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sldIdLst>
    <p:sldId id="2215" r:id="rId2"/>
    <p:sldId id="2235" r:id="rId3"/>
    <p:sldId id="2341" r:id="rId4"/>
    <p:sldId id="2230" r:id="rId5"/>
    <p:sldId id="2219" r:id="rId6"/>
    <p:sldId id="2272" r:id="rId7"/>
    <p:sldId id="2343" r:id="rId8"/>
    <p:sldId id="2355" r:id="rId9"/>
    <p:sldId id="2261" r:id="rId10"/>
    <p:sldId id="2283" r:id="rId11"/>
    <p:sldId id="2345" r:id="rId12"/>
    <p:sldId id="2342" r:id="rId13"/>
    <p:sldId id="2298" r:id="rId14"/>
    <p:sldId id="2299" r:id="rId15"/>
    <p:sldId id="2271" r:id="rId16"/>
    <p:sldId id="2356" r:id="rId17"/>
    <p:sldId id="2233" r:id="rId18"/>
    <p:sldId id="2236" r:id="rId19"/>
    <p:sldId id="2285" r:id="rId20"/>
    <p:sldId id="2352" r:id="rId21"/>
    <p:sldId id="2346" r:id="rId22"/>
    <p:sldId id="2344" r:id="rId23"/>
    <p:sldId id="2232" r:id="rId24"/>
    <p:sldId id="2241" r:id="rId25"/>
    <p:sldId id="2275" r:id="rId26"/>
    <p:sldId id="2227" r:id="rId27"/>
    <p:sldId id="2242" r:id="rId28"/>
    <p:sldId id="2237" r:id="rId29"/>
    <p:sldId id="2351" r:id="rId30"/>
    <p:sldId id="2289" r:id="rId31"/>
    <p:sldId id="2287" r:id="rId32"/>
    <p:sldId id="2290" r:id="rId33"/>
    <p:sldId id="2300" r:id="rId34"/>
    <p:sldId id="2357" r:id="rId35"/>
    <p:sldId id="2358" r:id="rId36"/>
    <p:sldId id="2310" r:id="rId37"/>
    <p:sldId id="2312" r:id="rId38"/>
    <p:sldId id="2359" r:id="rId39"/>
    <p:sldId id="2360" r:id="rId40"/>
    <p:sldId id="2361" r:id="rId41"/>
    <p:sldId id="2348" r:id="rId42"/>
    <p:sldId id="2362" r:id="rId43"/>
    <p:sldId id="2349" r:id="rId44"/>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160" userDrawn="1">
          <p15:clr>
            <a:srgbClr val="A4A3A4"/>
          </p15:clr>
        </p15:guide>
        <p15:guide id="4" pos="14398" userDrawn="1">
          <p15:clr>
            <a:srgbClr val="A4A3A4"/>
          </p15:clr>
        </p15:guide>
        <p15:guide id="5" pos="958" userDrawn="1">
          <p15:clr>
            <a:srgbClr val="A4A3A4"/>
          </p15:clr>
        </p15:guide>
        <p15:guide id="8" orient="horz" pos="4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0000"/>
    <a:srgbClr val="FFE83C"/>
    <a:srgbClr val="F6CF71"/>
    <a:srgbClr val="FFAC0E"/>
    <a:srgbClr val="001334"/>
    <a:srgbClr val="000820"/>
    <a:srgbClr val="000C28"/>
    <a:srgbClr val="5D77EB"/>
    <a:srgbClr val="1AE8DA"/>
    <a:srgbClr val="CF96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95" autoAdjust="0"/>
    <p:restoredTop sz="94764" autoAdjust="0"/>
  </p:normalViewPr>
  <p:slideViewPr>
    <p:cSldViewPr snapToGrid="0" snapToObjects="1">
      <p:cViewPr varScale="1">
        <p:scale>
          <a:sx n="60" d="100"/>
          <a:sy n="60" d="100"/>
        </p:scale>
        <p:origin x="224" y="224"/>
      </p:cViewPr>
      <p:guideLst>
        <p:guide orient="horz" pos="8160"/>
        <p:guide pos="14398"/>
        <p:guide pos="958"/>
        <p:guide orient="horz" pos="480"/>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Source Sans Pro Light" panose="020B0403030403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Source Sans Pro Light" panose="020B0403030403020204" pitchFamily="34" charset="0"/>
              </a:defRPr>
            </a:lvl1pPr>
          </a:lstStyle>
          <a:p>
            <a:fld id="{EFC10EE1-B198-C942-8235-326C972CBB30}" type="datetimeFigureOut">
              <a:rPr lang="en-US" smtClean="0"/>
              <a:pPr/>
              <a:t>10/21/19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Source Sans Pro Light" panose="020B04030304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Source Sans Pro Light" panose="020B0403030403020204"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Source Sans Pro Light" panose="020B0403030403020204" pitchFamily="34" charset="0"/>
        <a:ea typeface="+mn-ea"/>
        <a:cs typeface="+mn-cs"/>
      </a:defRPr>
    </a:lvl1pPr>
    <a:lvl2pPr marL="914217" algn="l" defTabSz="914217" rtl="0" eaLnBrk="1" latinLnBrk="0" hangingPunct="1">
      <a:defRPr sz="2400" b="0" i="0" kern="1200">
        <a:solidFill>
          <a:schemeClr val="tx1"/>
        </a:solidFill>
        <a:latin typeface="Source Sans Pro Light" panose="020B0403030403020204" pitchFamily="34" charset="0"/>
        <a:ea typeface="+mn-ea"/>
        <a:cs typeface="+mn-cs"/>
      </a:defRPr>
    </a:lvl2pPr>
    <a:lvl3pPr marL="1828434" algn="l" defTabSz="914217" rtl="0" eaLnBrk="1" latinLnBrk="0" hangingPunct="1">
      <a:defRPr sz="2400" b="0" i="0" kern="1200">
        <a:solidFill>
          <a:schemeClr val="tx1"/>
        </a:solidFill>
        <a:latin typeface="Source Sans Pro Light" panose="020B0403030403020204" pitchFamily="34" charset="0"/>
        <a:ea typeface="+mn-ea"/>
        <a:cs typeface="+mn-cs"/>
      </a:defRPr>
    </a:lvl3pPr>
    <a:lvl4pPr marL="2742651" algn="l" defTabSz="914217" rtl="0" eaLnBrk="1" latinLnBrk="0" hangingPunct="1">
      <a:defRPr sz="2400" b="0" i="0" kern="1200">
        <a:solidFill>
          <a:schemeClr val="tx1"/>
        </a:solidFill>
        <a:latin typeface="Source Sans Pro Light" panose="020B0403030403020204" pitchFamily="34" charset="0"/>
        <a:ea typeface="+mn-ea"/>
        <a:cs typeface="+mn-cs"/>
      </a:defRPr>
    </a:lvl4pPr>
    <a:lvl5pPr marL="3656868" algn="l" defTabSz="914217" rtl="0" eaLnBrk="1" latinLnBrk="0" hangingPunct="1">
      <a:defRPr sz="2400" b="0" i="0" kern="1200">
        <a:solidFill>
          <a:schemeClr val="tx1"/>
        </a:solidFill>
        <a:latin typeface="Source Sans Pro Light" panose="020B0403030403020204"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1</a:t>
            </a:fld>
            <a:endParaRPr lang="en-US" dirty="0"/>
          </a:p>
        </p:txBody>
      </p:sp>
    </p:spTree>
    <p:extLst>
      <p:ext uri="{BB962C8B-B14F-4D97-AF65-F5344CB8AC3E}">
        <p14:creationId xmlns:p14="http://schemas.microsoft.com/office/powerpoint/2010/main" val="19635518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5906766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171565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12</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19722336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416099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14</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71261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15</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294010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16</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191524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2386843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08032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19</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509034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168389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479642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0788381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22</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339093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485338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07452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25</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9966117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26</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7334861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8034930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28</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24825355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29</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890031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12224820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30</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963341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7930979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32</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09972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33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4435188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787946-F38A-442D-8B4B-7C33473CC735}" type="slidenum">
              <a:rPr lang="en-US" smtClean="0"/>
              <a:t>34</a:t>
            </a:fld>
            <a:endParaRPr lang="en-US" dirty="0"/>
          </a:p>
        </p:txBody>
      </p:sp>
    </p:spTree>
    <p:extLst>
      <p:ext uri="{BB962C8B-B14F-4D97-AF65-F5344CB8AC3E}">
        <p14:creationId xmlns:p14="http://schemas.microsoft.com/office/powerpoint/2010/main" val="17210950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787946-F38A-442D-8B4B-7C33473CC735}" type="slidenum">
              <a:rPr lang="en-US" smtClean="0"/>
              <a:t>35</a:t>
            </a:fld>
            <a:endParaRPr lang="en-US" dirty="0"/>
          </a:p>
        </p:txBody>
      </p:sp>
    </p:spTree>
    <p:extLst>
      <p:ext uri="{BB962C8B-B14F-4D97-AF65-F5344CB8AC3E}">
        <p14:creationId xmlns:p14="http://schemas.microsoft.com/office/powerpoint/2010/main" val="72520956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38</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368865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39</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6025852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40</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544661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41</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dirty="0"/>
          </a:p>
        </p:txBody>
      </p:sp>
    </p:spTree>
    <p:extLst>
      <p:ext uri="{BB962C8B-B14F-4D97-AF65-F5344CB8AC3E}">
        <p14:creationId xmlns:p14="http://schemas.microsoft.com/office/powerpoint/2010/main" val="388634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30134433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43</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362928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5</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610702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6</a:t>
            </a:fld>
            <a:endParaRPr lang="en-US" dirty="0"/>
          </a:p>
        </p:txBody>
      </p:sp>
    </p:spTree>
    <p:extLst>
      <p:ext uri="{BB962C8B-B14F-4D97-AF65-F5344CB8AC3E}">
        <p14:creationId xmlns:p14="http://schemas.microsoft.com/office/powerpoint/2010/main" val="1083073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FDC0BE5-8237-434B-AB26-F93C2EF449B3}" type="slidenum">
              <a:rPr lang="en-US" altLang="x-none"/>
              <a:pPr/>
              <a:t>7</a:t>
            </a:fld>
            <a:endParaRPr lang="en-US" altLang="x-none"/>
          </a:p>
        </p:txBody>
      </p:sp>
      <p:sp>
        <p:nvSpPr>
          <p:cNvPr id="6145" name="Text Box 1"/>
          <p:cNvSpPr txBox="1">
            <a:spLocks noGrp="1" noRot="1" noChangeAspect="1" noChangeArrowheads="1"/>
          </p:cNvSpPr>
          <p:nvPr>
            <p:ph type="sldImg"/>
          </p:nvPr>
        </p:nvSpPr>
        <p:spPr bwMode="auto">
          <a:xfrm>
            <a:off x="687388" y="1143000"/>
            <a:ext cx="5481637" cy="308451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6" name="Text Box 2"/>
          <p:cNvSpPr txBox="1">
            <a:spLocks noGrp="1" noChangeArrowheads="1"/>
          </p:cNvSpPr>
          <p:nvPr>
            <p:ph type="body" idx="1"/>
          </p:nvPr>
        </p:nvSpPr>
        <p:spPr bwMode="auto">
          <a:xfrm>
            <a:off x="685800" y="4400550"/>
            <a:ext cx="5484813" cy="35988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86466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6BE02D-20C0-F840-AFAC-BEA99C74FDC2}" type="slidenum">
              <a:rPr lang="en-US" smtClean="0"/>
              <a:pPr/>
              <a:t>8</a:t>
            </a:fld>
            <a:endParaRPr lang="en-US" dirty="0"/>
          </a:p>
        </p:txBody>
      </p:sp>
    </p:spTree>
    <p:extLst>
      <p:ext uri="{BB962C8B-B14F-4D97-AF65-F5344CB8AC3E}">
        <p14:creationId xmlns:p14="http://schemas.microsoft.com/office/powerpoint/2010/main" val="1346654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9</a:t>
            </a:fld>
            <a:endParaRPr lang="en-US" altLang="x-none"/>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32042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1425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EO MESSAGE">
    <p:spTree>
      <p:nvGrpSpPr>
        <p:cNvPr id="1" name=""/>
        <p:cNvGrpSpPr/>
        <p:nvPr/>
      </p:nvGrpSpPr>
      <p:grpSpPr>
        <a:xfrm>
          <a:off x="0" y="0"/>
          <a:ext cx="0" cy="0"/>
          <a:chOff x="0" y="0"/>
          <a:chExt cx="0" cy="0"/>
        </a:xfrm>
      </p:grpSpPr>
      <p:sp>
        <p:nvSpPr>
          <p:cNvPr id="12" name="Picture Placeholder 11"/>
          <p:cNvSpPr>
            <a:spLocks noGrp="1"/>
          </p:cNvSpPr>
          <p:nvPr>
            <p:ph type="pic" sz="quarter" idx="17"/>
          </p:nvPr>
        </p:nvSpPr>
        <p:spPr>
          <a:xfrm>
            <a:off x="9515475" y="0"/>
            <a:ext cx="9058275" cy="13716000"/>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Projects of 4">
    <p:spTree>
      <p:nvGrpSpPr>
        <p:cNvPr id="1" name=""/>
        <p:cNvGrpSpPr/>
        <p:nvPr/>
      </p:nvGrpSpPr>
      <p:grpSpPr>
        <a:xfrm>
          <a:off x="0" y="0"/>
          <a:ext cx="0" cy="0"/>
          <a:chOff x="0" y="0"/>
          <a:chExt cx="0" cy="0"/>
        </a:xfrm>
      </p:grpSpPr>
      <p:sp>
        <p:nvSpPr>
          <p:cNvPr id="9" name="Picture Placeholder 13"/>
          <p:cNvSpPr>
            <a:spLocks noGrp="1"/>
          </p:cNvSpPr>
          <p:nvPr>
            <p:ph type="pic" sz="quarter" idx="17"/>
          </p:nvPr>
        </p:nvSpPr>
        <p:spPr>
          <a:xfrm>
            <a:off x="0" y="3657600"/>
            <a:ext cx="24377650" cy="10058400"/>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9" name="Picture Placeholder 13"/>
          <p:cNvSpPr>
            <a:spLocks noGrp="1"/>
          </p:cNvSpPr>
          <p:nvPr>
            <p:ph type="pic" sz="quarter" idx="17"/>
          </p:nvPr>
        </p:nvSpPr>
        <p:spPr>
          <a:xfrm>
            <a:off x="0" y="0"/>
            <a:ext cx="24377649" cy="13716000"/>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lf Image">
    <p:spTree>
      <p:nvGrpSpPr>
        <p:cNvPr id="1" name=""/>
        <p:cNvGrpSpPr/>
        <p:nvPr/>
      </p:nvGrpSpPr>
      <p:grpSpPr>
        <a:xfrm>
          <a:off x="0" y="0"/>
          <a:ext cx="0" cy="0"/>
          <a:chOff x="0" y="0"/>
          <a:chExt cx="0" cy="0"/>
        </a:xfrm>
      </p:grpSpPr>
      <p:sp>
        <p:nvSpPr>
          <p:cNvPr id="5" name="Picture Placeholder 13"/>
          <p:cNvSpPr>
            <a:spLocks noGrp="1"/>
          </p:cNvSpPr>
          <p:nvPr>
            <p:ph type="pic" sz="quarter" idx="17"/>
          </p:nvPr>
        </p:nvSpPr>
        <p:spPr>
          <a:xfrm>
            <a:off x="12188825" y="0"/>
            <a:ext cx="12188825" cy="13716000"/>
          </a:xfr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071EE65D-FAD0-614C-A78C-2790366FEB88}"/>
              </a:ext>
            </a:extLst>
          </p:cNvPr>
          <p:cNvSpPr>
            <a:spLocks noGrp="1"/>
          </p:cNvSpPr>
          <p:nvPr>
            <p:ph type="pic" sz="quarter" idx="17"/>
          </p:nvPr>
        </p:nvSpPr>
        <p:spPr>
          <a:xfrm>
            <a:off x="12188826" y="0"/>
            <a:ext cx="12188824" cy="13716000"/>
          </a:xfr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275830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ft Image">
    <p:spTree>
      <p:nvGrpSpPr>
        <p:cNvPr id="1" name=""/>
        <p:cNvGrpSpPr/>
        <p:nvPr/>
      </p:nvGrpSpPr>
      <p:grpSpPr>
        <a:xfrm>
          <a:off x="0" y="0"/>
          <a:ext cx="0" cy="0"/>
          <a:chOff x="0" y="0"/>
          <a:chExt cx="0" cy="0"/>
        </a:xfrm>
      </p:grpSpPr>
      <p:sp>
        <p:nvSpPr>
          <p:cNvPr id="5" name="Picture Placeholder 13"/>
          <p:cNvSpPr>
            <a:spLocks noGrp="1"/>
          </p:cNvSpPr>
          <p:nvPr>
            <p:ph type="pic" sz="quarter" idx="17"/>
          </p:nvPr>
        </p:nvSpPr>
        <p:spPr>
          <a:xfrm>
            <a:off x="12188825" y="0"/>
            <a:ext cx="12188825" cy="13716000"/>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 name="Rectangle 1"/>
          <p:cNvSpPr/>
          <p:nvPr userDrawn="1"/>
        </p:nvSpPr>
        <p:spPr>
          <a:xfrm>
            <a:off x="22146322" y="490654"/>
            <a:ext cx="936702" cy="113742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Source Sans Pro Light" panose="020B0403030403020204" pitchFamily="34" charset="0"/>
            </a:endParaRPr>
          </a:p>
        </p:txBody>
      </p:sp>
    </p:spTree>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BIG PICTURE 1">
    <p:spTree>
      <p:nvGrpSpPr>
        <p:cNvPr id="1" name=""/>
        <p:cNvGrpSpPr/>
        <p:nvPr/>
      </p:nvGrpSpPr>
      <p:grpSpPr>
        <a:xfrm>
          <a:off x="0" y="0"/>
          <a:ext cx="0" cy="0"/>
          <a:chOff x="0" y="0"/>
          <a:chExt cx="0" cy="0"/>
        </a:xfrm>
      </p:grpSpPr>
      <p:sp>
        <p:nvSpPr>
          <p:cNvPr id="7" name="Picture Placeholder 6"/>
          <p:cNvSpPr>
            <a:spLocks noGrp="1"/>
          </p:cNvSpPr>
          <p:nvPr>
            <p:ph type="pic" sz="quarter" idx="17"/>
          </p:nvPr>
        </p:nvSpPr>
        <p:spPr>
          <a:xfrm>
            <a:off x="12961491" y="1434429"/>
            <a:ext cx="6309360" cy="6706612"/>
          </a:xfrm>
          <a:prstGeom prst="parallelogram">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3" name="Picture Placeholder 12"/>
          <p:cNvSpPr>
            <a:spLocks noGrp="1"/>
          </p:cNvSpPr>
          <p:nvPr>
            <p:ph type="pic" sz="quarter" idx="18"/>
          </p:nvPr>
        </p:nvSpPr>
        <p:spPr>
          <a:xfrm>
            <a:off x="17316380" y="5844618"/>
            <a:ext cx="6309360" cy="6706612"/>
          </a:xfrm>
          <a:prstGeom prst="parallelogram">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General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4661690"/>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stimonials of 2">
    <p:spTree>
      <p:nvGrpSpPr>
        <p:cNvPr id="1" name=""/>
        <p:cNvGrpSpPr/>
        <p:nvPr/>
      </p:nvGrpSpPr>
      <p:grpSpPr>
        <a:xfrm>
          <a:off x="0" y="0"/>
          <a:ext cx="0" cy="0"/>
          <a:chOff x="0" y="0"/>
          <a:chExt cx="0" cy="0"/>
        </a:xfrm>
      </p:grpSpPr>
      <p:sp>
        <p:nvSpPr>
          <p:cNvPr id="11" name="Picture Placeholder 13"/>
          <p:cNvSpPr>
            <a:spLocks noGrp="1"/>
          </p:cNvSpPr>
          <p:nvPr>
            <p:ph type="pic" sz="quarter" idx="27"/>
          </p:nvPr>
        </p:nvSpPr>
        <p:spPr>
          <a:xfrm>
            <a:off x="9186789" y="4933711"/>
            <a:ext cx="2011680" cy="2011680"/>
          </a:xfrm>
          <a:prstGeom prst="ellipse">
            <a:avLst/>
          </a:prstGeom>
          <a:solidFill>
            <a:schemeClr val="bg1">
              <a:lumMod val="95000"/>
            </a:schemeClr>
          </a:solidFill>
          <a:effectLst/>
        </p:spPr>
        <p:txBody>
          <a:bodyPr>
            <a:normAutofit/>
          </a:bodyPr>
          <a:lstStyle>
            <a:lvl1pPr marL="0" indent="0">
              <a:buNone/>
              <a:defRPr sz="26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5" name="Picture Placeholder 13"/>
          <p:cNvSpPr>
            <a:spLocks noGrp="1"/>
          </p:cNvSpPr>
          <p:nvPr>
            <p:ph type="pic" sz="quarter" idx="28"/>
          </p:nvPr>
        </p:nvSpPr>
        <p:spPr>
          <a:xfrm>
            <a:off x="1923591" y="4933711"/>
            <a:ext cx="2011680" cy="2011680"/>
          </a:xfrm>
          <a:prstGeom prst="ellipse">
            <a:avLst/>
          </a:prstGeom>
          <a:solidFill>
            <a:schemeClr val="bg1">
              <a:lumMod val="95000"/>
            </a:schemeClr>
          </a:solidFill>
          <a:effectLst/>
        </p:spPr>
        <p:txBody>
          <a:bodyPr>
            <a:normAutofit/>
          </a:bodyPr>
          <a:lstStyle>
            <a:lvl1pPr marL="0" indent="0">
              <a:buNone/>
              <a:defRPr sz="26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4" name="Picture Placeholder 13">
            <a:extLst>
              <a:ext uri="{FF2B5EF4-FFF2-40B4-BE49-F238E27FC236}">
                <a16:creationId xmlns:a16="http://schemas.microsoft.com/office/drawing/2014/main" id="{531430E3-882F-BA4B-BD79-4E80BE42585A}"/>
              </a:ext>
            </a:extLst>
          </p:cNvPr>
          <p:cNvSpPr>
            <a:spLocks noGrp="1"/>
          </p:cNvSpPr>
          <p:nvPr>
            <p:ph type="pic" sz="quarter" idx="29"/>
          </p:nvPr>
        </p:nvSpPr>
        <p:spPr>
          <a:xfrm>
            <a:off x="16426055" y="4933711"/>
            <a:ext cx="2011680" cy="2011680"/>
          </a:xfrm>
          <a:prstGeom prst="ellipse">
            <a:avLst/>
          </a:prstGeom>
          <a:solidFill>
            <a:schemeClr val="bg1">
              <a:lumMod val="95000"/>
            </a:schemeClr>
          </a:solidFill>
          <a:effectLst/>
        </p:spPr>
        <p:txBody>
          <a:bodyPr>
            <a:normAutofit/>
          </a:bodyPr>
          <a:lstStyle>
            <a:lvl1pPr marL="0" indent="0">
              <a:buNone/>
              <a:defRPr sz="26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Big Background with image">
    <p:spTree>
      <p:nvGrpSpPr>
        <p:cNvPr id="1" name=""/>
        <p:cNvGrpSpPr/>
        <p:nvPr/>
      </p:nvGrpSpPr>
      <p:grpSpPr>
        <a:xfrm>
          <a:off x="0" y="0"/>
          <a:ext cx="0" cy="0"/>
          <a:chOff x="0" y="0"/>
          <a:chExt cx="0" cy="0"/>
        </a:xfrm>
      </p:grpSpPr>
      <p:sp>
        <p:nvSpPr>
          <p:cNvPr id="12" name="Picture Placeholder 11"/>
          <p:cNvSpPr>
            <a:spLocks noGrp="1"/>
          </p:cNvSpPr>
          <p:nvPr>
            <p:ph type="pic" sz="quarter" idx="23"/>
          </p:nvPr>
        </p:nvSpPr>
        <p:spPr>
          <a:xfrm>
            <a:off x="12188827" y="0"/>
            <a:ext cx="12188823" cy="13715999"/>
          </a:xfrm>
          <a:prstGeom prst="rect">
            <a:avLst/>
          </a:prstGeom>
          <a:solidFill>
            <a:schemeClr val="bg1">
              <a:lumMod val="95000"/>
            </a:schemeClr>
          </a:solidFill>
          <a:effectLst/>
        </p:spPr>
        <p:txBody>
          <a:bodyPr wrap="square">
            <a:noAutofit/>
          </a:bodyPr>
          <a:lstStyle>
            <a:lvl1pPr marL="0" indent="0">
              <a:buNone/>
              <a:defRPr sz="2800" b="0" i="0">
                <a:ln>
                  <a:noFill/>
                </a:ln>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32443398"/>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ur History">
    <p:spTree>
      <p:nvGrpSpPr>
        <p:cNvPr id="1" name=""/>
        <p:cNvGrpSpPr/>
        <p:nvPr/>
      </p:nvGrpSpPr>
      <p:grpSpPr>
        <a:xfrm>
          <a:off x="0" y="0"/>
          <a:ext cx="0" cy="0"/>
          <a:chOff x="0" y="0"/>
          <a:chExt cx="0" cy="0"/>
        </a:xfrm>
      </p:grpSpPr>
      <p:sp>
        <p:nvSpPr>
          <p:cNvPr id="3" name="Picture Placeholder 10">
            <a:extLst>
              <a:ext uri="{FF2B5EF4-FFF2-40B4-BE49-F238E27FC236}">
                <a16:creationId xmlns:a16="http://schemas.microsoft.com/office/drawing/2014/main" id="{FA85984D-5FF5-7A47-A488-6E07FF7CC6C5}"/>
              </a:ext>
            </a:extLst>
          </p:cNvPr>
          <p:cNvSpPr>
            <a:spLocks noGrp="1"/>
          </p:cNvSpPr>
          <p:nvPr>
            <p:ph type="pic" sz="quarter" idx="15"/>
          </p:nvPr>
        </p:nvSpPr>
        <p:spPr>
          <a:xfrm>
            <a:off x="1" y="0"/>
            <a:ext cx="18525066" cy="5858933"/>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366546491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Laptop Mockup 2">
    <p:spTree>
      <p:nvGrpSpPr>
        <p:cNvPr id="1" name=""/>
        <p:cNvGrpSpPr/>
        <p:nvPr/>
      </p:nvGrpSpPr>
      <p:grpSpPr>
        <a:xfrm>
          <a:off x="0" y="0"/>
          <a:ext cx="0" cy="0"/>
          <a:chOff x="0" y="0"/>
          <a:chExt cx="0" cy="0"/>
        </a:xfrm>
      </p:grpSpPr>
      <p:sp>
        <p:nvSpPr>
          <p:cNvPr id="4" name="Picture Placeholder 2"/>
          <p:cNvSpPr>
            <a:spLocks noGrp="1"/>
          </p:cNvSpPr>
          <p:nvPr>
            <p:ph type="pic" sz="quarter" idx="26"/>
          </p:nvPr>
        </p:nvSpPr>
        <p:spPr>
          <a:xfrm>
            <a:off x="13725490" y="4866600"/>
            <a:ext cx="7551037" cy="4723449"/>
          </a:xfrm>
        </p:spPr>
        <p:txBody>
          <a:bodyPr anchor="t">
            <a:normAutofit/>
          </a:bodyPr>
          <a:lstStyle>
            <a:lvl1pPr marL="0" indent="0" algn="ctr">
              <a:buNone/>
              <a:defRPr sz="2199" b="0" i="0">
                <a:latin typeface="Source Sans Pro Light" panose="020B0403030403020204" pitchFamily="34" charset="0"/>
                <a:ea typeface="Source Sans Pro Light" panose="020B0403030403020204" pitchFamily="34" charset="0"/>
                <a:cs typeface="Lato" charset="0"/>
              </a:defRPr>
            </a:lvl1pPr>
          </a:lstStyle>
          <a:p>
            <a:endParaRPr lang="id-ID" dirty="0"/>
          </a:p>
        </p:txBody>
      </p:sp>
    </p:spTree>
    <p:extLst>
      <p:ext uri="{BB962C8B-B14F-4D97-AF65-F5344CB8AC3E}">
        <p14:creationId xmlns:p14="http://schemas.microsoft.com/office/powerpoint/2010/main" val="117832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esktop App Mockup">
    <p:spTree>
      <p:nvGrpSpPr>
        <p:cNvPr id="1" name=""/>
        <p:cNvGrpSpPr/>
        <p:nvPr/>
      </p:nvGrpSpPr>
      <p:grpSpPr>
        <a:xfrm>
          <a:off x="0" y="0"/>
          <a:ext cx="0" cy="0"/>
          <a:chOff x="0" y="0"/>
          <a:chExt cx="0" cy="0"/>
        </a:xfrm>
      </p:grpSpPr>
      <p:sp>
        <p:nvSpPr>
          <p:cNvPr id="7" name="Picture Placeholder 2"/>
          <p:cNvSpPr>
            <a:spLocks noGrp="1"/>
          </p:cNvSpPr>
          <p:nvPr>
            <p:ph type="pic" sz="quarter" idx="26"/>
          </p:nvPr>
        </p:nvSpPr>
        <p:spPr>
          <a:xfrm>
            <a:off x="2634339" y="4665878"/>
            <a:ext cx="7513271" cy="4522727"/>
          </a:xfrm>
        </p:spPr>
        <p:txBody>
          <a:bodyPr anchor="t">
            <a:normAutofit/>
          </a:bodyPr>
          <a:lstStyle>
            <a:lvl1pPr marL="0" indent="0" algn="ctr">
              <a:buNone/>
              <a:defRPr sz="2199" b="0" i="0">
                <a:latin typeface="Source Sans Pro Light" panose="020B0403030403020204" pitchFamily="34" charset="0"/>
                <a:ea typeface="Source Sans Pro Light" panose="020B0403030403020204" pitchFamily="34" charset="0"/>
                <a:cs typeface="Lato" charset="0"/>
              </a:defRPr>
            </a:lvl1pPr>
          </a:lstStyle>
          <a:p>
            <a:endParaRPr lang="id-ID" dirty="0"/>
          </a:p>
        </p:txBody>
      </p:sp>
    </p:spTree>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wesome Layout">
    <p:spTree>
      <p:nvGrpSpPr>
        <p:cNvPr id="1" name=""/>
        <p:cNvGrpSpPr/>
        <p:nvPr/>
      </p:nvGrpSpPr>
      <p:grpSpPr>
        <a:xfrm>
          <a:off x="0" y="0"/>
          <a:ext cx="0" cy="0"/>
          <a:chOff x="0" y="0"/>
          <a:chExt cx="0" cy="0"/>
        </a:xfrm>
      </p:grpSpPr>
      <p:sp>
        <p:nvSpPr>
          <p:cNvPr id="2" name="Picture Placeholder 10">
            <a:extLst>
              <a:ext uri="{FF2B5EF4-FFF2-40B4-BE49-F238E27FC236}">
                <a16:creationId xmlns:a16="http://schemas.microsoft.com/office/drawing/2014/main" id="{EC6CD4AD-948D-AD4B-9615-5923482445BC}"/>
              </a:ext>
            </a:extLst>
          </p:cNvPr>
          <p:cNvSpPr>
            <a:spLocks noGrp="1"/>
          </p:cNvSpPr>
          <p:nvPr>
            <p:ph type="pic" sz="quarter" idx="15"/>
          </p:nvPr>
        </p:nvSpPr>
        <p:spPr>
          <a:xfrm>
            <a:off x="0" y="4232366"/>
            <a:ext cx="9483634" cy="9483634"/>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 name="Picture Placeholder 10">
            <a:extLst>
              <a:ext uri="{FF2B5EF4-FFF2-40B4-BE49-F238E27FC236}">
                <a16:creationId xmlns:a16="http://schemas.microsoft.com/office/drawing/2014/main" id="{CE7C9D0E-3578-A748-A183-B427B4F11274}"/>
              </a:ext>
            </a:extLst>
          </p:cNvPr>
          <p:cNvSpPr>
            <a:spLocks noGrp="1"/>
          </p:cNvSpPr>
          <p:nvPr>
            <p:ph type="pic" sz="quarter" idx="16"/>
          </p:nvPr>
        </p:nvSpPr>
        <p:spPr>
          <a:xfrm>
            <a:off x="1563188" y="0"/>
            <a:ext cx="13330830" cy="6858000"/>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36117648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0">
            <a:extLst>
              <a:ext uri="{FF2B5EF4-FFF2-40B4-BE49-F238E27FC236}">
                <a16:creationId xmlns:a16="http://schemas.microsoft.com/office/drawing/2014/main" id="{C48BA601-A06E-5842-AC6A-2AAA3C5DE650}"/>
              </a:ext>
            </a:extLst>
          </p:cNvPr>
          <p:cNvSpPr>
            <a:spLocks noGrp="1"/>
          </p:cNvSpPr>
          <p:nvPr>
            <p:ph type="pic" sz="quarter" idx="15"/>
          </p:nvPr>
        </p:nvSpPr>
        <p:spPr>
          <a:xfrm>
            <a:off x="18614159" y="0"/>
            <a:ext cx="5763491" cy="13716000"/>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703187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9" name="Picture Placeholder 10">
            <a:extLst>
              <a:ext uri="{FF2B5EF4-FFF2-40B4-BE49-F238E27FC236}">
                <a16:creationId xmlns:a16="http://schemas.microsoft.com/office/drawing/2014/main" id="{3552774C-F25D-FC40-B6E5-3DC1700C64A0}"/>
              </a:ext>
            </a:extLst>
          </p:cNvPr>
          <p:cNvSpPr>
            <a:spLocks noGrp="1"/>
          </p:cNvSpPr>
          <p:nvPr>
            <p:ph type="pic" sz="quarter" idx="16"/>
          </p:nvPr>
        </p:nvSpPr>
        <p:spPr>
          <a:xfrm>
            <a:off x="7086674"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0" name="Picture Placeholder 10">
            <a:extLst>
              <a:ext uri="{FF2B5EF4-FFF2-40B4-BE49-F238E27FC236}">
                <a16:creationId xmlns:a16="http://schemas.microsoft.com/office/drawing/2014/main" id="{994EB37D-AF66-BC43-9951-082952B05759}"/>
              </a:ext>
            </a:extLst>
          </p:cNvPr>
          <p:cNvSpPr>
            <a:spLocks noGrp="1"/>
          </p:cNvSpPr>
          <p:nvPr>
            <p:ph type="pic" sz="quarter" idx="17"/>
          </p:nvPr>
        </p:nvSpPr>
        <p:spPr>
          <a:xfrm>
            <a:off x="12528731"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1" name="Picture Placeholder 10">
            <a:extLst>
              <a:ext uri="{FF2B5EF4-FFF2-40B4-BE49-F238E27FC236}">
                <a16:creationId xmlns:a16="http://schemas.microsoft.com/office/drawing/2014/main" id="{EADAB0C5-291B-9B46-94A7-7733BDDE71FB}"/>
              </a:ext>
            </a:extLst>
          </p:cNvPr>
          <p:cNvSpPr>
            <a:spLocks noGrp="1"/>
          </p:cNvSpPr>
          <p:nvPr>
            <p:ph type="pic" sz="quarter" idx="18"/>
          </p:nvPr>
        </p:nvSpPr>
        <p:spPr>
          <a:xfrm>
            <a:off x="17933082"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 name="Picture Placeholder 10">
            <a:extLst>
              <a:ext uri="{FF2B5EF4-FFF2-40B4-BE49-F238E27FC236}">
                <a16:creationId xmlns:a16="http://schemas.microsoft.com/office/drawing/2014/main" id="{7337AA6A-DC53-C94F-9F52-19CE7BE683E7}"/>
              </a:ext>
            </a:extLst>
          </p:cNvPr>
          <p:cNvSpPr>
            <a:spLocks noGrp="1"/>
          </p:cNvSpPr>
          <p:nvPr>
            <p:ph type="pic" sz="quarter" idx="15"/>
          </p:nvPr>
        </p:nvSpPr>
        <p:spPr>
          <a:xfrm>
            <a:off x="1702187" y="2501090"/>
            <a:ext cx="4761583" cy="645486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395077342"/>
      </p:ext>
    </p:extLst>
  </p:cSld>
  <p:clrMapOvr>
    <a:masterClrMapping/>
  </p:clrMapOvr>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Picture Placeholder 13">
            <a:extLst>
              <a:ext uri="{FF2B5EF4-FFF2-40B4-BE49-F238E27FC236}">
                <a16:creationId xmlns:a16="http://schemas.microsoft.com/office/drawing/2014/main" id="{8F75584D-9BD5-C546-9129-247A52DAD75D}"/>
              </a:ext>
            </a:extLst>
          </p:cNvPr>
          <p:cNvSpPr>
            <a:spLocks noGrp="1"/>
          </p:cNvSpPr>
          <p:nvPr>
            <p:ph type="pic" sz="quarter" idx="17"/>
          </p:nvPr>
        </p:nvSpPr>
        <p:spPr>
          <a:xfrm>
            <a:off x="1675606" y="1523598"/>
            <a:ext cx="21026438" cy="10668803"/>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ext uri="{BB962C8B-B14F-4D97-AF65-F5344CB8AC3E}">
        <p14:creationId xmlns:p14="http://schemas.microsoft.com/office/powerpoint/2010/main" val="1617467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rtnerslogos">
    <p:spTree>
      <p:nvGrpSpPr>
        <p:cNvPr id="1" name=""/>
        <p:cNvGrpSpPr/>
        <p:nvPr/>
      </p:nvGrpSpPr>
      <p:grpSpPr>
        <a:xfrm>
          <a:off x="0" y="0"/>
          <a:ext cx="0" cy="0"/>
          <a:chOff x="0" y="0"/>
          <a:chExt cx="0" cy="0"/>
        </a:xfrm>
      </p:grpSpPr>
      <p:sp>
        <p:nvSpPr>
          <p:cNvPr id="19" name="Picture Placeholder 13"/>
          <p:cNvSpPr>
            <a:spLocks noGrp="1"/>
          </p:cNvSpPr>
          <p:nvPr>
            <p:ph type="pic" sz="quarter" idx="15"/>
          </p:nvPr>
        </p:nvSpPr>
        <p:spPr>
          <a:xfrm>
            <a:off x="17506590"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0" name="Picture Placeholder 13"/>
          <p:cNvSpPr>
            <a:spLocks noGrp="1"/>
          </p:cNvSpPr>
          <p:nvPr>
            <p:ph type="pic" sz="quarter" idx="16"/>
          </p:nvPr>
        </p:nvSpPr>
        <p:spPr>
          <a:xfrm>
            <a:off x="12265518"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1" name="Picture Placeholder 13"/>
          <p:cNvSpPr>
            <a:spLocks noGrp="1"/>
          </p:cNvSpPr>
          <p:nvPr>
            <p:ph type="pic" sz="quarter" idx="17"/>
          </p:nvPr>
        </p:nvSpPr>
        <p:spPr>
          <a:xfrm>
            <a:off x="7024445"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2" name="Picture Placeholder 13"/>
          <p:cNvSpPr>
            <a:spLocks noGrp="1"/>
          </p:cNvSpPr>
          <p:nvPr>
            <p:ph type="pic" sz="quarter" idx="18"/>
          </p:nvPr>
        </p:nvSpPr>
        <p:spPr>
          <a:xfrm>
            <a:off x="1783373" y="5406483"/>
            <a:ext cx="5109565" cy="4480560"/>
          </a:xfrm>
          <a:prstGeom prst="parallelogram">
            <a:avLst/>
          </a:prstGeom>
          <a:solidFill>
            <a:schemeClr val="bg2"/>
          </a:solidFill>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rtfolio 1">
    <p:spTree>
      <p:nvGrpSpPr>
        <p:cNvPr id="1" name=""/>
        <p:cNvGrpSpPr/>
        <p:nvPr/>
      </p:nvGrpSpPr>
      <p:grpSpPr>
        <a:xfrm>
          <a:off x="0" y="0"/>
          <a:ext cx="0" cy="0"/>
          <a:chOff x="0" y="0"/>
          <a:chExt cx="0" cy="0"/>
        </a:xfrm>
      </p:grpSpPr>
      <p:sp>
        <p:nvSpPr>
          <p:cNvPr id="30" name="Picture Placeholder 13"/>
          <p:cNvSpPr>
            <a:spLocks noGrp="1"/>
          </p:cNvSpPr>
          <p:nvPr>
            <p:ph type="pic" sz="quarter" idx="18"/>
          </p:nvPr>
        </p:nvSpPr>
        <p:spPr>
          <a:xfrm>
            <a:off x="17861047"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1" name="Picture Placeholder 13"/>
          <p:cNvSpPr>
            <a:spLocks noGrp="1"/>
          </p:cNvSpPr>
          <p:nvPr>
            <p:ph type="pic" sz="quarter" idx="19"/>
          </p:nvPr>
        </p:nvSpPr>
        <p:spPr>
          <a:xfrm>
            <a:off x="12619975"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2" name="Picture Placeholder 13"/>
          <p:cNvSpPr>
            <a:spLocks noGrp="1"/>
          </p:cNvSpPr>
          <p:nvPr>
            <p:ph type="pic" sz="quarter" idx="20"/>
          </p:nvPr>
        </p:nvSpPr>
        <p:spPr>
          <a:xfrm>
            <a:off x="7378903"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3" name="Picture Placeholder 13"/>
          <p:cNvSpPr>
            <a:spLocks noGrp="1"/>
          </p:cNvSpPr>
          <p:nvPr>
            <p:ph type="pic" sz="quarter" idx="21"/>
          </p:nvPr>
        </p:nvSpPr>
        <p:spPr>
          <a:xfrm>
            <a:off x="2137831" y="7934326"/>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4" name="Picture Placeholder 13"/>
          <p:cNvSpPr>
            <a:spLocks noGrp="1"/>
          </p:cNvSpPr>
          <p:nvPr>
            <p:ph type="pic" sz="quarter" idx="22"/>
          </p:nvPr>
        </p:nvSpPr>
        <p:spPr>
          <a:xfrm>
            <a:off x="17861047"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5" name="Picture Placeholder 13"/>
          <p:cNvSpPr>
            <a:spLocks noGrp="1"/>
          </p:cNvSpPr>
          <p:nvPr>
            <p:ph type="pic" sz="quarter" idx="23"/>
          </p:nvPr>
        </p:nvSpPr>
        <p:spPr>
          <a:xfrm>
            <a:off x="12619975"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6" name="Picture Placeholder 13"/>
          <p:cNvSpPr>
            <a:spLocks noGrp="1"/>
          </p:cNvSpPr>
          <p:nvPr>
            <p:ph type="pic" sz="quarter" idx="24"/>
          </p:nvPr>
        </p:nvSpPr>
        <p:spPr>
          <a:xfrm>
            <a:off x="7378903"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37" name="Picture Placeholder 13"/>
          <p:cNvSpPr>
            <a:spLocks noGrp="1"/>
          </p:cNvSpPr>
          <p:nvPr>
            <p:ph type="pic" sz="quarter" idx="25"/>
          </p:nvPr>
        </p:nvSpPr>
        <p:spPr>
          <a:xfrm>
            <a:off x="2137831" y="2838809"/>
            <a:ext cx="4434419" cy="3447691"/>
          </a:xfrm>
          <a:prstGeom prst="rect">
            <a:avLst/>
          </a:prstGeo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tfolio 2">
    <p:spTree>
      <p:nvGrpSpPr>
        <p:cNvPr id="1" name=""/>
        <p:cNvGrpSpPr/>
        <p:nvPr/>
      </p:nvGrpSpPr>
      <p:grpSpPr>
        <a:xfrm>
          <a:off x="0" y="0"/>
          <a:ext cx="0" cy="0"/>
          <a:chOff x="0" y="0"/>
          <a:chExt cx="0" cy="0"/>
        </a:xfrm>
      </p:grpSpPr>
      <p:sp>
        <p:nvSpPr>
          <p:cNvPr id="16" name="Picture Placeholder 13"/>
          <p:cNvSpPr>
            <a:spLocks noGrp="1"/>
          </p:cNvSpPr>
          <p:nvPr>
            <p:ph type="pic" sz="quarter" idx="25"/>
          </p:nvPr>
        </p:nvSpPr>
        <p:spPr>
          <a:xfrm>
            <a:off x="16199062" y="4469780"/>
            <a:ext cx="6021659" cy="4863406"/>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7" name="Picture Placeholder 13"/>
          <p:cNvSpPr>
            <a:spLocks noGrp="1"/>
          </p:cNvSpPr>
          <p:nvPr>
            <p:ph type="pic" sz="quarter" idx="26"/>
          </p:nvPr>
        </p:nvSpPr>
        <p:spPr>
          <a:xfrm>
            <a:off x="2163335" y="4469780"/>
            <a:ext cx="6021659" cy="4863406"/>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8" name="Picture Placeholder 13"/>
          <p:cNvSpPr>
            <a:spLocks noGrp="1"/>
          </p:cNvSpPr>
          <p:nvPr>
            <p:ph type="pic" sz="quarter" idx="27"/>
          </p:nvPr>
        </p:nvSpPr>
        <p:spPr>
          <a:xfrm>
            <a:off x="9181198" y="4469780"/>
            <a:ext cx="6021659" cy="4863406"/>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rtfolio 2 Images">
    <p:spTree>
      <p:nvGrpSpPr>
        <p:cNvPr id="1" name=""/>
        <p:cNvGrpSpPr/>
        <p:nvPr/>
      </p:nvGrpSpPr>
      <p:grpSpPr>
        <a:xfrm>
          <a:off x="0" y="0"/>
          <a:ext cx="0" cy="0"/>
          <a:chOff x="0" y="0"/>
          <a:chExt cx="0" cy="0"/>
        </a:xfrm>
      </p:grpSpPr>
      <p:sp>
        <p:nvSpPr>
          <p:cNvPr id="10" name="Picture Placeholder 13"/>
          <p:cNvSpPr>
            <a:spLocks noGrp="1"/>
          </p:cNvSpPr>
          <p:nvPr>
            <p:ph type="pic" sz="quarter" idx="26"/>
          </p:nvPr>
        </p:nvSpPr>
        <p:spPr>
          <a:xfrm>
            <a:off x="13024624" y="3563151"/>
            <a:ext cx="9010186" cy="6369125"/>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1" name="Picture Placeholder 13"/>
          <p:cNvSpPr>
            <a:spLocks noGrp="1"/>
          </p:cNvSpPr>
          <p:nvPr>
            <p:ph type="pic" sz="quarter" idx="27"/>
          </p:nvPr>
        </p:nvSpPr>
        <p:spPr>
          <a:xfrm>
            <a:off x="2386361" y="3563151"/>
            <a:ext cx="9010186" cy="6369125"/>
          </a:xfrm>
          <a:effectLst/>
        </p:spPr>
        <p:txBody>
          <a:bodyPr>
            <a:norm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Phone 7 Mockup">
    <p:spTree>
      <p:nvGrpSpPr>
        <p:cNvPr id="1" name=""/>
        <p:cNvGrpSpPr/>
        <p:nvPr/>
      </p:nvGrpSpPr>
      <p:grpSpPr>
        <a:xfrm>
          <a:off x="0" y="0"/>
          <a:ext cx="0" cy="0"/>
          <a:chOff x="0" y="0"/>
          <a:chExt cx="0" cy="0"/>
        </a:xfrm>
      </p:grpSpPr>
      <p:sp>
        <p:nvSpPr>
          <p:cNvPr id="18" name="Picture Placeholder 17"/>
          <p:cNvSpPr>
            <a:spLocks noGrp="1"/>
          </p:cNvSpPr>
          <p:nvPr>
            <p:ph type="pic" sz="quarter" idx="27"/>
          </p:nvPr>
        </p:nvSpPr>
        <p:spPr>
          <a:xfrm>
            <a:off x="10298243" y="4407108"/>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9" name="Picture Placeholder 18"/>
          <p:cNvSpPr>
            <a:spLocks noGrp="1"/>
          </p:cNvSpPr>
          <p:nvPr>
            <p:ph type="pic" sz="quarter" idx="28"/>
          </p:nvPr>
        </p:nvSpPr>
        <p:spPr>
          <a:xfrm>
            <a:off x="16974673" y="4407108"/>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20" name="Picture Placeholder 19"/>
          <p:cNvSpPr>
            <a:spLocks noGrp="1"/>
          </p:cNvSpPr>
          <p:nvPr>
            <p:ph type="pic" sz="quarter" idx="29"/>
          </p:nvPr>
        </p:nvSpPr>
        <p:spPr>
          <a:xfrm>
            <a:off x="3643585" y="4407108"/>
            <a:ext cx="3777521" cy="6580681"/>
          </a:xfrm>
          <a:custGeom>
            <a:avLst/>
            <a:gdLst>
              <a:gd name="connsiteX0" fmla="*/ 61439 w 3725838"/>
              <a:gd name="connsiteY0" fmla="*/ 0 h 6523629"/>
              <a:gd name="connsiteX1" fmla="*/ 3664399 w 3725838"/>
              <a:gd name="connsiteY1" fmla="*/ 0 h 6523629"/>
              <a:gd name="connsiteX2" fmla="*/ 3725838 w 3725838"/>
              <a:gd name="connsiteY2" fmla="*/ 61439 h 6523629"/>
              <a:gd name="connsiteX3" fmla="*/ 3725838 w 3725838"/>
              <a:gd name="connsiteY3" fmla="*/ 6462190 h 6523629"/>
              <a:gd name="connsiteX4" fmla="*/ 3664399 w 3725838"/>
              <a:gd name="connsiteY4" fmla="*/ 6523629 h 6523629"/>
              <a:gd name="connsiteX5" fmla="*/ 61439 w 3725838"/>
              <a:gd name="connsiteY5" fmla="*/ 6523629 h 6523629"/>
              <a:gd name="connsiteX6" fmla="*/ 0 w 3725838"/>
              <a:gd name="connsiteY6" fmla="*/ 6462190 h 6523629"/>
              <a:gd name="connsiteX7" fmla="*/ 0 w 3725838"/>
              <a:gd name="connsiteY7" fmla="*/ 61439 h 6523629"/>
              <a:gd name="connsiteX8" fmla="*/ 61439 w 3725838"/>
              <a:gd name="connsiteY8" fmla="*/ 0 h 6523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25838" h="6523629">
                <a:moveTo>
                  <a:pt x="61439" y="0"/>
                </a:moveTo>
                <a:lnTo>
                  <a:pt x="3664399" y="0"/>
                </a:lnTo>
                <a:cubicBezTo>
                  <a:pt x="3698331" y="0"/>
                  <a:pt x="3725838" y="27507"/>
                  <a:pt x="3725838" y="61439"/>
                </a:cubicBezTo>
                <a:lnTo>
                  <a:pt x="3725838" y="6462190"/>
                </a:lnTo>
                <a:cubicBezTo>
                  <a:pt x="3725838" y="6496122"/>
                  <a:pt x="3698331" y="6523629"/>
                  <a:pt x="3664399" y="6523629"/>
                </a:cubicBezTo>
                <a:lnTo>
                  <a:pt x="61439" y="6523629"/>
                </a:lnTo>
                <a:cubicBezTo>
                  <a:pt x="27507" y="6523629"/>
                  <a:pt x="0" y="6496122"/>
                  <a:pt x="0" y="6462190"/>
                </a:cubicBezTo>
                <a:lnTo>
                  <a:pt x="0" y="61439"/>
                </a:lnTo>
                <a:cubicBezTo>
                  <a:pt x="0" y="27507"/>
                  <a:pt x="27507" y="0"/>
                  <a:pt x="61439" y="0"/>
                </a:cubicBezTo>
                <a:close/>
              </a:path>
            </a:pathLst>
          </a:cu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1">
    <p:spTree>
      <p:nvGrpSpPr>
        <p:cNvPr id="1" name=""/>
        <p:cNvGrpSpPr/>
        <p:nvPr/>
      </p:nvGrpSpPr>
      <p:grpSpPr>
        <a:xfrm>
          <a:off x="0" y="0"/>
          <a:ext cx="0" cy="0"/>
          <a:chOff x="0" y="0"/>
          <a:chExt cx="0" cy="0"/>
        </a:xfrm>
      </p:grpSpPr>
      <p:sp>
        <p:nvSpPr>
          <p:cNvPr id="15" name="Picture Placeholder 14"/>
          <p:cNvSpPr>
            <a:spLocks noGrp="1" noChangeAspect="1"/>
          </p:cNvSpPr>
          <p:nvPr>
            <p:ph type="pic" sz="quarter" idx="15"/>
          </p:nvPr>
        </p:nvSpPr>
        <p:spPr>
          <a:xfrm>
            <a:off x="10023694" y="3662727"/>
            <a:ext cx="4375463" cy="437997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6" name="Picture Placeholder 15"/>
          <p:cNvSpPr>
            <a:spLocks noGrp="1" noChangeAspect="1"/>
          </p:cNvSpPr>
          <p:nvPr>
            <p:ph type="pic" sz="quarter" idx="16"/>
          </p:nvPr>
        </p:nvSpPr>
        <p:spPr>
          <a:xfrm>
            <a:off x="16916864" y="3662727"/>
            <a:ext cx="4375463" cy="437997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7" name="Picture Placeholder 16"/>
          <p:cNvSpPr>
            <a:spLocks noGrp="1" noChangeAspect="1"/>
          </p:cNvSpPr>
          <p:nvPr>
            <p:ph type="pic" sz="quarter" idx="17"/>
          </p:nvPr>
        </p:nvSpPr>
        <p:spPr>
          <a:xfrm>
            <a:off x="3083633" y="3662727"/>
            <a:ext cx="4375463" cy="4379976"/>
          </a:xfrm>
          <a:prstGeom prst="rect">
            <a:avLst/>
          </a:prstGeom>
          <a:effectLst/>
        </p:spPr>
        <p:txBody>
          <a:bodyPr wrap="square">
            <a:noAutofit/>
          </a:bodyPr>
          <a:lstStyle>
            <a:lvl1pPr marL="0" indent="0">
              <a:buNone/>
              <a:defRPr sz="2600" b="0" i="0">
                <a:ln>
                  <a:noFill/>
                </a:ln>
                <a:solidFill>
                  <a:schemeClr val="bg1">
                    <a:lumMod val="85000"/>
                  </a:schemeClr>
                </a:solidFill>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15:guide id="1" pos="76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2">
    <p:spTree>
      <p:nvGrpSpPr>
        <p:cNvPr id="1" name=""/>
        <p:cNvGrpSpPr/>
        <p:nvPr/>
      </p:nvGrpSpPr>
      <p:grpSpPr>
        <a:xfrm>
          <a:off x="0" y="0"/>
          <a:ext cx="0" cy="0"/>
          <a:chOff x="0" y="0"/>
          <a:chExt cx="0" cy="0"/>
        </a:xfrm>
      </p:grpSpPr>
      <p:sp>
        <p:nvSpPr>
          <p:cNvPr id="13" name="Picture Placeholder 3"/>
          <p:cNvSpPr>
            <a:spLocks noGrp="1" noChangeAspect="1"/>
          </p:cNvSpPr>
          <p:nvPr>
            <p:ph type="pic" sz="quarter" idx="12"/>
          </p:nvPr>
        </p:nvSpPr>
        <p:spPr>
          <a:xfrm>
            <a:off x="18167909"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4" name="Picture Placeholder 3"/>
          <p:cNvSpPr>
            <a:spLocks noGrp="1" noChangeAspect="1"/>
          </p:cNvSpPr>
          <p:nvPr>
            <p:ph type="pic" sz="quarter" idx="13"/>
          </p:nvPr>
        </p:nvSpPr>
        <p:spPr>
          <a:xfrm>
            <a:off x="12949145"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8" name="Picture Placeholder 3"/>
          <p:cNvSpPr>
            <a:spLocks noGrp="1" noChangeAspect="1"/>
          </p:cNvSpPr>
          <p:nvPr>
            <p:ph type="pic" sz="quarter" idx="14"/>
          </p:nvPr>
        </p:nvSpPr>
        <p:spPr>
          <a:xfrm>
            <a:off x="7730381"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
        <p:nvSpPr>
          <p:cNvPr id="19" name="Picture Placeholder 3"/>
          <p:cNvSpPr>
            <a:spLocks noGrp="1" noChangeAspect="1"/>
          </p:cNvSpPr>
          <p:nvPr>
            <p:ph type="pic" sz="quarter" idx="15"/>
          </p:nvPr>
        </p:nvSpPr>
        <p:spPr>
          <a:xfrm>
            <a:off x="2511617" y="3471947"/>
            <a:ext cx="3712464" cy="3712464"/>
          </a:xfrm>
          <a:prstGeom prst="rect">
            <a:avLst/>
          </a:prstGeom>
        </p:spPr>
        <p:txBody>
          <a:bodyPr>
            <a:normAutofit/>
          </a:bodyPr>
          <a:lstStyle>
            <a:lvl1pPr>
              <a:defRPr sz="2000" b="0" i="0">
                <a:latin typeface="Source Sans Pro Light" panose="020B0403030403020204" pitchFamily="34" charset="0"/>
                <a:ea typeface="Source Sans Pro Light" panose="020B0403030403020204" pitchFamily="34" charset="0"/>
                <a:cs typeface="Lato" panose="020F0502020204030203" pitchFamily="34" charset="0"/>
              </a:defRPr>
            </a:lvl1pPr>
          </a:lstStyle>
          <a:p>
            <a:endParaRPr lang="en-US" dirty="0"/>
          </a:p>
        </p:txBody>
      </p:sp>
    </p:spTree>
    <p:extLst/>
  </p:cSld>
  <p:clrMapOvr>
    <a:masterClrMapping/>
  </p:clrMapOvr>
  <p:transition/>
  <p:extLst mod="1">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5964" y="730259"/>
            <a:ext cx="21025723" cy="2651126"/>
          </a:xfrm>
          <a:prstGeom prst="rect">
            <a:avLst/>
          </a:prstGeom>
        </p:spPr>
        <p:txBody>
          <a:bodyPr vert="horz" lIns="182843" tIns="91422" rIns="182843" bIns="91422"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182843" tIns="91422" rIns="182843" bIns="9142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22848046"/>
      </p:ext>
    </p:extLst>
  </p:cSld>
  <p:clrMap bg1="lt1" tx1="dk1" bg2="lt2" tx2="dk2" accent1="accent1" accent2="accent2" accent3="accent3" accent4="accent4" accent5="accent5" accent6="accent6" hlink="hlink" folHlink="folHlink"/>
  <p:sldLayoutIdLst>
    <p:sldLayoutId id="2147484018" r:id="rId1"/>
    <p:sldLayoutId id="2147484041" r:id="rId2"/>
    <p:sldLayoutId id="2147484021" r:id="rId3"/>
    <p:sldLayoutId id="2147484022" r:id="rId4"/>
    <p:sldLayoutId id="2147484023" r:id="rId5"/>
    <p:sldLayoutId id="2147484024" r:id="rId6"/>
    <p:sldLayoutId id="2147484028" r:id="rId7"/>
    <p:sldLayoutId id="2147484012" r:id="rId8"/>
    <p:sldLayoutId id="2147484013" r:id="rId9"/>
    <p:sldLayoutId id="2147484014" r:id="rId10"/>
    <p:sldLayoutId id="2147484011" r:id="rId11"/>
    <p:sldLayoutId id="2147484015" r:id="rId12"/>
    <p:sldLayoutId id="2147484020" r:id="rId13"/>
    <p:sldLayoutId id="2147484040" r:id="rId14"/>
    <p:sldLayoutId id="2147484025" r:id="rId15"/>
    <p:sldLayoutId id="2147484017" r:id="rId16"/>
    <p:sldLayoutId id="2147484027" r:id="rId17"/>
    <p:sldLayoutId id="2147484032" r:id="rId18"/>
    <p:sldLayoutId id="2147484034" r:id="rId19"/>
    <p:sldLayoutId id="2147484035" r:id="rId20"/>
    <p:sldLayoutId id="2147484038" r:id="rId21"/>
    <p:sldLayoutId id="2147484042" r:id="rId22"/>
    <p:sldLayoutId id="2147484043" r:id="rId23"/>
    <p:sldLayoutId id="2147484044" r:id="rId24"/>
    <p:sldLayoutId id="2147484045" r:id="rId25"/>
  </p:sldLayoutIdLst>
  <p:hf hdr="0" ftr="0" dt="0"/>
  <p:txStyles>
    <p:titleStyle>
      <a:lvl1pPr algn="l" defTabSz="1828434" rtl="0" eaLnBrk="1" latinLnBrk="0" hangingPunct="1">
        <a:lnSpc>
          <a:spcPct val="90000"/>
        </a:lnSpc>
        <a:spcBef>
          <a:spcPct val="0"/>
        </a:spcBef>
        <a:buNone/>
        <a:defRPr lang="en-US" sz="6000" b="0" i="0" kern="120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defRPr>
      </a:lvl1pPr>
    </p:titleStyle>
    <p:bodyStyle>
      <a:lvl1pPr marL="457109" indent="-457109" algn="l" defTabSz="1828434" rtl="0" eaLnBrk="1" latinLnBrk="0" hangingPunct="1">
        <a:lnSpc>
          <a:spcPct val="90000"/>
        </a:lnSpc>
        <a:spcBef>
          <a:spcPts val="2000"/>
        </a:spcBef>
        <a:buFont typeface="Arial" panose="020B0604020202020204" pitchFamily="34" charset="0"/>
        <a:buChar char="•"/>
        <a:defRPr lang="en-US" sz="48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1pPr>
      <a:lvl2pPr marL="1371326" indent="-457109" algn="l" defTabSz="1828434" rtl="0" eaLnBrk="1" latinLnBrk="0" hangingPunct="1">
        <a:lnSpc>
          <a:spcPct val="90000"/>
        </a:lnSpc>
        <a:spcBef>
          <a:spcPts val="1000"/>
        </a:spcBef>
        <a:buFont typeface="Arial" panose="020B0604020202020204" pitchFamily="34" charset="0"/>
        <a:buChar char="•"/>
        <a:defRPr lang="en-US" sz="40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2pPr>
      <a:lvl3pPr marL="2285543" indent="-457109" algn="l" defTabSz="1828434" rtl="0" eaLnBrk="1" latinLnBrk="0" hangingPunct="1">
        <a:lnSpc>
          <a:spcPct val="90000"/>
        </a:lnSpc>
        <a:spcBef>
          <a:spcPts val="1000"/>
        </a:spcBef>
        <a:buFont typeface="Arial" panose="020B0604020202020204" pitchFamily="34" charset="0"/>
        <a:buChar char="•"/>
        <a:defRPr lang="en-US" sz="36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3pPr>
      <a:lvl4pPr marL="3199760" indent="-457109" algn="l" defTabSz="1828434" rtl="0" eaLnBrk="1" latinLnBrk="0" hangingPunct="1">
        <a:lnSpc>
          <a:spcPct val="90000"/>
        </a:lnSpc>
        <a:spcBef>
          <a:spcPts val="1000"/>
        </a:spcBef>
        <a:buFont typeface="Arial" panose="020B0604020202020204" pitchFamily="34" charset="0"/>
        <a:buChar char="•"/>
        <a:defRPr lang="en-US" sz="3200" b="0" i="0" kern="1200" dirty="0" smtClean="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4pPr>
      <a:lvl5pPr marL="4113977" indent="-457109" algn="l" defTabSz="1828434" rtl="0" eaLnBrk="1" latinLnBrk="0" hangingPunct="1">
        <a:lnSpc>
          <a:spcPct val="90000"/>
        </a:lnSpc>
        <a:spcBef>
          <a:spcPts val="1000"/>
        </a:spcBef>
        <a:buFont typeface="Arial" panose="020B0604020202020204" pitchFamily="34" charset="0"/>
        <a:buChar char="•"/>
        <a:defRPr lang="en-US" sz="3200" b="0" i="0" kern="1200" dirty="0">
          <a:solidFill>
            <a:schemeClr val="tx1"/>
          </a:solidFill>
          <a:effectLst/>
          <a:latin typeface="Source Sans Pro Light" panose="020B0403030403020204" pitchFamily="34" charset="0"/>
          <a:ea typeface="Source Sans Pro Light" panose="020B0403030403020204" pitchFamily="34" charset="0"/>
          <a:cs typeface="Lato" panose="020F0502020204030203" pitchFamily="34"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0.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C9433AD-50B2-3146-8353-385149D66EF6}"/>
              </a:ext>
            </a:extLst>
          </p:cNvPr>
          <p:cNvSpPr>
            <a:spLocks noGrp="1"/>
          </p:cNvSpPr>
          <p:nvPr>
            <p:ph type="pic" sz="quarter" idx="17"/>
          </p:nvPr>
        </p:nvSpPr>
        <p:spPr>
          <a:solidFill>
            <a:schemeClr val="bg1">
              <a:lumMod val="95000"/>
            </a:schemeClr>
          </a:solidFill>
        </p:spPr>
      </p:sp>
      <p:sp>
        <p:nvSpPr>
          <p:cNvPr id="9" name="Rectangle 8">
            <a:extLst>
              <a:ext uri="{FF2B5EF4-FFF2-40B4-BE49-F238E27FC236}">
                <a16:creationId xmlns:a16="http://schemas.microsoft.com/office/drawing/2014/main" id="{8238A2C0-8E05-3B4D-BD64-DA0A8D333C29}"/>
              </a:ext>
            </a:extLst>
          </p:cNvPr>
          <p:cNvSpPr/>
          <p:nvPr/>
        </p:nvSpPr>
        <p:spPr>
          <a:xfrm>
            <a:off x="-1" y="0"/>
            <a:ext cx="24377650" cy="13716000"/>
          </a:xfrm>
          <a:prstGeom prst="rect">
            <a:avLst/>
          </a:prstGeom>
          <a:solidFill>
            <a:schemeClr val="tx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 name="TextBox 6"/>
          <p:cNvSpPr txBox="1"/>
          <p:nvPr/>
        </p:nvSpPr>
        <p:spPr>
          <a:xfrm>
            <a:off x="7261549" y="4790737"/>
            <a:ext cx="9890849" cy="2400657"/>
          </a:xfrm>
          <a:prstGeom prst="rect">
            <a:avLst/>
          </a:prstGeom>
          <a:solidFill>
            <a:schemeClr val="bg2"/>
          </a:solidFill>
        </p:spPr>
        <p:txBody>
          <a:bodyPr wrap="none" rtlCol="0">
            <a:spAutoFit/>
          </a:bodyPr>
          <a:lstStyle/>
          <a:p>
            <a:pPr algn="ctr"/>
            <a:r>
              <a:rPr lang="en-US" sz="15000" b="1" spc="2400"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EVEREST</a:t>
            </a:r>
          </a:p>
        </p:txBody>
      </p:sp>
      <p:sp>
        <p:nvSpPr>
          <p:cNvPr id="8" name="TextBox 7"/>
          <p:cNvSpPr txBox="1"/>
          <p:nvPr/>
        </p:nvSpPr>
        <p:spPr>
          <a:xfrm>
            <a:off x="9070101" y="7637252"/>
            <a:ext cx="6279284" cy="584775"/>
          </a:xfrm>
          <a:prstGeom prst="rect">
            <a:avLst/>
          </a:prstGeom>
          <a:solidFill>
            <a:schemeClr val="bg2"/>
          </a:solidFill>
        </p:spPr>
        <p:txBody>
          <a:bodyPr wrap="none" rtlCol="0" anchor="ctr" anchorCtr="0">
            <a:spAutoFit/>
          </a:bodyPr>
          <a:lstStyle/>
          <a:p>
            <a:pPr algn="ctr"/>
            <a:r>
              <a:rPr lang="en-US" sz="3200" spc="6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PRESENTATION TEMPLATE</a:t>
            </a:r>
          </a:p>
        </p:txBody>
      </p:sp>
    </p:spTree>
    <p:extLst>
      <p:ext uri="{BB962C8B-B14F-4D97-AF65-F5344CB8AC3E}">
        <p14:creationId xmlns:p14="http://schemas.microsoft.com/office/powerpoint/2010/main" val="208141397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86"/>
          <p:cNvSpPr>
            <a:spLocks noChangeAspect="1" noChangeArrowheads="1"/>
          </p:cNvSpPr>
          <p:nvPr/>
        </p:nvSpPr>
        <p:spPr bwMode="auto">
          <a:xfrm>
            <a:off x="13305747" y="4247221"/>
            <a:ext cx="8156335" cy="8156869"/>
          </a:xfrm>
          <a:prstGeom prst="parallelogram">
            <a:avLst/>
          </a:prstGeom>
          <a:noFill/>
          <a:ln w="50800">
            <a:solidFill>
              <a:schemeClr val="accent3"/>
            </a:solidFill>
          </a:ln>
          <a:effectLst/>
        </p:spPr>
        <p:txBody>
          <a:bodyPr wrap="none" anchor="ctr"/>
          <a:lstStyle/>
          <a:p>
            <a:endParaRPr lang="en-US" sz="19900" dirty="0">
              <a:latin typeface="Source Sans Pro Light" panose="020B0403030403020204" pitchFamily="34" charset="0"/>
            </a:endParaRPr>
          </a:p>
        </p:txBody>
      </p:sp>
      <p:sp>
        <p:nvSpPr>
          <p:cNvPr id="13" name="Freeform 86"/>
          <p:cNvSpPr>
            <a:spLocks noChangeAspect="1" noChangeArrowheads="1"/>
          </p:cNvSpPr>
          <p:nvPr/>
        </p:nvSpPr>
        <p:spPr bwMode="auto">
          <a:xfrm>
            <a:off x="3038624" y="5602071"/>
            <a:ext cx="5412211" cy="5412564"/>
          </a:xfrm>
          <a:prstGeom prst="parallelogram">
            <a:avLst/>
          </a:prstGeom>
          <a:noFill/>
          <a:ln w="50800">
            <a:solidFill>
              <a:schemeClr val="accent1"/>
            </a:solidFill>
          </a:ln>
          <a:effectLst/>
        </p:spPr>
        <p:txBody>
          <a:bodyPr wrap="none" anchor="ctr"/>
          <a:lstStyle/>
          <a:p>
            <a:endParaRPr lang="en-US" sz="19900" dirty="0">
              <a:latin typeface="Source Sans Pro Light" panose="020B0403030403020204" pitchFamily="34" charset="0"/>
            </a:endParaRPr>
          </a:p>
        </p:txBody>
      </p:sp>
      <p:sp>
        <p:nvSpPr>
          <p:cNvPr id="14" name="Freeform 86"/>
          <p:cNvSpPr>
            <a:spLocks noChangeAspect="1" noChangeArrowheads="1"/>
          </p:cNvSpPr>
          <p:nvPr/>
        </p:nvSpPr>
        <p:spPr bwMode="auto">
          <a:xfrm>
            <a:off x="7624566" y="4997049"/>
            <a:ext cx="6656777" cy="6657212"/>
          </a:xfrm>
          <a:prstGeom prst="parallelogram">
            <a:avLst/>
          </a:prstGeom>
          <a:noFill/>
          <a:ln w="50800">
            <a:solidFill>
              <a:schemeClr val="accent2"/>
            </a:solidFill>
          </a:ln>
          <a:effectLst/>
        </p:spPr>
        <p:txBody>
          <a:bodyPr wrap="none" anchor="ctr"/>
          <a:lstStyle/>
          <a:p>
            <a:endParaRPr lang="en-US" sz="19900" dirty="0">
              <a:latin typeface="Source Sans Pro Light" panose="020B0403030403020204" pitchFamily="34" charset="0"/>
            </a:endParaRPr>
          </a:p>
        </p:txBody>
      </p:sp>
      <p:sp>
        <p:nvSpPr>
          <p:cNvPr id="17" name="TextBox 16"/>
          <p:cNvSpPr txBox="1"/>
          <p:nvPr/>
        </p:nvSpPr>
        <p:spPr>
          <a:xfrm>
            <a:off x="10859531" y="3892152"/>
            <a:ext cx="1558440" cy="707886"/>
          </a:xfrm>
          <a:prstGeom prst="rect">
            <a:avLst/>
          </a:prstGeom>
          <a:noFill/>
        </p:spPr>
        <p:txBody>
          <a:bodyPr wrap="none" rtlCol="0" anchor="ctr" anchorCtr="0">
            <a:spAutoFit/>
          </a:bodyPr>
          <a:lstStyle/>
          <a:p>
            <a:pPr algn="ctr"/>
            <a:r>
              <a:rPr lang="en-US" sz="4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Vision</a:t>
            </a:r>
          </a:p>
        </p:txBody>
      </p:sp>
      <p:sp>
        <p:nvSpPr>
          <p:cNvPr id="18" name="TextBox 17"/>
          <p:cNvSpPr txBox="1"/>
          <p:nvPr/>
        </p:nvSpPr>
        <p:spPr>
          <a:xfrm>
            <a:off x="17343748" y="3245821"/>
            <a:ext cx="1446230" cy="707886"/>
          </a:xfrm>
          <a:prstGeom prst="rect">
            <a:avLst/>
          </a:prstGeom>
          <a:noFill/>
        </p:spPr>
        <p:txBody>
          <a:bodyPr wrap="none" rtlCol="0" anchor="ctr" anchorCtr="0">
            <a:spAutoFit/>
          </a:bodyPr>
          <a:lstStyle/>
          <a:p>
            <a:pPr algn="ctr"/>
            <a:r>
              <a:rPr lang="en-US" sz="4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Value</a:t>
            </a:r>
          </a:p>
        </p:txBody>
      </p:sp>
      <p:sp>
        <p:nvSpPr>
          <p:cNvPr id="19" name="TextBox 18"/>
          <p:cNvSpPr txBox="1"/>
          <p:nvPr/>
        </p:nvSpPr>
        <p:spPr>
          <a:xfrm>
            <a:off x="5484593" y="4538483"/>
            <a:ext cx="1891865" cy="707886"/>
          </a:xfrm>
          <a:prstGeom prst="rect">
            <a:avLst/>
          </a:prstGeom>
          <a:noFill/>
        </p:spPr>
        <p:txBody>
          <a:bodyPr wrap="none" rtlCol="0" anchor="ctr" anchorCtr="0">
            <a:spAutoFit/>
          </a:bodyPr>
          <a:lstStyle/>
          <a:p>
            <a:pPr algn="ctr"/>
            <a:r>
              <a:rPr lang="en-US" sz="4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Mission</a:t>
            </a:r>
          </a:p>
        </p:txBody>
      </p:sp>
      <p:sp>
        <p:nvSpPr>
          <p:cNvPr id="20" name="Subtitle 2"/>
          <p:cNvSpPr txBox="1">
            <a:spLocks/>
          </p:cNvSpPr>
          <p:nvPr/>
        </p:nvSpPr>
        <p:spPr>
          <a:xfrm>
            <a:off x="9197765" y="7043992"/>
            <a:ext cx="3510378"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21" name="Subtitle 2"/>
          <p:cNvSpPr txBox="1">
            <a:spLocks/>
          </p:cNvSpPr>
          <p:nvPr/>
        </p:nvSpPr>
        <p:spPr>
          <a:xfrm>
            <a:off x="15625877" y="7043992"/>
            <a:ext cx="3510378"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23" name="Subtitle 2"/>
          <p:cNvSpPr txBox="1">
            <a:spLocks/>
          </p:cNvSpPr>
          <p:nvPr/>
        </p:nvSpPr>
        <p:spPr>
          <a:xfrm>
            <a:off x="3989540" y="6947424"/>
            <a:ext cx="3510378"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15" name="TextBox 14">
            <a:extLst>
              <a:ext uri="{FF2B5EF4-FFF2-40B4-BE49-F238E27FC236}">
                <a16:creationId xmlns:a16="http://schemas.microsoft.com/office/drawing/2014/main" id="{3041EBFE-0AE1-3A4A-8F23-1FF5514DA21A}"/>
              </a:ext>
            </a:extLst>
          </p:cNvPr>
          <p:cNvSpPr txBox="1"/>
          <p:nvPr/>
        </p:nvSpPr>
        <p:spPr>
          <a:xfrm>
            <a:off x="1419225" y="544128"/>
            <a:ext cx="867577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Mission, Vision &amp; Value</a:t>
            </a:r>
          </a:p>
        </p:txBody>
      </p:sp>
      <p:sp>
        <p:nvSpPr>
          <p:cNvPr id="16" name="Rectangle 15">
            <a:extLst>
              <a:ext uri="{FF2B5EF4-FFF2-40B4-BE49-F238E27FC236}">
                <a16:creationId xmlns:a16="http://schemas.microsoft.com/office/drawing/2014/main" id="{4D78AB0F-DABA-B54E-B3B7-0260CDBE0DE7}"/>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5220480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Parallelogram 20"/>
          <p:cNvSpPr>
            <a:spLocks noChangeAspect="1"/>
          </p:cNvSpPr>
          <p:nvPr/>
        </p:nvSpPr>
        <p:spPr>
          <a:xfrm>
            <a:off x="17197759" y="3990136"/>
            <a:ext cx="4356000" cy="4357142"/>
          </a:xfrm>
          <a:prstGeom prst="parallelogram">
            <a:avLst>
              <a:gd name="adj" fmla="val 18923"/>
            </a:avLst>
          </a:prstGeom>
          <a:solidFill>
            <a:schemeClr val="bg2"/>
          </a:solidFill>
          <a:ln w="63500">
            <a:solidFill>
              <a:schemeClr val="accent4"/>
            </a:solidFill>
          </a:ln>
          <a:effectLst/>
        </p:spPr>
        <p:style>
          <a:lnRef idx="1">
            <a:schemeClr val="accent1"/>
          </a:lnRef>
          <a:fillRef idx="3">
            <a:schemeClr val="accent1"/>
          </a:fillRef>
          <a:effectRef idx="2">
            <a:schemeClr val="accent1"/>
          </a:effectRef>
          <a:fontRef idx="minor">
            <a:schemeClr val="lt1"/>
          </a:fontRef>
        </p:style>
        <p:txBody>
          <a:bodyPr lIns="182843" tIns="91422" rIns="182843" bIns="91422" rtlCol="0" anchor="ctr"/>
          <a:lstStyle/>
          <a:p>
            <a:pPr algn="ctr"/>
            <a:endParaRPr lang="en-US" sz="6400" dirty="0">
              <a:solidFill>
                <a:schemeClr val="tx1"/>
              </a:solidFill>
              <a:latin typeface="Source Sans Pro Light" panose="020B0403030403020204" pitchFamily="34" charset="0"/>
            </a:endParaRPr>
          </a:p>
        </p:txBody>
      </p:sp>
      <p:sp>
        <p:nvSpPr>
          <p:cNvPr id="22" name="Parallelogram 21"/>
          <p:cNvSpPr>
            <a:spLocks noChangeAspect="1"/>
          </p:cNvSpPr>
          <p:nvPr/>
        </p:nvSpPr>
        <p:spPr>
          <a:xfrm>
            <a:off x="10038676" y="3990136"/>
            <a:ext cx="4356000" cy="4357142"/>
          </a:xfrm>
          <a:prstGeom prst="parallelogram">
            <a:avLst>
              <a:gd name="adj" fmla="val 18371"/>
            </a:avLst>
          </a:prstGeom>
          <a:solidFill>
            <a:schemeClr val="bg2"/>
          </a:solidFill>
          <a:ln w="63500">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182843" tIns="91422" rIns="182843" bIns="91422" rtlCol="0" anchor="ctr"/>
          <a:lstStyle/>
          <a:p>
            <a:pPr algn="ctr"/>
            <a:endParaRPr lang="en-US" sz="6400" dirty="0">
              <a:solidFill>
                <a:schemeClr val="tx1"/>
              </a:solidFill>
              <a:latin typeface="Source Sans Pro Light" panose="020B0403030403020204" pitchFamily="34" charset="0"/>
            </a:endParaRPr>
          </a:p>
        </p:txBody>
      </p:sp>
      <p:sp>
        <p:nvSpPr>
          <p:cNvPr id="24" name="Parallelogram 23"/>
          <p:cNvSpPr>
            <a:spLocks noChangeAspect="1"/>
          </p:cNvSpPr>
          <p:nvPr/>
        </p:nvSpPr>
        <p:spPr>
          <a:xfrm>
            <a:off x="2879593" y="3990136"/>
            <a:ext cx="4356000" cy="4357142"/>
          </a:xfrm>
          <a:prstGeom prst="parallelogram">
            <a:avLst>
              <a:gd name="adj" fmla="val 20028"/>
            </a:avLst>
          </a:prstGeom>
          <a:solidFill>
            <a:schemeClr val="bg2"/>
          </a:solidFill>
          <a:ln w="63500">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182843" tIns="91422" rIns="182843" bIns="91422" rtlCol="0" anchor="ctr"/>
          <a:lstStyle/>
          <a:p>
            <a:pPr algn="ctr"/>
            <a:endParaRPr lang="en-US" sz="6400" dirty="0">
              <a:solidFill>
                <a:schemeClr val="tx1"/>
              </a:solidFill>
              <a:latin typeface="Source Sans Pro Light" panose="020B0403030403020204" pitchFamily="34" charset="0"/>
            </a:endParaRPr>
          </a:p>
        </p:txBody>
      </p:sp>
      <p:sp>
        <p:nvSpPr>
          <p:cNvPr id="25" name="TextBox 24"/>
          <p:cNvSpPr txBox="1"/>
          <p:nvPr/>
        </p:nvSpPr>
        <p:spPr>
          <a:xfrm>
            <a:off x="18553317" y="5326810"/>
            <a:ext cx="1640193" cy="1540615"/>
          </a:xfrm>
          <a:prstGeom prst="rect">
            <a:avLst/>
          </a:prstGeom>
          <a:noFill/>
        </p:spPr>
        <p:txBody>
          <a:bodyPr wrap="none" rtlCol="0">
            <a:spAutoFit/>
          </a:bodyPr>
          <a:lstStyle/>
          <a:p>
            <a:pPr algn="ctr">
              <a:lnSpc>
                <a:spcPts val="12000"/>
              </a:lnSpc>
            </a:pPr>
            <a:r>
              <a:rPr lang="en-US" sz="88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1M</a:t>
            </a:r>
          </a:p>
        </p:txBody>
      </p:sp>
      <p:sp>
        <p:nvSpPr>
          <p:cNvPr id="26" name="TextBox 25"/>
          <p:cNvSpPr txBox="1"/>
          <p:nvPr/>
        </p:nvSpPr>
        <p:spPr>
          <a:xfrm>
            <a:off x="3759060" y="5326810"/>
            <a:ext cx="2592376" cy="1540615"/>
          </a:xfrm>
          <a:prstGeom prst="rect">
            <a:avLst/>
          </a:prstGeom>
          <a:noFill/>
        </p:spPr>
        <p:txBody>
          <a:bodyPr wrap="none" rtlCol="0">
            <a:spAutoFit/>
          </a:bodyPr>
          <a:lstStyle/>
          <a:p>
            <a:pPr algn="ctr">
              <a:lnSpc>
                <a:spcPts val="12000"/>
              </a:lnSpc>
            </a:pPr>
            <a:r>
              <a:rPr lang="en-US" sz="88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210k</a:t>
            </a:r>
          </a:p>
        </p:txBody>
      </p:sp>
      <p:sp>
        <p:nvSpPr>
          <p:cNvPr id="27" name="TextBox 26"/>
          <p:cNvSpPr txBox="1"/>
          <p:nvPr/>
        </p:nvSpPr>
        <p:spPr>
          <a:xfrm>
            <a:off x="11216301" y="5326810"/>
            <a:ext cx="1996059" cy="1540615"/>
          </a:xfrm>
          <a:prstGeom prst="rect">
            <a:avLst/>
          </a:prstGeom>
          <a:noFill/>
        </p:spPr>
        <p:txBody>
          <a:bodyPr wrap="none" rtlCol="0">
            <a:spAutoFit/>
          </a:bodyPr>
          <a:lstStyle/>
          <a:p>
            <a:pPr algn="ctr">
              <a:lnSpc>
                <a:spcPts val="12000"/>
              </a:lnSpc>
            </a:pPr>
            <a:r>
              <a:rPr lang="en-US" sz="88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50k</a:t>
            </a:r>
          </a:p>
        </p:txBody>
      </p:sp>
      <p:sp>
        <p:nvSpPr>
          <p:cNvPr id="2" name="Parallelogram 1"/>
          <p:cNvSpPr/>
          <p:nvPr/>
        </p:nvSpPr>
        <p:spPr>
          <a:xfrm>
            <a:off x="12062637" y="3312256"/>
            <a:ext cx="1115122" cy="1115122"/>
          </a:xfrm>
          <a:prstGeom prst="parallelogram">
            <a:avLst>
              <a:gd name="adj" fmla="val 16681"/>
            </a:avLst>
          </a:prstGeom>
          <a:solidFill>
            <a:schemeClr val="accent3"/>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1" name="Parallelogram 30"/>
          <p:cNvSpPr/>
          <p:nvPr/>
        </p:nvSpPr>
        <p:spPr>
          <a:xfrm>
            <a:off x="19224923" y="3312256"/>
            <a:ext cx="1115122" cy="1115122"/>
          </a:xfrm>
          <a:prstGeom prst="parallelogram">
            <a:avLst>
              <a:gd name="adj" fmla="val 16681"/>
            </a:avLst>
          </a:prstGeom>
          <a:solidFill>
            <a:schemeClr val="accent4"/>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3" name="Parallelogram 32"/>
          <p:cNvSpPr/>
          <p:nvPr/>
        </p:nvSpPr>
        <p:spPr>
          <a:xfrm>
            <a:off x="4906758" y="3312256"/>
            <a:ext cx="1115122" cy="1115122"/>
          </a:xfrm>
          <a:prstGeom prst="parallelogram">
            <a:avLst>
              <a:gd name="adj" fmla="val 17870"/>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4" name="Freeform 85"/>
          <p:cNvSpPr>
            <a:spLocks noChangeArrowheads="1"/>
          </p:cNvSpPr>
          <p:nvPr/>
        </p:nvSpPr>
        <p:spPr bwMode="auto">
          <a:xfrm>
            <a:off x="5161585" y="3594981"/>
            <a:ext cx="668692" cy="537495"/>
          </a:xfrm>
          <a:custGeom>
            <a:avLst/>
            <a:gdLst>
              <a:gd name="T0" fmla="*/ 461 w 462"/>
              <a:gd name="T1" fmla="*/ 45 h 374"/>
              <a:gd name="T2" fmla="*/ 461 w 462"/>
              <a:gd name="T3" fmla="*/ 45 h 374"/>
              <a:gd name="T4" fmla="*/ 408 w 462"/>
              <a:gd name="T5" fmla="*/ 63 h 374"/>
              <a:gd name="T6" fmla="*/ 443 w 462"/>
              <a:gd name="T7" fmla="*/ 10 h 374"/>
              <a:gd name="T8" fmla="*/ 389 w 462"/>
              <a:gd name="T9" fmla="*/ 36 h 374"/>
              <a:gd name="T10" fmla="*/ 319 w 462"/>
              <a:gd name="T11" fmla="*/ 0 h 374"/>
              <a:gd name="T12" fmla="*/ 221 w 462"/>
              <a:gd name="T13" fmla="*/ 98 h 374"/>
              <a:gd name="T14" fmla="*/ 230 w 462"/>
              <a:gd name="T15" fmla="*/ 116 h 374"/>
              <a:gd name="T16" fmla="*/ 35 w 462"/>
              <a:gd name="T17" fmla="*/ 19 h 374"/>
              <a:gd name="T18" fmla="*/ 17 w 462"/>
              <a:gd name="T19" fmla="*/ 72 h 374"/>
              <a:gd name="T20" fmla="*/ 61 w 462"/>
              <a:gd name="T21" fmla="*/ 151 h 374"/>
              <a:gd name="T22" fmla="*/ 17 w 462"/>
              <a:gd name="T23" fmla="*/ 134 h 374"/>
              <a:gd name="T24" fmla="*/ 17 w 462"/>
              <a:gd name="T25" fmla="*/ 134 h 374"/>
              <a:gd name="T26" fmla="*/ 98 w 462"/>
              <a:gd name="T27" fmla="*/ 231 h 374"/>
              <a:gd name="T28" fmla="*/ 70 w 462"/>
              <a:gd name="T29" fmla="*/ 231 h 374"/>
              <a:gd name="T30" fmla="*/ 53 w 462"/>
              <a:gd name="T31" fmla="*/ 231 h 374"/>
              <a:gd name="T32" fmla="*/ 142 w 462"/>
              <a:gd name="T33" fmla="*/ 294 h 374"/>
              <a:gd name="T34" fmla="*/ 26 w 462"/>
              <a:gd name="T35" fmla="*/ 338 h 374"/>
              <a:gd name="T36" fmla="*/ 0 w 462"/>
              <a:gd name="T37" fmla="*/ 338 h 374"/>
              <a:gd name="T38" fmla="*/ 142 w 462"/>
              <a:gd name="T39" fmla="*/ 373 h 374"/>
              <a:gd name="T40" fmla="*/ 408 w 462"/>
              <a:gd name="T41" fmla="*/ 107 h 374"/>
              <a:gd name="T42" fmla="*/ 408 w 462"/>
              <a:gd name="T43" fmla="*/ 98 h 374"/>
              <a:gd name="T44" fmla="*/ 461 w 462"/>
              <a:gd name="T45" fmla="*/ 45 h 3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62" h="374">
                <a:moveTo>
                  <a:pt x="461" y="45"/>
                </a:moveTo>
                <a:lnTo>
                  <a:pt x="461" y="45"/>
                </a:lnTo>
                <a:cubicBezTo>
                  <a:pt x="443" y="54"/>
                  <a:pt x="425" y="63"/>
                  <a:pt x="408" y="63"/>
                </a:cubicBezTo>
                <a:cubicBezTo>
                  <a:pt x="425" y="54"/>
                  <a:pt x="443" y="36"/>
                  <a:pt x="443" y="10"/>
                </a:cubicBezTo>
                <a:cubicBezTo>
                  <a:pt x="425" y="19"/>
                  <a:pt x="408" y="27"/>
                  <a:pt x="389" y="36"/>
                </a:cubicBezTo>
                <a:cubicBezTo>
                  <a:pt x="372" y="19"/>
                  <a:pt x="345" y="0"/>
                  <a:pt x="319" y="0"/>
                </a:cubicBezTo>
                <a:cubicBezTo>
                  <a:pt x="265" y="0"/>
                  <a:pt x="221" y="45"/>
                  <a:pt x="221" y="98"/>
                </a:cubicBezTo>
                <a:cubicBezTo>
                  <a:pt x="221" y="107"/>
                  <a:pt x="221" y="116"/>
                  <a:pt x="230" y="116"/>
                </a:cubicBezTo>
                <a:cubicBezTo>
                  <a:pt x="151" y="116"/>
                  <a:pt x="79" y="81"/>
                  <a:pt x="35" y="19"/>
                </a:cubicBezTo>
                <a:cubicBezTo>
                  <a:pt x="26" y="36"/>
                  <a:pt x="17" y="54"/>
                  <a:pt x="17" y="72"/>
                </a:cubicBezTo>
                <a:cubicBezTo>
                  <a:pt x="17" y="98"/>
                  <a:pt x="35" y="134"/>
                  <a:pt x="61" y="151"/>
                </a:cubicBezTo>
                <a:cubicBezTo>
                  <a:pt x="44" y="143"/>
                  <a:pt x="35" y="143"/>
                  <a:pt x="17" y="134"/>
                </a:cubicBezTo>
                <a:lnTo>
                  <a:pt x="17" y="134"/>
                </a:lnTo>
                <a:cubicBezTo>
                  <a:pt x="17" y="178"/>
                  <a:pt x="53" y="222"/>
                  <a:pt x="98" y="231"/>
                </a:cubicBezTo>
                <a:cubicBezTo>
                  <a:pt x="89" y="231"/>
                  <a:pt x="79" y="231"/>
                  <a:pt x="70" y="231"/>
                </a:cubicBezTo>
                <a:cubicBezTo>
                  <a:pt x="61" y="231"/>
                  <a:pt x="61" y="231"/>
                  <a:pt x="53" y="231"/>
                </a:cubicBezTo>
                <a:cubicBezTo>
                  <a:pt x="61" y="266"/>
                  <a:pt x="98" y="294"/>
                  <a:pt x="142" y="294"/>
                </a:cubicBezTo>
                <a:cubicBezTo>
                  <a:pt x="106" y="319"/>
                  <a:pt x="70" y="338"/>
                  <a:pt x="26" y="338"/>
                </a:cubicBezTo>
                <a:cubicBezTo>
                  <a:pt x="17" y="338"/>
                  <a:pt x="8" y="338"/>
                  <a:pt x="0" y="338"/>
                </a:cubicBezTo>
                <a:cubicBezTo>
                  <a:pt x="44" y="364"/>
                  <a:pt x="89" y="373"/>
                  <a:pt x="142" y="373"/>
                </a:cubicBezTo>
                <a:cubicBezTo>
                  <a:pt x="319" y="373"/>
                  <a:pt x="408" y="231"/>
                  <a:pt x="408" y="107"/>
                </a:cubicBezTo>
                <a:lnTo>
                  <a:pt x="408" y="98"/>
                </a:lnTo>
                <a:cubicBezTo>
                  <a:pt x="434" y="81"/>
                  <a:pt x="443" y="72"/>
                  <a:pt x="461" y="45"/>
                </a:cubicBezTo>
              </a:path>
            </a:pathLst>
          </a:custGeom>
          <a:solidFill>
            <a:schemeClr val="bg1"/>
          </a:solidFill>
          <a:ln>
            <a:noFill/>
          </a:ln>
          <a:effectLst/>
          <a:extLst/>
        </p:spPr>
        <p:txBody>
          <a:bodyPr wrap="none" lIns="91400" tIns="45700" rIns="91400" bIns="45700" anchor="ctr"/>
          <a:lstStyle/>
          <a:p>
            <a:pPr defTabSz="1218682">
              <a:defRPr/>
            </a:pPr>
            <a:endParaRPr lang="en-US" sz="9598" dirty="0">
              <a:latin typeface="Source Sans Pro Light" panose="020B0403030403020204" pitchFamily="34" charset="0"/>
            </a:endParaRPr>
          </a:p>
        </p:txBody>
      </p:sp>
      <p:sp>
        <p:nvSpPr>
          <p:cNvPr id="35" name="Freeform 51"/>
          <p:cNvSpPr>
            <a:spLocks noChangeArrowheads="1"/>
          </p:cNvSpPr>
          <p:nvPr/>
        </p:nvSpPr>
        <p:spPr bwMode="auto">
          <a:xfrm>
            <a:off x="12332403" y="3489176"/>
            <a:ext cx="575583" cy="736408"/>
          </a:xfrm>
          <a:custGeom>
            <a:avLst/>
            <a:gdLst>
              <a:gd name="T0" fmla="*/ 160 w 400"/>
              <a:gd name="T1" fmla="*/ 336 h 506"/>
              <a:gd name="T2" fmla="*/ 160 w 400"/>
              <a:gd name="T3" fmla="*/ 336 h 506"/>
              <a:gd name="T4" fmla="*/ 89 w 400"/>
              <a:gd name="T5" fmla="*/ 505 h 506"/>
              <a:gd name="T6" fmla="*/ 124 w 400"/>
              <a:gd name="T7" fmla="*/ 248 h 506"/>
              <a:gd name="T8" fmla="*/ 186 w 400"/>
              <a:gd name="T9" fmla="*/ 124 h 506"/>
              <a:gd name="T10" fmla="*/ 213 w 400"/>
              <a:gd name="T11" fmla="*/ 319 h 506"/>
              <a:gd name="T12" fmla="*/ 293 w 400"/>
              <a:gd name="T13" fmla="*/ 97 h 506"/>
              <a:gd name="T14" fmla="*/ 62 w 400"/>
              <a:gd name="T15" fmla="*/ 213 h 506"/>
              <a:gd name="T16" fmla="*/ 71 w 400"/>
              <a:gd name="T17" fmla="*/ 301 h 506"/>
              <a:gd name="T18" fmla="*/ 0 w 400"/>
              <a:gd name="T19" fmla="*/ 186 h 506"/>
              <a:gd name="T20" fmla="*/ 168 w 400"/>
              <a:gd name="T21" fmla="*/ 17 h 506"/>
              <a:gd name="T22" fmla="*/ 390 w 400"/>
              <a:gd name="T23" fmla="*/ 151 h 506"/>
              <a:gd name="T24" fmla="*/ 231 w 400"/>
              <a:gd name="T25" fmla="*/ 372 h 506"/>
              <a:gd name="T26" fmla="*/ 160 w 400"/>
              <a:gd name="T27" fmla="*/ 336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0" h="506">
                <a:moveTo>
                  <a:pt x="160" y="336"/>
                </a:moveTo>
                <a:lnTo>
                  <a:pt x="160" y="336"/>
                </a:lnTo>
                <a:cubicBezTo>
                  <a:pt x="150" y="408"/>
                  <a:pt x="133" y="479"/>
                  <a:pt x="89" y="505"/>
                </a:cubicBezTo>
                <a:cubicBezTo>
                  <a:pt x="71" y="408"/>
                  <a:pt x="106" y="327"/>
                  <a:pt x="124" y="248"/>
                </a:cubicBezTo>
                <a:cubicBezTo>
                  <a:pt x="97" y="195"/>
                  <a:pt x="124" y="97"/>
                  <a:pt x="186" y="124"/>
                </a:cubicBezTo>
                <a:cubicBezTo>
                  <a:pt x="257" y="151"/>
                  <a:pt x="124" y="301"/>
                  <a:pt x="213" y="319"/>
                </a:cubicBezTo>
                <a:cubicBezTo>
                  <a:pt x="310" y="336"/>
                  <a:pt x="355" y="151"/>
                  <a:pt x="293" y="97"/>
                </a:cubicBezTo>
                <a:cubicBezTo>
                  <a:pt x="204" y="8"/>
                  <a:pt x="36" y="89"/>
                  <a:pt x="62" y="213"/>
                </a:cubicBezTo>
                <a:cubicBezTo>
                  <a:pt x="62" y="248"/>
                  <a:pt x="97" y="257"/>
                  <a:pt x="71" y="301"/>
                </a:cubicBezTo>
                <a:cubicBezTo>
                  <a:pt x="18" y="283"/>
                  <a:pt x="0" y="239"/>
                  <a:pt x="0" y="186"/>
                </a:cubicBezTo>
                <a:cubicBezTo>
                  <a:pt x="9" y="89"/>
                  <a:pt x="89" y="26"/>
                  <a:pt x="168" y="17"/>
                </a:cubicBezTo>
                <a:cubicBezTo>
                  <a:pt x="275" y="0"/>
                  <a:pt x="372" y="53"/>
                  <a:pt x="390" y="151"/>
                </a:cubicBezTo>
                <a:cubicBezTo>
                  <a:pt x="399" y="257"/>
                  <a:pt x="337" y="380"/>
                  <a:pt x="231" y="372"/>
                </a:cubicBezTo>
                <a:cubicBezTo>
                  <a:pt x="195" y="372"/>
                  <a:pt x="186" y="354"/>
                  <a:pt x="160" y="336"/>
                </a:cubicBezTo>
              </a:path>
            </a:pathLst>
          </a:custGeom>
          <a:solidFill>
            <a:schemeClr val="bg1"/>
          </a:solidFill>
          <a:ln>
            <a:noFill/>
          </a:ln>
          <a:effectLst/>
          <a:extLst/>
        </p:spPr>
        <p:txBody>
          <a:bodyPr wrap="none" lIns="91400" tIns="45700" rIns="91400" bIns="45700" anchor="ctr"/>
          <a:lstStyle/>
          <a:p>
            <a:pPr defTabSz="1218682">
              <a:defRPr/>
            </a:pPr>
            <a:endParaRPr lang="en-US" sz="9598" dirty="0">
              <a:latin typeface="Source Sans Pro Light" panose="020B0403030403020204" pitchFamily="34" charset="0"/>
            </a:endParaRPr>
          </a:p>
        </p:txBody>
      </p:sp>
      <p:sp>
        <p:nvSpPr>
          <p:cNvPr id="36" name="TextBox 35"/>
          <p:cNvSpPr txBox="1"/>
          <p:nvPr/>
        </p:nvSpPr>
        <p:spPr>
          <a:xfrm>
            <a:off x="18441357" y="8981255"/>
            <a:ext cx="1936749" cy="584775"/>
          </a:xfrm>
          <a:prstGeom prst="rect">
            <a:avLst/>
          </a:prstGeom>
          <a:noFill/>
        </p:spPr>
        <p:txBody>
          <a:bodyPr wrap="none" rtlCol="0" anchor="ctr" anchorCtr="0">
            <a:spAutoFit/>
          </a:bodyPr>
          <a:lstStyle/>
          <a:p>
            <a:pPr algn="ctr"/>
            <a:r>
              <a:rPr lang="en-US" sz="32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Facebook</a:t>
            </a:r>
          </a:p>
        </p:txBody>
      </p:sp>
      <p:sp>
        <p:nvSpPr>
          <p:cNvPr id="37" name="Subtitle 2"/>
          <p:cNvSpPr txBox="1">
            <a:spLocks/>
          </p:cNvSpPr>
          <p:nvPr/>
        </p:nvSpPr>
        <p:spPr>
          <a:xfrm>
            <a:off x="16991598" y="9601441"/>
            <a:ext cx="4836260"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a:t>
            </a:r>
          </a:p>
        </p:txBody>
      </p:sp>
      <p:sp>
        <p:nvSpPr>
          <p:cNvPr id="38" name="TextBox 37"/>
          <p:cNvSpPr txBox="1"/>
          <p:nvPr/>
        </p:nvSpPr>
        <p:spPr>
          <a:xfrm>
            <a:off x="11408659" y="6708208"/>
            <a:ext cx="1604927" cy="553998"/>
          </a:xfrm>
          <a:prstGeom prst="rect">
            <a:avLst/>
          </a:prstGeom>
          <a:noFill/>
        </p:spPr>
        <p:txBody>
          <a:bodyPr wrap="none" rtlCol="0" anchor="ctr" anchorCtr="0">
            <a:spAutoFit/>
          </a:bodyPr>
          <a:lstStyle/>
          <a:p>
            <a:pPr algn="ct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followers</a:t>
            </a:r>
          </a:p>
        </p:txBody>
      </p:sp>
      <p:sp>
        <p:nvSpPr>
          <p:cNvPr id="39" name="Subtitle 2"/>
          <p:cNvSpPr txBox="1">
            <a:spLocks/>
          </p:cNvSpPr>
          <p:nvPr/>
        </p:nvSpPr>
        <p:spPr>
          <a:xfrm>
            <a:off x="2628826" y="9601441"/>
            <a:ext cx="4836260"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a:t>
            </a:r>
          </a:p>
        </p:txBody>
      </p:sp>
      <p:sp>
        <p:nvSpPr>
          <p:cNvPr id="40" name="TextBox 39"/>
          <p:cNvSpPr txBox="1"/>
          <p:nvPr/>
        </p:nvSpPr>
        <p:spPr>
          <a:xfrm>
            <a:off x="11279625" y="8981255"/>
            <a:ext cx="1863011" cy="584775"/>
          </a:xfrm>
          <a:prstGeom prst="rect">
            <a:avLst/>
          </a:prstGeom>
          <a:noFill/>
        </p:spPr>
        <p:txBody>
          <a:bodyPr wrap="none" rtlCol="0" anchor="ctr" anchorCtr="0">
            <a:spAutoFit/>
          </a:bodyPr>
          <a:lstStyle/>
          <a:p>
            <a:pPr algn="ctr"/>
            <a:r>
              <a:rPr lang="en-US" sz="32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Pinterest</a:t>
            </a:r>
          </a:p>
        </p:txBody>
      </p:sp>
      <p:sp>
        <p:nvSpPr>
          <p:cNvPr id="41" name="Subtitle 2"/>
          <p:cNvSpPr txBox="1">
            <a:spLocks/>
          </p:cNvSpPr>
          <p:nvPr/>
        </p:nvSpPr>
        <p:spPr>
          <a:xfrm>
            <a:off x="9792994" y="9601441"/>
            <a:ext cx="4836260"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a:t>
            </a:r>
          </a:p>
        </p:txBody>
      </p:sp>
      <p:sp>
        <p:nvSpPr>
          <p:cNvPr id="42" name="Freeform 75"/>
          <p:cNvSpPr>
            <a:spLocks noChangeArrowheads="1"/>
          </p:cNvSpPr>
          <p:nvPr/>
        </p:nvSpPr>
        <p:spPr bwMode="auto">
          <a:xfrm>
            <a:off x="19596441" y="3517660"/>
            <a:ext cx="355507" cy="660228"/>
          </a:xfrm>
          <a:custGeom>
            <a:avLst/>
            <a:gdLst>
              <a:gd name="T0" fmla="*/ 248 w 249"/>
              <a:gd name="T1" fmla="*/ 80 h 453"/>
              <a:gd name="T2" fmla="*/ 248 w 249"/>
              <a:gd name="T3" fmla="*/ 80 h 453"/>
              <a:gd name="T4" fmla="*/ 177 w 249"/>
              <a:gd name="T5" fmla="*/ 80 h 453"/>
              <a:gd name="T6" fmla="*/ 160 w 249"/>
              <a:gd name="T7" fmla="*/ 107 h 453"/>
              <a:gd name="T8" fmla="*/ 160 w 249"/>
              <a:gd name="T9" fmla="*/ 160 h 453"/>
              <a:gd name="T10" fmla="*/ 248 w 249"/>
              <a:gd name="T11" fmla="*/ 160 h 453"/>
              <a:gd name="T12" fmla="*/ 248 w 249"/>
              <a:gd name="T13" fmla="*/ 231 h 453"/>
              <a:gd name="T14" fmla="*/ 160 w 249"/>
              <a:gd name="T15" fmla="*/ 231 h 453"/>
              <a:gd name="T16" fmla="*/ 160 w 249"/>
              <a:gd name="T17" fmla="*/ 452 h 453"/>
              <a:gd name="T18" fmla="*/ 79 w 249"/>
              <a:gd name="T19" fmla="*/ 452 h 453"/>
              <a:gd name="T20" fmla="*/ 79 w 249"/>
              <a:gd name="T21" fmla="*/ 231 h 453"/>
              <a:gd name="T22" fmla="*/ 0 w 249"/>
              <a:gd name="T23" fmla="*/ 231 h 453"/>
              <a:gd name="T24" fmla="*/ 0 w 249"/>
              <a:gd name="T25" fmla="*/ 160 h 453"/>
              <a:gd name="T26" fmla="*/ 79 w 249"/>
              <a:gd name="T27" fmla="*/ 160 h 453"/>
              <a:gd name="T28" fmla="*/ 79 w 249"/>
              <a:gd name="T29" fmla="*/ 116 h 453"/>
              <a:gd name="T30" fmla="*/ 177 w 249"/>
              <a:gd name="T31" fmla="*/ 0 h 453"/>
              <a:gd name="T32" fmla="*/ 248 w 249"/>
              <a:gd name="T33" fmla="*/ 0 h 453"/>
              <a:gd name="T34" fmla="*/ 248 w 249"/>
              <a:gd name="T35" fmla="*/ 8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49" h="453">
                <a:moveTo>
                  <a:pt x="248" y="80"/>
                </a:moveTo>
                <a:lnTo>
                  <a:pt x="248" y="80"/>
                </a:lnTo>
                <a:cubicBezTo>
                  <a:pt x="177" y="80"/>
                  <a:pt x="177" y="80"/>
                  <a:pt x="177" y="80"/>
                </a:cubicBezTo>
                <a:cubicBezTo>
                  <a:pt x="169" y="80"/>
                  <a:pt x="160" y="89"/>
                  <a:pt x="160" y="107"/>
                </a:cubicBezTo>
                <a:cubicBezTo>
                  <a:pt x="160" y="160"/>
                  <a:pt x="160" y="160"/>
                  <a:pt x="160" y="160"/>
                </a:cubicBezTo>
                <a:cubicBezTo>
                  <a:pt x="248" y="160"/>
                  <a:pt x="248" y="160"/>
                  <a:pt x="248" y="160"/>
                </a:cubicBezTo>
                <a:cubicBezTo>
                  <a:pt x="248" y="231"/>
                  <a:pt x="248" y="231"/>
                  <a:pt x="248" y="231"/>
                </a:cubicBezTo>
                <a:cubicBezTo>
                  <a:pt x="160" y="231"/>
                  <a:pt x="160" y="231"/>
                  <a:pt x="160" y="231"/>
                </a:cubicBezTo>
                <a:cubicBezTo>
                  <a:pt x="160" y="452"/>
                  <a:pt x="160" y="452"/>
                  <a:pt x="160" y="452"/>
                </a:cubicBezTo>
                <a:cubicBezTo>
                  <a:pt x="79" y="452"/>
                  <a:pt x="79" y="452"/>
                  <a:pt x="79" y="452"/>
                </a:cubicBezTo>
                <a:cubicBezTo>
                  <a:pt x="79" y="231"/>
                  <a:pt x="79" y="231"/>
                  <a:pt x="79" y="231"/>
                </a:cubicBezTo>
                <a:cubicBezTo>
                  <a:pt x="0" y="231"/>
                  <a:pt x="0" y="231"/>
                  <a:pt x="0" y="231"/>
                </a:cubicBezTo>
                <a:cubicBezTo>
                  <a:pt x="0" y="160"/>
                  <a:pt x="0" y="160"/>
                  <a:pt x="0" y="160"/>
                </a:cubicBezTo>
                <a:cubicBezTo>
                  <a:pt x="79" y="160"/>
                  <a:pt x="79" y="160"/>
                  <a:pt x="79" y="160"/>
                </a:cubicBezTo>
                <a:cubicBezTo>
                  <a:pt x="79" y="116"/>
                  <a:pt x="79" y="116"/>
                  <a:pt x="79" y="116"/>
                </a:cubicBezTo>
                <a:cubicBezTo>
                  <a:pt x="79" y="54"/>
                  <a:pt x="115" y="0"/>
                  <a:pt x="177" y="0"/>
                </a:cubicBezTo>
                <a:cubicBezTo>
                  <a:pt x="248" y="0"/>
                  <a:pt x="248" y="0"/>
                  <a:pt x="248" y="0"/>
                </a:cubicBezTo>
                <a:lnTo>
                  <a:pt x="248" y="80"/>
                </a:lnTo>
              </a:path>
            </a:pathLst>
          </a:custGeom>
          <a:solidFill>
            <a:schemeClr val="bg1"/>
          </a:solidFill>
          <a:ln>
            <a:noFill/>
          </a:ln>
          <a:effectLst/>
          <a:extLst/>
        </p:spPr>
        <p:txBody>
          <a:bodyPr wrap="none" lIns="91400" tIns="45700" rIns="91400" bIns="45700" anchor="ctr"/>
          <a:lstStyle/>
          <a:p>
            <a:pPr defTabSz="1218682">
              <a:defRPr/>
            </a:pPr>
            <a:endParaRPr lang="en-US" sz="9598" dirty="0">
              <a:latin typeface="Source Sans Pro Light" panose="020B0403030403020204" pitchFamily="34" charset="0"/>
            </a:endParaRPr>
          </a:p>
        </p:txBody>
      </p:sp>
      <p:sp>
        <p:nvSpPr>
          <p:cNvPr id="43" name="TextBox 42"/>
          <p:cNvSpPr txBox="1"/>
          <p:nvPr/>
        </p:nvSpPr>
        <p:spPr>
          <a:xfrm>
            <a:off x="4278959" y="8981255"/>
            <a:ext cx="1535997" cy="584775"/>
          </a:xfrm>
          <a:prstGeom prst="rect">
            <a:avLst/>
          </a:prstGeom>
          <a:noFill/>
        </p:spPr>
        <p:txBody>
          <a:bodyPr wrap="none" rtlCol="0" anchor="ctr" anchorCtr="0">
            <a:spAutoFit/>
          </a:bodyPr>
          <a:lstStyle/>
          <a:p>
            <a:pPr algn="ctr"/>
            <a:r>
              <a:rPr lang="en-US" sz="32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Twitter</a:t>
            </a:r>
          </a:p>
        </p:txBody>
      </p:sp>
      <p:sp>
        <p:nvSpPr>
          <p:cNvPr id="44" name="TextBox 43"/>
          <p:cNvSpPr txBox="1"/>
          <p:nvPr/>
        </p:nvSpPr>
        <p:spPr>
          <a:xfrm>
            <a:off x="18967939" y="6708208"/>
            <a:ext cx="883575" cy="553998"/>
          </a:xfrm>
          <a:prstGeom prst="rect">
            <a:avLst/>
          </a:prstGeom>
          <a:noFill/>
        </p:spPr>
        <p:txBody>
          <a:bodyPr wrap="none" rtlCol="0" anchor="ctr" anchorCtr="0">
            <a:spAutoFit/>
          </a:bodyPr>
          <a:lstStyle/>
          <a:p>
            <a:pPr algn="ct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likes</a:t>
            </a:r>
          </a:p>
        </p:txBody>
      </p:sp>
      <p:sp>
        <p:nvSpPr>
          <p:cNvPr id="45" name="TextBox 44"/>
          <p:cNvSpPr txBox="1"/>
          <p:nvPr/>
        </p:nvSpPr>
        <p:spPr>
          <a:xfrm>
            <a:off x="4244496" y="6708208"/>
            <a:ext cx="1604927" cy="553998"/>
          </a:xfrm>
          <a:prstGeom prst="rect">
            <a:avLst/>
          </a:prstGeom>
          <a:noFill/>
        </p:spPr>
        <p:txBody>
          <a:bodyPr wrap="none" rtlCol="0" anchor="ctr" anchorCtr="0">
            <a:spAutoFit/>
          </a:bodyPr>
          <a:lstStyle/>
          <a:p>
            <a:pPr algn="ct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followers</a:t>
            </a:r>
          </a:p>
        </p:txBody>
      </p:sp>
      <p:sp>
        <p:nvSpPr>
          <p:cNvPr id="30" name="TextBox 29">
            <a:extLst>
              <a:ext uri="{FF2B5EF4-FFF2-40B4-BE49-F238E27FC236}">
                <a16:creationId xmlns:a16="http://schemas.microsoft.com/office/drawing/2014/main" id="{2A877E35-DABE-5647-B613-05B2D307549E}"/>
              </a:ext>
            </a:extLst>
          </p:cNvPr>
          <p:cNvSpPr txBox="1"/>
          <p:nvPr/>
        </p:nvSpPr>
        <p:spPr>
          <a:xfrm>
            <a:off x="1419225" y="544128"/>
            <a:ext cx="697178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Social Media Stats</a:t>
            </a:r>
          </a:p>
        </p:txBody>
      </p:sp>
      <p:sp>
        <p:nvSpPr>
          <p:cNvPr id="32" name="Rectangle 31">
            <a:extLst>
              <a:ext uri="{FF2B5EF4-FFF2-40B4-BE49-F238E27FC236}">
                <a16:creationId xmlns:a16="http://schemas.microsoft.com/office/drawing/2014/main" id="{DEAC6476-F71A-E44C-9444-85037F2AF57E}"/>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070042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69635" y="10255188"/>
            <a:ext cx="17828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Success</a:t>
            </a:r>
          </a:p>
        </p:txBody>
      </p:sp>
      <p:sp>
        <p:nvSpPr>
          <p:cNvPr id="5" name="Subtitle 2"/>
          <p:cNvSpPr txBox="1">
            <a:spLocks/>
          </p:cNvSpPr>
          <p:nvPr/>
        </p:nvSpPr>
        <p:spPr>
          <a:xfrm>
            <a:off x="3159088" y="11214410"/>
            <a:ext cx="7828775"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 name="TextBox 5"/>
          <p:cNvSpPr txBox="1"/>
          <p:nvPr/>
        </p:nvSpPr>
        <p:spPr>
          <a:xfrm>
            <a:off x="3269635" y="4035212"/>
            <a:ext cx="190629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Improve</a:t>
            </a:r>
          </a:p>
        </p:txBody>
      </p:sp>
      <p:sp>
        <p:nvSpPr>
          <p:cNvPr id="7" name="Subtitle 2"/>
          <p:cNvSpPr txBox="1">
            <a:spLocks/>
          </p:cNvSpPr>
          <p:nvPr/>
        </p:nvSpPr>
        <p:spPr>
          <a:xfrm>
            <a:off x="3159088" y="4994434"/>
            <a:ext cx="7828775"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8" name="TextBox 7"/>
          <p:cNvSpPr txBox="1"/>
          <p:nvPr/>
        </p:nvSpPr>
        <p:spPr>
          <a:xfrm>
            <a:off x="3255121" y="7143449"/>
            <a:ext cx="1928733"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Rebrand</a:t>
            </a:r>
          </a:p>
        </p:txBody>
      </p:sp>
      <p:sp>
        <p:nvSpPr>
          <p:cNvPr id="9" name="Subtitle 2"/>
          <p:cNvSpPr txBox="1">
            <a:spLocks/>
          </p:cNvSpPr>
          <p:nvPr/>
        </p:nvSpPr>
        <p:spPr>
          <a:xfrm>
            <a:off x="3159088" y="8102671"/>
            <a:ext cx="7828775"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21" name="Rectangle 20">
            <a:extLst>
              <a:ext uri="{FF2B5EF4-FFF2-40B4-BE49-F238E27FC236}">
                <a16:creationId xmlns:a16="http://schemas.microsoft.com/office/drawing/2014/main" id="{1F6C7AE7-0AA1-DF4D-AC96-787C82B1376C}"/>
              </a:ext>
            </a:extLst>
          </p:cNvPr>
          <p:cNvSpPr/>
          <p:nvPr/>
        </p:nvSpPr>
        <p:spPr>
          <a:xfrm>
            <a:off x="3385112" y="4804340"/>
            <a:ext cx="899403" cy="1106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2" name="Rectangle 21">
            <a:extLst>
              <a:ext uri="{FF2B5EF4-FFF2-40B4-BE49-F238E27FC236}">
                <a16:creationId xmlns:a16="http://schemas.microsoft.com/office/drawing/2014/main" id="{3E6D35D5-14C4-944D-8EA0-69B6064D339A}"/>
              </a:ext>
            </a:extLst>
          </p:cNvPr>
          <p:cNvSpPr/>
          <p:nvPr/>
        </p:nvSpPr>
        <p:spPr>
          <a:xfrm>
            <a:off x="3385112" y="7912577"/>
            <a:ext cx="899403" cy="1106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3" name="Rectangle 22">
            <a:extLst>
              <a:ext uri="{FF2B5EF4-FFF2-40B4-BE49-F238E27FC236}">
                <a16:creationId xmlns:a16="http://schemas.microsoft.com/office/drawing/2014/main" id="{DBCE0E65-0E7C-C241-BFE3-C5B71FBFF47F}"/>
              </a:ext>
            </a:extLst>
          </p:cNvPr>
          <p:cNvSpPr/>
          <p:nvPr/>
        </p:nvSpPr>
        <p:spPr>
          <a:xfrm>
            <a:off x="3385112" y="11024316"/>
            <a:ext cx="899403" cy="110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1" name="TextBox 30">
            <a:extLst>
              <a:ext uri="{FF2B5EF4-FFF2-40B4-BE49-F238E27FC236}">
                <a16:creationId xmlns:a16="http://schemas.microsoft.com/office/drawing/2014/main" id="{55BF6D3A-66B3-4641-BEE8-46D9915F8A41}"/>
              </a:ext>
            </a:extLst>
          </p:cNvPr>
          <p:cNvSpPr txBox="1"/>
          <p:nvPr/>
        </p:nvSpPr>
        <p:spPr>
          <a:xfrm>
            <a:off x="1529204" y="3776231"/>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1</a:t>
            </a:r>
          </a:p>
        </p:txBody>
      </p:sp>
      <p:sp>
        <p:nvSpPr>
          <p:cNvPr id="33" name="TextBox 32">
            <a:extLst>
              <a:ext uri="{FF2B5EF4-FFF2-40B4-BE49-F238E27FC236}">
                <a16:creationId xmlns:a16="http://schemas.microsoft.com/office/drawing/2014/main" id="{A46485C9-0159-054F-9043-865158B4049D}"/>
              </a:ext>
            </a:extLst>
          </p:cNvPr>
          <p:cNvSpPr txBox="1"/>
          <p:nvPr/>
        </p:nvSpPr>
        <p:spPr>
          <a:xfrm>
            <a:off x="1530034" y="684813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2</a:t>
            </a:r>
          </a:p>
        </p:txBody>
      </p:sp>
      <p:sp>
        <p:nvSpPr>
          <p:cNvPr id="35" name="TextBox 34">
            <a:extLst>
              <a:ext uri="{FF2B5EF4-FFF2-40B4-BE49-F238E27FC236}">
                <a16:creationId xmlns:a16="http://schemas.microsoft.com/office/drawing/2014/main" id="{4E17EA3C-7C16-AB46-81F4-D93E8FA47436}"/>
              </a:ext>
            </a:extLst>
          </p:cNvPr>
          <p:cNvSpPr txBox="1"/>
          <p:nvPr/>
        </p:nvSpPr>
        <p:spPr>
          <a:xfrm>
            <a:off x="1531332" y="9909496"/>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3</a:t>
            </a:r>
          </a:p>
        </p:txBody>
      </p:sp>
      <p:sp>
        <p:nvSpPr>
          <p:cNvPr id="18" name="TextBox 17">
            <a:extLst>
              <a:ext uri="{FF2B5EF4-FFF2-40B4-BE49-F238E27FC236}">
                <a16:creationId xmlns:a16="http://schemas.microsoft.com/office/drawing/2014/main" id="{380A03D9-67B0-C545-8DC5-3BE2717EBC63}"/>
              </a:ext>
            </a:extLst>
          </p:cNvPr>
          <p:cNvSpPr txBox="1"/>
          <p:nvPr/>
        </p:nvSpPr>
        <p:spPr>
          <a:xfrm>
            <a:off x="1419225" y="544128"/>
            <a:ext cx="479169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3 Easy Steps</a:t>
            </a:r>
          </a:p>
        </p:txBody>
      </p:sp>
      <p:sp>
        <p:nvSpPr>
          <p:cNvPr id="19" name="Rectangle 18">
            <a:extLst>
              <a:ext uri="{FF2B5EF4-FFF2-40B4-BE49-F238E27FC236}">
                <a16:creationId xmlns:a16="http://schemas.microsoft.com/office/drawing/2014/main" id="{3319ACA3-091E-324C-805C-A300ED9BF95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C482E1B6-361A-114F-B77F-CF3D2D92AB63}"/>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4029861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18087190"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38" name="TextBox 37"/>
          <p:cNvSpPr txBox="1"/>
          <p:nvPr/>
        </p:nvSpPr>
        <p:spPr>
          <a:xfrm>
            <a:off x="12862061"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40" name="TextBox 39"/>
          <p:cNvSpPr txBox="1"/>
          <p:nvPr/>
        </p:nvSpPr>
        <p:spPr>
          <a:xfrm>
            <a:off x="7635594"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42" name="TextBox 41"/>
          <p:cNvSpPr txBox="1"/>
          <p:nvPr/>
        </p:nvSpPr>
        <p:spPr>
          <a:xfrm>
            <a:off x="2402762" y="7600431"/>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43" name="Subtitle 2"/>
          <p:cNvSpPr txBox="1">
            <a:spLocks/>
          </p:cNvSpPr>
          <p:nvPr/>
        </p:nvSpPr>
        <p:spPr>
          <a:xfrm>
            <a:off x="2293907" y="9565526"/>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56" name="Subtitle 2">
            <a:extLst>
              <a:ext uri="{FF2B5EF4-FFF2-40B4-BE49-F238E27FC236}">
                <a16:creationId xmlns:a16="http://schemas.microsoft.com/office/drawing/2014/main" id="{CEBF10C2-9FD4-7542-92A7-30A1B57E97E5}"/>
              </a:ext>
            </a:extLst>
          </p:cNvPr>
          <p:cNvSpPr txBox="1">
            <a:spLocks/>
          </p:cNvSpPr>
          <p:nvPr/>
        </p:nvSpPr>
        <p:spPr>
          <a:xfrm>
            <a:off x="7526737" y="9565526"/>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57" name="Subtitle 2">
            <a:extLst>
              <a:ext uri="{FF2B5EF4-FFF2-40B4-BE49-F238E27FC236}">
                <a16:creationId xmlns:a16="http://schemas.microsoft.com/office/drawing/2014/main" id="{AC3F5EA1-A8CB-DE42-959B-29CA6CCA1700}"/>
              </a:ext>
            </a:extLst>
          </p:cNvPr>
          <p:cNvSpPr txBox="1">
            <a:spLocks/>
          </p:cNvSpPr>
          <p:nvPr/>
        </p:nvSpPr>
        <p:spPr>
          <a:xfrm>
            <a:off x="12745501" y="9565525"/>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58" name="Subtitle 2">
            <a:extLst>
              <a:ext uri="{FF2B5EF4-FFF2-40B4-BE49-F238E27FC236}">
                <a16:creationId xmlns:a16="http://schemas.microsoft.com/office/drawing/2014/main" id="{24A9EA7A-2F1D-8341-BD62-1DCEC0375268}"/>
              </a:ext>
            </a:extLst>
          </p:cNvPr>
          <p:cNvSpPr txBox="1">
            <a:spLocks/>
          </p:cNvSpPr>
          <p:nvPr/>
        </p:nvSpPr>
        <p:spPr>
          <a:xfrm>
            <a:off x="17964265" y="9565525"/>
            <a:ext cx="3925498" cy="173720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39" name="TextBox 38">
            <a:extLst>
              <a:ext uri="{FF2B5EF4-FFF2-40B4-BE49-F238E27FC236}">
                <a16:creationId xmlns:a16="http://schemas.microsoft.com/office/drawing/2014/main" id="{E4675251-B4FA-8149-A125-5F46D8D3F5D4}"/>
              </a:ext>
            </a:extLst>
          </p:cNvPr>
          <p:cNvSpPr txBox="1"/>
          <p:nvPr/>
        </p:nvSpPr>
        <p:spPr>
          <a:xfrm>
            <a:off x="2402762" y="8255495"/>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41" name="TextBox 40">
            <a:extLst>
              <a:ext uri="{FF2B5EF4-FFF2-40B4-BE49-F238E27FC236}">
                <a16:creationId xmlns:a16="http://schemas.microsoft.com/office/drawing/2014/main" id="{8A0483BD-3242-B74A-BAFE-B93719273F1B}"/>
              </a:ext>
            </a:extLst>
          </p:cNvPr>
          <p:cNvSpPr txBox="1"/>
          <p:nvPr/>
        </p:nvSpPr>
        <p:spPr>
          <a:xfrm>
            <a:off x="7635594" y="8255494"/>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59" name="TextBox 58">
            <a:extLst>
              <a:ext uri="{FF2B5EF4-FFF2-40B4-BE49-F238E27FC236}">
                <a16:creationId xmlns:a16="http://schemas.microsoft.com/office/drawing/2014/main" id="{EBD7EB2D-68AF-624B-BF52-395F947F4180}"/>
              </a:ext>
            </a:extLst>
          </p:cNvPr>
          <p:cNvSpPr txBox="1"/>
          <p:nvPr/>
        </p:nvSpPr>
        <p:spPr>
          <a:xfrm>
            <a:off x="12862061" y="8262150"/>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61" name="TextBox 60">
            <a:extLst>
              <a:ext uri="{FF2B5EF4-FFF2-40B4-BE49-F238E27FC236}">
                <a16:creationId xmlns:a16="http://schemas.microsoft.com/office/drawing/2014/main" id="{14FD026A-A520-D740-BBE5-6856626BBDD5}"/>
              </a:ext>
            </a:extLst>
          </p:cNvPr>
          <p:cNvSpPr txBox="1"/>
          <p:nvPr/>
        </p:nvSpPr>
        <p:spPr>
          <a:xfrm>
            <a:off x="18087190" y="8255493"/>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62" name="Rectangle 61">
            <a:extLst>
              <a:ext uri="{FF2B5EF4-FFF2-40B4-BE49-F238E27FC236}">
                <a16:creationId xmlns:a16="http://schemas.microsoft.com/office/drawing/2014/main" id="{E15C7666-7DF7-E345-AB34-497FDE5A15E5}"/>
              </a:ext>
            </a:extLst>
          </p:cNvPr>
          <p:cNvSpPr/>
          <p:nvPr/>
        </p:nvSpPr>
        <p:spPr>
          <a:xfrm>
            <a:off x="2511617" y="9361853"/>
            <a:ext cx="899403" cy="1106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3" name="Rectangle 62">
            <a:extLst>
              <a:ext uri="{FF2B5EF4-FFF2-40B4-BE49-F238E27FC236}">
                <a16:creationId xmlns:a16="http://schemas.microsoft.com/office/drawing/2014/main" id="{68EC7A63-F797-5D46-BCEB-F92490F5BE7B}"/>
              </a:ext>
            </a:extLst>
          </p:cNvPr>
          <p:cNvSpPr/>
          <p:nvPr/>
        </p:nvSpPr>
        <p:spPr>
          <a:xfrm>
            <a:off x="7730381" y="9361545"/>
            <a:ext cx="899403" cy="1106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4" name="Rectangle 63">
            <a:extLst>
              <a:ext uri="{FF2B5EF4-FFF2-40B4-BE49-F238E27FC236}">
                <a16:creationId xmlns:a16="http://schemas.microsoft.com/office/drawing/2014/main" id="{67FEACB5-60AB-3A4F-B8B7-FB5F309FDF3B}"/>
              </a:ext>
            </a:extLst>
          </p:cNvPr>
          <p:cNvSpPr/>
          <p:nvPr/>
        </p:nvSpPr>
        <p:spPr>
          <a:xfrm>
            <a:off x="12953220" y="9361545"/>
            <a:ext cx="899403" cy="1106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5" name="Rectangle 64">
            <a:extLst>
              <a:ext uri="{FF2B5EF4-FFF2-40B4-BE49-F238E27FC236}">
                <a16:creationId xmlns:a16="http://schemas.microsoft.com/office/drawing/2014/main" id="{09A61388-C15F-B649-BB8E-6D3C4BB617ED}"/>
              </a:ext>
            </a:extLst>
          </p:cNvPr>
          <p:cNvSpPr/>
          <p:nvPr/>
        </p:nvSpPr>
        <p:spPr>
          <a:xfrm>
            <a:off x="18167909" y="9361545"/>
            <a:ext cx="899403" cy="1106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8" name="TextBox 27">
            <a:extLst>
              <a:ext uri="{FF2B5EF4-FFF2-40B4-BE49-F238E27FC236}">
                <a16:creationId xmlns:a16="http://schemas.microsoft.com/office/drawing/2014/main" id="{7ADBCFEC-1A48-F442-994A-6B3623B41C84}"/>
              </a:ext>
            </a:extLst>
          </p:cNvPr>
          <p:cNvSpPr txBox="1"/>
          <p:nvPr/>
        </p:nvSpPr>
        <p:spPr>
          <a:xfrm>
            <a:off x="1419225" y="544128"/>
            <a:ext cx="3828292"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The Team</a:t>
            </a:r>
          </a:p>
        </p:txBody>
      </p:sp>
      <p:sp>
        <p:nvSpPr>
          <p:cNvPr id="29" name="Rectangle 28">
            <a:extLst>
              <a:ext uri="{FF2B5EF4-FFF2-40B4-BE49-F238E27FC236}">
                <a16:creationId xmlns:a16="http://schemas.microsoft.com/office/drawing/2014/main" id="{C939A0F4-7CDE-7543-B829-2570D5E68F7A}"/>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F4713045-FC98-3549-B686-31D10C89C142}"/>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6F2A0C31-C41D-D148-BDA3-B26745B110BB}"/>
              </a:ext>
            </a:extLst>
          </p:cNvPr>
          <p:cNvSpPr>
            <a:spLocks noGrp="1"/>
          </p:cNvSpPr>
          <p:nvPr>
            <p:ph type="pic" sz="quarter" idx="14"/>
          </p:nvPr>
        </p:nvSpPr>
        <p:spPr>
          <a:solidFill>
            <a:schemeClr val="bg1">
              <a:lumMod val="95000"/>
            </a:schemeClr>
          </a:solidFill>
        </p:spPr>
      </p:sp>
      <p:sp>
        <p:nvSpPr>
          <p:cNvPr id="7" name="Picture Placeholder 6">
            <a:extLst>
              <a:ext uri="{FF2B5EF4-FFF2-40B4-BE49-F238E27FC236}">
                <a16:creationId xmlns:a16="http://schemas.microsoft.com/office/drawing/2014/main" id="{53C027C1-5339-144B-8352-881E6814934E}"/>
              </a:ext>
            </a:extLst>
          </p:cNvPr>
          <p:cNvSpPr>
            <a:spLocks noGrp="1"/>
          </p:cNvSpPr>
          <p:nvPr>
            <p:ph type="pic" sz="quarter" idx="13"/>
          </p:nvPr>
        </p:nvSpPr>
        <p:spPr>
          <a:solidFill>
            <a:schemeClr val="bg1">
              <a:lumMod val="95000"/>
            </a:schemeClr>
          </a:solidFill>
        </p:spPr>
      </p:sp>
      <p:sp>
        <p:nvSpPr>
          <p:cNvPr id="9" name="Picture Placeholder 8">
            <a:extLst>
              <a:ext uri="{FF2B5EF4-FFF2-40B4-BE49-F238E27FC236}">
                <a16:creationId xmlns:a16="http://schemas.microsoft.com/office/drawing/2014/main" id="{84F77620-0072-4846-BDB7-6BE31ED0A7B7}"/>
              </a:ext>
            </a:extLst>
          </p:cNvPr>
          <p:cNvSpPr>
            <a:spLocks noGrp="1"/>
          </p:cNvSpPr>
          <p:nvPr>
            <p:ph type="pic" sz="quarter" idx="12"/>
          </p:nvPr>
        </p:nvSpPr>
        <p:spPr>
          <a:solidFill>
            <a:schemeClr val="bg1">
              <a:lumMod val="95000"/>
            </a:schemeClr>
          </a:solidFill>
        </p:spPr>
      </p:sp>
    </p:spTree>
    <p:extLst>
      <p:ext uri="{BB962C8B-B14F-4D97-AF65-F5344CB8AC3E}">
        <p14:creationId xmlns:p14="http://schemas.microsoft.com/office/powerpoint/2010/main" val="17056687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443FDE78-8C98-B544-B991-344916860E10}"/>
              </a:ext>
            </a:extLst>
          </p:cNvPr>
          <p:cNvSpPr txBox="1"/>
          <p:nvPr/>
        </p:nvSpPr>
        <p:spPr>
          <a:xfrm>
            <a:off x="16832866" y="8387364"/>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19" name="TextBox 18">
            <a:extLst>
              <a:ext uri="{FF2B5EF4-FFF2-40B4-BE49-F238E27FC236}">
                <a16:creationId xmlns:a16="http://schemas.microsoft.com/office/drawing/2014/main" id="{71F6A958-CF85-134E-A4DD-8C22937D0475}"/>
              </a:ext>
            </a:extLst>
          </p:cNvPr>
          <p:cNvSpPr txBox="1"/>
          <p:nvPr/>
        </p:nvSpPr>
        <p:spPr>
          <a:xfrm>
            <a:off x="9945023" y="8387364"/>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21" name="TextBox 20">
            <a:extLst>
              <a:ext uri="{FF2B5EF4-FFF2-40B4-BE49-F238E27FC236}">
                <a16:creationId xmlns:a16="http://schemas.microsoft.com/office/drawing/2014/main" id="{77087CC1-990A-264A-929F-E79CC5812409}"/>
              </a:ext>
            </a:extLst>
          </p:cNvPr>
          <p:cNvSpPr txBox="1"/>
          <p:nvPr/>
        </p:nvSpPr>
        <p:spPr>
          <a:xfrm>
            <a:off x="2999303" y="8387364"/>
            <a:ext cx="24769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John White</a:t>
            </a:r>
          </a:p>
        </p:txBody>
      </p:sp>
      <p:sp>
        <p:nvSpPr>
          <p:cNvPr id="22" name="Subtitle 2">
            <a:extLst>
              <a:ext uri="{FF2B5EF4-FFF2-40B4-BE49-F238E27FC236}">
                <a16:creationId xmlns:a16="http://schemas.microsoft.com/office/drawing/2014/main" id="{ABCC3392-F630-1B47-80E4-4704F1E9784E}"/>
              </a:ext>
            </a:extLst>
          </p:cNvPr>
          <p:cNvSpPr txBox="1">
            <a:spLocks/>
          </p:cNvSpPr>
          <p:nvPr/>
        </p:nvSpPr>
        <p:spPr>
          <a:xfrm>
            <a:off x="2890448" y="10352459"/>
            <a:ext cx="4568648" cy="122424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23" name="Subtitle 2">
            <a:extLst>
              <a:ext uri="{FF2B5EF4-FFF2-40B4-BE49-F238E27FC236}">
                <a16:creationId xmlns:a16="http://schemas.microsoft.com/office/drawing/2014/main" id="{2E2DFB0F-5F3D-D642-88DD-15ADECC9E810}"/>
              </a:ext>
            </a:extLst>
          </p:cNvPr>
          <p:cNvSpPr txBox="1">
            <a:spLocks/>
          </p:cNvSpPr>
          <p:nvPr/>
        </p:nvSpPr>
        <p:spPr>
          <a:xfrm>
            <a:off x="9836166" y="10352459"/>
            <a:ext cx="4568648" cy="122424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24" name="Subtitle 2">
            <a:extLst>
              <a:ext uri="{FF2B5EF4-FFF2-40B4-BE49-F238E27FC236}">
                <a16:creationId xmlns:a16="http://schemas.microsoft.com/office/drawing/2014/main" id="{A4AF15A3-B86C-BA49-99F6-61D34D38F56D}"/>
              </a:ext>
            </a:extLst>
          </p:cNvPr>
          <p:cNvSpPr txBox="1">
            <a:spLocks/>
          </p:cNvSpPr>
          <p:nvPr/>
        </p:nvSpPr>
        <p:spPr>
          <a:xfrm>
            <a:off x="16716306" y="10352458"/>
            <a:ext cx="4568648" cy="122424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a:t>
            </a:r>
          </a:p>
        </p:txBody>
      </p:sp>
      <p:sp>
        <p:nvSpPr>
          <p:cNvPr id="25" name="TextBox 24">
            <a:extLst>
              <a:ext uri="{FF2B5EF4-FFF2-40B4-BE49-F238E27FC236}">
                <a16:creationId xmlns:a16="http://schemas.microsoft.com/office/drawing/2014/main" id="{2AC08F11-E8E0-FC41-8DAA-67D9FD4F5F7C}"/>
              </a:ext>
            </a:extLst>
          </p:cNvPr>
          <p:cNvSpPr txBox="1"/>
          <p:nvPr/>
        </p:nvSpPr>
        <p:spPr>
          <a:xfrm>
            <a:off x="2999303" y="9042428"/>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26" name="TextBox 25">
            <a:extLst>
              <a:ext uri="{FF2B5EF4-FFF2-40B4-BE49-F238E27FC236}">
                <a16:creationId xmlns:a16="http://schemas.microsoft.com/office/drawing/2014/main" id="{DFC98CA8-34BE-774C-B083-34CA9B248845}"/>
              </a:ext>
            </a:extLst>
          </p:cNvPr>
          <p:cNvSpPr txBox="1"/>
          <p:nvPr/>
        </p:nvSpPr>
        <p:spPr>
          <a:xfrm>
            <a:off x="9945023" y="9042427"/>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27" name="TextBox 26">
            <a:extLst>
              <a:ext uri="{FF2B5EF4-FFF2-40B4-BE49-F238E27FC236}">
                <a16:creationId xmlns:a16="http://schemas.microsoft.com/office/drawing/2014/main" id="{F2EB6041-91BF-1242-9C80-5134CB507EC8}"/>
              </a:ext>
            </a:extLst>
          </p:cNvPr>
          <p:cNvSpPr txBox="1"/>
          <p:nvPr/>
        </p:nvSpPr>
        <p:spPr>
          <a:xfrm>
            <a:off x="16832866" y="9049083"/>
            <a:ext cx="2534668" cy="553998"/>
          </a:xfrm>
          <a:prstGeom prst="rect">
            <a:avLst/>
          </a:prstGeom>
          <a:noFill/>
        </p:spPr>
        <p:txBody>
          <a:bodyPr wrap="none" rtlCol="0" anchor="ctr" anchorCtr="0">
            <a:spAutoFit/>
          </a:bodyPr>
          <a:lstStyle/>
          <a:p>
            <a:r>
              <a:rPr lang="en-US" sz="3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Graphic Design</a:t>
            </a:r>
          </a:p>
        </p:txBody>
      </p:sp>
      <p:sp>
        <p:nvSpPr>
          <p:cNvPr id="28" name="Rectangle 27">
            <a:extLst>
              <a:ext uri="{FF2B5EF4-FFF2-40B4-BE49-F238E27FC236}">
                <a16:creationId xmlns:a16="http://schemas.microsoft.com/office/drawing/2014/main" id="{70E246AF-85E3-7D4E-AB06-3D3C1841BCD6}"/>
              </a:ext>
            </a:extLst>
          </p:cNvPr>
          <p:cNvSpPr/>
          <p:nvPr/>
        </p:nvSpPr>
        <p:spPr>
          <a:xfrm>
            <a:off x="3108158" y="10148786"/>
            <a:ext cx="899403" cy="1106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9" name="Rectangle 28">
            <a:extLst>
              <a:ext uri="{FF2B5EF4-FFF2-40B4-BE49-F238E27FC236}">
                <a16:creationId xmlns:a16="http://schemas.microsoft.com/office/drawing/2014/main" id="{781C1F1A-30B1-5B43-A350-F8D95C4B025F}"/>
              </a:ext>
            </a:extLst>
          </p:cNvPr>
          <p:cNvSpPr/>
          <p:nvPr/>
        </p:nvSpPr>
        <p:spPr>
          <a:xfrm>
            <a:off x="10039810" y="10148478"/>
            <a:ext cx="899403" cy="1106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0" name="Rectangle 29">
            <a:extLst>
              <a:ext uri="{FF2B5EF4-FFF2-40B4-BE49-F238E27FC236}">
                <a16:creationId xmlns:a16="http://schemas.microsoft.com/office/drawing/2014/main" id="{7DB81110-0962-7540-9791-5CB5BF9C738E}"/>
              </a:ext>
            </a:extLst>
          </p:cNvPr>
          <p:cNvSpPr/>
          <p:nvPr/>
        </p:nvSpPr>
        <p:spPr>
          <a:xfrm>
            <a:off x="16924025" y="10148478"/>
            <a:ext cx="899403" cy="1106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0" name="TextBox 19">
            <a:extLst>
              <a:ext uri="{FF2B5EF4-FFF2-40B4-BE49-F238E27FC236}">
                <a16:creationId xmlns:a16="http://schemas.microsoft.com/office/drawing/2014/main" id="{4961E3CD-E3BD-714E-9F5D-4520DEF7AAE2}"/>
              </a:ext>
            </a:extLst>
          </p:cNvPr>
          <p:cNvSpPr txBox="1"/>
          <p:nvPr/>
        </p:nvSpPr>
        <p:spPr>
          <a:xfrm>
            <a:off x="1419225" y="544128"/>
            <a:ext cx="3828292"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The Team</a:t>
            </a:r>
          </a:p>
        </p:txBody>
      </p:sp>
      <p:sp>
        <p:nvSpPr>
          <p:cNvPr id="33" name="Rectangle 32">
            <a:extLst>
              <a:ext uri="{FF2B5EF4-FFF2-40B4-BE49-F238E27FC236}">
                <a16:creationId xmlns:a16="http://schemas.microsoft.com/office/drawing/2014/main" id="{7C65C0C0-5044-0D4C-B464-B1ABCC7E94BE}"/>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891E30E0-CE9C-5D45-9E2E-441BE50ABA1B}"/>
              </a:ext>
            </a:extLst>
          </p:cNvPr>
          <p:cNvSpPr>
            <a:spLocks noGrp="1"/>
          </p:cNvSpPr>
          <p:nvPr>
            <p:ph type="pic" sz="quarter" idx="17"/>
          </p:nvPr>
        </p:nvSpPr>
        <p:spPr>
          <a:solidFill>
            <a:schemeClr val="bg1">
              <a:lumMod val="95000"/>
            </a:schemeClr>
          </a:solidFill>
        </p:spPr>
      </p:sp>
      <p:sp>
        <p:nvSpPr>
          <p:cNvPr id="5" name="Picture Placeholder 4">
            <a:extLst>
              <a:ext uri="{FF2B5EF4-FFF2-40B4-BE49-F238E27FC236}">
                <a16:creationId xmlns:a16="http://schemas.microsoft.com/office/drawing/2014/main" id="{8B468492-8B0A-8245-A15E-125557A68FDD}"/>
              </a:ext>
            </a:extLst>
          </p:cNvPr>
          <p:cNvSpPr>
            <a:spLocks noGrp="1"/>
          </p:cNvSpPr>
          <p:nvPr>
            <p:ph type="pic" sz="quarter" idx="15"/>
          </p:nvPr>
        </p:nvSpPr>
        <p:spPr>
          <a:solidFill>
            <a:schemeClr val="bg1">
              <a:lumMod val="95000"/>
            </a:schemeClr>
          </a:solidFill>
        </p:spPr>
      </p:sp>
      <p:sp>
        <p:nvSpPr>
          <p:cNvPr id="7" name="Picture Placeholder 6">
            <a:extLst>
              <a:ext uri="{FF2B5EF4-FFF2-40B4-BE49-F238E27FC236}">
                <a16:creationId xmlns:a16="http://schemas.microsoft.com/office/drawing/2014/main" id="{C93AE227-CD0A-8145-A51E-4E8D615301C1}"/>
              </a:ext>
            </a:extLst>
          </p:cNvPr>
          <p:cNvSpPr>
            <a:spLocks noGrp="1"/>
          </p:cNvSpPr>
          <p:nvPr>
            <p:ph type="pic" sz="quarter" idx="16"/>
          </p:nvPr>
        </p:nvSpPr>
        <p:spPr>
          <a:solidFill>
            <a:schemeClr val="bg1">
              <a:lumMod val="95000"/>
            </a:schemeClr>
          </a:solidFill>
        </p:spPr>
      </p:sp>
    </p:spTree>
    <p:extLst>
      <p:ext uri="{BB962C8B-B14F-4D97-AF65-F5344CB8AC3E}">
        <p14:creationId xmlns:p14="http://schemas.microsoft.com/office/powerpoint/2010/main" val="11742813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reeform 86"/>
          <p:cNvSpPr>
            <a:spLocks noChangeAspect="1" noChangeArrowheads="1"/>
          </p:cNvSpPr>
          <p:nvPr/>
        </p:nvSpPr>
        <p:spPr bwMode="auto">
          <a:xfrm>
            <a:off x="3556702" y="3276600"/>
            <a:ext cx="2926080" cy="2926269"/>
          </a:xfrm>
          <a:prstGeom prst="parallelogram">
            <a:avLst/>
          </a:prstGeom>
          <a:noFill/>
          <a:ln w="50800">
            <a:solidFill>
              <a:schemeClr val="accent3"/>
            </a:solidFill>
          </a:ln>
          <a:effectLst/>
        </p:spPr>
        <p:txBody>
          <a:bodyPr wrap="none" anchor="ctr"/>
          <a:lstStyle/>
          <a:p>
            <a:endParaRPr lang="en-US" sz="19900" dirty="0">
              <a:latin typeface="Source Sans Pro Light" panose="020B0403030403020204" pitchFamily="34" charset="0"/>
            </a:endParaRPr>
          </a:p>
        </p:txBody>
      </p:sp>
      <p:sp>
        <p:nvSpPr>
          <p:cNvPr id="24" name="Freeform 102"/>
          <p:cNvSpPr>
            <a:spLocks noChangeAspect="1" noChangeArrowheads="1"/>
          </p:cNvSpPr>
          <p:nvPr/>
        </p:nvSpPr>
        <p:spPr bwMode="auto">
          <a:xfrm>
            <a:off x="3551665" y="7543800"/>
            <a:ext cx="2926080" cy="2926269"/>
          </a:xfrm>
          <a:prstGeom prst="parallelogram">
            <a:avLst/>
          </a:prstGeom>
          <a:noFill/>
          <a:ln w="50800">
            <a:solidFill>
              <a:schemeClr val="accent4"/>
            </a:solidFill>
          </a:ln>
          <a:effectLst/>
        </p:spPr>
        <p:txBody>
          <a:bodyPr wrap="none" anchor="ctr"/>
          <a:lstStyle/>
          <a:p>
            <a:endParaRPr lang="en-US" sz="19900" dirty="0">
              <a:latin typeface="Source Sans Pro Light" panose="020B0403030403020204" pitchFamily="34" charset="0"/>
            </a:endParaRPr>
          </a:p>
        </p:txBody>
      </p:sp>
      <p:sp>
        <p:nvSpPr>
          <p:cNvPr id="31" name="TextBox 30"/>
          <p:cNvSpPr txBox="1"/>
          <p:nvPr/>
        </p:nvSpPr>
        <p:spPr>
          <a:xfrm>
            <a:off x="7985474" y="8002766"/>
            <a:ext cx="190629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Improve</a:t>
            </a:r>
          </a:p>
        </p:txBody>
      </p:sp>
      <p:sp>
        <p:nvSpPr>
          <p:cNvPr id="36" name="Subtitle 2"/>
          <p:cNvSpPr txBox="1">
            <a:spLocks/>
          </p:cNvSpPr>
          <p:nvPr/>
        </p:nvSpPr>
        <p:spPr>
          <a:xfrm>
            <a:off x="7874927" y="8719044"/>
            <a:ext cx="13074808" cy="1730540"/>
          </a:xfrm>
          <a:prstGeom prst="rect">
            <a:avLst/>
          </a:prstGeom>
        </p:spPr>
        <p:txBody>
          <a:bodyPr vert="horz" wrap="square" lIns="217490" tIns="108745" rIns="217490" bIns="108745" rtlCol="0">
            <a:spAutoFit/>
          </a:bodyPr>
          <a:lstStyle>
            <a:defPPr>
              <a:defRPr lang="en-US"/>
            </a:defPPr>
            <a:lvl1pPr indent="0" defTabSz="1087636">
              <a:lnSpc>
                <a:spcPts val="4800"/>
              </a:lnSpc>
              <a:spcBef>
                <a:spcPct val="20000"/>
              </a:spcBef>
              <a:buFont typeface="Arial"/>
              <a:buNone/>
              <a:defRPr sz="3200">
                <a:latin typeface="Lato Light" panose="020F0502020204030203" pitchFamily="34" charset="0"/>
                <a:ea typeface="Lato Light" panose="020F0502020204030203" pitchFamily="34" charset="0"/>
                <a:cs typeface="Lato Light" panose="020F0502020204030203" pitchFamily="34" charset="0"/>
              </a:defRPr>
            </a:lvl1pPr>
            <a:lvl2pPr marL="1087636" indent="0" algn="ctr" defTabSz="1087636">
              <a:lnSpc>
                <a:spcPct val="130000"/>
              </a:lnSpc>
              <a:spcBef>
                <a:spcPct val="20000"/>
              </a:spcBef>
              <a:buFont typeface="Arial"/>
              <a:buNone/>
              <a:defRPr sz="3200">
                <a:solidFill>
                  <a:schemeClr val="tx1">
                    <a:tint val="75000"/>
                  </a:schemeClr>
                </a:solidFill>
                <a:latin typeface="Open Sans"/>
                <a:cs typeface="Open Sans"/>
              </a:defRPr>
            </a:lvl2pPr>
            <a:lvl3pPr marL="2175271" indent="0" algn="ctr" defTabSz="1087636">
              <a:lnSpc>
                <a:spcPct val="130000"/>
              </a:lnSpc>
              <a:spcBef>
                <a:spcPct val="20000"/>
              </a:spcBef>
              <a:buFont typeface="Arial"/>
              <a:buNone/>
              <a:defRPr sz="3200">
                <a:solidFill>
                  <a:schemeClr val="tx1">
                    <a:tint val="75000"/>
                  </a:schemeClr>
                </a:solidFill>
                <a:latin typeface="Open Sans"/>
                <a:cs typeface="Open Sans"/>
              </a:defRPr>
            </a:lvl3pPr>
            <a:lvl4pPr marL="3262912" indent="0" algn="ctr" defTabSz="1087636">
              <a:lnSpc>
                <a:spcPct val="130000"/>
              </a:lnSpc>
              <a:spcBef>
                <a:spcPct val="20000"/>
              </a:spcBef>
              <a:buFont typeface="Arial"/>
              <a:buNone/>
              <a:defRPr sz="3200">
                <a:solidFill>
                  <a:schemeClr val="tx1">
                    <a:tint val="75000"/>
                  </a:schemeClr>
                </a:solidFill>
                <a:latin typeface="Open Sans"/>
                <a:cs typeface="Open Sans"/>
              </a:defRPr>
            </a:lvl4pPr>
            <a:lvl5pPr marL="4350546" indent="0" algn="ctr" defTabSz="1087636">
              <a:lnSpc>
                <a:spcPct val="130000"/>
              </a:lnSpc>
              <a:spcBef>
                <a:spcPct val="20000"/>
              </a:spcBef>
              <a:buFont typeface="Arial"/>
              <a:buNone/>
              <a:defRPr sz="3200">
                <a:solidFill>
                  <a:schemeClr val="tx1">
                    <a:tint val="75000"/>
                  </a:schemeClr>
                </a:solidFill>
                <a:latin typeface="Open Sans"/>
                <a:cs typeface="Open Sans"/>
              </a:defRPr>
            </a:lvl5pPr>
            <a:lvl6pPr marL="5438184" indent="0" algn="ctr" defTabSz="1087636">
              <a:spcBef>
                <a:spcPct val="20000"/>
              </a:spcBef>
              <a:buFont typeface="Arial"/>
              <a:buNone/>
              <a:defRPr sz="4800">
                <a:solidFill>
                  <a:schemeClr val="tx1">
                    <a:tint val="75000"/>
                  </a:schemeClr>
                </a:solidFill>
              </a:defRPr>
            </a:lvl6pPr>
            <a:lvl7pPr marL="6525820" indent="0" algn="ctr" defTabSz="1087636">
              <a:spcBef>
                <a:spcPct val="20000"/>
              </a:spcBef>
              <a:buFont typeface="Arial"/>
              <a:buNone/>
              <a:defRPr sz="4800">
                <a:solidFill>
                  <a:schemeClr val="tx1">
                    <a:tint val="75000"/>
                  </a:schemeClr>
                </a:solidFill>
              </a:defRPr>
            </a:lvl7pPr>
            <a:lvl8pPr marL="7613455" indent="0" algn="ctr" defTabSz="1087636">
              <a:spcBef>
                <a:spcPct val="20000"/>
              </a:spcBef>
              <a:buFont typeface="Arial"/>
              <a:buNone/>
              <a:defRPr sz="4800">
                <a:solidFill>
                  <a:schemeClr val="tx1">
                    <a:tint val="75000"/>
                  </a:schemeClr>
                </a:solidFill>
              </a:defRPr>
            </a:lvl8pPr>
            <a:lvl9pPr marL="8701091" indent="0" algn="ctr" defTabSz="1087636">
              <a:spcBef>
                <a:spcPct val="20000"/>
              </a:spcBef>
              <a:buFont typeface="Arial"/>
              <a:buNone/>
              <a:defRPr sz="4800">
                <a:solidFill>
                  <a:schemeClr val="tx1">
                    <a:tint val="75000"/>
                  </a:schemeClr>
                </a:solidFill>
              </a:defRPr>
            </a:lvl9pPr>
          </a:lstStyle>
          <a:p>
            <a:pPr algn="just">
              <a:lnSpc>
                <a:spcPts val="4000"/>
              </a:lnSpc>
            </a:pPr>
            <a:r>
              <a:rPr lang="en-US" sz="3000" dirty="0">
                <a:latin typeface="Source Sans Pro Light" panose="020B0403030403020204" pitchFamily="34" charset="0"/>
                <a:ea typeface="Source Sans Pro Light" panose="020B0403030403020204" pitchFamily="34" charset="0"/>
              </a:rPr>
              <a:t>A good business plan starts with an executive summary of the business; includes a detailed description of the business, its services and/or products; and states how the business intends to achieve its goals.</a:t>
            </a:r>
          </a:p>
        </p:txBody>
      </p:sp>
      <p:sp>
        <p:nvSpPr>
          <p:cNvPr id="39" name="TextBox 38"/>
          <p:cNvSpPr txBox="1"/>
          <p:nvPr/>
        </p:nvSpPr>
        <p:spPr>
          <a:xfrm>
            <a:off x="7985474" y="3781411"/>
            <a:ext cx="1221809"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Start</a:t>
            </a:r>
          </a:p>
        </p:txBody>
      </p:sp>
      <p:sp>
        <p:nvSpPr>
          <p:cNvPr id="40" name="Subtitle 2"/>
          <p:cNvSpPr txBox="1">
            <a:spLocks/>
          </p:cNvSpPr>
          <p:nvPr/>
        </p:nvSpPr>
        <p:spPr>
          <a:xfrm>
            <a:off x="7874927" y="4497689"/>
            <a:ext cx="13074808"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 summary of the business; includes a detailed description of the business, its services and/or products; and states how the business intends to achieve its goals.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3" name="Shape 2580">
            <a:extLst>
              <a:ext uri="{FF2B5EF4-FFF2-40B4-BE49-F238E27FC236}">
                <a16:creationId xmlns:a16="http://schemas.microsoft.com/office/drawing/2014/main" id="{8DB002D3-1CF5-1248-AEEB-CB77F486E537}"/>
              </a:ext>
            </a:extLst>
          </p:cNvPr>
          <p:cNvSpPr/>
          <p:nvPr/>
        </p:nvSpPr>
        <p:spPr>
          <a:xfrm>
            <a:off x="4420182" y="8422044"/>
            <a:ext cx="1161827" cy="1161827"/>
          </a:xfrm>
          <a:custGeom>
            <a:avLst/>
            <a:gdLst/>
            <a:ahLst/>
            <a:cxnLst>
              <a:cxn ang="0">
                <a:pos x="wd2" y="hd2"/>
              </a:cxn>
              <a:cxn ang="5400000">
                <a:pos x="wd2" y="hd2"/>
              </a:cxn>
              <a:cxn ang="10800000">
                <a:pos x="wd2" y="hd2"/>
              </a:cxn>
              <a:cxn ang="16200000">
                <a:pos x="wd2" y="hd2"/>
              </a:cxn>
            </a:cxnLst>
            <a:rect l="0" t="0" r="r" b="b"/>
            <a:pathLst>
              <a:path w="21600" h="21600" extrusionOk="0">
                <a:moveTo>
                  <a:pt x="9445" y="15886"/>
                </a:moveTo>
                <a:lnTo>
                  <a:pt x="10478" y="18984"/>
                </a:lnTo>
                <a:lnTo>
                  <a:pt x="7944" y="17126"/>
                </a:lnTo>
                <a:lnTo>
                  <a:pt x="7364" y="16700"/>
                </a:lnTo>
                <a:lnTo>
                  <a:pt x="6783" y="17126"/>
                </a:lnTo>
                <a:lnTo>
                  <a:pt x="4249" y="18984"/>
                </a:lnTo>
                <a:lnTo>
                  <a:pt x="5283" y="15886"/>
                </a:lnTo>
                <a:lnTo>
                  <a:pt x="5505" y="15220"/>
                </a:lnTo>
                <a:lnTo>
                  <a:pt x="4946" y="14794"/>
                </a:lnTo>
                <a:lnTo>
                  <a:pt x="2908" y="13240"/>
                </a:lnTo>
                <a:lnTo>
                  <a:pt x="6037" y="13240"/>
                </a:lnTo>
                <a:lnTo>
                  <a:pt x="6275" y="12602"/>
                </a:lnTo>
                <a:lnTo>
                  <a:pt x="7364" y="9683"/>
                </a:lnTo>
                <a:lnTo>
                  <a:pt x="8452" y="12602"/>
                </a:lnTo>
                <a:lnTo>
                  <a:pt x="8690" y="13240"/>
                </a:lnTo>
                <a:lnTo>
                  <a:pt x="11820" y="13240"/>
                </a:lnTo>
                <a:lnTo>
                  <a:pt x="9781" y="14794"/>
                </a:lnTo>
                <a:lnTo>
                  <a:pt x="9223" y="15220"/>
                </a:lnTo>
                <a:cubicBezTo>
                  <a:pt x="9223" y="15220"/>
                  <a:pt x="9445" y="15886"/>
                  <a:pt x="9445" y="15886"/>
                </a:cubicBezTo>
                <a:close/>
                <a:moveTo>
                  <a:pt x="9372" y="12259"/>
                </a:moveTo>
                <a:lnTo>
                  <a:pt x="7364" y="6873"/>
                </a:lnTo>
                <a:lnTo>
                  <a:pt x="5355" y="12259"/>
                </a:lnTo>
                <a:lnTo>
                  <a:pt x="0" y="12259"/>
                </a:lnTo>
                <a:lnTo>
                  <a:pt x="4351" y="15575"/>
                </a:lnTo>
                <a:lnTo>
                  <a:pt x="2343" y="21600"/>
                </a:lnTo>
                <a:lnTo>
                  <a:pt x="7364" y="17918"/>
                </a:lnTo>
                <a:lnTo>
                  <a:pt x="12384" y="21600"/>
                </a:lnTo>
                <a:lnTo>
                  <a:pt x="10376" y="15575"/>
                </a:lnTo>
                <a:lnTo>
                  <a:pt x="14727" y="12259"/>
                </a:lnTo>
                <a:cubicBezTo>
                  <a:pt x="14727" y="12259"/>
                  <a:pt x="9372" y="12259"/>
                  <a:pt x="9372" y="12259"/>
                </a:cubicBezTo>
                <a:close/>
                <a:moveTo>
                  <a:pt x="16781" y="7308"/>
                </a:moveTo>
                <a:lnTo>
                  <a:pt x="16200" y="6883"/>
                </a:lnTo>
                <a:lnTo>
                  <a:pt x="15619" y="7308"/>
                </a:lnTo>
                <a:lnTo>
                  <a:pt x="14426" y="8184"/>
                </a:lnTo>
                <a:lnTo>
                  <a:pt x="14922" y="6693"/>
                </a:lnTo>
                <a:lnTo>
                  <a:pt x="15143" y="6031"/>
                </a:lnTo>
                <a:lnTo>
                  <a:pt x="14590" y="5605"/>
                </a:lnTo>
                <a:lnTo>
                  <a:pt x="13682" y="4905"/>
                </a:lnTo>
                <a:lnTo>
                  <a:pt x="15408" y="4905"/>
                </a:lnTo>
                <a:lnTo>
                  <a:pt x="15647" y="4267"/>
                </a:lnTo>
                <a:lnTo>
                  <a:pt x="16200" y="2793"/>
                </a:lnTo>
                <a:lnTo>
                  <a:pt x="16754" y="4267"/>
                </a:lnTo>
                <a:lnTo>
                  <a:pt x="16992" y="4905"/>
                </a:lnTo>
                <a:lnTo>
                  <a:pt x="18718" y="4905"/>
                </a:lnTo>
                <a:lnTo>
                  <a:pt x="17810" y="5605"/>
                </a:lnTo>
                <a:lnTo>
                  <a:pt x="17257" y="6031"/>
                </a:lnTo>
                <a:lnTo>
                  <a:pt x="17478" y="6693"/>
                </a:lnTo>
                <a:lnTo>
                  <a:pt x="17975" y="8184"/>
                </a:lnTo>
                <a:cubicBezTo>
                  <a:pt x="17975" y="8184"/>
                  <a:pt x="16781" y="7308"/>
                  <a:pt x="16781" y="7308"/>
                </a:cubicBezTo>
                <a:close/>
                <a:moveTo>
                  <a:pt x="21600" y="3922"/>
                </a:moveTo>
                <a:lnTo>
                  <a:pt x="17673" y="3922"/>
                </a:lnTo>
                <a:lnTo>
                  <a:pt x="16200" y="0"/>
                </a:lnTo>
                <a:lnTo>
                  <a:pt x="14727" y="3922"/>
                </a:lnTo>
                <a:lnTo>
                  <a:pt x="10800" y="3922"/>
                </a:lnTo>
                <a:lnTo>
                  <a:pt x="13991" y="6382"/>
                </a:lnTo>
                <a:lnTo>
                  <a:pt x="12518" y="10800"/>
                </a:lnTo>
                <a:lnTo>
                  <a:pt x="16200" y="8100"/>
                </a:lnTo>
                <a:lnTo>
                  <a:pt x="19882" y="10800"/>
                </a:lnTo>
                <a:lnTo>
                  <a:pt x="18409" y="6382"/>
                </a:lnTo>
                <a:cubicBezTo>
                  <a:pt x="18409" y="6382"/>
                  <a:pt x="21600" y="3922"/>
                  <a:pt x="21600" y="3922"/>
                </a:cubicBezTo>
                <a:close/>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9" name="Shape 2587">
            <a:extLst>
              <a:ext uri="{FF2B5EF4-FFF2-40B4-BE49-F238E27FC236}">
                <a16:creationId xmlns:a16="http://schemas.microsoft.com/office/drawing/2014/main" id="{5E60FC5E-2837-924E-B59E-A8D9CB77A5A6}"/>
              </a:ext>
            </a:extLst>
          </p:cNvPr>
          <p:cNvSpPr/>
          <p:nvPr/>
        </p:nvSpPr>
        <p:spPr>
          <a:xfrm>
            <a:off x="4407700" y="4157201"/>
            <a:ext cx="1161827" cy="1161827"/>
          </a:xfrm>
          <a:custGeom>
            <a:avLst/>
            <a:gdLst/>
            <a:ahLst/>
            <a:cxnLst>
              <a:cxn ang="0">
                <a:pos x="wd2" y="hd2"/>
              </a:cxn>
              <a:cxn ang="5400000">
                <a:pos x="wd2" y="hd2"/>
              </a:cxn>
              <a:cxn ang="10800000">
                <a:pos x="wd2" y="hd2"/>
              </a:cxn>
              <a:cxn ang="16200000">
                <a:pos x="wd2" y="hd2"/>
              </a:cxn>
            </a:cxnLst>
            <a:rect l="0" t="0" r="r" b="b"/>
            <a:pathLst>
              <a:path w="21600" h="21600" extrusionOk="0">
                <a:moveTo>
                  <a:pt x="12281" y="19846"/>
                </a:moveTo>
                <a:lnTo>
                  <a:pt x="9413" y="12882"/>
                </a:lnTo>
                <a:lnTo>
                  <a:pt x="19655" y="2640"/>
                </a:lnTo>
                <a:cubicBezTo>
                  <a:pt x="19655" y="2640"/>
                  <a:pt x="12281" y="19846"/>
                  <a:pt x="12281" y="19846"/>
                </a:cubicBezTo>
                <a:close/>
                <a:moveTo>
                  <a:pt x="1755" y="9320"/>
                </a:moveTo>
                <a:lnTo>
                  <a:pt x="18960" y="1945"/>
                </a:lnTo>
                <a:lnTo>
                  <a:pt x="8719" y="12187"/>
                </a:lnTo>
                <a:cubicBezTo>
                  <a:pt x="8719" y="12187"/>
                  <a:pt x="1755" y="9320"/>
                  <a:pt x="1755" y="9320"/>
                </a:cubicBezTo>
                <a:close/>
                <a:moveTo>
                  <a:pt x="21600" y="491"/>
                </a:moveTo>
                <a:cubicBezTo>
                  <a:pt x="21600" y="220"/>
                  <a:pt x="21380" y="0"/>
                  <a:pt x="21109" y="0"/>
                </a:cubicBezTo>
                <a:cubicBezTo>
                  <a:pt x="21034" y="0"/>
                  <a:pt x="20964" y="20"/>
                  <a:pt x="20900" y="52"/>
                </a:cubicBezTo>
                <a:lnTo>
                  <a:pt x="20898" y="48"/>
                </a:lnTo>
                <a:lnTo>
                  <a:pt x="302" y="8875"/>
                </a:lnTo>
                <a:cubicBezTo>
                  <a:pt x="301" y="8875"/>
                  <a:pt x="299" y="8876"/>
                  <a:pt x="297" y="8877"/>
                </a:cubicBezTo>
                <a:lnTo>
                  <a:pt x="280" y="8885"/>
                </a:lnTo>
                <a:lnTo>
                  <a:pt x="281" y="8887"/>
                </a:lnTo>
                <a:cubicBezTo>
                  <a:pt x="116" y="8967"/>
                  <a:pt x="0" y="9132"/>
                  <a:pt x="0" y="9327"/>
                </a:cubicBezTo>
                <a:cubicBezTo>
                  <a:pt x="0" y="9550"/>
                  <a:pt x="151" y="9731"/>
                  <a:pt x="355" y="9791"/>
                </a:cubicBezTo>
                <a:lnTo>
                  <a:pt x="353" y="9799"/>
                </a:lnTo>
                <a:lnTo>
                  <a:pt x="8462" y="13138"/>
                </a:lnTo>
                <a:lnTo>
                  <a:pt x="11801" y="21248"/>
                </a:lnTo>
                <a:lnTo>
                  <a:pt x="11809" y="21245"/>
                </a:lnTo>
                <a:cubicBezTo>
                  <a:pt x="11869" y="21449"/>
                  <a:pt x="12050" y="21600"/>
                  <a:pt x="12273" y="21600"/>
                </a:cubicBezTo>
                <a:cubicBezTo>
                  <a:pt x="12468" y="21600"/>
                  <a:pt x="12634" y="21484"/>
                  <a:pt x="12713" y="21319"/>
                </a:cubicBezTo>
                <a:lnTo>
                  <a:pt x="12716" y="21320"/>
                </a:lnTo>
                <a:lnTo>
                  <a:pt x="12723" y="21303"/>
                </a:lnTo>
                <a:cubicBezTo>
                  <a:pt x="12724" y="21301"/>
                  <a:pt x="12725" y="21300"/>
                  <a:pt x="12725" y="21298"/>
                </a:cubicBezTo>
                <a:lnTo>
                  <a:pt x="21553" y="702"/>
                </a:lnTo>
                <a:lnTo>
                  <a:pt x="21547" y="699"/>
                </a:lnTo>
                <a:cubicBezTo>
                  <a:pt x="21578" y="636"/>
                  <a:pt x="21600" y="567"/>
                  <a:pt x="21600" y="491"/>
                </a:cubicBezTo>
                <a:moveTo>
                  <a:pt x="7855" y="16200"/>
                </a:moveTo>
                <a:cubicBezTo>
                  <a:pt x="7719" y="16200"/>
                  <a:pt x="7596" y="16255"/>
                  <a:pt x="7507" y="16344"/>
                </a:cubicBezTo>
                <a:lnTo>
                  <a:pt x="6035" y="17817"/>
                </a:lnTo>
                <a:cubicBezTo>
                  <a:pt x="5946" y="17905"/>
                  <a:pt x="5891" y="18029"/>
                  <a:pt x="5891" y="18164"/>
                </a:cubicBezTo>
                <a:cubicBezTo>
                  <a:pt x="5891" y="18435"/>
                  <a:pt x="6111" y="18655"/>
                  <a:pt x="6382" y="18655"/>
                </a:cubicBezTo>
                <a:cubicBezTo>
                  <a:pt x="6517" y="18655"/>
                  <a:pt x="6640" y="18600"/>
                  <a:pt x="6729" y="18511"/>
                </a:cubicBezTo>
                <a:lnTo>
                  <a:pt x="8202" y="17038"/>
                </a:lnTo>
                <a:cubicBezTo>
                  <a:pt x="8291" y="16950"/>
                  <a:pt x="8345" y="16827"/>
                  <a:pt x="8345" y="16691"/>
                </a:cubicBezTo>
                <a:cubicBezTo>
                  <a:pt x="8345" y="16420"/>
                  <a:pt x="8126" y="16200"/>
                  <a:pt x="7855" y="16200"/>
                </a:cubicBezTo>
                <a:moveTo>
                  <a:pt x="7855" y="14237"/>
                </a:moveTo>
                <a:cubicBezTo>
                  <a:pt x="7855" y="13966"/>
                  <a:pt x="7635" y="13745"/>
                  <a:pt x="7364" y="13745"/>
                </a:cubicBezTo>
                <a:cubicBezTo>
                  <a:pt x="7228" y="13745"/>
                  <a:pt x="7105" y="13801"/>
                  <a:pt x="7017" y="13889"/>
                </a:cubicBezTo>
                <a:lnTo>
                  <a:pt x="2107" y="18798"/>
                </a:lnTo>
                <a:cubicBezTo>
                  <a:pt x="2019" y="18888"/>
                  <a:pt x="1964" y="19011"/>
                  <a:pt x="1964" y="19145"/>
                </a:cubicBezTo>
                <a:cubicBezTo>
                  <a:pt x="1964" y="19417"/>
                  <a:pt x="2184" y="19636"/>
                  <a:pt x="2455" y="19636"/>
                </a:cubicBezTo>
                <a:cubicBezTo>
                  <a:pt x="2590" y="19636"/>
                  <a:pt x="2713" y="19582"/>
                  <a:pt x="2802" y="19493"/>
                </a:cubicBezTo>
                <a:lnTo>
                  <a:pt x="7711" y="14583"/>
                </a:lnTo>
                <a:cubicBezTo>
                  <a:pt x="7800" y="14495"/>
                  <a:pt x="7855" y="14372"/>
                  <a:pt x="7855" y="14237"/>
                </a:cubicBezTo>
                <a:moveTo>
                  <a:pt x="4765" y="14583"/>
                </a:moveTo>
                <a:lnTo>
                  <a:pt x="5256" y="14093"/>
                </a:lnTo>
                <a:cubicBezTo>
                  <a:pt x="5345" y="14004"/>
                  <a:pt x="5400" y="13881"/>
                  <a:pt x="5400" y="13745"/>
                </a:cubicBezTo>
                <a:cubicBezTo>
                  <a:pt x="5400" y="13475"/>
                  <a:pt x="5180" y="13255"/>
                  <a:pt x="4909" y="13255"/>
                </a:cubicBezTo>
                <a:cubicBezTo>
                  <a:pt x="4774" y="13255"/>
                  <a:pt x="4651" y="13310"/>
                  <a:pt x="4562" y="13398"/>
                </a:cubicBezTo>
                <a:lnTo>
                  <a:pt x="4071" y="13889"/>
                </a:lnTo>
                <a:cubicBezTo>
                  <a:pt x="3982" y="13979"/>
                  <a:pt x="3927" y="14101"/>
                  <a:pt x="3927" y="14237"/>
                </a:cubicBezTo>
                <a:cubicBezTo>
                  <a:pt x="3927" y="14507"/>
                  <a:pt x="4147" y="14727"/>
                  <a:pt x="4418" y="14727"/>
                </a:cubicBezTo>
                <a:cubicBezTo>
                  <a:pt x="4554" y="14727"/>
                  <a:pt x="4676" y="14673"/>
                  <a:pt x="4765" y="14583"/>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 name="TextBox 11">
            <a:extLst>
              <a:ext uri="{FF2B5EF4-FFF2-40B4-BE49-F238E27FC236}">
                <a16:creationId xmlns:a16="http://schemas.microsoft.com/office/drawing/2014/main" id="{426CCD4A-0A17-1749-986E-3C6B6E47035F}"/>
              </a:ext>
            </a:extLst>
          </p:cNvPr>
          <p:cNvSpPr txBox="1"/>
          <p:nvPr/>
        </p:nvSpPr>
        <p:spPr>
          <a:xfrm>
            <a:off x="1419225" y="544128"/>
            <a:ext cx="4171335"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Core Value</a:t>
            </a:r>
          </a:p>
        </p:txBody>
      </p:sp>
      <p:sp>
        <p:nvSpPr>
          <p:cNvPr id="14" name="Rectangle 13">
            <a:extLst>
              <a:ext uri="{FF2B5EF4-FFF2-40B4-BE49-F238E27FC236}">
                <a16:creationId xmlns:a16="http://schemas.microsoft.com/office/drawing/2014/main" id="{53AAAF8C-8006-8641-9CF7-427DAFA21D04}"/>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3474114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63BA744E-6219-7A4F-9555-9CCD6DE6F8CE}"/>
              </a:ext>
            </a:extLst>
          </p:cNvPr>
          <p:cNvSpPr/>
          <p:nvPr/>
        </p:nvSpPr>
        <p:spPr>
          <a:xfrm>
            <a:off x="0" y="8258175"/>
            <a:ext cx="24377650" cy="545782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5" name="Rectangle 24">
            <a:extLst>
              <a:ext uri="{FF2B5EF4-FFF2-40B4-BE49-F238E27FC236}">
                <a16:creationId xmlns:a16="http://schemas.microsoft.com/office/drawing/2014/main" id="{3D6D4E7E-8062-DC48-AC9F-281913C97351}"/>
              </a:ext>
            </a:extLst>
          </p:cNvPr>
          <p:cNvSpPr/>
          <p:nvPr/>
        </p:nvSpPr>
        <p:spPr>
          <a:xfrm>
            <a:off x="1540566" y="8807951"/>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solidFill>
                <a:schemeClr val="bg1"/>
              </a:solidFill>
              <a:latin typeface="Source Sans Pro Light" panose="020B0403030403020204" pitchFamily="34" charset="0"/>
            </a:endParaRPr>
          </a:p>
        </p:txBody>
      </p:sp>
      <p:sp>
        <p:nvSpPr>
          <p:cNvPr id="32" name="Rectangle 31">
            <a:extLst>
              <a:ext uri="{FF2B5EF4-FFF2-40B4-BE49-F238E27FC236}">
                <a16:creationId xmlns:a16="http://schemas.microsoft.com/office/drawing/2014/main" id="{EC1CDB4F-2638-2547-AA44-071C043B0589}"/>
              </a:ext>
            </a:extLst>
          </p:cNvPr>
          <p:cNvSpPr/>
          <p:nvPr/>
        </p:nvSpPr>
        <p:spPr>
          <a:xfrm>
            <a:off x="10351074"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solidFill>
                <a:schemeClr val="bg1"/>
              </a:solidFill>
              <a:latin typeface="Source Sans Pro Light" panose="020B0403030403020204" pitchFamily="34" charset="0"/>
            </a:endParaRPr>
          </a:p>
        </p:txBody>
      </p:sp>
      <p:sp>
        <p:nvSpPr>
          <p:cNvPr id="35" name="Rectangle 34">
            <a:extLst>
              <a:ext uri="{FF2B5EF4-FFF2-40B4-BE49-F238E27FC236}">
                <a16:creationId xmlns:a16="http://schemas.microsoft.com/office/drawing/2014/main" id="{4A22CD90-6CA3-D541-9B2A-AB4FBD2EC01D}"/>
              </a:ext>
            </a:extLst>
          </p:cNvPr>
          <p:cNvSpPr/>
          <p:nvPr/>
        </p:nvSpPr>
        <p:spPr>
          <a:xfrm>
            <a:off x="19131102"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bg1"/>
              </a:solidFill>
              <a:latin typeface="Source Sans Pro Light" panose="020B0403030403020204" pitchFamily="34" charset="0"/>
            </a:endParaRPr>
          </a:p>
        </p:txBody>
      </p:sp>
      <p:sp>
        <p:nvSpPr>
          <p:cNvPr id="38" name="Rectangle 37">
            <a:extLst>
              <a:ext uri="{FF2B5EF4-FFF2-40B4-BE49-F238E27FC236}">
                <a16:creationId xmlns:a16="http://schemas.microsoft.com/office/drawing/2014/main" id="{CC090D59-B398-6341-A187-81794B48792C}"/>
              </a:ext>
            </a:extLst>
          </p:cNvPr>
          <p:cNvSpPr/>
          <p:nvPr/>
        </p:nvSpPr>
        <p:spPr>
          <a:xfrm>
            <a:off x="14741088"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bg1"/>
              </a:solidFill>
              <a:latin typeface="Source Sans Pro Light" panose="020B0403030403020204" pitchFamily="34" charset="0"/>
            </a:endParaRPr>
          </a:p>
        </p:txBody>
      </p:sp>
      <p:sp>
        <p:nvSpPr>
          <p:cNvPr id="39" name="Rectangle 38">
            <a:extLst>
              <a:ext uri="{FF2B5EF4-FFF2-40B4-BE49-F238E27FC236}">
                <a16:creationId xmlns:a16="http://schemas.microsoft.com/office/drawing/2014/main" id="{4BCC7BC9-4E5E-9D47-99CF-9A0D985B8AA4}"/>
              </a:ext>
            </a:extLst>
          </p:cNvPr>
          <p:cNvSpPr/>
          <p:nvPr/>
        </p:nvSpPr>
        <p:spPr>
          <a:xfrm>
            <a:off x="5930580" y="8806807"/>
            <a:ext cx="3732474" cy="3143168"/>
          </a:xfrm>
          <a:prstGeom prst="rect">
            <a:avLst/>
          </a:prstGeom>
        </p:spPr>
        <p:txBody>
          <a:bodyPr wrap="square">
            <a:spAutoFit/>
          </a:body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solidFill>
                <a:schemeClr val="bg1"/>
              </a:solidFill>
              <a:latin typeface="Source Sans Pro Light" panose="020B0403030403020204" pitchFamily="34" charset="0"/>
            </a:endParaRPr>
          </a:p>
        </p:txBody>
      </p:sp>
      <p:sp>
        <p:nvSpPr>
          <p:cNvPr id="42" name="TextBox 41">
            <a:extLst>
              <a:ext uri="{FF2B5EF4-FFF2-40B4-BE49-F238E27FC236}">
                <a16:creationId xmlns:a16="http://schemas.microsoft.com/office/drawing/2014/main" id="{4EE49CD1-CC53-C44D-9FEB-D4A0D46AD50D}"/>
              </a:ext>
            </a:extLst>
          </p:cNvPr>
          <p:cNvSpPr txBox="1"/>
          <p:nvPr/>
        </p:nvSpPr>
        <p:spPr>
          <a:xfrm>
            <a:off x="1540566"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50" name="Rectangle 49">
            <a:extLst>
              <a:ext uri="{FF2B5EF4-FFF2-40B4-BE49-F238E27FC236}">
                <a16:creationId xmlns:a16="http://schemas.microsoft.com/office/drawing/2014/main" id="{E9F0CD9A-476F-D34E-8F0F-EE6491976D51}"/>
              </a:ext>
            </a:extLst>
          </p:cNvPr>
          <p:cNvSpPr>
            <a:spLocks noChangeAspect="1"/>
          </p:cNvSpPr>
          <p:nvPr/>
        </p:nvSpPr>
        <p:spPr>
          <a:xfrm>
            <a:off x="1592169"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55" name="TextBox 54">
            <a:extLst>
              <a:ext uri="{FF2B5EF4-FFF2-40B4-BE49-F238E27FC236}">
                <a16:creationId xmlns:a16="http://schemas.microsoft.com/office/drawing/2014/main" id="{A8F5CAEE-2DDD-8445-9573-2DA83FE739BB}"/>
              </a:ext>
            </a:extLst>
          </p:cNvPr>
          <p:cNvSpPr txBox="1"/>
          <p:nvPr/>
        </p:nvSpPr>
        <p:spPr>
          <a:xfrm>
            <a:off x="1561158"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1.</a:t>
            </a:r>
          </a:p>
        </p:txBody>
      </p:sp>
      <p:sp>
        <p:nvSpPr>
          <p:cNvPr id="61" name="Rectangle 60">
            <a:extLst>
              <a:ext uri="{FF2B5EF4-FFF2-40B4-BE49-F238E27FC236}">
                <a16:creationId xmlns:a16="http://schemas.microsoft.com/office/drawing/2014/main" id="{4AC7C781-13D6-7E4A-8E33-34850613A5D7}"/>
              </a:ext>
            </a:extLst>
          </p:cNvPr>
          <p:cNvSpPr>
            <a:spLocks noChangeAspect="1"/>
          </p:cNvSpPr>
          <p:nvPr/>
        </p:nvSpPr>
        <p:spPr>
          <a:xfrm>
            <a:off x="5971621" y="8216093"/>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2" name="Rectangle 61">
            <a:extLst>
              <a:ext uri="{FF2B5EF4-FFF2-40B4-BE49-F238E27FC236}">
                <a16:creationId xmlns:a16="http://schemas.microsoft.com/office/drawing/2014/main" id="{FC50C3A9-9F95-EE42-88E6-7D64A0BB0CD0}"/>
              </a:ext>
            </a:extLst>
          </p:cNvPr>
          <p:cNvSpPr>
            <a:spLocks noChangeAspect="1"/>
          </p:cNvSpPr>
          <p:nvPr/>
        </p:nvSpPr>
        <p:spPr>
          <a:xfrm>
            <a:off x="10351073"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3" name="Rectangle 62">
            <a:extLst>
              <a:ext uri="{FF2B5EF4-FFF2-40B4-BE49-F238E27FC236}">
                <a16:creationId xmlns:a16="http://schemas.microsoft.com/office/drawing/2014/main" id="{2121AE6E-A9C0-F140-AA69-209AAF1606B0}"/>
              </a:ext>
            </a:extLst>
          </p:cNvPr>
          <p:cNvSpPr>
            <a:spLocks noChangeAspect="1"/>
          </p:cNvSpPr>
          <p:nvPr/>
        </p:nvSpPr>
        <p:spPr>
          <a:xfrm>
            <a:off x="14730525"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4" name="Rectangle 63">
            <a:extLst>
              <a:ext uri="{FF2B5EF4-FFF2-40B4-BE49-F238E27FC236}">
                <a16:creationId xmlns:a16="http://schemas.microsoft.com/office/drawing/2014/main" id="{24B9858F-E093-FF40-BA94-A6CFF64CB0DA}"/>
              </a:ext>
            </a:extLst>
          </p:cNvPr>
          <p:cNvSpPr>
            <a:spLocks noChangeAspect="1"/>
          </p:cNvSpPr>
          <p:nvPr/>
        </p:nvSpPr>
        <p:spPr>
          <a:xfrm>
            <a:off x="19109977" y="8214728"/>
            <a:ext cx="2001885" cy="11441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4"/>
              </a:solidFill>
              <a:latin typeface="Source Sans Pro Light" panose="020B0403030403020204" pitchFamily="34" charset="0"/>
            </a:endParaRPr>
          </a:p>
        </p:txBody>
      </p:sp>
      <p:sp>
        <p:nvSpPr>
          <p:cNvPr id="65" name="TextBox 64">
            <a:extLst>
              <a:ext uri="{FF2B5EF4-FFF2-40B4-BE49-F238E27FC236}">
                <a16:creationId xmlns:a16="http://schemas.microsoft.com/office/drawing/2014/main" id="{860EA565-842F-DF4F-A43D-40985AB3DEDF}"/>
              </a:ext>
            </a:extLst>
          </p:cNvPr>
          <p:cNvSpPr txBox="1"/>
          <p:nvPr/>
        </p:nvSpPr>
        <p:spPr>
          <a:xfrm>
            <a:off x="5815523"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66" name="TextBox 65">
            <a:extLst>
              <a:ext uri="{FF2B5EF4-FFF2-40B4-BE49-F238E27FC236}">
                <a16:creationId xmlns:a16="http://schemas.microsoft.com/office/drawing/2014/main" id="{46286949-F502-574A-BE18-1A5A21EE05A4}"/>
              </a:ext>
            </a:extLst>
          </p:cNvPr>
          <p:cNvSpPr txBox="1"/>
          <p:nvPr/>
        </p:nvSpPr>
        <p:spPr>
          <a:xfrm>
            <a:off x="5836115"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2.</a:t>
            </a:r>
          </a:p>
        </p:txBody>
      </p:sp>
      <p:sp>
        <p:nvSpPr>
          <p:cNvPr id="67" name="TextBox 66">
            <a:extLst>
              <a:ext uri="{FF2B5EF4-FFF2-40B4-BE49-F238E27FC236}">
                <a16:creationId xmlns:a16="http://schemas.microsoft.com/office/drawing/2014/main" id="{A61114E5-35F8-8441-9916-123D6F684F78}"/>
              </a:ext>
            </a:extLst>
          </p:cNvPr>
          <p:cNvSpPr txBox="1"/>
          <p:nvPr/>
        </p:nvSpPr>
        <p:spPr>
          <a:xfrm>
            <a:off x="10351073"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68" name="TextBox 67">
            <a:extLst>
              <a:ext uri="{FF2B5EF4-FFF2-40B4-BE49-F238E27FC236}">
                <a16:creationId xmlns:a16="http://schemas.microsoft.com/office/drawing/2014/main" id="{1E0CD165-0C3E-F542-9CCC-D79D62B3587C}"/>
              </a:ext>
            </a:extLst>
          </p:cNvPr>
          <p:cNvSpPr txBox="1"/>
          <p:nvPr/>
        </p:nvSpPr>
        <p:spPr>
          <a:xfrm>
            <a:off x="10371665"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3.</a:t>
            </a:r>
          </a:p>
        </p:txBody>
      </p:sp>
      <p:sp>
        <p:nvSpPr>
          <p:cNvPr id="69" name="TextBox 68">
            <a:extLst>
              <a:ext uri="{FF2B5EF4-FFF2-40B4-BE49-F238E27FC236}">
                <a16:creationId xmlns:a16="http://schemas.microsoft.com/office/drawing/2014/main" id="{A86CDF55-919D-054A-BE8A-D70C21622A18}"/>
              </a:ext>
            </a:extLst>
          </p:cNvPr>
          <p:cNvSpPr txBox="1"/>
          <p:nvPr/>
        </p:nvSpPr>
        <p:spPr>
          <a:xfrm>
            <a:off x="14741088"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70" name="TextBox 69">
            <a:extLst>
              <a:ext uri="{FF2B5EF4-FFF2-40B4-BE49-F238E27FC236}">
                <a16:creationId xmlns:a16="http://schemas.microsoft.com/office/drawing/2014/main" id="{2DDC2874-8604-8649-98FF-E1DAE03072D8}"/>
              </a:ext>
            </a:extLst>
          </p:cNvPr>
          <p:cNvSpPr txBox="1"/>
          <p:nvPr/>
        </p:nvSpPr>
        <p:spPr>
          <a:xfrm>
            <a:off x="14761680"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4.</a:t>
            </a:r>
          </a:p>
        </p:txBody>
      </p:sp>
      <p:sp>
        <p:nvSpPr>
          <p:cNvPr id="71" name="TextBox 70">
            <a:extLst>
              <a:ext uri="{FF2B5EF4-FFF2-40B4-BE49-F238E27FC236}">
                <a16:creationId xmlns:a16="http://schemas.microsoft.com/office/drawing/2014/main" id="{EC56B518-4A11-5D47-8784-2F944F288C68}"/>
              </a:ext>
            </a:extLst>
          </p:cNvPr>
          <p:cNvSpPr txBox="1"/>
          <p:nvPr/>
        </p:nvSpPr>
        <p:spPr>
          <a:xfrm>
            <a:off x="19109977" y="7293995"/>
            <a:ext cx="2132315" cy="605294"/>
          </a:xfrm>
          <a:prstGeom prst="rect">
            <a:avLst/>
          </a:prstGeom>
        </p:spPr>
        <p:txBody>
          <a:bodyPr wrap="none">
            <a:spAutoFit/>
          </a:bodyPr>
          <a:lstStyle>
            <a:defPPr>
              <a:defRPr lang="en-US"/>
            </a:defPPr>
            <a:lvl1pPr>
              <a:lnSpc>
                <a:spcPts val="4000"/>
              </a:lnSpc>
              <a:defRPr sz="300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defRPr>
            </a:lvl1pPr>
          </a:lstStyle>
          <a:p>
            <a:r>
              <a:rPr lang="en-US" sz="3600" b="1" dirty="0">
                <a:solidFill>
                  <a:schemeClr val="tx2"/>
                </a:solidFill>
                <a:latin typeface="Source Sans Pro" panose="020B0503030403020204" pitchFamily="34" charset="0"/>
                <a:ea typeface="Source Sans Pro" panose="020B0503030403020204" pitchFamily="34" charset="0"/>
              </a:rPr>
              <a:t>Title here</a:t>
            </a:r>
          </a:p>
        </p:txBody>
      </p:sp>
      <p:sp>
        <p:nvSpPr>
          <p:cNvPr id="72" name="TextBox 71">
            <a:extLst>
              <a:ext uri="{FF2B5EF4-FFF2-40B4-BE49-F238E27FC236}">
                <a16:creationId xmlns:a16="http://schemas.microsoft.com/office/drawing/2014/main" id="{7AF6C1E7-50F4-D148-82CC-3452189A85D0}"/>
              </a:ext>
            </a:extLst>
          </p:cNvPr>
          <p:cNvSpPr txBox="1"/>
          <p:nvPr/>
        </p:nvSpPr>
        <p:spPr>
          <a:xfrm>
            <a:off x="19130569" y="5680795"/>
            <a:ext cx="1204176" cy="1569660"/>
          </a:xfrm>
          <a:prstGeom prst="rect">
            <a:avLst/>
          </a:prstGeom>
          <a:noFill/>
        </p:spPr>
        <p:txBody>
          <a:bodyPr wrap="none" rtlCol="0" anchor="b">
            <a:spAutoFit/>
          </a:bodyPr>
          <a:lstStyle/>
          <a:p>
            <a:r>
              <a:rPr lang="en-US" sz="9600" b="1" dirty="0">
                <a:latin typeface="Source Sans Pro" panose="020B0503030403020204" pitchFamily="34" charset="0"/>
                <a:ea typeface="Source Sans Pro" panose="020B0503030403020204" pitchFamily="34" charset="0"/>
              </a:rPr>
              <a:t>5.</a:t>
            </a:r>
          </a:p>
        </p:txBody>
      </p:sp>
      <p:sp>
        <p:nvSpPr>
          <p:cNvPr id="26" name="TextBox 25">
            <a:extLst>
              <a:ext uri="{FF2B5EF4-FFF2-40B4-BE49-F238E27FC236}">
                <a16:creationId xmlns:a16="http://schemas.microsoft.com/office/drawing/2014/main" id="{92283682-E9D4-C143-8B9F-D779246D5587}"/>
              </a:ext>
            </a:extLst>
          </p:cNvPr>
          <p:cNvSpPr txBox="1"/>
          <p:nvPr/>
        </p:nvSpPr>
        <p:spPr>
          <a:xfrm>
            <a:off x="1419225" y="544128"/>
            <a:ext cx="652614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Business Process</a:t>
            </a:r>
          </a:p>
        </p:txBody>
      </p:sp>
      <p:sp>
        <p:nvSpPr>
          <p:cNvPr id="27" name="Rectangle 26">
            <a:extLst>
              <a:ext uri="{FF2B5EF4-FFF2-40B4-BE49-F238E27FC236}">
                <a16:creationId xmlns:a16="http://schemas.microsoft.com/office/drawing/2014/main" id="{05EBF44B-D57D-604C-AE68-5836D51AD91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21320154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5267812" y="10612147"/>
            <a:ext cx="2286203"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INNOVATE</a:t>
            </a:r>
          </a:p>
        </p:txBody>
      </p:sp>
      <p:sp>
        <p:nvSpPr>
          <p:cNvPr id="36" name="Subtitle 2"/>
          <p:cNvSpPr txBox="1">
            <a:spLocks/>
          </p:cNvSpPr>
          <p:nvPr/>
        </p:nvSpPr>
        <p:spPr>
          <a:xfrm>
            <a:off x="5157264" y="11374396"/>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39" name="TextBox 38"/>
          <p:cNvSpPr txBox="1"/>
          <p:nvPr/>
        </p:nvSpPr>
        <p:spPr>
          <a:xfrm>
            <a:off x="5267812" y="7986932"/>
            <a:ext cx="1877437"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MARKET</a:t>
            </a:r>
          </a:p>
        </p:txBody>
      </p:sp>
      <p:sp>
        <p:nvSpPr>
          <p:cNvPr id="40" name="Subtitle 2"/>
          <p:cNvSpPr txBox="1">
            <a:spLocks/>
          </p:cNvSpPr>
          <p:nvPr/>
        </p:nvSpPr>
        <p:spPr>
          <a:xfrm>
            <a:off x="5157264" y="8749181"/>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43" name="TextBox 42"/>
          <p:cNvSpPr txBox="1"/>
          <p:nvPr/>
        </p:nvSpPr>
        <p:spPr>
          <a:xfrm>
            <a:off x="5267812" y="5361717"/>
            <a:ext cx="2579552"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SOLUTIONS</a:t>
            </a:r>
          </a:p>
        </p:txBody>
      </p:sp>
      <p:sp>
        <p:nvSpPr>
          <p:cNvPr id="44" name="Subtitle 2"/>
          <p:cNvSpPr txBox="1">
            <a:spLocks/>
          </p:cNvSpPr>
          <p:nvPr/>
        </p:nvSpPr>
        <p:spPr>
          <a:xfrm>
            <a:off x="5157264" y="6123966"/>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47" name="TextBox 46"/>
          <p:cNvSpPr txBox="1"/>
          <p:nvPr/>
        </p:nvSpPr>
        <p:spPr>
          <a:xfrm>
            <a:off x="5267812" y="2736502"/>
            <a:ext cx="2060179"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eague Spartan" charset="0"/>
              </a:rPr>
              <a:t>IMPROVE</a:t>
            </a:r>
          </a:p>
        </p:txBody>
      </p:sp>
      <p:sp>
        <p:nvSpPr>
          <p:cNvPr id="48" name="Subtitle 2"/>
          <p:cNvSpPr txBox="1">
            <a:spLocks/>
          </p:cNvSpPr>
          <p:nvPr/>
        </p:nvSpPr>
        <p:spPr>
          <a:xfrm>
            <a:off x="5157264" y="3498751"/>
            <a:ext cx="15793253"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a:t>
            </a:r>
          </a:p>
        </p:txBody>
      </p:sp>
      <p:sp>
        <p:nvSpPr>
          <p:cNvPr id="4" name="TextBox 3">
            <a:extLst>
              <a:ext uri="{FF2B5EF4-FFF2-40B4-BE49-F238E27FC236}">
                <a16:creationId xmlns:a16="http://schemas.microsoft.com/office/drawing/2014/main" id="{288DC3FC-26C5-2242-B709-D2C02466BE87}"/>
              </a:ext>
            </a:extLst>
          </p:cNvPr>
          <p:cNvSpPr txBox="1"/>
          <p:nvPr/>
        </p:nvSpPr>
        <p:spPr>
          <a:xfrm>
            <a:off x="3165721" y="231533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1</a:t>
            </a:r>
          </a:p>
        </p:txBody>
      </p:sp>
      <p:sp>
        <p:nvSpPr>
          <p:cNvPr id="5" name="TextBox 4">
            <a:extLst>
              <a:ext uri="{FF2B5EF4-FFF2-40B4-BE49-F238E27FC236}">
                <a16:creationId xmlns:a16="http://schemas.microsoft.com/office/drawing/2014/main" id="{85CEB3FF-FE63-E44B-982B-43AD22F95D3F}"/>
              </a:ext>
            </a:extLst>
          </p:cNvPr>
          <p:cNvSpPr txBox="1"/>
          <p:nvPr/>
        </p:nvSpPr>
        <p:spPr>
          <a:xfrm>
            <a:off x="3196177" y="3315611"/>
            <a:ext cx="1247457"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One</a:t>
            </a:r>
          </a:p>
        </p:txBody>
      </p:sp>
      <p:sp>
        <p:nvSpPr>
          <p:cNvPr id="24" name="TextBox 23">
            <a:extLst>
              <a:ext uri="{FF2B5EF4-FFF2-40B4-BE49-F238E27FC236}">
                <a16:creationId xmlns:a16="http://schemas.microsoft.com/office/drawing/2014/main" id="{6DE802AE-7C8B-9A45-BCCC-EE1F16B899BA}"/>
              </a:ext>
            </a:extLst>
          </p:cNvPr>
          <p:cNvSpPr txBox="1"/>
          <p:nvPr/>
        </p:nvSpPr>
        <p:spPr>
          <a:xfrm>
            <a:off x="3329260" y="4898189"/>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2</a:t>
            </a:r>
          </a:p>
        </p:txBody>
      </p:sp>
      <p:sp>
        <p:nvSpPr>
          <p:cNvPr id="25" name="TextBox 24">
            <a:extLst>
              <a:ext uri="{FF2B5EF4-FFF2-40B4-BE49-F238E27FC236}">
                <a16:creationId xmlns:a16="http://schemas.microsoft.com/office/drawing/2014/main" id="{F79ED599-A8EF-304D-ACB7-8B1AAAE18F72}"/>
              </a:ext>
            </a:extLst>
          </p:cNvPr>
          <p:cNvSpPr txBox="1"/>
          <p:nvPr/>
        </p:nvSpPr>
        <p:spPr>
          <a:xfrm>
            <a:off x="3267692" y="5893188"/>
            <a:ext cx="1298753"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Two</a:t>
            </a:r>
          </a:p>
        </p:txBody>
      </p:sp>
      <p:sp>
        <p:nvSpPr>
          <p:cNvPr id="26" name="TextBox 25">
            <a:extLst>
              <a:ext uri="{FF2B5EF4-FFF2-40B4-BE49-F238E27FC236}">
                <a16:creationId xmlns:a16="http://schemas.microsoft.com/office/drawing/2014/main" id="{4147A227-6F91-4B48-A3CB-8482FEC086FD}"/>
              </a:ext>
            </a:extLst>
          </p:cNvPr>
          <p:cNvSpPr txBox="1"/>
          <p:nvPr/>
        </p:nvSpPr>
        <p:spPr>
          <a:xfrm>
            <a:off x="3298477" y="7486952"/>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3</a:t>
            </a:r>
          </a:p>
        </p:txBody>
      </p:sp>
      <p:sp>
        <p:nvSpPr>
          <p:cNvPr id="27" name="TextBox 26">
            <a:extLst>
              <a:ext uri="{FF2B5EF4-FFF2-40B4-BE49-F238E27FC236}">
                <a16:creationId xmlns:a16="http://schemas.microsoft.com/office/drawing/2014/main" id="{C35A30C5-D71D-3B44-8329-E2ED76A1B90D}"/>
              </a:ext>
            </a:extLst>
          </p:cNvPr>
          <p:cNvSpPr txBox="1"/>
          <p:nvPr/>
        </p:nvSpPr>
        <p:spPr>
          <a:xfrm>
            <a:off x="3081417" y="8481951"/>
            <a:ext cx="1609736"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Three</a:t>
            </a:r>
          </a:p>
        </p:txBody>
      </p:sp>
      <p:sp>
        <p:nvSpPr>
          <p:cNvPr id="28" name="TextBox 27">
            <a:extLst>
              <a:ext uri="{FF2B5EF4-FFF2-40B4-BE49-F238E27FC236}">
                <a16:creationId xmlns:a16="http://schemas.microsoft.com/office/drawing/2014/main" id="{FFF22921-014A-DC49-B411-99ED9FE3BE3F}"/>
              </a:ext>
            </a:extLst>
          </p:cNvPr>
          <p:cNvSpPr txBox="1"/>
          <p:nvPr/>
        </p:nvSpPr>
        <p:spPr>
          <a:xfrm>
            <a:off x="3232100" y="10075715"/>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4</a:t>
            </a:r>
          </a:p>
        </p:txBody>
      </p:sp>
      <p:sp>
        <p:nvSpPr>
          <p:cNvPr id="29" name="TextBox 28">
            <a:extLst>
              <a:ext uri="{FF2B5EF4-FFF2-40B4-BE49-F238E27FC236}">
                <a16:creationId xmlns:a16="http://schemas.microsoft.com/office/drawing/2014/main" id="{A0F3BC88-B05B-3D43-8797-3CBB55A912A8}"/>
              </a:ext>
            </a:extLst>
          </p:cNvPr>
          <p:cNvSpPr txBox="1"/>
          <p:nvPr/>
        </p:nvSpPr>
        <p:spPr>
          <a:xfrm>
            <a:off x="3132860" y="11070714"/>
            <a:ext cx="1374094"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Four</a:t>
            </a:r>
          </a:p>
        </p:txBody>
      </p:sp>
      <p:sp>
        <p:nvSpPr>
          <p:cNvPr id="21" name="TextBox 20">
            <a:extLst>
              <a:ext uri="{FF2B5EF4-FFF2-40B4-BE49-F238E27FC236}">
                <a16:creationId xmlns:a16="http://schemas.microsoft.com/office/drawing/2014/main" id="{4B2F098E-6D6B-9A41-925A-4B2E24806CCE}"/>
              </a:ext>
            </a:extLst>
          </p:cNvPr>
          <p:cNvSpPr txBox="1"/>
          <p:nvPr/>
        </p:nvSpPr>
        <p:spPr>
          <a:xfrm>
            <a:off x="1419225" y="544128"/>
            <a:ext cx="498566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Bullet Points</a:t>
            </a:r>
          </a:p>
        </p:txBody>
      </p:sp>
      <p:sp>
        <p:nvSpPr>
          <p:cNvPr id="23" name="Rectangle 22">
            <a:extLst>
              <a:ext uri="{FF2B5EF4-FFF2-40B4-BE49-F238E27FC236}">
                <a16:creationId xmlns:a16="http://schemas.microsoft.com/office/drawing/2014/main" id="{F697F559-3DF1-9341-AE9E-F1371D81C42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33047104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3EC814D-F4F6-3848-9218-DFBAC3B834E7}"/>
              </a:ext>
            </a:extLst>
          </p:cNvPr>
          <p:cNvSpPr>
            <a:spLocks noGrp="1"/>
          </p:cNvSpPr>
          <p:nvPr>
            <p:ph type="pic" sz="quarter" idx="17"/>
          </p:nvPr>
        </p:nvSpPr>
        <p:spPr>
          <a:solidFill>
            <a:schemeClr val="bg1">
              <a:lumMod val="95000"/>
            </a:schemeClr>
          </a:solidFill>
        </p:spPr>
      </p:sp>
      <p:sp>
        <p:nvSpPr>
          <p:cNvPr id="12" name="Rectangle 11">
            <a:extLst>
              <a:ext uri="{FF2B5EF4-FFF2-40B4-BE49-F238E27FC236}">
                <a16:creationId xmlns:a16="http://schemas.microsoft.com/office/drawing/2014/main" id="{8D952069-52FF-294E-BD9C-D16A2051E38F}"/>
              </a:ext>
            </a:extLst>
          </p:cNvPr>
          <p:cNvSpPr/>
          <p:nvPr/>
        </p:nvSpPr>
        <p:spPr>
          <a:xfrm>
            <a:off x="0" y="0"/>
            <a:ext cx="24377648" cy="13770253"/>
          </a:xfrm>
          <a:prstGeom prst="rect">
            <a:avLst/>
          </a:pr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cxnSp>
        <p:nvCxnSpPr>
          <p:cNvPr id="9" name="Straight Connector 8">
            <a:extLst>
              <a:ext uri="{FF2B5EF4-FFF2-40B4-BE49-F238E27FC236}">
                <a16:creationId xmlns:a16="http://schemas.microsoft.com/office/drawing/2014/main" id="{4BA78333-D41C-6740-A406-BE6BFA30EABD}"/>
              </a:ext>
            </a:extLst>
          </p:cNvPr>
          <p:cNvCxnSpPr/>
          <p:nvPr/>
        </p:nvCxnSpPr>
        <p:spPr>
          <a:xfrm>
            <a:off x="1520825"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B448825B-A06E-364C-BAF7-B9047779F458}"/>
              </a:ext>
            </a:extLst>
          </p:cNvPr>
          <p:cNvCxnSpPr/>
          <p:nvPr/>
        </p:nvCxnSpPr>
        <p:spPr>
          <a:xfrm>
            <a:off x="22856825"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A8F1D6A-93D5-5647-9A67-8BB3FD663E40}"/>
              </a:ext>
            </a:extLst>
          </p:cNvPr>
          <p:cNvCxnSpPr/>
          <p:nvPr/>
        </p:nvCxnSpPr>
        <p:spPr>
          <a:xfrm>
            <a:off x="12199505"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967ABD6-CBBE-2343-AAF6-AEA079BBFBBA}"/>
              </a:ext>
            </a:extLst>
          </p:cNvPr>
          <p:cNvCxnSpPr/>
          <p:nvPr/>
        </p:nvCxnSpPr>
        <p:spPr>
          <a:xfrm>
            <a:off x="6920923" y="-27127"/>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5E1F64D-DB23-A14C-A5FE-A0600DC3FEE3}"/>
              </a:ext>
            </a:extLst>
          </p:cNvPr>
          <p:cNvCxnSpPr/>
          <p:nvPr/>
        </p:nvCxnSpPr>
        <p:spPr>
          <a:xfrm>
            <a:off x="17796740" y="0"/>
            <a:ext cx="0" cy="13770253"/>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520825" y="6857999"/>
            <a:ext cx="12846787" cy="1938992"/>
          </a:xfrm>
          <a:prstGeom prst="rect">
            <a:avLst/>
          </a:prstGeom>
          <a:noFill/>
        </p:spPr>
        <p:txBody>
          <a:bodyPr wrap="none" rtlCol="0">
            <a:spAutoFit/>
          </a:bodyPr>
          <a:lstStyle/>
          <a:p>
            <a:r>
              <a:rPr lang="en-US" sz="12000" b="1" dirty="0">
                <a:solidFill>
                  <a:schemeClr val="bg1"/>
                </a:solidFill>
                <a:latin typeface="Source Sans Pro" panose="020B0503030403020204" pitchFamily="34" charset="0"/>
                <a:ea typeface="Source Sans Pro" panose="020B0503030403020204" pitchFamily="34" charset="0"/>
                <a:cs typeface="Lato Heavy" panose="020F0502020204030203" pitchFamily="34" charset="0"/>
              </a:rPr>
              <a:t>TRANSITION SLIDE</a:t>
            </a:r>
          </a:p>
        </p:txBody>
      </p:sp>
      <p:sp>
        <p:nvSpPr>
          <p:cNvPr id="20" name="Rectangle 19">
            <a:extLst>
              <a:ext uri="{FF2B5EF4-FFF2-40B4-BE49-F238E27FC236}">
                <a16:creationId xmlns:a16="http://schemas.microsoft.com/office/drawing/2014/main" id="{F85F9167-04CA-104A-ACF6-C03F5DD02806}"/>
              </a:ext>
            </a:extLst>
          </p:cNvPr>
          <p:cNvSpPr/>
          <p:nvPr/>
        </p:nvSpPr>
        <p:spPr>
          <a:xfrm>
            <a:off x="-1192" y="9075023"/>
            <a:ext cx="10668000" cy="153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3" name="Rectangle 12">
            <a:extLst>
              <a:ext uri="{FF2B5EF4-FFF2-40B4-BE49-F238E27FC236}">
                <a16:creationId xmlns:a16="http://schemas.microsoft.com/office/drawing/2014/main" id="{6D8BD85A-D566-F949-A43B-6C873D01ECA2}"/>
              </a:ext>
            </a:extLst>
          </p:cNvPr>
          <p:cNvSpPr/>
          <p:nvPr/>
        </p:nvSpPr>
        <p:spPr>
          <a:xfrm>
            <a:off x="1520825" y="9653236"/>
            <a:ext cx="10668000" cy="1603259"/>
          </a:xfrm>
          <a:prstGeom prst="rect">
            <a:avLst/>
          </a:prstGeom>
        </p:spPr>
        <p:txBody>
          <a:bodyPr wrap="square">
            <a:spAutoFit/>
          </a:body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good business plan starts with an executive summary of the business; includes a detailed description of the business, its services and/or products</a:t>
            </a:r>
            <a:endParaRPr lang="en-US" sz="3000" dirty="0">
              <a:solidFill>
                <a:schemeClr val="bg1"/>
              </a:solidFill>
              <a:latin typeface="Source Sans Pro Light" panose="020B0403030403020204" pitchFamily="34" charset="0"/>
            </a:endParaRPr>
          </a:p>
        </p:txBody>
      </p:sp>
    </p:spTree>
    <p:extLst>
      <p:ext uri="{BB962C8B-B14F-4D97-AF65-F5344CB8AC3E}">
        <p14:creationId xmlns:p14="http://schemas.microsoft.com/office/powerpoint/2010/main" val="16118145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9C2023CA-A7A9-054B-A907-E5618BB42EE3}"/>
              </a:ext>
            </a:extLst>
          </p:cNvPr>
          <p:cNvSpPr>
            <a:spLocks noGrp="1"/>
          </p:cNvSpPr>
          <p:nvPr>
            <p:ph type="pic" sz="quarter" idx="17"/>
          </p:nvPr>
        </p:nvSpPr>
        <p:spPr>
          <a:solidFill>
            <a:schemeClr val="bg1">
              <a:lumMod val="95000"/>
            </a:schemeClr>
          </a:solidFill>
        </p:spPr>
      </p:sp>
      <p:sp>
        <p:nvSpPr>
          <p:cNvPr id="2" name="Rectangle 1"/>
          <p:cNvSpPr/>
          <p:nvPr/>
        </p:nvSpPr>
        <p:spPr>
          <a:xfrm>
            <a:off x="12184089" y="0"/>
            <a:ext cx="12188825" cy="13716000"/>
          </a:xfrm>
          <a:prstGeom prst="rect">
            <a:avLst/>
          </a:prstGeom>
          <a:solidFill>
            <a:schemeClr val="tx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cxnSp>
        <p:nvCxnSpPr>
          <p:cNvPr id="39" name="Straight Connector 38">
            <a:extLst>
              <a:ext uri="{FF2B5EF4-FFF2-40B4-BE49-F238E27FC236}">
                <a16:creationId xmlns:a16="http://schemas.microsoft.com/office/drawing/2014/main" id="{8BB6375F-5665-114D-8FA0-B16F334BB620}"/>
              </a:ext>
            </a:extLst>
          </p:cNvPr>
          <p:cNvCxnSpPr/>
          <p:nvPr/>
        </p:nvCxnSpPr>
        <p:spPr>
          <a:xfrm>
            <a:off x="18504664" y="0"/>
            <a:ext cx="0" cy="13770253"/>
          </a:xfrm>
          <a:prstGeom prst="line">
            <a:avLst/>
          </a:prstGeom>
          <a:ln w="31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32FBBAC-9B1A-E34E-9E67-E3B5ACB99C8F}"/>
              </a:ext>
            </a:extLst>
          </p:cNvPr>
          <p:cNvCxnSpPr/>
          <p:nvPr/>
        </p:nvCxnSpPr>
        <p:spPr>
          <a:xfrm>
            <a:off x="23564749" y="0"/>
            <a:ext cx="0" cy="13770253"/>
          </a:xfrm>
          <a:prstGeom prst="line">
            <a:avLst/>
          </a:prstGeom>
          <a:ln w="31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5CBEC1F-E72E-7F46-A424-35FEBC05E420}"/>
              </a:ext>
            </a:extLst>
          </p:cNvPr>
          <p:cNvCxnSpPr/>
          <p:nvPr/>
        </p:nvCxnSpPr>
        <p:spPr>
          <a:xfrm>
            <a:off x="12907429" y="0"/>
            <a:ext cx="0" cy="13770253"/>
          </a:xfrm>
          <a:prstGeom prst="line">
            <a:avLst/>
          </a:prstGeom>
          <a:ln w="3175">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3" name="Oval 12"/>
          <p:cNvSpPr/>
          <p:nvPr/>
        </p:nvSpPr>
        <p:spPr>
          <a:xfrm>
            <a:off x="1542376" y="6515533"/>
            <a:ext cx="5114459" cy="5114455"/>
          </a:xfrm>
          <a:prstGeom prst="ellipse">
            <a:avLst/>
          </a:prstGeom>
          <a:solidFill>
            <a:schemeClr val="accent5">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latin typeface="Source Sans Pro Light" panose="020B0403030403020204" pitchFamily="34" charset="0"/>
            </a:endParaRPr>
          </a:p>
        </p:txBody>
      </p:sp>
      <p:sp>
        <p:nvSpPr>
          <p:cNvPr id="14" name="Oval 13"/>
          <p:cNvSpPr/>
          <p:nvPr/>
        </p:nvSpPr>
        <p:spPr>
          <a:xfrm>
            <a:off x="3526233" y="3357868"/>
            <a:ext cx="5114459" cy="5114455"/>
          </a:xfrm>
          <a:prstGeom prst="ellipse">
            <a:avLst/>
          </a:prstGeom>
          <a:solidFill>
            <a:schemeClr val="accent3">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latin typeface="Source Sans Pro Light" panose="020B0403030403020204" pitchFamily="34" charset="0"/>
            </a:endParaRPr>
          </a:p>
        </p:txBody>
      </p:sp>
      <p:sp>
        <p:nvSpPr>
          <p:cNvPr id="17" name="Oval 16"/>
          <p:cNvSpPr/>
          <p:nvPr/>
        </p:nvSpPr>
        <p:spPr>
          <a:xfrm>
            <a:off x="5499449" y="6515533"/>
            <a:ext cx="5114459" cy="5114455"/>
          </a:xfrm>
          <a:prstGeom prst="ellipse">
            <a:avLst/>
          </a:prstGeom>
          <a:solidFill>
            <a:schemeClr val="accent4">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dirty="0">
              <a:solidFill>
                <a:schemeClr val="tx1"/>
              </a:solidFill>
              <a:latin typeface="Source Sans Pro Light" panose="020B0403030403020204" pitchFamily="34" charset="0"/>
            </a:endParaRPr>
          </a:p>
        </p:txBody>
      </p:sp>
      <p:sp>
        <p:nvSpPr>
          <p:cNvPr id="19" name="TextBox 18"/>
          <p:cNvSpPr txBox="1"/>
          <p:nvPr/>
        </p:nvSpPr>
        <p:spPr>
          <a:xfrm>
            <a:off x="5585780" y="5071977"/>
            <a:ext cx="1066319" cy="1455207"/>
          </a:xfrm>
          <a:prstGeom prst="rect">
            <a:avLst/>
          </a:prstGeom>
          <a:noFill/>
        </p:spPr>
        <p:txBody>
          <a:bodyPr wrap="none" rtlCol="0">
            <a:spAutoFit/>
          </a:bodyPr>
          <a:lstStyle/>
          <a:p>
            <a:pPr algn="ctr">
              <a:lnSpc>
                <a:spcPts val="10000"/>
              </a:lnSpc>
            </a:pP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A</a:t>
            </a:r>
          </a:p>
        </p:txBody>
      </p:sp>
      <p:sp>
        <p:nvSpPr>
          <p:cNvPr id="20" name="TextBox 19"/>
          <p:cNvSpPr txBox="1"/>
          <p:nvPr/>
        </p:nvSpPr>
        <p:spPr>
          <a:xfrm>
            <a:off x="7755027" y="8607413"/>
            <a:ext cx="1116011" cy="1455207"/>
          </a:xfrm>
          <a:prstGeom prst="rect">
            <a:avLst/>
          </a:prstGeom>
          <a:noFill/>
        </p:spPr>
        <p:txBody>
          <a:bodyPr wrap="none" rtlCol="0">
            <a:spAutoFit/>
          </a:bodyPr>
          <a:lstStyle/>
          <a:p>
            <a:pPr algn="ctr">
              <a:lnSpc>
                <a:spcPts val="10000"/>
              </a:lnSpc>
            </a:pP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B</a:t>
            </a:r>
          </a:p>
        </p:txBody>
      </p:sp>
      <p:sp>
        <p:nvSpPr>
          <p:cNvPr id="21" name="TextBox 20"/>
          <p:cNvSpPr txBox="1"/>
          <p:nvPr/>
        </p:nvSpPr>
        <p:spPr>
          <a:xfrm>
            <a:off x="3308210" y="8685430"/>
            <a:ext cx="1080745" cy="1455207"/>
          </a:xfrm>
          <a:prstGeom prst="rect">
            <a:avLst/>
          </a:prstGeom>
          <a:noFill/>
        </p:spPr>
        <p:txBody>
          <a:bodyPr wrap="none" rtlCol="0">
            <a:spAutoFit/>
          </a:bodyPr>
          <a:lstStyle/>
          <a:p>
            <a:pPr algn="ctr">
              <a:lnSpc>
                <a:spcPts val="10000"/>
              </a:lnSpc>
            </a:pP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C</a:t>
            </a:r>
          </a:p>
        </p:txBody>
      </p:sp>
      <p:sp>
        <p:nvSpPr>
          <p:cNvPr id="23" name="TextBox 22"/>
          <p:cNvSpPr txBox="1"/>
          <p:nvPr/>
        </p:nvSpPr>
        <p:spPr>
          <a:xfrm>
            <a:off x="15477513" y="9278674"/>
            <a:ext cx="2972289"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Meet The CEO</a:t>
            </a:r>
          </a:p>
        </p:txBody>
      </p:sp>
      <p:sp>
        <p:nvSpPr>
          <p:cNvPr id="25" name="Subtitle 2"/>
          <p:cNvSpPr txBox="1">
            <a:spLocks/>
          </p:cNvSpPr>
          <p:nvPr/>
        </p:nvSpPr>
        <p:spPr>
          <a:xfrm>
            <a:off x="15366966" y="9929638"/>
            <a:ext cx="7631693"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26" name="TextBox 25"/>
          <p:cNvSpPr txBox="1"/>
          <p:nvPr/>
        </p:nvSpPr>
        <p:spPr>
          <a:xfrm>
            <a:off x="15504809" y="4073628"/>
            <a:ext cx="2015295"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About Us</a:t>
            </a:r>
          </a:p>
        </p:txBody>
      </p:sp>
      <p:sp>
        <p:nvSpPr>
          <p:cNvPr id="27" name="Subtitle 2"/>
          <p:cNvSpPr txBox="1">
            <a:spLocks/>
          </p:cNvSpPr>
          <p:nvPr/>
        </p:nvSpPr>
        <p:spPr>
          <a:xfrm>
            <a:off x="15353318" y="4724592"/>
            <a:ext cx="7631693"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28" name="TextBox 27"/>
          <p:cNvSpPr txBox="1"/>
          <p:nvPr/>
        </p:nvSpPr>
        <p:spPr>
          <a:xfrm>
            <a:off x="15504809" y="6652705"/>
            <a:ext cx="3858749"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Welcome Message</a:t>
            </a:r>
          </a:p>
        </p:txBody>
      </p:sp>
      <p:sp>
        <p:nvSpPr>
          <p:cNvPr id="29" name="Subtitle 2"/>
          <p:cNvSpPr txBox="1">
            <a:spLocks/>
          </p:cNvSpPr>
          <p:nvPr/>
        </p:nvSpPr>
        <p:spPr>
          <a:xfrm>
            <a:off x="15366966" y="7303669"/>
            <a:ext cx="7631693"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30" name="TextBox 29"/>
          <p:cNvSpPr txBox="1"/>
          <p:nvPr/>
        </p:nvSpPr>
        <p:spPr>
          <a:xfrm>
            <a:off x="13773864" y="6547121"/>
            <a:ext cx="1116011" cy="2055371"/>
          </a:xfrm>
          <a:prstGeom prst="rect">
            <a:avLst/>
          </a:prstGeom>
          <a:noFill/>
        </p:spPr>
        <p:txBody>
          <a:bodyPr wrap="none" tIns="640080" rtlCol="0">
            <a:spAutoFit/>
          </a:bodyPr>
          <a:lstStyle/>
          <a:p>
            <a:pPr algn="ctr">
              <a:lnSpc>
                <a:spcPts val="10000"/>
              </a:lnSpc>
            </a:pPr>
            <a:r>
              <a:rPr lang="en-US" sz="12000" b="1" dirty="0">
                <a:solidFill>
                  <a:schemeClr val="bg1">
                    <a:lumMod val="75000"/>
                  </a:schemeClr>
                </a:solidFill>
                <a:latin typeface="Source Sans Pro" panose="020B0503030403020204" pitchFamily="34" charset="0"/>
                <a:ea typeface="Source Sans Pro" panose="020B0503030403020204" pitchFamily="34" charset="0"/>
                <a:cs typeface="Lato" panose="020F0502020204030203" pitchFamily="34" charset="0"/>
              </a:rPr>
              <a:t>B</a:t>
            </a:r>
          </a:p>
        </p:txBody>
      </p:sp>
      <p:sp>
        <p:nvSpPr>
          <p:cNvPr id="32" name="TextBox 31"/>
          <p:cNvSpPr txBox="1"/>
          <p:nvPr/>
        </p:nvSpPr>
        <p:spPr>
          <a:xfrm>
            <a:off x="13791497" y="9102546"/>
            <a:ext cx="1080745" cy="2055371"/>
          </a:xfrm>
          <a:prstGeom prst="rect">
            <a:avLst/>
          </a:prstGeom>
          <a:noFill/>
        </p:spPr>
        <p:txBody>
          <a:bodyPr wrap="none" tIns="640080" rtlCol="0">
            <a:spAutoFit/>
          </a:bodyPr>
          <a:lstStyle/>
          <a:p>
            <a:pPr algn="ctr">
              <a:lnSpc>
                <a:spcPts val="10000"/>
              </a:lnSpc>
            </a:pPr>
            <a:r>
              <a:rPr lang="en-US" sz="12000" b="1" dirty="0">
                <a:solidFill>
                  <a:schemeClr val="bg1">
                    <a:lumMod val="75000"/>
                  </a:schemeClr>
                </a:solidFill>
                <a:latin typeface="Source Sans Pro" panose="020B0503030403020204" pitchFamily="34" charset="0"/>
                <a:ea typeface="Source Sans Pro" panose="020B0503030403020204" pitchFamily="34" charset="0"/>
                <a:cs typeface="Lato" panose="020F0502020204030203" pitchFamily="34" charset="0"/>
              </a:rPr>
              <a:t>C</a:t>
            </a:r>
          </a:p>
        </p:txBody>
      </p:sp>
      <p:sp>
        <p:nvSpPr>
          <p:cNvPr id="33" name="TextBox 32"/>
          <p:cNvSpPr txBox="1"/>
          <p:nvPr/>
        </p:nvSpPr>
        <p:spPr>
          <a:xfrm>
            <a:off x="13798712" y="3945122"/>
            <a:ext cx="1066318" cy="2055371"/>
          </a:xfrm>
          <a:prstGeom prst="rect">
            <a:avLst/>
          </a:prstGeom>
          <a:noFill/>
        </p:spPr>
        <p:txBody>
          <a:bodyPr wrap="none" tIns="640080" rtlCol="0">
            <a:spAutoFit/>
          </a:bodyPr>
          <a:lstStyle/>
          <a:p>
            <a:pPr algn="ctr">
              <a:lnSpc>
                <a:spcPts val="10000"/>
              </a:lnSpc>
            </a:pPr>
            <a:r>
              <a:rPr lang="en-US" sz="12000" b="1" dirty="0">
                <a:solidFill>
                  <a:schemeClr val="bg1">
                    <a:lumMod val="75000"/>
                  </a:schemeClr>
                </a:solidFill>
                <a:latin typeface="Source Sans Pro" panose="020B0503030403020204" pitchFamily="34" charset="0"/>
                <a:ea typeface="Source Sans Pro" panose="020B0503030403020204" pitchFamily="34" charset="0"/>
                <a:cs typeface="Lato" panose="020F0502020204030203" pitchFamily="34" charset="0"/>
              </a:rPr>
              <a:t>A</a:t>
            </a:r>
          </a:p>
        </p:txBody>
      </p:sp>
      <p:sp>
        <p:nvSpPr>
          <p:cNvPr id="31" name="TextBox 30">
            <a:extLst>
              <a:ext uri="{FF2B5EF4-FFF2-40B4-BE49-F238E27FC236}">
                <a16:creationId xmlns:a16="http://schemas.microsoft.com/office/drawing/2014/main" id="{F731A175-8B0B-C84C-B206-A36276978F89}"/>
              </a:ext>
            </a:extLst>
          </p:cNvPr>
          <p:cNvSpPr txBox="1"/>
          <p:nvPr/>
        </p:nvSpPr>
        <p:spPr>
          <a:xfrm>
            <a:off x="1419225" y="544128"/>
            <a:ext cx="540885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Venn Diagram</a:t>
            </a:r>
          </a:p>
        </p:txBody>
      </p:sp>
      <p:sp>
        <p:nvSpPr>
          <p:cNvPr id="34" name="Rectangle 33">
            <a:extLst>
              <a:ext uri="{FF2B5EF4-FFF2-40B4-BE49-F238E27FC236}">
                <a16:creationId xmlns:a16="http://schemas.microsoft.com/office/drawing/2014/main" id="{18E3AD86-4475-9E44-913A-92E8AA13A23B}"/>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2438809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15192573" y="9636762"/>
            <a:ext cx="2081019"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Services</a:t>
            </a:r>
          </a:p>
        </p:txBody>
      </p:sp>
      <p:sp>
        <p:nvSpPr>
          <p:cNvPr id="42" name="Subtitle 2"/>
          <p:cNvSpPr txBox="1">
            <a:spLocks/>
          </p:cNvSpPr>
          <p:nvPr/>
        </p:nvSpPr>
        <p:spPr>
          <a:xfrm>
            <a:off x="15082026" y="10426079"/>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43" name="TextBox 42"/>
          <p:cNvSpPr txBox="1"/>
          <p:nvPr/>
        </p:nvSpPr>
        <p:spPr>
          <a:xfrm>
            <a:off x="15192573" y="3362118"/>
            <a:ext cx="1891865"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Mission</a:t>
            </a:r>
          </a:p>
        </p:txBody>
      </p:sp>
      <p:sp>
        <p:nvSpPr>
          <p:cNvPr id="44" name="Subtitle 2"/>
          <p:cNvSpPr txBox="1">
            <a:spLocks/>
          </p:cNvSpPr>
          <p:nvPr/>
        </p:nvSpPr>
        <p:spPr>
          <a:xfrm>
            <a:off x="15082026" y="4151435"/>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46" name="TextBox 45"/>
          <p:cNvSpPr txBox="1"/>
          <p:nvPr/>
        </p:nvSpPr>
        <p:spPr>
          <a:xfrm>
            <a:off x="15192573" y="6508146"/>
            <a:ext cx="1558440"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Vision</a:t>
            </a:r>
          </a:p>
        </p:txBody>
      </p:sp>
      <p:sp>
        <p:nvSpPr>
          <p:cNvPr id="49" name="Subtitle 2"/>
          <p:cNvSpPr txBox="1">
            <a:spLocks/>
          </p:cNvSpPr>
          <p:nvPr/>
        </p:nvSpPr>
        <p:spPr>
          <a:xfrm>
            <a:off x="15082026" y="7297463"/>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6" name="TextBox 65"/>
          <p:cNvSpPr txBox="1"/>
          <p:nvPr/>
        </p:nvSpPr>
        <p:spPr>
          <a:xfrm>
            <a:off x="3662213" y="9641395"/>
            <a:ext cx="3284874"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Meet The CEO</a:t>
            </a:r>
          </a:p>
        </p:txBody>
      </p:sp>
      <p:sp>
        <p:nvSpPr>
          <p:cNvPr id="67" name="Subtitle 2"/>
          <p:cNvSpPr txBox="1">
            <a:spLocks/>
          </p:cNvSpPr>
          <p:nvPr/>
        </p:nvSpPr>
        <p:spPr>
          <a:xfrm>
            <a:off x="3551666" y="10430712"/>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8" name="TextBox 67"/>
          <p:cNvSpPr txBox="1"/>
          <p:nvPr/>
        </p:nvSpPr>
        <p:spPr>
          <a:xfrm>
            <a:off x="3662213" y="3362118"/>
            <a:ext cx="2167581"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About us</a:t>
            </a:r>
          </a:p>
        </p:txBody>
      </p:sp>
      <p:sp>
        <p:nvSpPr>
          <p:cNvPr id="71" name="Subtitle 2"/>
          <p:cNvSpPr txBox="1">
            <a:spLocks/>
          </p:cNvSpPr>
          <p:nvPr/>
        </p:nvSpPr>
        <p:spPr>
          <a:xfrm>
            <a:off x="3551666" y="4151435"/>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72" name="TextBox 71"/>
          <p:cNvSpPr txBox="1"/>
          <p:nvPr/>
        </p:nvSpPr>
        <p:spPr>
          <a:xfrm>
            <a:off x="3662213" y="6484993"/>
            <a:ext cx="4270721" cy="707886"/>
          </a:xfrm>
          <a:prstGeom prst="rect">
            <a:avLst/>
          </a:prstGeom>
          <a:noFill/>
        </p:spPr>
        <p:txBody>
          <a:bodyPr wrap="none" rtlCol="0" anchor="ctr" anchorCtr="0">
            <a:spAutoFit/>
          </a:bodyPr>
          <a:lstStyle/>
          <a:p>
            <a:r>
              <a:rPr lang="en-US" sz="4000" b="1" dirty="0">
                <a:latin typeface="Source Sans Pro" panose="020B0503030403020204" pitchFamily="34" charset="0"/>
                <a:ea typeface="Source Sans Pro" panose="020B0503030403020204" pitchFamily="34" charset="0"/>
                <a:cs typeface="Lato" panose="020F0502020204030203" pitchFamily="34" charset="0"/>
              </a:rPr>
              <a:t>Welcome Message</a:t>
            </a:r>
          </a:p>
        </p:txBody>
      </p:sp>
      <p:sp>
        <p:nvSpPr>
          <p:cNvPr id="73" name="Subtitle 2"/>
          <p:cNvSpPr txBox="1">
            <a:spLocks/>
          </p:cNvSpPr>
          <p:nvPr/>
        </p:nvSpPr>
        <p:spPr>
          <a:xfrm>
            <a:off x="3551666" y="7274310"/>
            <a:ext cx="7631693" cy="121091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32" name="TextBox 31">
            <a:extLst>
              <a:ext uri="{FF2B5EF4-FFF2-40B4-BE49-F238E27FC236}">
                <a16:creationId xmlns:a16="http://schemas.microsoft.com/office/drawing/2014/main" id="{97F299D0-EB53-314E-859E-77D4107FBB0E}"/>
              </a:ext>
            </a:extLst>
          </p:cNvPr>
          <p:cNvSpPr txBox="1"/>
          <p:nvPr/>
        </p:nvSpPr>
        <p:spPr>
          <a:xfrm>
            <a:off x="1419225" y="544128"/>
            <a:ext cx="6383479"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Table of Content</a:t>
            </a:r>
          </a:p>
        </p:txBody>
      </p:sp>
      <p:sp>
        <p:nvSpPr>
          <p:cNvPr id="33" name="Rectangle 32">
            <a:extLst>
              <a:ext uri="{FF2B5EF4-FFF2-40B4-BE49-F238E27FC236}">
                <a16:creationId xmlns:a16="http://schemas.microsoft.com/office/drawing/2014/main" id="{E61082E7-4B88-3D4A-9188-CB7C1BA107E2}"/>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4" name="TextBox 33">
            <a:extLst>
              <a:ext uri="{FF2B5EF4-FFF2-40B4-BE49-F238E27FC236}">
                <a16:creationId xmlns:a16="http://schemas.microsoft.com/office/drawing/2014/main" id="{20506203-020E-3A4A-B9C8-0732C0D6F3D8}"/>
              </a:ext>
            </a:extLst>
          </p:cNvPr>
          <p:cNvSpPr txBox="1"/>
          <p:nvPr/>
        </p:nvSpPr>
        <p:spPr>
          <a:xfrm>
            <a:off x="2063277" y="2948431"/>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1</a:t>
            </a:r>
          </a:p>
        </p:txBody>
      </p:sp>
      <p:sp>
        <p:nvSpPr>
          <p:cNvPr id="35" name="TextBox 34">
            <a:extLst>
              <a:ext uri="{FF2B5EF4-FFF2-40B4-BE49-F238E27FC236}">
                <a16:creationId xmlns:a16="http://schemas.microsoft.com/office/drawing/2014/main" id="{3E4CAD43-58A8-9248-88A6-C37F2E34D131}"/>
              </a:ext>
            </a:extLst>
          </p:cNvPr>
          <p:cNvSpPr txBox="1"/>
          <p:nvPr/>
        </p:nvSpPr>
        <p:spPr>
          <a:xfrm>
            <a:off x="2093733" y="3948704"/>
            <a:ext cx="1247457"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One</a:t>
            </a:r>
          </a:p>
        </p:txBody>
      </p:sp>
      <p:sp>
        <p:nvSpPr>
          <p:cNvPr id="36" name="TextBox 35">
            <a:extLst>
              <a:ext uri="{FF2B5EF4-FFF2-40B4-BE49-F238E27FC236}">
                <a16:creationId xmlns:a16="http://schemas.microsoft.com/office/drawing/2014/main" id="{5E49809E-EAE1-184D-8CBE-C2929D38F498}"/>
              </a:ext>
            </a:extLst>
          </p:cNvPr>
          <p:cNvSpPr txBox="1"/>
          <p:nvPr/>
        </p:nvSpPr>
        <p:spPr>
          <a:xfrm>
            <a:off x="2063277" y="61158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2</a:t>
            </a:r>
          </a:p>
        </p:txBody>
      </p:sp>
      <p:sp>
        <p:nvSpPr>
          <p:cNvPr id="37" name="TextBox 36">
            <a:extLst>
              <a:ext uri="{FF2B5EF4-FFF2-40B4-BE49-F238E27FC236}">
                <a16:creationId xmlns:a16="http://schemas.microsoft.com/office/drawing/2014/main" id="{68514ADA-B3BC-FE44-9F9A-A5858D8CAD57}"/>
              </a:ext>
            </a:extLst>
          </p:cNvPr>
          <p:cNvSpPr txBox="1"/>
          <p:nvPr/>
        </p:nvSpPr>
        <p:spPr>
          <a:xfrm>
            <a:off x="2001709" y="7110867"/>
            <a:ext cx="1298753"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Two</a:t>
            </a:r>
          </a:p>
        </p:txBody>
      </p:sp>
      <p:sp>
        <p:nvSpPr>
          <p:cNvPr id="38" name="TextBox 37">
            <a:extLst>
              <a:ext uri="{FF2B5EF4-FFF2-40B4-BE49-F238E27FC236}">
                <a16:creationId xmlns:a16="http://schemas.microsoft.com/office/drawing/2014/main" id="{27FC9BB0-E658-6745-B280-AFD4161E94AB}"/>
              </a:ext>
            </a:extLst>
          </p:cNvPr>
          <p:cNvSpPr txBox="1"/>
          <p:nvPr/>
        </p:nvSpPr>
        <p:spPr>
          <a:xfrm>
            <a:off x="2093733" y="92890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3</a:t>
            </a:r>
          </a:p>
        </p:txBody>
      </p:sp>
      <p:sp>
        <p:nvSpPr>
          <p:cNvPr id="39" name="TextBox 38">
            <a:extLst>
              <a:ext uri="{FF2B5EF4-FFF2-40B4-BE49-F238E27FC236}">
                <a16:creationId xmlns:a16="http://schemas.microsoft.com/office/drawing/2014/main" id="{73E38873-9226-4145-BDF7-F0492C4429BE}"/>
              </a:ext>
            </a:extLst>
          </p:cNvPr>
          <p:cNvSpPr txBox="1"/>
          <p:nvPr/>
        </p:nvSpPr>
        <p:spPr>
          <a:xfrm>
            <a:off x="1876673" y="10284067"/>
            <a:ext cx="1609736"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Three</a:t>
            </a:r>
          </a:p>
        </p:txBody>
      </p:sp>
      <p:sp>
        <p:nvSpPr>
          <p:cNvPr id="40" name="TextBox 39">
            <a:extLst>
              <a:ext uri="{FF2B5EF4-FFF2-40B4-BE49-F238E27FC236}">
                <a16:creationId xmlns:a16="http://schemas.microsoft.com/office/drawing/2014/main" id="{B3C46C74-E612-A748-98E4-051163640222}"/>
              </a:ext>
            </a:extLst>
          </p:cNvPr>
          <p:cNvSpPr txBox="1"/>
          <p:nvPr/>
        </p:nvSpPr>
        <p:spPr>
          <a:xfrm>
            <a:off x="13483090" y="2948431"/>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4</a:t>
            </a:r>
          </a:p>
        </p:txBody>
      </p:sp>
      <p:sp>
        <p:nvSpPr>
          <p:cNvPr id="45" name="TextBox 44">
            <a:extLst>
              <a:ext uri="{FF2B5EF4-FFF2-40B4-BE49-F238E27FC236}">
                <a16:creationId xmlns:a16="http://schemas.microsoft.com/office/drawing/2014/main" id="{06F92002-A994-0D46-826B-D9B1E7192452}"/>
              </a:ext>
            </a:extLst>
          </p:cNvPr>
          <p:cNvSpPr txBox="1"/>
          <p:nvPr/>
        </p:nvSpPr>
        <p:spPr>
          <a:xfrm>
            <a:off x="13383850" y="3943430"/>
            <a:ext cx="1374094"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Four</a:t>
            </a:r>
          </a:p>
        </p:txBody>
      </p:sp>
      <p:sp>
        <p:nvSpPr>
          <p:cNvPr id="47" name="TextBox 46">
            <a:extLst>
              <a:ext uri="{FF2B5EF4-FFF2-40B4-BE49-F238E27FC236}">
                <a16:creationId xmlns:a16="http://schemas.microsoft.com/office/drawing/2014/main" id="{5C696BFE-22AF-6848-BEB0-71F37DE21310}"/>
              </a:ext>
            </a:extLst>
          </p:cNvPr>
          <p:cNvSpPr txBox="1"/>
          <p:nvPr/>
        </p:nvSpPr>
        <p:spPr>
          <a:xfrm>
            <a:off x="13484130" y="61158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5</a:t>
            </a:r>
          </a:p>
        </p:txBody>
      </p:sp>
      <p:sp>
        <p:nvSpPr>
          <p:cNvPr id="48" name="TextBox 47">
            <a:extLst>
              <a:ext uri="{FF2B5EF4-FFF2-40B4-BE49-F238E27FC236}">
                <a16:creationId xmlns:a16="http://schemas.microsoft.com/office/drawing/2014/main" id="{07EA63F0-476B-3C41-8C5D-1F9E017DD20A}"/>
              </a:ext>
            </a:extLst>
          </p:cNvPr>
          <p:cNvSpPr txBox="1"/>
          <p:nvPr/>
        </p:nvSpPr>
        <p:spPr>
          <a:xfrm>
            <a:off x="13432980" y="7110867"/>
            <a:ext cx="1277915"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Five</a:t>
            </a:r>
          </a:p>
        </p:txBody>
      </p:sp>
      <p:sp>
        <p:nvSpPr>
          <p:cNvPr id="50" name="TextBox 49">
            <a:extLst>
              <a:ext uri="{FF2B5EF4-FFF2-40B4-BE49-F238E27FC236}">
                <a16:creationId xmlns:a16="http://schemas.microsoft.com/office/drawing/2014/main" id="{9FD7AB89-5EF2-0B4E-81BE-50D95D1EE0A0}"/>
              </a:ext>
            </a:extLst>
          </p:cNvPr>
          <p:cNvSpPr txBox="1"/>
          <p:nvPr/>
        </p:nvSpPr>
        <p:spPr>
          <a:xfrm>
            <a:off x="13537721" y="9289068"/>
            <a:ext cx="1308371" cy="2646878"/>
          </a:xfrm>
          <a:prstGeom prst="rect">
            <a:avLst/>
          </a:prstGeom>
          <a:noFill/>
        </p:spPr>
        <p:txBody>
          <a:bodyPr wrap="none" rtlCol="0" anchor="ctr">
            <a:spAutoFit/>
          </a:bodyPr>
          <a:lstStyle/>
          <a:p>
            <a:pPr algn="ctr"/>
            <a:r>
              <a:rPr lang="en-US" sz="16600" b="1" dirty="0">
                <a:solidFill>
                  <a:schemeClr val="bg1">
                    <a:lumMod val="85000"/>
                  </a:schemeClr>
                </a:solidFill>
                <a:latin typeface="Source Sans Pro" panose="020B0503030403020204" pitchFamily="34" charset="0"/>
                <a:ea typeface="Source Sans Pro" panose="020B0503030403020204" pitchFamily="34" charset="0"/>
              </a:rPr>
              <a:t>6</a:t>
            </a:r>
          </a:p>
        </p:txBody>
      </p:sp>
      <p:sp>
        <p:nvSpPr>
          <p:cNvPr id="51" name="TextBox 50">
            <a:extLst>
              <a:ext uri="{FF2B5EF4-FFF2-40B4-BE49-F238E27FC236}">
                <a16:creationId xmlns:a16="http://schemas.microsoft.com/office/drawing/2014/main" id="{50392C04-2637-FE4C-ACD3-44B513E76FAE}"/>
              </a:ext>
            </a:extLst>
          </p:cNvPr>
          <p:cNvSpPr txBox="1"/>
          <p:nvPr/>
        </p:nvSpPr>
        <p:spPr>
          <a:xfrm>
            <a:off x="13601186" y="10284067"/>
            <a:ext cx="1048685" cy="646331"/>
          </a:xfrm>
          <a:prstGeom prst="rect">
            <a:avLst/>
          </a:prstGeom>
          <a:noFill/>
        </p:spPr>
        <p:txBody>
          <a:bodyPr wrap="none" rtlCol="0" anchor="ctr">
            <a:spAutoFit/>
          </a:bodyPr>
          <a:lstStyle/>
          <a:p>
            <a:pPr algn="ctr"/>
            <a:r>
              <a:rPr lang="en-US" b="1" dirty="0">
                <a:solidFill>
                  <a:schemeClr val="accent1"/>
                </a:solidFill>
                <a:latin typeface="Source Sans Pro" panose="020B0503030403020204" pitchFamily="34" charset="0"/>
                <a:ea typeface="Source Sans Pro" panose="020B0503030403020204" pitchFamily="34" charset="0"/>
              </a:rPr>
              <a:t>#</a:t>
            </a:r>
            <a:r>
              <a:rPr lang="en-US" b="1" dirty="0">
                <a:solidFill>
                  <a:schemeClr val="tx2"/>
                </a:solidFill>
                <a:latin typeface="Source Sans Pro" panose="020B0503030403020204" pitchFamily="34" charset="0"/>
                <a:ea typeface="Source Sans Pro" panose="020B0503030403020204" pitchFamily="34" charset="0"/>
              </a:rPr>
              <a:t>Six</a:t>
            </a:r>
          </a:p>
        </p:txBody>
      </p:sp>
    </p:spTree>
    <p:extLst>
      <p:ext uri="{BB962C8B-B14F-4D97-AF65-F5344CB8AC3E}">
        <p14:creationId xmlns:p14="http://schemas.microsoft.com/office/powerpoint/2010/main" val="1770345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6B96CF30-DCBC-EB42-A0D3-53736E3FA8DD}"/>
              </a:ext>
            </a:extLst>
          </p:cNvPr>
          <p:cNvSpPr/>
          <p:nvPr/>
        </p:nvSpPr>
        <p:spPr>
          <a:xfrm>
            <a:off x="1520823" y="4424585"/>
            <a:ext cx="6826763" cy="66135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5" name="Rectangle 24">
            <a:extLst>
              <a:ext uri="{FF2B5EF4-FFF2-40B4-BE49-F238E27FC236}">
                <a16:creationId xmlns:a16="http://schemas.microsoft.com/office/drawing/2014/main" id="{F56977F0-93A5-8645-8290-16D150966CD7}"/>
              </a:ext>
            </a:extLst>
          </p:cNvPr>
          <p:cNvSpPr/>
          <p:nvPr/>
        </p:nvSpPr>
        <p:spPr>
          <a:xfrm>
            <a:off x="8787071" y="4424585"/>
            <a:ext cx="6826763" cy="66135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6" name="Rectangle 25">
            <a:extLst>
              <a:ext uri="{FF2B5EF4-FFF2-40B4-BE49-F238E27FC236}">
                <a16:creationId xmlns:a16="http://schemas.microsoft.com/office/drawing/2014/main" id="{1048BEB6-0D24-F44F-9FF5-AB2D287CC899}"/>
              </a:ext>
            </a:extLst>
          </p:cNvPr>
          <p:cNvSpPr/>
          <p:nvPr/>
        </p:nvSpPr>
        <p:spPr>
          <a:xfrm>
            <a:off x="16023823" y="4424585"/>
            <a:ext cx="6826763" cy="66135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8" name="TextBox 37"/>
          <p:cNvSpPr txBox="1"/>
          <p:nvPr/>
        </p:nvSpPr>
        <p:spPr>
          <a:xfrm>
            <a:off x="2109211" y="8490400"/>
            <a:ext cx="5649985" cy="1596527"/>
          </a:xfrm>
          <a:prstGeom prst="rect">
            <a:avLst/>
          </a:prstGeom>
          <a:noFill/>
        </p:spPr>
        <p:txBody>
          <a:bodyPr wrap="square" rtlCol="0">
            <a:spAutoFit/>
          </a:bodyPr>
          <a:lstStyle/>
          <a:p>
            <a:pPr algn="just">
              <a:lnSpc>
                <a:spcPts val="4000"/>
              </a:lnSpc>
            </a:pP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42" name="TextBox 41"/>
          <p:cNvSpPr txBox="1"/>
          <p:nvPr/>
        </p:nvSpPr>
        <p:spPr>
          <a:xfrm>
            <a:off x="4332271" y="5067945"/>
            <a:ext cx="2478564"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Jane Smith</a:t>
            </a:r>
          </a:p>
        </p:txBody>
      </p:sp>
      <p:sp>
        <p:nvSpPr>
          <p:cNvPr id="44" name="Subtitle 2"/>
          <p:cNvSpPr txBox="1">
            <a:spLocks/>
          </p:cNvSpPr>
          <p:nvPr/>
        </p:nvSpPr>
        <p:spPr>
          <a:xfrm>
            <a:off x="4192510" y="5618099"/>
            <a:ext cx="2180089" cy="733473"/>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3000" dirty="0">
                <a:latin typeface="Source Sans Pro Light" panose="020B0403030403020204" pitchFamily="34" charset="0"/>
                <a:ea typeface="Source Sans Pro Light" panose="020B0403030403020204" pitchFamily="34" charset="0"/>
                <a:cs typeface="Lato" panose="020F0502020204030203" pitchFamily="34" charset="0"/>
              </a:rPr>
              <a:t>Google Inc.</a:t>
            </a:r>
          </a:p>
        </p:txBody>
      </p:sp>
      <p:sp>
        <p:nvSpPr>
          <p:cNvPr id="12" name="5-Point Star 11">
            <a:extLst>
              <a:ext uri="{FF2B5EF4-FFF2-40B4-BE49-F238E27FC236}">
                <a16:creationId xmlns:a16="http://schemas.microsoft.com/office/drawing/2014/main" id="{5FEE7006-D4BD-7540-B38E-8B9D043A8E5B}"/>
              </a:ext>
            </a:extLst>
          </p:cNvPr>
          <p:cNvSpPr>
            <a:spLocks noChangeAspect="1"/>
          </p:cNvSpPr>
          <p:nvPr/>
        </p:nvSpPr>
        <p:spPr>
          <a:xfrm>
            <a:off x="4424114" y="638885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3" name="5-Point Star 32">
            <a:extLst>
              <a:ext uri="{FF2B5EF4-FFF2-40B4-BE49-F238E27FC236}">
                <a16:creationId xmlns:a16="http://schemas.microsoft.com/office/drawing/2014/main" id="{700BFAF5-F99F-5C42-850D-3900658C181B}"/>
              </a:ext>
            </a:extLst>
          </p:cNvPr>
          <p:cNvSpPr>
            <a:spLocks noChangeAspect="1"/>
          </p:cNvSpPr>
          <p:nvPr/>
        </p:nvSpPr>
        <p:spPr>
          <a:xfrm>
            <a:off x="4901305" y="6368633"/>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1" name="5-Point Star 40">
            <a:extLst>
              <a:ext uri="{FF2B5EF4-FFF2-40B4-BE49-F238E27FC236}">
                <a16:creationId xmlns:a16="http://schemas.microsoft.com/office/drawing/2014/main" id="{A99FCE53-4A43-5943-B1FC-2B403A8A07A9}"/>
              </a:ext>
            </a:extLst>
          </p:cNvPr>
          <p:cNvSpPr>
            <a:spLocks noChangeAspect="1"/>
          </p:cNvSpPr>
          <p:nvPr/>
        </p:nvSpPr>
        <p:spPr>
          <a:xfrm>
            <a:off x="5378496"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3" name="5-Point Star 42">
            <a:extLst>
              <a:ext uri="{FF2B5EF4-FFF2-40B4-BE49-F238E27FC236}">
                <a16:creationId xmlns:a16="http://schemas.microsoft.com/office/drawing/2014/main" id="{28AD823E-542E-FA40-B306-8699E70FCBF6}"/>
              </a:ext>
            </a:extLst>
          </p:cNvPr>
          <p:cNvSpPr>
            <a:spLocks noChangeAspect="1"/>
          </p:cNvSpPr>
          <p:nvPr/>
        </p:nvSpPr>
        <p:spPr>
          <a:xfrm>
            <a:off x="5855687"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45" name="5-Point Star 44">
            <a:extLst>
              <a:ext uri="{FF2B5EF4-FFF2-40B4-BE49-F238E27FC236}">
                <a16:creationId xmlns:a16="http://schemas.microsoft.com/office/drawing/2014/main" id="{B143FC93-18F2-1642-8DB6-D0AB64A2E053}"/>
              </a:ext>
            </a:extLst>
          </p:cNvPr>
          <p:cNvSpPr>
            <a:spLocks noChangeAspect="1"/>
          </p:cNvSpPr>
          <p:nvPr/>
        </p:nvSpPr>
        <p:spPr>
          <a:xfrm>
            <a:off x="6318528"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4" name="Rectangle 53">
            <a:extLst>
              <a:ext uri="{FF2B5EF4-FFF2-40B4-BE49-F238E27FC236}">
                <a16:creationId xmlns:a16="http://schemas.microsoft.com/office/drawing/2014/main" id="{11DCB979-8EFD-B947-8217-7E36E70E2DB8}"/>
              </a:ext>
            </a:extLst>
          </p:cNvPr>
          <p:cNvSpPr/>
          <p:nvPr/>
        </p:nvSpPr>
        <p:spPr>
          <a:xfrm>
            <a:off x="2109211" y="7691639"/>
            <a:ext cx="1606530" cy="646331"/>
          </a:xfrm>
          <a:prstGeom prst="rect">
            <a:avLst/>
          </a:prstGeom>
        </p:spPr>
        <p:txBody>
          <a:bodyPr wrap="none">
            <a:spAutoFit/>
          </a:bodyPr>
          <a:lstStyle/>
          <a:p>
            <a:r>
              <a:rPr lang="en-US"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Love it!</a:t>
            </a:r>
            <a:endParaRPr lang="en-US" dirty="0">
              <a:latin typeface="Source Sans Pro" panose="020B0503030403020204" pitchFamily="34" charset="0"/>
              <a:ea typeface="Source Sans Pro" panose="020B0503030403020204" pitchFamily="34" charset="0"/>
            </a:endParaRPr>
          </a:p>
        </p:txBody>
      </p:sp>
      <p:sp>
        <p:nvSpPr>
          <p:cNvPr id="58" name="TextBox 57">
            <a:extLst>
              <a:ext uri="{FF2B5EF4-FFF2-40B4-BE49-F238E27FC236}">
                <a16:creationId xmlns:a16="http://schemas.microsoft.com/office/drawing/2014/main" id="{1FCE10B8-5B5C-CF43-B1A2-8916882DEF90}"/>
              </a:ext>
            </a:extLst>
          </p:cNvPr>
          <p:cNvSpPr txBox="1"/>
          <p:nvPr/>
        </p:nvSpPr>
        <p:spPr>
          <a:xfrm>
            <a:off x="9391411" y="8490400"/>
            <a:ext cx="5649985" cy="1596527"/>
          </a:xfrm>
          <a:prstGeom prst="rect">
            <a:avLst/>
          </a:prstGeom>
          <a:noFill/>
        </p:spPr>
        <p:txBody>
          <a:bodyPr wrap="square" rtlCol="0">
            <a:spAutoFit/>
          </a:bodyPr>
          <a:lstStyle/>
          <a:p>
            <a:pPr algn="just">
              <a:lnSpc>
                <a:spcPts val="4000"/>
              </a:lnSpc>
            </a:pP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59" name="TextBox 58">
            <a:extLst>
              <a:ext uri="{FF2B5EF4-FFF2-40B4-BE49-F238E27FC236}">
                <a16:creationId xmlns:a16="http://schemas.microsoft.com/office/drawing/2014/main" id="{F4A36C40-87AC-E641-95AD-2C27CF8FD850}"/>
              </a:ext>
            </a:extLst>
          </p:cNvPr>
          <p:cNvSpPr txBox="1"/>
          <p:nvPr/>
        </p:nvSpPr>
        <p:spPr>
          <a:xfrm>
            <a:off x="11411271" y="5067945"/>
            <a:ext cx="2048959"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Jane Doe</a:t>
            </a:r>
          </a:p>
        </p:txBody>
      </p:sp>
      <p:sp>
        <p:nvSpPr>
          <p:cNvPr id="60" name="Subtitle 2">
            <a:extLst>
              <a:ext uri="{FF2B5EF4-FFF2-40B4-BE49-F238E27FC236}">
                <a16:creationId xmlns:a16="http://schemas.microsoft.com/office/drawing/2014/main" id="{0C1D64A9-57F5-CB43-A7B1-B27EC04EE2A7}"/>
              </a:ext>
            </a:extLst>
          </p:cNvPr>
          <p:cNvSpPr txBox="1">
            <a:spLocks/>
          </p:cNvSpPr>
          <p:nvPr/>
        </p:nvSpPr>
        <p:spPr>
          <a:xfrm>
            <a:off x="11271510" y="5618099"/>
            <a:ext cx="2180089" cy="733473"/>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3000" dirty="0">
                <a:latin typeface="Source Sans Pro Light" panose="020B0403030403020204" pitchFamily="34" charset="0"/>
                <a:ea typeface="Source Sans Pro Light" panose="020B0403030403020204" pitchFamily="34" charset="0"/>
                <a:cs typeface="Lato" panose="020F0502020204030203" pitchFamily="34" charset="0"/>
              </a:rPr>
              <a:t>Google Inc.</a:t>
            </a:r>
          </a:p>
        </p:txBody>
      </p:sp>
      <p:sp>
        <p:nvSpPr>
          <p:cNvPr id="62" name="5-Point Star 61">
            <a:extLst>
              <a:ext uri="{FF2B5EF4-FFF2-40B4-BE49-F238E27FC236}">
                <a16:creationId xmlns:a16="http://schemas.microsoft.com/office/drawing/2014/main" id="{4E9D5322-918D-9545-AF0B-986BDB88CDC5}"/>
              </a:ext>
            </a:extLst>
          </p:cNvPr>
          <p:cNvSpPr>
            <a:spLocks noChangeAspect="1"/>
          </p:cNvSpPr>
          <p:nvPr/>
        </p:nvSpPr>
        <p:spPr>
          <a:xfrm>
            <a:off x="11503114" y="638885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3" name="5-Point Star 62">
            <a:extLst>
              <a:ext uri="{FF2B5EF4-FFF2-40B4-BE49-F238E27FC236}">
                <a16:creationId xmlns:a16="http://schemas.microsoft.com/office/drawing/2014/main" id="{1094FDCD-246B-4B42-B8F3-DCEB348FD82B}"/>
              </a:ext>
            </a:extLst>
          </p:cNvPr>
          <p:cNvSpPr>
            <a:spLocks noChangeAspect="1"/>
          </p:cNvSpPr>
          <p:nvPr/>
        </p:nvSpPr>
        <p:spPr>
          <a:xfrm>
            <a:off x="11980305" y="6368633"/>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4" name="5-Point Star 63">
            <a:extLst>
              <a:ext uri="{FF2B5EF4-FFF2-40B4-BE49-F238E27FC236}">
                <a16:creationId xmlns:a16="http://schemas.microsoft.com/office/drawing/2014/main" id="{6F06A49C-6E6D-884D-9761-29D35891C8D9}"/>
              </a:ext>
            </a:extLst>
          </p:cNvPr>
          <p:cNvSpPr>
            <a:spLocks noChangeAspect="1"/>
          </p:cNvSpPr>
          <p:nvPr/>
        </p:nvSpPr>
        <p:spPr>
          <a:xfrm>
            <a:off x="12457496"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5" name="5-Point Star 64">
            <a:extLst>
              <a:ext uri="{FF2B5EF4-FFF2-40B4-BE49-F238E27FC236}">
                <a16:creationId xmlns:a16="http://schemas.microsoft.com/office/drawing/2014/main" id="{91D6E18B-7DA6-1F44-AC5C-C4460A8A34C1}"/>
              </a:ext>
            </a:extLst>
          </p:cNvPr>
          <p:cNvSpPr>
            <a:spLocks noChangeAspect="1"/>
          </p:cNvSpPr>
          <p:nvPr/>
        </p:nvSpPr>
        <p:spPr>
          <a:xfrm>
            <a:off x="12934687"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6" name="5-Point Star 65">
            <a:extLst>
              <a:ext uri="{FF2B5EF4-FFF2-40B4-BE49-F238E27FC236}">
                <a16:creationId xmlns:a16="http://schemas.microsoft.com/office/drawing/2014/main" id="{B6D0CFA4-800F-8F49-899A-E82D284BEA15}"/>
              </a:ext>
            </a:extLst>
          </p:cNvPr>
          <p:cNvSpPr>
            <a:spLocks noChangeAspect="1"/>
          </p:cNvSpPr>
          <p:nvPr/>
        </p:nvSpPr>
        <p:spPr>
          <a:xfrm>
            <a:off x="13397528"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9" name="Rectangle 68">
            <a:extLst>
              <a:ext uri="{FF2B5EF4-FFF2-40B4-BE49-F238E27FC236}">
                <a16:creationId xmlns:a16="http://schemas.microsoft.com/office/drawing/2014/main" id="{ACF1225D-6CF3-F745-B064-5EE3D87EE6F2}"/>
              </a:ext>
            </a:extLst>
          </p:cNvPr>
          <p:cNvSpPr/>
          <p:nvPr/>
        </p:nvSpPr>
        <p:spPr>
          <a:xfrm>
            <a:off x="9366011" y="7691639"/>
            <a:ext cx="3845925" cy="646331"/>
          </a:xfrm>
          <a:prstGeom prst="rect">
            <a:avLst/>
          </a:prstGeom>
        </p:spPr>
        <p:txBody>
          <a:bodyPr wrap="none">
            <a:spAutoFit/>
          </a:bodyPr>
          <a:lstStyle/>
          <a:p>
            <a:r>
              <a:rPr lang="en-US"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A dream come true</a:t>
            </a:r>
            <a:endParaRPr lang="en-US" dirty="0">
              <a:latin typeface="Source Sans Pro" panose="020B0503030403020204" pitchFamily="34" charset="0"/>
              <a:ea typeface="Source Sans Pro" panose="020B0503030403020204" pitchFamily="34" charset="0"/>
            </a:endParaRPr>
          </a:p>
        </p:txBody>
      </p:sp>
      <p:sp>
        <p:nvSpPr>
          <p:cNvPr id="70" name="TextBox 69">
            <a:extLst>
              <a:ext uri="{FF2B5EF4-FFF2-40B4-BE49-F238E27FC236}">
                <a16:creationId xmlns:a16="http://schemas.microsoft.com/office/drawing/2014/main" id="{1BF4B945-689B-1B4A-A22B-27D52AEB07C9}"/>
              </a:ext>
            </a:extLst>
          </p:cNvPr>
          <p:cNvSpPr txBox="1"/>
          <p:nvPr/>
        </p:nvSpPr>
        <p:spPr>
          <a:xfrm>
            <a:off x="16658435" y="8490400"/>
            <a:ext cx="5649985" cy="1596527"/>
          </a:xfrm>
          <a:prstGeom prst="rect">
            <a:avLst/>
          </a:prstGeom>
          <a:noFill/>
        </p:spPr>
        <p:txBody>
          <a:bodyPr wrap="square" rtlCol="0">
            <a:spAutoFit/>
          </a:bodyPr>
          <a:lstStyle/>
          <a:p>
            <a:pPr algn="just">
              <a:lnSpc>
                <a:spcPts val="4000"/>
              </a:lnSpc>
            </a:pPr>
            <a:r>
              <a:rPr lang="en-US" sz="3000" dirty="0">
                <a:solidFill>
                  <a:schemeClr val="tx2"/>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a:t>
            </a:r>
          </a:p>
        </p:txBody>
      </p:sp>
      <p:sp>
        <p:nvSpPr>
          <p:cNvPr id="71" name="TextBox 70">
            <a:extLst>
              <a:ext uri="{FF2B5EF4-FFF2-40B4-BE49-F238E27FC236}">
                <a16:creationId xmlns:a16="http://schemas.microsoft.com/office/drawing/2014/main" id="{A3B78A2E-8C28-CA4C-923D-F93242F746E8}"/>
              </a:ext>
            </a:extLst>
          </p:cNvPr>
          <p:cNvSpPr txBox="1"/>
          <p:nvPr/>
        </p:nvSpPr>
        <p:spPr>
          <a:xfrm>
            <a:off x="18678295" y="5067945"/>
            <a:ext cx="2478564"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Jane Water</a:t>
            </a:r>
          </a:p>
        </p:txBody>
      </p:sp>
      <p:sp>
        <p:nvSpPr>
          <p:cNvPr id="72" name="Subtitle 2">
            <a:extLst>
              <a:ext uri="{FF2B5EF4-FFF2-40B4-BE49-F238E27FC236}">
                <a16:creationId xmlns:a16="http://schemas.microsoft.com/office/drawing/2014/main" id="{75B32447-20D0-F441-9DBD-79804BBA9C1E}"/>
              </a:ext>
            </a:extLst>
          </p:cNvPr>
          <p:cNvSpPr txBox="1">
            <a:spLocks/>
          </p:cNvSpPr>
          <p:nvPr/>
        </p:nvSpPr>
        <p:spPr>
          <a:xfrm>
            <a:off x="18538534" y="5618099"/>
            <a:ext cx="2180089" cy="733473"/>
          </a:xfrm>
          <a:prstGeom prst="rect">
            <a:avLst/>
          </a:prstGeom>
        </p:spPr>
        <p:txBody>
          <a:bodyPr vert="horz" wrap="non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300"/>
              </a:lnSpc>
            </a:pPr>
            <a:r>
              <a:rPr lang="en-US" sz="3000" dirty="0">
                <a:latin typeface="Source Sans Pro Light" panose="020B0403030403020204" pitchFamily="34" charset="0"/>
                <a:ea typeface="Source Sans Pro Light" panose="020B0403030403020204" pitchFamily="34" charset="0"/>
                <a:cs typeface="Lato" panose="020F0502020204030203" pitchFamily="34" charset="0"/>
              </a:rPr>
              <a:t>Google Inc.</a:t>
            </a:r>
          </a:p>
        </p:txBody>
      </p:sp>
      <p:sp>
        <p:nvSpPr>
          <p:cNvPr id="73" name="5-Point Star 72">
            <a:extLst>
              <a:ext uri="{FF2B5EF4-FFF2-40B4-BE49-F238E27FC236}">
                <a16:creationId xmlns:a16="http://schemas.microsoft.com/office/drawing/2014/main" id="{1F80D7BA-702D-FA46-94CE-3E5F9DE2DD51}"/>
              </a:ext>
            </a:extLst>
          </p:cNvPr>
          <p:cNvSpPr>
            <a:spLocks noChangeAspect="1"/>
          </p:cNvSpPr>
          <p:nvPr/>
        </p:nvSpPr>
        <p:spPr>
          <a:xfrm>
            <a:off x="18770138" y="638885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4" name="5-Point Star 73">
            <a:extLst>
              <a:ext uri="{FF2B5EF4-FFF2-40B4-BE49-F238E27FC236}">
                <a16:creationId xmlns:a16="http://schemas.microsoft.com/office/drawing/2014/main" id="{458580B9-E810-E742-8628-D3D5C120DCBB}"/>
              </a:ext>
            </a:extLst>
          </p:cNvPr>
          <p:cNvSpPr>
            <a:spLocks noChangeAspect="1"/>
          </p:cNvSpPr>
          <p:nvPr/>
        </p:nvSpPr>
        <p:spPr>
          <a:xfrm>
            <a:off x="19247329" y="6368633"/>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5" name="5-Point Star 74">
            <a:extLst>
              <a:ext uri="{FF2B5EF4-FFF2-40B4-BE49-F238E27FC236}">
                <a16:creationId xmlns:a16="http://schemas.microsoft.com/office/drawing/2014/main" id="{F9C87167-32BA-AC40-940D-D802B5210643}"/>
              </a:ext>
            </a:extLst>
          </p:cNvPr>
          <p:cNvSpPr>
            <a:spLocks noChangeAspect="1"/>
          </p:cNvSpPr>
          <p:nvPr/>
        </p:nvSpPr>
        <p:spPr>
          <a:xfrm>
            <a:off x="19724520"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6" name="5-Point Star 75">
            <a:extLst>
              <a:ext uri="{FF2B5EF4-FFF2-40B4-BE49-F238E27FC236}">
                <a16:creationId xmlns:a16="http://schemas.microsoft.com/office/drawing/2014/main" id="{7E7D54B6-CB21-034D-BBB9-BB33F4884969}"/>
              </a:ext>
            </a:extLst>
          </p:cNvPr>
          <p:cNvSpPr>
            <a:spLocks noChangeAspect="1"/>
          </p:cNvSpPr>
          <p:nvPr/>
        </p:nvSpPr>
        <p:spPr>
          <a:xfrm>
            <a:off x="20201711"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7" name="5-Point Star 76">
            <a:extLst>
              <a:ext uri="{FF2B5EF4-FFF2-40B4-BE49-F238E27FC236}">
                <a16:creationId xmlns:a16="http://schemas.microsoft.com/office/drawing/2014/main" id="{DC2F5F7A-B0D8-FC4B-AA4D-C9BF83E7152F}"/>
              </a:ext>
            </a:extLst>
          </p:cNvPr>
          <p:cNvSpPr>
            <a:spLocks noChangeAspect="1"/>
          </p:cNvSpPr>
          <p:nvPr/>
        </p:nvSpPr>
        <p:spPr>
          <a:xfrm>
            <a:off x="20664552" y="6387614"/>
            <a:ext cx="365760" cy="365760"/>
          </a:xfrm>
          <a:prstGeom prst="star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8" name="Rectangle 77">
            <a:extLst>
              <a:ext uri="{FF2B5EF4-FFF2-40B4-BE49-F238E27FC236}">
                <a16:creationId xmlns:a16="http://schemas.microsoft.com/office/drawing/2014/main" id="{9C99CC17-9F61-EA49-BB2A-4FC0DAA28888}"/>
              </a:ext>
            </a:extLst>
          </p:cNvPr>
          <p:cNvSpPr/>
          <p:nvPr/>
        </p:nvSpPr>
        <p:spPr>
          <a:xfrm>
            <a:off x="16633035" y="7691639"/>
            <a:ext cx="3845925" cy="646331"/>
          </a:xfrm>
          <a:prstGeom prst="rect">
            <a:avLst/>
          </a:prstGeom>
        </p:spPr>
        <p:txBody>
          <a:bodyPr wrap="none">
            <a:spAutoFit/>
          </a:bodyPr>
          <a:lstStyle/>
          <a:p>
            <a:r>
              <a:rPr lang="en-US" dirty="0">
                <a:solidFill>
                  <a:schemeClr val="tx2"/>
                </a:solidFill>
                <a:latin typeface="Source Sans Pro" panose="020B0503030403020204" pitchFamily="34" charset="0"/>
                <a:ea typeface="Source Sans Pro" panose="020B0503030403020204" pitchFamily="34" charset="0"/>
                <a:cs typeface="Lato Light" panose="020F0502020204030203" pitchFamily="34" charset="0"/>
              </a:rPr>
              <a:t>A dream come true</a:t>
            </a:r>
            <a:endParaRPr lang="en-US" dirty="0">
              <a:latin typeface="Source Sans Pro" panose="020B0503030403020204" pitchFamily="34" charset="0"/>
              <a:ea typeface="Source Sans Pro" panose="020B0503030403020204" pitchFamily="34" charset="0"/>
            </a:endParaRPr>
          </a:p>
        </p:txBody>
      </p:sp>
      <p:sp>
        <p:nvSpPr>
          <p:cNvPr id="37" name="TextBox 36">
            <a:extLst>
              <a:ext uri="{FF2B5EF4-FFF2-40B4-BE49-F238E27FC236}">
                <a16:creationId xmlns:a16="http://schemas.microsoft.com/office/drawing/2014/main" id="{BF542D1A-A9D9-BB41-B2E2-571AA848E8C8}"/>
              </a:ext>
            </a:extLst>
          </p:cNvPr>
          <p:cNvSpPr txBox="1"/>
          <p:nvPr/>
        </p:nvSpPr>
        <p:spPr>
          <a:xfrm>
            <a:off x="1419225" y="544128"/>
            <a:ext cx="500329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Testimonials</a:t>
            </a:r>
          </a:p>
        </p:txBody>
      </p:sp>
      <p:sp>
        <p:nvSpPr>
          <p:cNvPr id="39" name="Rectangle 38">
            <a:extLst>
              <a:ext uri="{FF2B5EF4-FFF2-40B4-BE49-F238E27FC236}">
                <a16:creationId xmlns:a16="http://schemas.microsoft.com/office/drawing/2014/main" id="{403E9604-FF77-CD4B-8FA5-3A00B28AED03}"/>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38636858-49D8-E449-979E-615BA3C83313}"/>
              </a:ext>
            </a:extLst>
          </p:cNvPr>
          <p:cNvSpPr>
            <a:spLocks noGrp="1"/>
          </p:cNvSpPr>
          <p:nvPr>
            <p:ph type="pic" sz="quarter" idx="28"/>
          </p:nvPr>
        </p:nvSpPr>
        <p:spPr>
          <a:solidFill>
            <a:schemeClr val="bg1">
              <a:lumMod val="95000"/>
            </a:schemeClr>
          </a:solidFill>
        </p:spPr>
      </p:sp>
      <p:sp>
        <p:nvSpPr>
          <p:cNvPr id="5" name="Picture Placeholder 4">
            <a:extLst>
              <a:ext uri="{FF2B5EF4-FFF2-40B4-BE49-F238E27FC236}">
                <a16:creationId xmlns:a16="http://schemas.microsoft.com/office/drawing/2014/main" id="{91CA28E1-E6A4-C54D-A431-66F0E0B95F32}"/>
              </a:ext>
            </a:extLst>
          </p:cNvPr>
          <p:cNvSpPr>
            <a:spLocks noGrp="1"/>
          </p:cNvSpPr>
          <p:nvPr>
            <p:ph type="pic" sz="quarter" idx="27"/>
          </p:nvPr>
        </p:nvSpPr>
        <p:spPr>
          <a:solidFill>
            <a:schemeClr val="bg1">
              <a:lumMod val="95000"/>
            </a:schemeClr>
          </a:solidFill>
        </p:spPr>
      </p:sp>
      <p:sp>
        <p:nvSpPr>
          <p:cNvPr id="7" name="Picture Placeholder 6">
            <a:extLst>
              <a:ext uri="{FF2B5EF4-FFF2-40B4-BE49-F238E27FC236}">
                <a16:creationId xmlns:a16="http://schemas.microsoft.com/office/drawing/2014/main" id="{A16602C0-DE61-4149-B387-944E3825F1CA}"/>
              </a:ext>
            </a:extLst>
          </p:cNvPr>
          <p:cNvSpPr>
            <a:spLocks noGrp="1"/>
          </p:cNvSpPr>
          <p:nvPr>
            <p:ph type="pic" sz="quarter" idx="29"/>
          </p:nvPr>
        </p:nvSpPr>
        <p:spPr>
          <a:solidFill>
            <a:schemeClr val="bg1">
              <a:lumMod val="95000"/>
            </a:schemeClr>
          </a:solidFill>
        </p:spPr>
      </p:sp>
    </p:spTree>
    <p:extLst>
      <p:ext uri="{BB962C8B-B14F-4D97-AF65-F5344CB8AC3E}">
        <p14:creationId xmlns:p14="http://schemas.microsoft.com/office/powerpoint/2010/main" val="2858492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D0DBEB-40F2-CA4A-8561-84C2D67BCDFD}"/>
              </a:ext>
            </a:extLst>
          </p:cNvPr>
          <p:cNvSpPr txBox="1"/>
          <p:nvPr/>
        </p:nvSpPr>
        <p:spPr>
          <a:xfrm>
            <a:off x="1419225" y="544128"/>
            <a:ext cx="1036533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Our Partners – Logos Slides</a:t>
            </a:r>
          </a:p>
        </p:txBody>
      </p:sp>
      <p:sp>
        <p:nvSpPr>
          <p:cNvPr id="9" name="Rectangle 8">
            <a:extLst>
              <a:ext uri="{FF2B5EF4-FFF2-40B4-BE49-F238E27FC236}">
                <a16:creationId xmlns:a16="http://schemas.microsoft.com/office/drawing/2014/main" id="{77B374CC-E774-7E4D-B4FD-C294245B956E}"/>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B9615257-0306-264F-95B0-4131ABDAD60F}"/>
              </a:ext>
            </a:extLst>
          </p:cNvPr>
          <p:cNvSpPr>
            <a:spLocks noGrp="1"/>
          </p:cNvSpPr>
          <p:nvPr>
            <p:ph type="pic" sz="quarter" idx="18"/>
          </p:nvPr>
        </p:nvSpPr>
        <p:spPr>
          <a:solidFill>
            <a:schemeClr val="bg1">
              <a:lumMod val="95000"/>
            </a:schemeClr>
          </a:solidFill>
        </p:spPr>
      </p:sp>
      <p:sp>
        <p:nvSpPr>
          <p:cNvPr id="5" name="Picture Placeholder 4">
            <a:extLst>
              <a:ext uri="{FF2B5EF4-FFF2-40B4-BE49-F238E27FC236}">
                <a16:creationId xmlns:a16="http://schemas.microsoft.com/office/drawing/2014/main" id="{46022FDF-845A-F84C-B106-48B523E08BED}"/>
              </a:ext>
            </a:extLst>
          </p:cNvPr>
          <p:cNvSpPr>
            <a:spLocks noGrp="1"/>
          </p:cNvSpPr>
          <p:nvPr>
            <p:ph type="pic" sz="quarter" idx="17"/>
          </p:nvPr>
        </p:nvSpPr>
        <p:spPr>
          <a:solidFill>
            <a:schemeClr val="bg1">
              <a:lumMod val="95000"/>
            </a:schemeClr>
          </a:solidFill>
        </p:spPr>
      </p:sp>
      <p:sp>
        <p:nvSpPr>
          <p:cNvPr id="7" name="Picture Placeholder 6">
            <a:extLst>
              <a:ext uri="{FF2B5EF4-FFF2-40B4-BE49-F238E27FC236}">
                <a16:creationId xmlns:a16="http://schemas.microsoft.com/office/drawing/2014/main" id="{CB22D45B-4F14-094B-859C-DA6911FF533E}"/>
              </a:ext>
            </a:extLst>
          </p:cNvPr>
          <p:cNvSpPr>
            <a:spLocks noGrp="1"/>
          </p:cNvSpPr>
          <p:nvPr>
            <p:ph type="pic" sz="quarter" idx="16"/>
          </p:nvPr>
        </p:nvSpPr>
        <p:spPr>
          <a:solidFill>
            <a:schemeClr val="bg1">
              <a:lumMod val="95000"/>
            </a:schemeClr>
          </a:solidFill>
        </p:spPr>
      </p:sp>
      <p:sp>
        <p:nvSpPr>
          <p:cNvPr id="11" name="Picture Placeholder 10">
            <a:extLst>
              <a:ext uri="{FF2B5EF4-FFF2-40B4-BE49-F238E27FC236}">
                <a16:creationId xmlns:a16="http://schemas.microsoft.com/office/drawing/2014/main" id="{6F92721D-D95B-424E-A880-BB06CC0B4E91}"/>
              </a:ext>
            </a:extLst>
          </p:cNvPr>
          <p:cNvSpPr>
            <a:spLocks noGrp="1"/>
          </p:cNvSpPr>
          <p:nvPr>
            <p:ph type="pic" sz="quarter" idx="15"/>
          </p:nvPr>
        </p:nvSpPr>
        <p:spPr>
          <a:solidFill>
            <a:schemeClr val="bg1">
              <a:lumMod val="95000"/>
            </a:schemeClr>
          </a:solidFill>
        </p:spPr>
      </p:sp>
    </p:spTree>
    <p:extLst>
      <p:ext uri="{BB962C8B-B14F-4D97-AF65-F5344CB8AC3E}">
        <p14:creationId xmlns:p14="http://schemas.microsoft.com/office/powerpoint/2010/main" val="7711069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hape 1398"/>
          <p:cNvSpPr/>
          <p:nvPr/>
        </p:nvSpPr>
        <p:spPr>
          <a:xfrm>
            <a:off x="10390202" y="3488473"/>
            <a:ext cx="3600423" cy="1204024"/>
          </a:xfrm>
          <a:prstGeom prst="parallelogram">
            <a:avLst/>
          </a:prstGeom>
          <a:solidFill>
            <a:schemeClr val="accent1"/>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pPr algn="ctr"/>
            <a:r>
              <a:rPr lang="en-US" sz="3600" dirty="0">
                <a:latin typeface="Source Sans Pro" panose="020B0503030403020204" pitchFamily="34" charset="0"/>
                <a:ea typeface="Source Sans Pro" panose="020B0503030403020204" pitchFamily="34" charset="0"/>
                <a:cs typeface="League Spartan" charset="0"/>
              </a:rPr>
              <a:t>CEO</a:t>
            </a:r>
            <a:endParaRPr sz="3600" dirty="0">
              <a:latin typeface="Source Sans Pro" panose="020B0503030403020204" pitchFamily="34" charset="0"/>
              <a:ea typeface="Source Sans Pro" panose="020B0503030403020204" pitchFamily="34" charset="0"/>
              <a:cs typeface="League Spartan" charset="0"/>
            </a:endParaRPr>
          </a:p>
        </p:txBody>
      </p:sp>
      <p:sp>
        <p:nvSpPr>
          <p:cNvPr id="41" name="Shape 1399"/>
          <p:cNvSpPr/>
          <p:nvPr/>
        </p:nvSpPr>
        <p:spPr>
          <a:xfrm>
            <a:off x="5516897" y="6812050"/>
            <a:ext cx="3600423" cy="1204026"/>
          </a:xfrm>
          <a:prstGeom prst="parallelogram">
            <a:avLst/>
          </a:prstGeom>
          <a:solidFill>
            <a:schemeClr val="accent2"/>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dirty="0">
                <a:latin typeface="Source Sans Pro" panose="020B0503030403020204" pitchFamily="34" charset="0"/>
                <a:ea typeface="Source Sans Pro" panose="020B0503030403020204" pitchFamily="34" charset="0"/>
                <a:cs typeface="League Spartan" charset="0"/>
              </a:rPr>
              <a:t>PRESIDENT 1</a:t>
            </a:r>
            <a:endParaRPr sz="3000" dirty="0">
              <a:latin typeface="Source Sans Pro" panose="020B0503030403020204" pitchFamily="34" charset="0"/>
              <a:ea typeface="Source Sans Pro" panose="020B0503030403020204" pitchFamily="34" charset="0"/>
              <a:cs typeface="League Spartan" charset="0"/>
            </a:endParaRPr>
          </a:p>
        </p:txBody>
      </p:sp>
      <p:sp>
        <p:nvSpPr>
          <p:cNvPr id="42" name="Shape 1400"/>
          <p:cNvSpPr/>
          <p:nvPr/>
        </p:nvSpPr>
        <p:spPr>
          <a:xfrm>
            <a:off x="15263509" y="6812050"/>
            <a:ext cx="3600423" cy="1204026"/>
          </a:xfrm>
          <a:prstGeom prst="parallelogram">
            <a:avLst/>
          </a:prstGeom>
          <a:solidFill>
            <a:schemeClr val="accent3"/>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PRESIDENT 2</a:t>
            </a:r>
            <a:endParaRPr sz="3000">
              <a:latin typeface="Source Sans Pro" panose="020B0503030403020204" pitchFamily="34" charset="0"/>
              <a:ea typeface="Source Sans Pro" panose="020B0503030403020204" pitchFamily="34" charset="0"/>
              <a:cs typeface="League Spartan" charset="0"/>
            </a:endParaRPr>
          </a:p>
        </p:txBody>
      </p:sp>
      <p:sp>
        <p:nvSpPr>
          <p:cNvPr id="43" name="Shape 1401"/>
          <p:cNvSpPr/>
          <p:nvPr/>
        </p:nvSpPr>
        <p:spPr>
          <a:xfrm>
            <a:off x="12546225" y="10135628"/>
            <a:ext cx="3600421" cy="1204026"/>
          </a:xfrm>
          <a:prstGeom prst="parallelogram">
            <a:avLst/>
          </a:prstGeom>
          <a:solidFill>
            <a:schemeClr val="accent5"/>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1</a:t>
            </a:r>
            <a:endParaRPr sz="3000">
              <a:latin typeface="Source Sans Pro" panose="020B0503030403020204" pitchFamily="34" charset="0"/>
              <a:ea typeface="Source Sans Pro" panose="020B0503030403020204" pitchFamily="34" charset="0"/>
              <a:cs typeface="League Spartan" charset="0"/>
            </a:endParaRPr>
          </a:p>
        </p:txBody>
      </p:sp>
      <p:sp>
        <p:nvSpPr>
          <p:cNvPr id="44" name="Shape 1402"/>
          <p:cNvSpPr/>
          <p:nvPr/>
        </p:nvSpPr>
        <p:spPr>
          <a:xfrm>
            <a:off x="18031373" y="10135628"/>
            <a:ext cx="3600423" cy="1204026"/>
          </a:xfrm>
          <a:prstGeom prst="parallelogram">
            <a:avLst/>
          </a:prstGeom>
          <a:solidFill>
            <a:schemeClr val="accent5"/>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2</a:t>
            </a:r>
            <a:endParaRPr sz="3000">
              <a:latin typeface="Source Sans Pro" panose="020B0503030403020204" pitchFamily="34" charset="0"/>
              <a:ea typeface="Source Sans Pro" panose="020B0503030403020204" pitchFamily="34" charset="0"/>
              <a:cs typeface="League Spartan" charset="0"/>
            </a:endParaRPr>
          </a:p>
        </p:txBody>
      </p:sp>
      <p:sp>
        <p:nvSpPr>
          <p:cNvPr id="49" name="Shape 1406"/>
          <p:cNvSpPr/>
          <p:nvPr/>
        </p:nvSpPr>
        <p:spPr>
          <a:xfrm flipH="1" flipV="1">
            <a:off x="7317107" y="5768813"/>
            <a:ext cx="2" cy="859540"/>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0" name="Shape 1407"/>
          <p:cNvSpPr/>
          <p:nvPr/>
        </p:nvSpPr>
        <p:spPr>
          <a:xfrm flipH="1" flipV="1">
            <a:off x="12210415" y="4872113"/>
            <a:ext cx="2" cy="873401"/>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1" name="Shape 1408"/>
          <p:cNvSpPr/>
          <p:nvPr/>
        </p:nvSpPr>
        <p:spPr>
          <a:xfrm flipV="1">
            <a:off x="7293096" y="5745513"/>
            <a:ext cx="9794634" cy="2"/>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2" name="Shape 1409"/>
          <p:cNvSpPr/>
          <p:nvPr/>
        </p:nvSpPr>
        <p:spPr>
          <a:xfrm flipH="1" flipV="1">
            <a:off x="17063718" y="5768813"/>
            <a:ext cx="2" cy="859540"/>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3" name="Shape 1410"/>
          <p:cNvSpPr/>
          <p:nvPr/>
        </p:nvSpPr>
        <p:spPr>
          <a:xfrm flipH="1" flipV="1">
            <a:off x="14346435"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4" name="Shape 1411"/>
          <p:cNvSpPr/>
          <p:nvPr/>
        </p:nvSpPr>
        <p:spPr>
          <a:xfrm flipH="1" flipV="1">
            <a:off x="7317107" y="8199772"/>
            <a:ext cx="2" cy="873401"/>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5" name="Shape 1412"/>
          <p:cNvSpPr/>
          <p:nvPr/>
        </p:nvSpPr>
        <p:spPr>
          <a:xfrm flipV="1">
            <a:off x="14324133" y="9073173"/>
            <a:ext cx="5529751" cy="0"/>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56" name="Shape 1413"/>
          <p:cNvSpPr/>
          <p:nvPr/>
        </p:nvSpPr>
        <p:spPr>
          <a:xfrm flipH="1" flipV="1">
            <a:off x="19831582"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0" name="Shape 1415"/>
          <p:cNvSpPr/>
          <p:nvPr/>
        </p:nvSpPr>
        <p:spPr>
          <a:xfrm flipH="1" flipV="1">
            <a:off x="17063718" y="8199772"/>
            <a:ext cx="2" cy="873401"/>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3" name="Shape 1401"/>
          <p:cNvSpPr/>
          <p:nvPr/>
        </p:nvSpPr>
        <p:spPr>
          <a:xfrm>
            <a:off x="2777756" y="10135628"/>
            <a:ext cx="3600421" cy="1204026"/>
          </a:xfrm>
          <a:prstGeom prst="parallelogram">
            <a:avLst/>
          </a:prstGeom>
          <a:solidFill>
            <a:schemeClr val="accent4"/>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1</a:t>
            </a:r>
            <a:endParaRPr sz="3000">
              <a:latin typeface="Source Sans Pro" panose="020B0503030403020204" pitchFamily="34" charset="0"/>
              <a:ea typeface="Source Sans Pro" panose="020B0503030403020204" pitchFamily="34" charset="0"/>
              <a:cs typeface="League Spartan" charset="0"/>
            </a:endParaRPr>
          </a:p>
        </p:txBody>
      </p:sp>
      <p:sp>
        <p:nvSpPr>
          <p:cNvPr id="64" name="Shape 1402"/>
          <p:cNvSpPr/>
          <p:nvPr/>
        </p:nvSpPr>
        <p:spPr>
          <a:xfrm>
            <a:off x="8262904" y="10135628"/>
            <a:ext cx="3600423" cy="1204026"/>
          </a:xfrm>
          <a:prstGeom prst="parallelogram">
            <a:avLst/>
          </a:prstGeom>
          <a:solidFill>
            <a:schemeClr val="accent4"/>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1500" cap="all">
                <a:solidFill>
                  <a:srgbClr val="FFFFFF"/>
                </a:solidFill>
                <a:latin typeface="Helvetica Neue"/>
                <a:ea typeface="Helvetica Neue"/>
                <a:cs typeface="Helvetica Neue"/>
                <a:sym typeface="Helvetica Neue"/>
              </a:defRPr>
            </a:lvl1pPr>
          </a:lstStyle>
          <a:p>
            <a:pPr algn="ctr"/>
            <a:r>
              <a:rPr lang="en-US" sz="3000">
                <a:latin typeface="Source Sans Pro" panose="020B0503030403020204" pitchFamily="34" charset="0"/>
                <a:ea typeface="Source Sans Pro" panose="020B0503030403020204" pitchFamily="34" charset="0"/>
                <a:cs typeface="League Spartan" charset="0"/>
              </a:rPr>
              <a:t>MANAGER 2</a:t>
            </a:r>
            <a:endParaRPr sz="3000">
              <a:latin typeface="Source Sans Pro" panose="020B0503030403020204" pitchFamily="34" charset="0"/>
              <a:ea typeface="Source Sans Pro" panose="020B0503030403020204" pitchFamily="34" charset="0"/>
              <a:cs typeface="League Spartan" charset="0"/>
            </a:endParaRPr>
          </a:p>
        </p:txBody>
      </p:sp>
      <p:sp>
        <p:nvSpPr>
          <p:cNvPr id="65" name="Shape 1410"/>
          <p:cNvSpPr/>
          <p:nvPr/>
        </p:nvSpPr>
        <p:spPr>
          <a:xfrm flipH="1" flipV="1">
            <a:off x="4577966"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6" name="Shape 1412"/>
          <p:cNvSpPr/>
          <p:nvPr/>
        </p:nvSpPr>
        <p:spPr>
          <a:xfrm flipV="1">
            <a:off x="4555664" y="9073173"/>
            <a:ext cx="5529751" cy="0"/>
          </a:xfrm>
          <a:prstGeom prst="line">
            <a:avLst/>
          </a:prstGeom>
          <a:noFill/>
          <a:ln w="38100" cap="flat">
            <a:solidFill>
              <a:schemeClr val="bg1">
                <a:lumMod val="85000"/>
              </a:schemeClr>
            </a:solidFill>
            <a:prstDash val="solid"/>
            <a:miter lim="400000"/>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67" name="Shape 1413"/>
          <p:cNvSpPr/>
          <p:nvPr/>
        </p:nvSpPr>
        <p:spPr>
          <a:xfrm flipH="1" flipV="1">
            <a:off x="10063113" y="9096472"/>
            <a:ext cx="2" cy="859542"/>
          </a:xfrm>
          <a:prstGeom prst="line">
            <a:avLst/>
          </a:prstGeom>
          <a:noFill/>
          <a:ln w="38100" cap="flat">
            <a:solidFill>
              <a:schemeClr val="bg1">
                <a:lumMod val="85000"/>
              </a:schemeClr>
            </a:solidFill>
            <a:prstDash val="solid"/>
            <a:miter lim="400000"/>
            <a:headEnd type="triangle" w="med" len="med"/>
          </a:ln>
          <a:effectLst/>
        </p:spPr>
        <p:txBody>
          <a:bodyPr wrap="square" lIns="50800" tIns="50800" rIns="50800" bIns="50800" numCol="1" anchor="ctr">
            <a:noAutofit/>
          </a:bodyPr>
          <a:lstStyle/>
          <a:p>
            <a:pPr algn="ctr">
              <a:lnSpc>
                <a:spcPct val="100000"/>
              </a:lnSpc>
              <a:spcBef>
                <a:spcPts val="0"/>
              </a:spcBef>
              <a:defRPr sz="1200">
                <a:solidFill>
                  <a:srgbClr val="000000"/>
                </a:solidFill>
                <a:latin typeface="Helvetica"/>
                <a:ea typeface="Helvetica"/>
                <a:cs typeface="Helvetica"/>
                <a:sym typeface="Helvetica"/>
              </a:defRPr>
            </a:pPr>
            <a:endParaRPr sz="2400">
              <a:latin typeface="Source Sans Pro" panose="020B0503030403020204" pitchFamily="34" charset="0"/>
              <a:ea typeface="Source Sans Pro" panose="020B0503030403020204" pitchFamily="34" charset="0"/>
              <a:cs typeface="League Spartan" charset="0"/>
            </a:endParaRPr>
          </a:p>
        </p:txBody>
      </p:sp>
      <p:sp>
        <p:nvSpPr>
          <p:cNvPr id="25" name="TextBox 24">
            <a:extLst>
              <a:ext uri="{FF2B5EF4-FFF2-40B4-BE49-F238E27FC236}">
                <a16:creationId xmlns:a16="http://schemas.microsoft.com/office/drawing/2014/main" id="{A4A7DFEF-A226-D644-B3C9-E5B55AA20D6E}"/>
              </a:ext>
            </a:extLst>
          </p:cNvPr>
          <p:cNvSpPr txBox="1"/>
          <p:nvPr/>
        </p:nvSpPr>
        <p:spPr>
          <a:xfrm>
            <a:off x="1419225" y="544128"/>
            <a:ext cx="3802644"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Org Chart</a:t>
            </a:r>
          </a:p>
        </p:txBody>
      </p:sp>
      <p:sp>
        <p:nvSpPr>
          <p:cNvPr id="26" name="Rectangle 25">
            <a:extLst>
              <a:ext uri="{FF2B5EF4-FFF2-40B4-BE49-F238E27FC236}">
                <a16:creationId xmlns:a16="http://schemas.microsoft.com/office/drawing/2014/main" id="{0FE54B9D-C5E3-4E46-8A17-5BF7C8693231}"/>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191449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TextBox 30"/>
          <p:cNvSpPr txBox="1"/>
          <p:nvPr/>
        </p:nvSpPr>
        <p:spPr>
          <a:xfrm>
            <a:off x="1427402" y="2268348"/>
            <a:ext cx="7827784" cy="5478423"/>
          </a:xfrm>
          <a:prstGeom prst="rect">
            <a:avLst/>
          </a:prstGeom>
          <a:noFill/>
        </p:spPr>
        <p:txBody>
          <a:bodyPr wrap="none" rtlCol="0">
            <a:spAutoFit/>
          </a:bodyPr>
          <a:lstStyle/>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FAST </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CUSTOMER</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SERVICE</a:t>
            </a:r>
          </a:p>
        </p:txBody>
      </p:sp>
      <p:sp>
        <p:nvSpPr>
          <p:cNvPr id="32" name="TextBox 31"/>
          <p:cNvSpPr txBox="1"/>
          <p:nvPr/>
        </p:nvSpPr>
        <p:spPr>
          <a:xfrm>
            <a:off x="1420074" y="8438267"/>
            <a:ext cx="7031092" cy="646331"/>
          </a:xfrm>
          <a:prstGeom prst="rect">
            <a:avLst/>
          </a:prstGeom>
          <a:noFill/>
        </p:spPr>
        <p:txBody>
          <a:bodyPr wrap="none" rtlCol="0" anchor="ctr" anchorCtr="0">
            <a:spAutoFit/>
          </a:bodyPr>
          <a:lstStyle/>
          <a:p>
            <a:r>
              <a:rPr lang="en-US" b="1" dirty="0">
                <a:solidFill>
                  <a:schemeClr val="bg1">
                    <a:lumMod val="50000"/>
                  </a:schemeClr>
                </a:solidFill>
                <a:latin typeface="Source Sans Pro" panose="020B0503030403020204" pitchFamily="34" charset="0"/>
                <a:ea typeface="Source Sans Pro" panose="020B0503030403020204" pitchFamily="34" charset="0"/>
                <a:cs typeface="Lato" panose="020F0502020204030203" pitchFamily="34" charset="0"/>
              </a:rPr>
              <a:t>PROVIDING THE BEST SOLUTIONS</a:t>
            </a:r>
          </a:p>
        </p:txBody>
      </p:sp>
      <p:sp>
        <p:nvSpPr>
          <p:cNvPr id="33" name="Subtitle 2"/>
          <p:cNvSpPr txBox="1">
            <a:spLocks/>
          </p:cNvSpPr>
          <p:nvPr/>
        </p:nvSpPr>
        <p:spPr>
          <a:xfrm>
            <a:off x="1307693" y="9173596"/>
            <a:ext cx="9926547"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a:t>
            </a:r>
          </a:p>
        </p:txBody>
      </p:sp>
      <p:sp>
        <p:nvSpPr>
          <p:cNvPr id="21" name="Rectangle 20">
            <a:extLst>
              <a:ext uri="{FF2B5EF4-FFF2-40B4-BE49-F238E27FC236}">
                <a16:creationId xmlns:a16="http://schemas.microsoft.com/office/drawing/2014/main" id="{69515C33-208D-2343-951C-77EE17A24145}"/>
              </a:ext>
            </a:extLst>
          </p:cNvPr>
          <p:cNvSpPr/>
          <p:nvPr/>
        </p:nvSpPr>
        <p:spPr>
          <a:xfrm>
            <a:off x="1552682" y="7912921"/>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6E12AB0C-8683-CA4B-9018-DC80F45B269B}"/>
              </a:ext>
            </a:extLst>
          </p:cNvPr>
          <p:cNvSpPr>
            <a:spLocks noGrp="1"/>
          </p:cNvSpPr>
          <p:nvPr>
            <p:ph type="pic" sz="quarter" idx="17"/>
          </p:nvPr>
        </p:nvSpPr>
        <p:spPr>
          <a:solidFill>
            <a:schemeClr val="bg1">
              <a:lumMod val="95000"/>
            </a:schemeClr>
          </a:solidFill>
        </p:spPr>
      </p:sp>
      <p:sp>
        <p:nvSpPr>
          <p:cNvPr id="5" name="Picture Placeholder 4">
            <a:extLst>
              <a:ext uri="{FF2B5EF4-FFF2-40B4-BE49-F238E27FC236}">
                <a16:creationId xmlns:a16="http://schemas.microsoft.com/office/drawing/2014/main" id="{5C7D61F8-3095-0948-85D0-097449E0FFBF}"/>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6104229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4"/>
          <p:cNvSpPr txBox="1"/>
          <p:nvPr/>
        </p:nvSpPr>
        <p:spPr>
          <a:xfrm>
            <a:off x="18226177" y="9183357"/>
            <a:ext cx="2645276"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EQUIPMENT</a:t>
            </a:r>
          </a:p>
        </p:txBody>
      </p:sp>
      <p:sp>
        <p:nvSpPr>
          <p:cNvPr id="26" name="Subtitle 2"/>
          <p:cNvSpPr txBox="1">
            <a:spLocks/>
          </p:cNvSpPr>
          <p:nvPr/>
        </p:nvSpPr>
        <p:spPr>
          <a:xfrm>
            <a:off x="18091040"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7" name="TextBox 26"/>
          <p:cNvSpPr txBox="1"/>
          <p:nvPr/>
        </p:nvSpPr>
        <p:spPr>
          <a:xfrm>
            <a:off x="18239640"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42" name="TextBox 41"/>
          <p:cNvSpPr txBox="1"/>
          <p:nvPr/>
        </p:nvSpPr>
        <p:spPr>
          <a:xfrm>
            <a:off x="1979208" y="9183357"/>
            <a:ext cx="187423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54 CUPS</a:t>
            </a:r>
          </a:p>
        </p:txBody>
      </p:sp>
      <p:sp>
        <p:nvSpPr>
          <p:cNvPr id="43" name="Subtitle 2"/>
          <p:cNvSpPr txBox="1">
            <a:spLocks/>
          </p:cNvSpPr>
          <p:nvPr/>
        </p:nvSpPr>
        <p:spPr>
          <a:xfrm>
            <a:off x="1861520"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44" name="TextBox 43"/>
          <p:cNvSpPr txBox="1"/>
          <p:nvPr/>
        </p:nvSpPr>
        <p:spPr>
          <a:xfrm>
            <a:off x="1972910"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57" name="TextBox 56"/>
          <p:cNvSpPr txBox="1"/>
          <p:nvPr/>
        </p:nvSpPr>
        <p:spPr>
          <a:xfrm>
            <a:off x="7380900" y="9183357"/>
            <a:ext cx="2156360"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SUPPORT</a:t>
            </a:r>
          </a:p>
        </p:txBody>
      </p:sp>
      <p:sp>
        <p:nvSpPr>
          <p:cNvPr id="58" name="Subtitle 2"/>
          <p:cNvSpPr txBox="1">
            <a:spLocks/>
          </p:cNvSpPr>
          <p:nvPr/>
        </p:nvSpPr>
        <p:spPr>
          <a:xfrm>
            <a:off x="7282356"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9" name="TextBox 58"/>
          <p:cNvSpPr txBox="1"/>
          <p:nvPr/>
        </p:nvSpPr>
        <p:spPr>
          <a:xfrm>
            <a:off x="7393746"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70" name="TextBox 69"/>
          <p:cNvSpPr txBox="1"/>
          <p:nvPr/>
        </p:nvSpPr>
        <p:spPr>
          <a:xfrm>
            <a:off x="12810920" y="9183357"/>
            <a:ext cx="2549096"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7 MEMBERS</a:t>
            </a:r>
          </a:p>
        </p:txBody>
      </p:sp>
      <p:sp>
        <p:nvSpPr>
          <p:cNvPr id="71" name="Subtitle 2"/>
          <p:cNvSpPr txBox="1">
            <a:spLocks/>
          </p:cNvSpPr>
          <p:nvPr/>
        </p:nvSpPr>
        <p:spPr>
          <a:xfrm>
            <a:off x="12676775" y="10189750"/>
            <a:ext cx="4487970" cy="224350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2" name="TextBox 71"/>
          <p:cNvSpPr txBox="1"/>
          <p:nvPr/>
        </p:nvSpPr>
        <p:spPr>
          <a:xfrm>
            <a:off x="12806770" y="9831250"/>
            <a:ext cx="2191627" cy="461665"/>
          </a:xfrm>
          <a:prstGeom prst="rect">
            <a:avLst/>
          </a:prstGeom>
          <a:noFill/>
        </p:spPr>
        <p:txBody>
          <a:bodyPr wrap="none" rtlCol="0" anchor="ctr" anchorCtr="0">
            <a:spAutoFit/>
          </a:bodyPr>
          <a:lstStyle/>
          <a:p>
            <a:r>
              <a:rPr lang="en-US" sz="2400" dirty="0">
                <a:solidFill>
                  <a:schemeClr val="bg1">
                    <a:lumMod val="65000"/>
                  </a:schemeClr>
                </a:solidFill>
                <a:latin typeface="Source Sans Pro Light" panose="020B0403030403020204" pitchFamily="34" charset="0"/>
                <a:ea typeface="Source Sans Pro Light" panose="020B0403030403020204" pitchFamily="34" charset="0"/>
                <a:cs typeface="Lato" panose="020F0502020204030203" pitchFamily="34" charset="0"/>
              </a:rPr>
              <a:t>CREATIVE IDEAS</a:t>
            </a:r>
          </a:p>
        </p:txBody>
      </p:sp>
      <p:sp>
        <p:nvSpPr>
          <p:cNvPr id="20" name="TextBox 19">
            <a:extLst>
              <a:ext uri="{FF2B5EF4-FFF2-40B4-BE49-F238E27FC236}">
                <a16:creationId xmlns:a16="http://schemas.microsoft.com/office/drawing/2014/main" id="{73FA282B-AFF6-1545-8FF6-7F0CFA33CE0B}"/>
              </a:ext>
            </a:extLst>
          </p:cNvPr>
          <p:cNvSpPr txBox="1"/>
          <p:nvPr/>
        </p:nvSpPr>
        <p:spPr>
          <a:xfrm>
            <a:off x="1419225" y="544128"/>
            <a:ext cx="4884671"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Our Services</a:t>
            </a:r>
          </a:p>
        </p:txBody>
      </p:sp>
      <p:sp>
        <p:nvSpPr>
          <p:cNvPr id="22" name="Rectangle 21">
            <a:extLst>
              <a:ext uri="{FF2B5EF4-FFF2-40B4-BE49-F238E27FC236}">
                <a16:creationId xmlns:a16="http://schemas.microsoft.com/office/drawing/2014/main" id="{B7BB7562-2010-3F4B-953B-AE26A8FB9DEF}"/>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F4606B67-4551-B44B-B808-3B46686A62BC}"/>
              </a:ext>
            </a:extLst>
          </p:cNvPr>
          <p:cNvSpPr>
            <a:spLocks noGrp="1"/>
          </p:cNvSpPr>
          <p:nvPr>
            <p:ph type="pic" sz="quarter" idx="15"/>
          </p:nvPr>
        </p:nvSpPr>
        <p:spPr>
          <a:solidFill>
            <a:schemeClr val="bg1">
              <a:lumMod val="95000"/>
            </a:schemeClr>
          </a:solidFill>
        </p:spPr>
      </p:sp>
      <p:sp>
        <p:nvSpPr>
          <p:cNvPr id="5" name="Picture Placeholder 4">
            <a:extLst>
              <a:ext uri="{FF2B5EF4-FFF2-40B4-BE49-F238E27FC236}">
                <a16:creationId xmlns:a16="http://schemas.microsoft.com/office/drawing/2014/main" id="{8CABCBAC-4E6C-D84A-87B8-562A031CDFE2}"/>
              </a:ext>
            </a:extLst>
          </p:cNvPr>
          <p:cNvSpPr>
            <a:spLocks noGrp="1"/>
          </p:cNvSpPr>
          <p:nvPr>
            <p:ph type="pic" sz="quarter" idx="16"/>
          </p:nvPr>
        </p:nvSpPr>
        <p:spPr>
          <a:solidFill>
            <a:schemeClr val="bg1">
              <a:lumMod val="95000"/>
            </a:schemeClr>
          </a:solidFill>
        </p:spPr>
      </p:sp>
      <p:sp>
        <p:nvSpPr>
          <p:cNvPr id="7" name="Picture Placeholder 6">
            <a:extLst>
              <a:ext uri="{FF2B5EF4-FFF2-40B4-BE49-F238E27FC236}">
                <a16:creationId xmlns:a16="http://schemas.microsoft.com/office/drawing/2014/main" id="{AE36CD7E-E6E8-3C45-AFB6-5879118D9797}"/>
              </a:ext>
            </a:extLst>
          </p:cNvPr>
          <p:cNvSpPr>
            <a:spLocks noGrp="1"/>
          </p:cNvSpPr>
          <p:nvPr>
            <p:ph type="pic" sz="quarter" idx="17"/>
          </p:nvPr>
        </p:nvSpPr>
        <p:spPr>
          <a:solidFill>
            <a:schemeClr val="bg1">
              <a:lumMod val="95000"/>
            </a:schemeClr>
          </a:solidFill>
        </p:spPr>
      </p:sp>
      <p:sp>
        <p:nvSpPr>
          <p:cNvPr id="9" name="Picture Placeholder 8">
            <a:extLst>
              <a:ext uri="{FF2B5EF4-FFF2-40B4-BE49-F238E27FC236}">
                <a16:creationId xmlns:a16="http://schemas.microsoft.com/office/drawing/2014/main" id="{05E163AB-407C-964E-8C41-3E449470C2D2}"/>
              </a:ext>
            </a:extLst>
          </p:cNvPr>
          <p:cNvSpPr>
            <a:spLocks noGrp="1"/>
          </p:cNvSpPr>
          <p:nvPr>
            <p:ph type="pic" sz="quarter" idx="18"/>
          </p:nvPr>
        </p:nvSpPr>
        <p:spPr>
          <a:solidFill>
            <a:schemeClr val="bg1">
              <a:lumMod val="95000"/>
            </a:schemeClr>
          </a:solidFill>
        </p:spPr>
      </p:sp>
    </p:spTree>
    <p:extLst>
      <p:ext uri="{BB962C8B-B14F-4D97-AF65-F5344CB8AC3E}">
        <p14:creationId xmlns:p14="http://schemas.microsoft.com/office/powerpoint/2010/main" val="8654854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8883808" y="9960276"/>
            <a:ext cx="250260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Multimedia</a:t>
            </a:r>
          </a:p>
        </p:txBody>
      </p:sp>
      <p:sp>
        <p:nvSpPr>
          <p:cNvPr id="4" name="Subtitle 2"/>
          <p:cNvSpPr txBox="1">
            <a:spLocks/>
          </p:cNvSpPr>
          <p:nvPr/>
        </p:nvSpPr>
        <p:spPr>
          <a:xfrm>
            <a:off x="18127993" y="10730620"/>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14" name="TextBox 13"/>
          <p:cNvSpPr txBox="1"/>
          <p:nvPr/>
        </p:nvSpPr>
        <p:spPr>
          <a:xfrm>
            <a:off x="13796692" y="9988917"/>
            <a:ext cx="1850186"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Support</a:t>
            </a:r>
          </a:p>
        </p:txBody>
      </p:sp>
      <p:sp>
        <p:nvSpPr>
          <p:cNvPr id="15" name="Subtitle 2"/>
          <p:cNvSpPr txBox="1">
            <a:spLocks/>
          </p:cNvSpPr>
          <p:nvPr/>
        </p:nvSpPr>
        <p:spPr>
          <a:xfrm>
            <a:off x="12706422" y="10730620"/>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25" name="TextBox 24"/>
          <p:cNvSpPr txBox="1"/>
          <p:nvPr/>
        </p:nvSpPr>
        <p:spPr>
          <a:xfrm>
            <a:off x="8646322" y="9988917"/>
            <a:ext cx="1309974"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Team</a:t>
            </a:r>
          </a:p>
        </p:txBody>
      </p:sp>
      <p:sp>
        <p:nvSpPr>
          <p:cNvPr id="26" name="Subtitle 2"/>
          <p:cNvSpPr txBox="1">
            <a:spLocks/>
          </p:cNvSpPr>
          <p:nvPr/>
        </p:nvSpPr>
        <p:spPr>
          <a:xfrm>
            <a:off x="7304306" y="10734124"/>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36" name="TextBox 35"/>
          <p:cNvSpPr txBox="1"/>
          <p:nvPr/>
        </p:nvSpPr>
        <p:spPr>
          <a:xfrm>
            <a:off x="3104946" y="10037810"/>
            <a:ext cx="1502334"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Coffee</a:t>
            </a:r>
          </a:p>
        </p:txBody>
      </p:sp>
      <p:sp>
        <p:nvSpPr>
          <p:cNvPr id="37" name="Subtitle 2"/>
          <p:cNvSpPr txBox="1">
            <a:spLocks/>
          </p:cNvSpPr>
          <p:nvPr/>
        </p:nvSpPr>
        <p:spPr>
          <a:xfrm>
            <a:off x="1843825" y="10730620"/>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47" name="TextBox 46"/>
          <p:cNvSpPr txBox="1"/>
          <p:nvPr/>
        </p:nvSpPr>
        <p:spPr>
          <a:xfrm>
            <a:off x="19206117" y="5141374"/>
            <a:ext cx="1834156"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Laptops</a:t>
            </a:r>
          </a:p>
        </p:txBody>
      </p:sp>
      <p:sp>
        <p:nvSpPr>
          <p:cNvPr id="48" name="Subtitle 2"/>
          <p:cNvSpPr txBox="1">
            <a:spLocks/>
          </p:cNvSpPr>
          <p:nvPr/>
        </p:nvSpPr>
        <p:spPr>
          <a:xfrm>
            <a:off x="18127745" y="5860918"/>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58" name="TextBox 57"/>
          <p:cNvSpPr txBox="1"/>
          <p:nvPr/>
        </p:nvSpPr>
        <p:spPr>
          <a:xfrm>
            <a:off x="13306764" y="5170015"/>
            <a:ext cx="283603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Presentation</a:t>
            </a:r>
          </a:p>
        </p:txBody>
      </p:sp>
      <p:sp>
        <p:nvSpPr>
          <p:cNvPr id="59" name="Subtitle 2"/>
          <p:cNvSpPr txBox="1">
            <a:spLocks/>
          </p:cNvSpPr>
          <p:nvPr/>
        </p:nvSpPr>
        <p:spPr>
          <a:xfrm>
            <a:off x="12714825" y="5889559"/>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69" name="TextBox 68"/>
          <p:cNvSpPr txBox="1"/>
          <p:nvPr/>
        </p:nvSpPr>
        <p:spPr>
          <a:xfrm>
            <a:off x="8098500" y="5170015"/>
            <a:ext cx="243848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Computers</a:t>
            </a:r>
          </a:p>
        </p:txBody>
      </p:sp>
      <p:sp>
        <p:nvSpPr>
          <p:cNvPr id="70" name="Subtitle 2"/>
          <p:cNvSpPr txBox="1">
            <a:spLocks/>
          </p:cNvSpPr>
          <p:nvPr/>
        </p:nvSpPr>
        <p:spPr>
          <a:xfrm>
            <a:off x="7298777" y="5889559"/>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80" name="TextBox 79"/>
          <p:cNvSpPr txBox="1"/>
          <p:nvPr/>
        </p:nvSpPr>
        <p:spPr>
          <a:xfrm>
            <a:off x="3189824" y="5218908"/>
            <a:ext cx="1335622"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Email</a:t>
            </a:r>
          </a:p>
        </p:txBody>
      </p:sp>
      <p:sp>
        <p:nvSpPr>
          <p:cNvPr id="81" name="Subtitle 2"/>
          <p:cNvSpPr txBox="1">
            <a:spLocks/>
          </p:cNvSpPr>
          <p:nvPr/>
        </p:nvSpPr>
        <p:spPr>
          <a:xfrm>
            <a:off x="1843825" y="5927363"/>
            <a:ext cx="4020049" cy="173054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a:t>
            </a:r>
          </a:p>
        </p:txBody>
      </p:sp>
      <p:sp>
        <p:nvSpPr>
          <p:cNvPr id="34" name="Shape 2837">
            <a:extLst>
              <a:ext uri="{FF2B5EF4-FFF2-40B4-BE49-F238E27FC236}">
                <a16:creationId xmlns:a16="http://schemas.microsoft.com/office/drawing/2014/main" id="{83D57645-B1BA-4A49-B987-815162394B28}"/>
              </a:ext>
            </a:extLst>
          </p:cNvPr>
          <p:cNvSpPr/>
          <p:nvPr/>
        </p:nvSpPr>
        <p:spPr>
          <a:xfrm>
            <a:off x="3200348" y="3930135"/>
            <a:ext cx="1276605" cy="986470"/>
          </a:xfrm>
          <a:custGeom>
            <a:avLst/>
            <a:gdLst/>
            <a:ahLst/>
            <a:cxnLst>
              <a:cxn ang="0">
                <a:pos x="wd2" y="hd2"/>
              </a:cxn>
              <a:cxn ang="5400000">
                <a:pos x="wd2" y="hd2"/>
              </a:cxn>
              <a:cxn ang="10800000">
                <a:pos x="wd2" y="hd2"/>
              </a:cxn>
              <a:cxn ang="16200000">
                <a:pos x="wd2" y="hd2"/>
              </a:cxn>
            </a:cxnLst>
            <a:rect l="0" t="0" r="r" b="b"/>
            <a:pathLst>
              <a:path w="21600" h="21600" extrusionOk="0">
                <a:moveTo>
                  <a:pt x="16691" y="18667"/>
                </a:moveTo>
                <a:lnTo>
                  <a:pt x="12576" y="13341"/>
                </a:lnTo>
                <a:lnTo>
                  <a:pt x="16691" y="8016"/>
                </a:lnTo>
                <a:cubicBezTo>
                  <a:pt x="16691" y="8016"/>
                  <a:pt x="16691" y="18667"/>
                  <a:pt x="16691" y="18667"/>
                </a:cubicBezTo>
                <a:close/>
                <a:moveTo>
                  <a:pt x="15709" y="20329"/>
                </a:moveTo>
                <a:lnTo>
                  <a:pt x="1964" y="20329"/>
                </a:lnTo>
                <a:cubicBezTo>
                  <a:pt x="1719" y="20329"/>
                  <a:pt x="1498" y="20210"/>
                  <a:pt x="1326" y="20018"/>
                </a:cubicBezTo>
                <a:lnTo>
                  <a:pt x="5791" y="14240"/>
                </a:lnTo>
                <a:lnTo>
                  <a:pt x="7477" y="16421"/>
                </a:lnTo>
                <a:cubicBezTo>
                  <a:pt x="7853" y="16907"/>
                  <a:pt x="8344" y="17150"/>
                  <a:pt x="8836" y="17150"/>
                </a:cubicBezTo>
                <a:cubicBezTo>
                  <a:pt x="9329" y="17150"/>
                  <a:pt x="9821" y="16907"/>
                  <a:pt x="10195" y="16421"/>
                </a:cubicBezTo>
                <a:lnTo>
                  <a:pt x="11882" y="14240"/>
                </a:lnTo>
                <a:lnTo>
                  <a:pt x="16347" y="20018"/>
                </a:lnTo>
                <a:cubicBezTo>
                  <a:pt x="16175" y="20210"/>
                  <a:pt x="15954" y="20329"/>
                  <a:pt x="15709" y="20329"/>
                </a:cubicBezTo>
                <a:moveTo>
                  <a:pt x="982" y="8016"/>
                </a:moveTo>
                <a:lnTo>
                  <a:pt x="5097" y="13341"/>
                </a:lnTo>
                <a:lnTo>
                  <a:pt x="982" y="18667"/>
                </a:lnTo>
                <a:cubicBezTo>
                  <a:pt x="982" y="18667"/>
                  <a:pt x="982" y="8016"/>
                  <a:pt x="982" y="8016"/>
                </a:cubicBezTo>
                <a:close/>
                <a:moveTo>
                  <a:pt x="1964" y="6353"/>
                </a:moveTo>
                <a:lnTo>
                  <a:pt x="15709" y="6353"/>
                </a:lnTo>
                <a:cubicBezTo>
                  <a:pt x="15954" y="6353"/>
                  <a:pt x="16175" y="6474"/>
                  <a:pt x="16347" y="6665"/>
                </a:cubicBezTo>
                <a:lnTo>
                  <a:pt x="9502" y="15523"/>
                </a:lnTo>
                <a:cubicBezTo>
                  <a:pt x="9324" y="15752"/>
                  <a:pt x="9088" y="15880"/>
                  <a:pt x="8836" y="15880"/>
                </a:cubicBezTo>
                <a:cubicBezTo>
                  <a:pt x="8585" y="15880"/>
                  <a:pt x="8349" y="15752"/>
                  <a:pt x="8170" y="15523"/>
                </a:cubicBezTo>
                <a:lnTo>
                  <a:pt x="1326" y="6664"/>
                </a:lnTo>
                <a:cubicBezTo>
                  <a:pt x="1498" y="6474"/>
                  <a:pt x="1719" y="6353"/>
                  <a:pt x="1964" y="6353"/>
                </a:cubicBezTo>
                <a:moveTo>
                  <a:pt x="15709" y="5082"/>
                </a:moveTo>
                <a:lnTo>
                  <a:pt x="1964" y="5082"/>
                </a:lnTo>
                <a:cubicBezTo>
                  <a:pt x="879" y="5082"/>
                  <a:pt x="0" y="6220"/>
                  <a:pt x="0" y="7624"/>
                </a:cubicBezTo>
                <a:lnTo>
                  <a:pt x="0" y="19059"/>
                </a:lnTo>
                <a:cubicBezTo>
                  <a:pt x="0" y="20462"/>
                  <a:pt x="879" y="21600"/>
                  <a:pt x="1964" y="21600"/>
                </a:cubicBezTo>
                <a:lnTo>
                  <a:pt x="15709" y="21600"/>
                </a:lnTo>
                <a:cubicBezTo>
                  <a:pt x="16794" y="21600"/>
                  <a:pt x="17673" y="20462"/>
                  <a:pt x="17673" y="19059"/>
                </a:cubicBezTo>
                <a:lnTo>
                  <a:pt x="17673" y="7624"/>
                </a:lnTo>
                <a:cubicBezTo>
                  <a:pt x="17673" y="6220"/>
                  <a:pt x="16794" y="5082"/>
                  <a:pt x="15709" y="5082"/>
                </a:cubicBezTo>
                <a:moveTo>
                  <a:pt x="19636" y="0"/>
                </a:moveTo>
                <a:lnTo>
                  <a:pt x="5891" y="0"/>
                </a:lnTo>
                <a:cubicBezTo>
                  <a:pt x="4806" y="0"/>
                  <a:pt x="3927" y="1138"/>
                  <a:pt x="3927" y="2541"/>
                </a:cubicBezTo>
                <a:lnTo>
                  <a:pt x="3927" y="3176"/>
                </a:lnTo>
                <a:cubicBezTo>
                  <a:pt x="3927" y="3528"/>
                  <a:pt x="4147" y="3812"/>
                  <a:pt x="4418" y="3812"/>
                </a:cubicBezTo>
                <a:cubicBezTo>
                  <a:pt x="4690" y="3812"/>
                  <a:pt x="4909" y="3528"/>
                  <a:pt x="4909" y="3176"/>
                </a:cubicBezTo>
                <a:lnTo>
                  <a:pt x="4909" y="2541"/>
                </a:lnTo>
                <a:cubicBezTo>
                  <a:pt x="4909" y="1840"/>
                  <a:pt x="5348" y="1271"/>
                  <a:pt x="5891" y="1271"/>
                </a:cubicBezTo>
                <a:lnTo>
                  <a:pt x="19636" y="1271"/>
                </a:lnTo>
                <a:cubicBezTo>
                  <a:pt x="20178" y="1271"/>
                  <a:pt x="20618" y="1840"/>
                  <a:pt x="20618" y="2541"/>
                </a:cubicBezTo>
                <a:lnTo>
                  <a:pt x="20618" y="13976"/>
                </a:lnTo>
                <a:cubicBezTo>
                  <a:pt x="20618" y="14678"/>
                  <a:pt x="20178" y="15247"/>
                  <a:pt x="19636" y="15247"/>
                </a:cubicBezTo>
                <a:lnTo>
                  <a:pt x="19145" y="15247"/>
                </a:lnTo>
                <a:cubicBezTo>
                  <a:pt x="18874" y="15247"/>
                  <a:pt x="18655" y="15532"/>
                  <a:pt x="18655" y="15882"/>
                </a:cubicBezTo>
                <a:cubicBezTo>
                  <a:pt x="18655" y="16234"/>
                  <a:pt x="18874" y="16518"/>
                  <a:pt x="19145" y="16518"/>
                </a:cubicBezTo>
                <a:lnTo>
                  <a:pt x="19636" y="16518"/>
                </a:lnTo>
                <a:cubicBezTo>
                  <a:pt x="20721" y="16518"/>
                  <a:pt x="21600" y="15380"/>
                  <a:pt x="21600" y="13976"/>
                </a:cubicBezTo>
                <a:lnTo>
                  <a:pt x="21600" y="2541"/>
                </a:lnTo>
                <a:cubicBezTo>
                  <a:pt x="21600" y="1138"/>
                  <a:pt x="20721" y="0"/>
                  <a:pt x="19636" y="0"/>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5" name="Shape 2646">
            <a:extLst>
              <a:ext uri="{FF2B5EF4-FFF2-40B4-BE49-F238E27FC236}">
                <a16:creationId xmlns:a16="http://schemas.microsoft.com/office/drawing/2014/main" id="{FA430813-0BA5-7244-A21F-4AB694BB9567}"/>
              </a:ext>
            </a:extLst>
          </p:cNvPr>
          <p:cNvSpPr/>
          <p:nvPr/>
        </p:nvSpPr>
        <p:spPr>
          <a:xfrm>
            <a:off x="8670498" y="3640000"/>
            <a:ext cx="1276605" cy="1276605"/>
          </a:xfrm>
          <a:custGeom>
            <a:avLst/>
            <a:gdLst/>
            <a:ahLst/>
            <a:cxnLst>
              <a:cxn ang="0">
                <a:pos x="wd2" y="hd2"/>
              </a:cxn>
              <a:cxn ang="5400000">
                <a:pos x="wd2" y="hd2"/>
              </a:cxn>
              <a:cxn ang="10800000">
                <a:pos x="wd2" y="hd2"/>
              </a:cxn>
              <a:cxn ang="16200000">
                <a:pos x="wd2" y="hd2"/>
              </a:cxn>
            </a:cxnLst>
            <a:rect l="0" t="0" r="r" b="b"/>
            <a:pathLst>
              <a:path w="21600" h="21600" extrusionOk="0">
                <a:moveTo>
                  <a:pt x="20618" y="14727"/>
                </a:moveTo>
                <a:lnTo>
                  <a:pt x="982" y="14727"/>
                </a:lnTo>
                <a:lnTo>
                  <a:pt x="982" y="1964"/>
                </a:lnTo>
                <a:cubicBezTo>
                  <a:pt x="982" y="1422"/>
                  <a:pt x="1422" y="982"/>
                  <a:pt x="1964" y="982"/>
                </a:cubicBezTo>
                <a:lnTo>
                  <a:pt x="19636" y="982"/>
                </a:lnTo>
                <a:cubicBezTo>
                  <a:pt x="20178" y="982"/>
                  <a:pt x="20618" y="1422"/>
                  <a:pt x="20618" y="1964"/>
                </a:cubicBezTo>
                <a:cubicBezTo>
                  <a:pt x="20618" y="1964"/>
                  <a:pt x="20618" y="14727"/>
                  <a:pt x="20618" y="14727"/>
                </a:cubicBezTo>
                <a:close/>
                <a:moveTo>
                  <a:pt x="20618" y="16691"/>
                </a:moveTo>
                <a:cubicBezTo>
                  <a:pt x="20618" y="17233"/>
                  <a:pt x="20178" y="17673"/>
                  <a:pt x="19636" y="17673"/>
                </a:cubicBezTo>
                <a:lnTo>
                  <a:pt x="1964" y="17673"/>
                </a:lnTo>
                <a:cubicBezTo>
                  <a:pt x="1422" y="17673"/>
                  <a:pt x="982" y="17233"/>
                  <a:pt x="982" y="16691"/>
                </a:cubicBezTo>
                <a:lnTo>
                  <a:pt x="982" y="15709"/>
                </a:lnTo>
                <a:lnTo>
                  <a:pt x="20618" y="15709"/>
                </a:lnTo>
                <a:cubicBezTo>
                  <a:pt x="20618" y="15709"/>
                  <a:pt x="20618" y="16691"/>
                  <a:pt x="20618" y="16691"/>
                </a:cubicBezTo>
                <a:close/>
                <a:moveTo>
                  <a:pt x="11782" y="20618"/>
                </a:moveTo>
                <a:lnTo>
                  <a:pt x="9818" y="20618"/>
                </a:lnTo>
                <a:lnTo>
                  <a:pt x="9818" y="18655"/>
                </a:lnTo>
                <a:lnTo>
                  <a:pt x="11782" y="18655"/>
                </a:lnTo>
                <a:cubicBezTo>
                  <a:pt x="11782" y="18655"/>
                  <a:pt x="11782" y="20618"/>
                  <a:pt x="11782" y="20618"/>
                </a:cubicBezTo>
                <a:close/>
                <a:moveTo>
                  <a:pt x="19636" y="0"/>
                </a:moveTo>
                <a:lnTo>
                  <a:pt x="1964" y="0"/>
                </a:lnTo>
                <a:cubicBezTo>
                  <a:pt x="879" y="0"/>
                  <a:pt x="0" y="879"/>
                  <a:pt x="0" y="1964"/>
                </a:cubicBezTo>
                <a:lnTo>
                  <a:pt x="0" y="16691"/>
                </a:lnTo>
                <a:cubicBezTo>
                  <a:pt x="0" y="17775"/>
                  <a:pt x="879" y="18655"/>
                  <a:pt x="1964" y="18655"/>
                </a:cubicBezTo>
                <a:lnTo>
                  <a:pt x="8836" y="18655"/>
                </a:lnTo>
                <a:lnTo>
                  <a:pt x="8836" y="20618"/>
                </a:lnTo>
                <a:lnTo>
                  <a:pt x="7364" y="20618"/>
                </a:lnTo>
                <a:cubicBezTo>
                  <a:pt x="7092" y="20618"/>
                  <a:pt x="6873" y="20838"/>
                  <a:pt x="6873" y="21109"/>
                </a:cubicBezTo>
                <a:cubicBezTo>
                  <a:pt x="6873" y="21381"/>
                  <a:pt x="7092" y="21600"/>
                  <a:pt x="7364" y="21600"/>
                </a:cubicBezTo>
                <a:lnTo>
                  <a:pt x="14236" y="21600"/>
                </a:lnTo>
                <a:cubicBezTo>
                  <a:pt x="14508" y="21600"/>
                  <a:pt x="14727" y="21381"/>
                  <a:pt x="14727" y="21109"/>
                </a:cubicBezTo>
                <a:cubicBezTo>
                  <a:pt x="14727" y="20838"/>
                  <a:pt x="14508" y="20618"/>
                  <a:pt x="14236" y="20618"/>
                </a:cubicBezTo>
                <a:lnTo>
                  <a:pt x="12764" y="20618"/>
                </a:lnTo>
                <a:lnTo>
                  <a:pt x="12764" y="18655"/>
                </a:lnTo>
                <a:lnTo>
                  <a:pt x="19636" y="18655"/>
                </a:lnTo>
                <a:cubicBezTo>
                  <a:pt x="20721" y="18655"/>
                  <a:pt x="21600" y="17775"/>
                  <a:pt x="21600" y="16691"/>
                </a:cubicBezTo>
                <a:lnTo>
                  <a:pt x="21600" y="1964"/>
                </a:lnTo>
                <a:cubicBezTo>
                  <a:pt x="21600" y="879"/>
                  <a:pt x="20721" y="0"/>
                  <a:pt x="19636" y="0"/>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8" name="Shape 2772">
            <a:extLst>
              <a:ext uri="{FF2B5EF4-FFF2-40B4-BE49-F238E27FC236}">
                <a16:creationId xmlns:a16="http://schemas.microsoft.com/office/drawing/2014/main" id="{22DF8915-57F7-8E42-A2B5-BA4743900B56}"/>
              </a:ext>
            </a:extLst>
          </p:cNvPr>
          <p:cNvSpPr/>
          <p:nvPr/>
        </p:nvSpPr>
        <p:spPr>
          <a:xfrm>
            <a:off x="14086477" y="3640000"/>
            <a:ext cx="1276605" cy="1276605"/>
          </a:xfrm>
          <a:custGeom>
            <a:avLst/>
            <a:gdLst/>
            <a:ahLst/>
            <a:cxnLst>
              <a:cxn ang="0">
                <a:pos x="wd2" y="hd2"/>
              </a:cxn>
              <a:cxn ang="5400000">
                <a:pos x="wd2" y="hd2"/>
              </a:cxn>
              <a:cxn ang="10800000">
                <a:pos x="wd2" y="hd2"/>
              </a:cxn>
              <a:cxn ang="16200000">
                <a:pos x="wd2" y="hd2"/>
              </a:cxn>
            </a:cxnLst>
            <a:rect l="0" t="0" r="r" b="b"/>
            <a:pathLst>
              <a:path w="21600" h="21600" extrusionOk="0">
                <a:moveTo>
                  <a:pt x="20618" y="2945"/>
                </a:moveTo>
                <a:lnTo>
                  <a:pt x="982" y="2945"/>
                </a:lnTo>
                <a:lnTo>
                  <a:pt x="982" y="1964"/>
                </a:lnTo>
                <a:lnTo>
                  <a:pt x="20618" y="1964"/>
                </a:lnTo>
                <a:cubicBezTo>
                  <a:pt x="20618" y="1964"/>
                  <a:pt x="20618" y="2945"/>
                  <a:pt x="20618" y="2945"/>
                </a:cubicBezTo>
                <a:close/>
                <a:moveTo>
                  <a:pt x="19636" y="15709"/>
                </a:moveTo>
                <a:lnTo>
                  <a:pt x="1964" y="15709"/>
                </a:lnTo>
                <a:lnTo>
                  <a:pt x="1964" y="3927"/>
                </a:lnTo>
                <a:lnTo>
                  <a:pt x="19636" y="3927"/>
                </a:lnTo>
                <a:cubicBezTo>
                  <a:pt x="19636" y="3927"/>
                  <a:pt x="19636" y="15709"/>
                  <a:pt x="19636" y="15709"/>
                </a:cubicBezTo>
                <a:close/>
                <a:moveTo>
                  <a:pt x="20618" y="982"/>
                </a:moveTo>
                <a:lnTo>
                  <a:pt x="11782" y="982"/>
                </a:lnTo>
                <a:cubicBezTo>
                  <a:pt x="11782" y="440"/>
                  <a:pt x="11342" y="0"/>
                  <a:pt x="10800" y="0"/>
                </a:cubicBezTo>
                <a:cubicBezTo>
                  <a:pt x="10258" y="0"/>
                  <a:pt x="9818" y="440"/>
                  <a:pt x="9818" y="982"/>
                </a:cubicBezTo>
                <a:lnTo>
                  <a:pt x="982" y="982"/>
                </a:lnTo>
                <a:cubicBezTo>
                  <a:pt x="440" y="982"/>
                  <a:pt x="0" y="1422"/>
                  <a:pt x="0" y="1964"/>
                </a:cubicBezTo>
                <a:lnTo>
                  <a:pt x="0" y="2945"/>
                </a:lnTo>
                <a:cubicBezTo>
                  <a:pt x="0" y="3488"/>
                  <a:pt x="440" y="3927"/>
                  <a:pt x="982" y="3927"/>
                </a:cubicBezTo>
                <a:lnTo>
                  <a:pt x="982" y="15709"/>
                </a:lnTo>
                <a:cubicBezTo>
                  <a:pt x="982" y="16252"/>
                  <a:pt x="1422" y="16691"/>
                  <a:pt x="1964" y="16691"/>
                </a:cubicBezTo>
                <a:lnTo>
                  <a:pt x="10309" y="16691"/>
                </a:lnTo>
                <a:lnTo>
                  <a:pt x="10309" y="17960"/>
                </a:lnTo>
                <a:lnTo>
                  <a:pt x="7507" y="20762"/>
                </a:lnTo>
                <a:cubicBezTo>
                  <a:pt x="7419" y="20851"/>
                  <a:pt x="7364" y="20974"/>
                  <a:pt x="7364" y="21109"/>
                </a:cubicBezTo>
                <a:cubicBezTo>
                  <a:pt x="7364" y="21380"/>
                  <a:pt x="7584" y="21600"/>
                  <a:pt x="7855" y="21600"/>
                </a:cubicBezTo>
                <a:cubicBezTo>
                  <a:pt x="7990" y="21600"/>
                  <a:pt x="8113" y="21545"/>
                  <a:pt x="8202" y="21456"/>
                </a:cubicBezTo>
                <a:lnTo>
                  <a:pt x="10800" y="18858"/>
                </a:lnTo>
                <a:lnTo>
                  <a:pt x="13398" y="21456"/>
                </a:lnTo>
                <a:cubicBezTo>
                  <a:pt x="13487" y="21545"/>
                  <a:pt x="13610" y="21600"/>
                  <a:pt x="13745" y="21600"/>
                </a:cubicBezTo>
                <a:cubicBezTo>
                  <a:pt x="14016" y="21600"/>
                  <a:pt x="14236" y="21380"/>
                  <a:pt x="14236" y="21109"/>
                </a:cubicBezTo>
                <a:cubicBezTo>
                  <a:pt x="14236" y="20974"/>
                  <a:pt x="14181" y="20851"/>
                  <a:pt x="14093" y="20762"/>
                </a:cubicBezTo>
                <a:lnTo>
                  <a:pt x="11291" y="17960"/>
                </a:lnTo>
                <a:lnTo>
                  <a:pt x="11291" y="16691"/>
                </a:lnTo>
                <a:lnTo>
                  <a:pt x="19636" y="16691"/>
                </a:lnTo>
                <a:cubicBezTo>
                  <a:pt x="20178" y="16691"/>
                  <a:pt x="20618" y="16252"/>
                  <a:pt x="20618" y="15709"/>
                </a:cubicBezTo>
                <a:lnTo>
                  <a:pt x="20618" y="3927"/>
                </a:lnTo>
                <a:cubicBezTo>
                  <a:pt x="21160" y="3927"/>
                  <a:pt x="21600" y="3488"/>
                  <a:pt x="21600" y="2945"/>
                </a:cubicBezTo>
                <a:lnTo>
                  <a:pt x="21600" y="1964"/>
                </a:lnTo>
                <a:cubicBezTo>
                  <a:pt x="21600" y="1422"/>
                  <a:pt x="21160" y="982"/>
                  <a:pt x="20618" y="982"/>
                </a:cubicBezTo>
                <a:moveTo>
                  <a:pt x="12273" y="12764"/>
                </a:moveTo>
                <a:lnTo>
                  <a:pt x="17182" y="12764"/>
                </a:lnTo>
                <a:cubicBezTo>
                  <a:pt x="17453" y="12764"/>
                  <a:pt x="17673" y="12544"/>
                  <a:pt x="17673" y="12273"/>
                </a:cubicBezTo>
                <a:cubicBezTo>
                  <a:pt x="17673" y="12002"/>
                  <a:pt x="17453" y="11782"/>
                  <a:pt x="17182" y="11782"/>
                </a:cubicBezTo>
                <a:lnTo>
                  <a:pt x="12273" y="11782"/>
                </a:lnTo>
                <a:cubicBezTo>
                  <a:pt x="12002" y="11782"/>
                  <a:pt x="11782" y="12002"/>
                  <a:pt x="11782" y="12273"/>
                </a:cubicBezTo>
                <a:cubicBezTo>
                  <a:pt x="11782" y="12544"/>
                  <a:pt x="12002" y="12764"/>
                  <a:pt x="12273" y="12764"/>
                </a:cubicBezTo>
                <a:moveTo>
                  <a:pt x="4909" y="6873"/>
                </a:moveTo>
                <a:lnTo>
                  <a:pt x="8836" y="6873"/>
                </a:lnTo>
                <a:lnTo>
                  <a:pt x="8836" y="11782"/>
                </a:lnTo>
                <a:lnTo>
                  <a:pt x="4909" y="11782"/>
                </a:lnTo>
                <a:cubicBezTo>
                  <a:pt x="4909" y="11782"/>
                  <a:pt x="4909" y="6873"/>
                  <a:pt x="4909" y="6873"/>
                </a:cubicBezTo>
                <a:close/>
                <a:moveTo>
                  <a:pt x="4909" y="12764"/>
                </a:moveTo>
                <a:lnTo>
                  <a:pt x="8836" y="12764"/>
                </a:lnTo>
                <a:cubicBezTo>
                  <a:pt x="9378" y="12764"/>
                  <a:pt x="9818" y="12325"/>
                  <a:pt x="9818" y="11782"/>
                </a:cubicBezTo>
                <a:lnTo>
                  <a:pt x="9818" y="6873"/>
                </a:lnTo>
                <a:cubicBezTo>
                  <a:pt x="9818" y="6331"/>
                  <a:pt x="9378" y="5891"/>
                  <a:pt x="8836" y="5891"/>
                </a:cubicBezTo>
                <a:lnTo>
                  <a:pt x="4909" y="5891"/>
                </a:lnTo>
                <a:cubicBezTo>
                  <a:pt x="4367" y="5891"/>
                  <a:pt x="3927" y="6331"/>
                  <a:pt x="3927" y="6873"/>
                </a:cubicBezTo>
                <a:lnTo>
                  <a:pt x="3927" y="11782"/>
                </a:lnTo>
                <a:cubicBezTo>
                  <a:pt x="3927" y="12325"/>
                  <a:pt x="4367" y="12764"/>
                  <a:pt x="4909" y="12764"/>
                </a:cubicBezTo>
                <a:moveTo>
                  <a:pt x="12273" y="10800"/>
                </a:moveTo>
                <a:lnTo>
                  <a:pt x="14236" y="10800"/>
                </a:lnTo>
                <a:cubicBezTo>
                  <a:pt x="14507" y="10800"/>
                  <a:pt x="14727" y="10580"/>
                  <a:pt x="14727" y="10309"/>
                </a:cubicBezTo>
                <a:cubicBezTo>
                  <a:pt x="14727" y="10038"/>
                  <a:pt x="14507" y="9818"/>
                  <a:pt x="14236" y="9818"/>
                </a:cubicBezTo>
                <a:lnTo>
                  <a:pt x="12273" y="9818"/>
                </a:lnTo>
                <a:cubicBezTo>
                  <a:pt x="12002" y="9818"/>
                  <a:pt x="11782" y="10038"/>
                  <a:pt x="11782" y="10309"/>
                </a:cubicBezTo>
                <a:cubicBezTo>
                  <a:pt x="11782" y="10580"/>
                  <a:pt x="12002" y="10800"/>
                  <a:pt x="12273" y="10800"/>
                </a:cubicBezTo>
                <a:moveTo>
                  <a:pt x="12273" y="6873"/>
                </a:moveTo>
                <a:lnTo>
                  <a:pt x="15218" y="6873"/>
                </a:lnTo>
                <a:cubicBezTo>
                  <a:pt x="15489" y="6873"/>
                  <a:pt x="15709" y="6653"/>
                  <a:pt x="15709" y="6382"/>
                </a:cubicBezTo>
                <a:cubicBezTo>
                  <a:pt x="15709" y="6111"/>
                  <a:pt x="15489" y="5891"/>
                  <a:pt x="15218" y="5891"/>
                </a:cubicBezTo>
                <a:lnTo>
                  <a:pt x="12273" y="5891"/>
                </a:lnTo>
                <a:cubicBezTo>
                  <a:pt x="12002" y="5891"/>
                  <a:pt x="11782" y="6111"/>
                  <a:pt x="11782" y="6382"/>
                </a:cubicBezTo>
                <a:cubicBezTo>
                  <a:pt x="11782" y="6653"/>
                  <a:pt x="12002" y="6873"/>
                  <a:pt x="12273" y="6873"/>
                </a:cubicBezTo>
                <a:moveTo>
                  <a:pt x="12273" y="8836"/>
                </a:moveTo>
                <a:lnTo>
                  <a:pt x="17182" y="8836"/>
                </a:lnTo>
                <a:cubicBezTo>
                  <a:pt x="17453" y="8836"/>
                  <a:pt x="17673" y="8617"/>
                  <a:pt x="17673" y="8345"/>
                </a:cubicBezTo>
                <a:cubicBezTo>
                  <a:pt x="17673" y="8075"/>
                  <a:pt x="17453" y="7855"/>
                  <a:pt x="17182" y="7855"/>
                </a:cubicBezTo>
                <a:lnTo>
                  <a:pt x="12273" y="7855"/>
                </a:lnTo>
                <a:cubicBezTo>
                  <a:pt x="12002" y="7855"/>
                  <a:pt x="11782" y="8075"/>
                  <a:pt x="11782" y="8345"/>
                </a:cubicBezTo>
                <a:cubicBezTo>
                  <a:pt x="11782" y="8617"/>
                  <a:pt x="12002" y="8836"/>
                  <a:pt x="12273" y="8836"/>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9" name="Shape 2645">
            <a:extLst>
              <a:ext uri="{FF2B5EF4-FFF2-40B4-BE49-F238E27FC236}">
                <a16:creationId xmlns:a16="http://schemas.microsoft.com/office/drawing/2014/main" id="{51FA8FA6-242A-4C4E-8D27-33313B1C9C85}"/>
              </a:ext>
            </a:extLst>
          </p:cNvPr>
          <p:cNvSpPr/>
          <p:nvPr/>
        </p:nvSpPr>
        <p:spPr>
          <a:xfrm>
            <a:off x="19498817" y="4001776"/>
            <a:ext cx="1257888" cy="914829"/>
          </a:xfrm>
          <a:custGeom>
            <a:avLst/>
            <a:gdLst/>
            <a:ahLst/>
            <a:cxnLst>
              <a:cxn ang="0">
                <a:pos x="wd2" y="hd2"/>
              </a:cxn>
              <a:cxn ang="5400000">
                <a:pos x="wd2" y="hd2"/>
              </a:cxn>
              <a:cxn ang="10800000">
                <a:pos x="wd2" y="hd2"/>
              </a:cxn>
              <a:cxn ang="16200000">
                <a:pos x="wd2" y="hd2"/>
              </a:cxn>
            </a:cxnLst>
            <a:rect l="0" t="0" r="r" b="b"/>
            <a:pathLst>
              <a:path w="21600" h="21600" extrusionOk="0">
                <a:moveTo>
                  <a:pt x="1408" y="20250"/>
                </a:moveTo>
                <a:lnTo>
                  <a:pt x="2740" y="17504"/>
                </a:lnTo>
                <a:cubicBezTo>
                  <a:pt x="2807" y="17526"/>
                  <a:pt x="2874" y="17550"/>
                  <a:pt x="2945" y="17550"/>
                </a:cubicBezTo>
                <a:lnTo>
                  <a:pt x="18655" y="17550"/>
                </a:lnTo>
                <a:cubicBezTo>
                  <a:pt x="18726" y="17550"/>
                  <a:pt x="18793" y="17526"/>
                  <a:pt x="18860" y="17504"/>
                </a:cubicBezTo>
                <a:lnTo>
                  <a:pt x="20192" y="20250"/>
                </a:lnTo>
                <a:cubicBezTo>
                  <a:pt x="20192" y="20250"/>
                  <a:pt x="1408" y="20250"/>
                  <a:pt x="1408" y="20250"/>
                </a:cubicBezTo>
                <a:close/>
                <a:moveTo>
                  <a:pt x="2945" y="1350"/>
                </a:moveTo>
                <a:lnTo>
                  <a:pt x="18655" y="1350"/>
                </a:lnTo>
                <a:lnTo>
                  <a:pt x="18655" y="16200"/>
                </a:lnTo>
                <a:lnTo>
                  <a:pt x="2945" y="16200"/>
                </a:lnTo>
                <a:cubicBezTo>
                  <a:pt x="2945" y="16200"/>
                  <a:pt x="2945" y="1350"/>
                  <a:pt x="2945" y="1350"/>
                </a:cubicBezTo>
                <a:close/>
                <a:moveTo>
                  <a:pt x="21510" y="20558"/>
                </a:moveTo>
                <a:lnTo>
                  <a:pt x="21518" y="20551"/>
                </a:lnTo>
                <a:lnTo>
                  <a:pt x="19591" y="16577"/>
                </a:lnTo>
                <a:cubicBezTo>
                  <a:pt x="19617" y="16457"/>
                  <a:pt x="19636" y="16332"/>
                  <a:pt x="19636" y="16200"/>
                </a:cubicBezTo>
                <a:lnTo>
                  <a:pt x="19636" y="1350"/>
                </a:lnTo>
                <a:cubicBezTo>
                  <a:pt x="19636" y="605"/>
                  <a:pt x="19197" y="0"/>
                  <a:pt x="18655" y="0"/>
                </a:cubicBezTo>
                <a:lnTo>
                  <a:pt x="2945" y="0"/>
                </a:lnTo>
                <a:cubicBezTo>
                  <a:pt x="2403" y="0"/>
                  <a:pt x="1964" y="605"/>
                  <a:pt x="1964" y="1350"/>
                </a:cubicBezTo>
                <a:lnTo>
                  <a:pt x="1964" y="16200"/>
                </a:lnTo>
                <a:cubicBezTo>
                  <a:pt x="1964" y="16332"/>
                  <a:pt x="1983" y="16457"/>
                  <a:pt x="2009" y="16577"/>
                </a:cubicBezTo>
                <a:lnTo>
                  <a:pt x="82" y="20551"/>
                </a:lnTo>
                <a:lnTo>
                  <a:pt x="90" y="20558"/>
                </a:lnTo>
                <a:cubicBezTo>
                  <a:pt x="38" y="20665"/>
                  <a:pt x="0" y="20787"/>
                  <a:pt x="0" y="20925"/>
                </a:cubicBezTo>
                <a:cubicBezTo>
                  <a:pt x="0" y="21298"/>
                  <a:pt x="220" y="21600"/>
                  <a:pt x="491" y="21600"/>
                </a:cubicBezTo>
                <a:lnTo>
                  <a:pt x="21109" y="21600"/>
                </a:lnTo>
                <a:cubicBezTo>
                  <a:pt x="21380" y="21600"/>
                  <a:pt x="21600" y="21298"/>
                  <a:pt x="21600" y="20925"/>
                </a:cubicBezTo>
                <a:cubicBezTo>
                  <a:pt x="21600" y="20787"/>
                  <a:pt x="21562" y="20665"/>
                  <a:pt x="21510" y="20558"/>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5" name="Shape 2781">
            <a:extLst>
              <a:ext uri="{FF2B5EF4-FFF2-40B4-BE49-F238E27FC236}">
                <a16:creationId xmlns:a16="http://schemas.microsoft.com/office/drawing/2014/main" id="{59C083A1-3AB2-2D4C-87C2-2907F0AFBCA3}"/>
              </a:ext>
            </a:extLst>
          </p:cNvPr>
          <p:cNvSpPr/>
          <p:nvPr/>
        </p:nvSpPr>
        <p:spPr>
          <a:xfrm>
            <a:off x="3207427" y="8477118"/>
            <a:ext cx="1252631" cy="1252631"/>
          </a:xfrm>
          <a:custGeom>
            <a:avLst/>
            <a:gdLst/>
            <a:ahLst/>
            <a:cxnLst>
              <a:cxn ang="0">
                <a:pos x="wd2" y="hd2"/>
              </a:cxn>
              <a:cxn ang="5400000">
                <a:pos x="wd2" y="hd2"/>
              </a:cxn>
              <a:cxn ang="10800000">
                <a:pos x="wd2" y="hd2"/>
              </a:cxn>
              <a:cxn ang="16200000">
                <a:pos x="wd2" y="hd2"/>
              </a:cxn>
            </a:cxnLst>
            <a:rect l="0" t="0" r="r" b="b"/>
            <a:pathLst>
              <a:path w="21600" h="21600" extrusionOk="0">
                <a:moveTo>
                  <a:pt x="5891" y="6873"/>
                </a:moveTo>
                <a:cubicBezTo>
                  <a:pt x="6162" y="6873"/>
                  <a:pt x="6382" y="6653"/>
                  <a:pt x="6382" y="6382"/>
                </a:cubicBezTo>
                <a:lnTo>
                  <a:pt x="6382" y="1473"/>
                </a:lnTo>
                <a:cubicBezTo>
                  <a:pt x="6382" y="1201"/>
                  <a:pt x="6162" y="982"/>
                  <a:pt x="5891" y="982"/>
                </a:cubicBezTo>
                <a:cubicBezTo>
                  <a:pt x="5620" y="982"/>
                  <a:pt x="5400" y="1201"/>
                  <a:pt x="5400" y="1473"/>
                </a:cubicBezTo>
                <a:lnTo>
                  <a:pt x="5400" y="6382"/>
                </a:lnTo>
                <a:cubicBezTo>
                  <a:pt x="5400" y="6653"/>
                  <a:pt x="5620" y="6873"/>
                  <a:pt x="5891" y="6873"/>
                </a:cubicBezTo>
                <a:moveTo>
                  <a:pt x="2945" y="5891"/>
                </a:moveTo>
                <a:cubicBezTo>
                  <a:pt x="3216" y="5891"/>
                  <a:pt x="3436" y="5671"/>
                  <a:pt x="3436" y="5400"/>
                </a:cubicBezTo>
                <a:lnTo>
                  <a:pt x="3436" y="2455"/>
                </a:lnTo>
                <a:cubicBezTo>
                  <a:pt x="3436" y="2183"/>
                  <a:pt x="3216" y="1964"/>
                  <a:pt x="2945" y="1964"/>
                </a:cubicBezTo>
                <a:cubicBezTo>
                  <a:pt x="2675" y="1964"/>
                  <a:pt x="2455" y="2183"/>
                  <a:pt x="2455" y="2455"/>
                </a:cubicBezTo>
                <a:lnTo>
                  <a:pt x="2455" y="5400"/>
                </a:lnTo>
                <a:cubicBezTo>
                  <a:pt x="2455" y="5671"/>
                  <a:pt x="2675" y="5891"/>
                  <a:pt x="2945" y="5891"/>
                </a:cubicBezTo>
                <a:moveTo>
                  <a:pt x="18655" y="15218"/>
                </a:moveTo>
                <a:lnTo>
                  <a:pt x="17648" y="15218"/>
                </a:lnTo>
                <a:cubicBezTo>
                  <a:pt x="17660" y="15056"/>
                  <a:pt x="17673" y="14893"/>
                  <a:pt x="17673" y="14727"/>
                </a:cubicBezTo>
                <a:lnTo>
                  <a:pt x="17673" y="11291"/>
                </a:lnTo>
                <a:lnTo>
                  <a:pt x="18655" y="11291"/>
                </a:lnTo>
                <a:cubicBezTo>
                  <a:pt x="19739" y="11291"/>
                  <a:pt x="20618" y="12170"/>
                  <a:pt x="20618" y="13255"/>
                </a:cubicBezTo>
                <a:cubicBezTo>
                  <a:pt x="20618" y="14339"/>
                  <a:pt x="19739" y="15218"/>
                  <a:pt x="18655" y="15218"/>
                </a:cubicBezTo>
                <a:moveTo>
                  <a:pt x="16691" y="14727"/>
                </a:moveTo>
                <a:cubicBezTo>
                  <a:pt x="16691" y="15802"/>
                  <a:pt x="16399" y="16805"/>
                  <a:pt x="15896" y="17673"/>
                </a:cubicBezTo>
                <a:lnTo>
                  <a:pt x="1777" y="17673"/>
                </a:lnTo>
                <a:cubicBezTo>
                  <a:pt x="1274" y="16805"/>
                  <a:pt x="982" y="15802"/>
                  <a:pt x="982" y="14727"/>
                </a:cubicBezTo>
                <a:lnTo>
                  <a:pt x="982" y="8836"/>
                </a:lnTo>
                <a:lnTo>
                  <a:pt x="16691" y="8836"/>
                </a:lnTo>
                <a:cubicBezTo>
                  <a:pt x="16691" y="8836"/>
                  <a:pt x="16691" y="14727"/>
                  <a:pt x="16691" y="14727"/>
                </a:cubicBezTo>
                <a:close/>
                <a:moveTo>
                  <a:pt x="10800" y="20618"/>
                </a:moveTo>
                <a:lnTo>
                  <a:pt x="6873" y="20618"/>
                </a:lnTo>
                <a:cubicBezTo>
                  <a:pt x="5131" y="20618"/>
                  <a:pt x="3569" y="19857"/>
                  <a:pt x="2491" y="18655"/>
                </a:cubicBezTo>
                <a:lnTo>
                  <a:pt x="15182" y="18655"/>
                </a:lnTo>
                <a:cubicBezTo>
                  <a:pt x="14103" y="19857"/>
                  <a:pt x="12542" y="20618"/>
                  <a:pt x="10800" y="20618"/>
                </a:cubicBezTo>
                <a:moveTo>
                  <a:pt x="18655" y="10309"/>
                </a:moveTo>
                <a:lnTo>
                  <a:pt x="17673" y="10309"/>
                </a:lnTo>
                <a:lnTo>
                  <a:pt x="17673" y="8836"/>
                </a:lnTo>
                <a:cubicBezTo>
                  <a:pt x="17673" y="8295"/>
                  <a:pt x="17233" y="7855"/>
                  <a:pt x="16691" y="7855"/>
                </a:cubicBezTo>
                <a:lnTo>
                  <a:pt x="982" y="7855"/>
                </a:lnTo>
                <a:cubicBezTo>
                  <a:pt x="440" y="7855"/>
                  <a:pt x="0" y="8295"/>
                  <a:pt x="0" y="8836"/>
                </a:cubicBezTo>
                <a:lnTo>
                  <a:pt x="0" y="14727"/>
                </a:lnTo>
                <a:cubicBezTo>
                  <a:pt x="0" y="17232"/>
                  <a:pt x="1344" y="19417"/>
                  <a:pt x="3346" y="20618"/>
                </a:cubicBezTo>
                <a:lnTo>
                  <a:pt x="491" y="20618"/>
                </a:lnTo>
                <a:cubicBezTo>
                  <a:pt x="220" y="20618"/>
                  <a:pt x="0" y="20838"/>
                  <a:pt x="0" y="21109"/>
                </a:cubicBezTo>
                <a:cubicBezTo>
                  <a:pt x="0" y="21380"/>
                  <a:pt x="220" y="21600"/>
                  <a:pt x="491" y="21600"/>
                </a:cubicBezTo>
                <a:lnTo>
                  <a:pt x="17182" y="21600"/>
                </a:lnTo>
                <a:cubicBezTo>
                  <a:pt x="17453" y="21600"/>
                  <a:pt x="17673" y="21380"/>
                  <a:pt x="17673" y="21109"/>
                </a:cubicBezTo>
                <a:cubicBezTo>
                  <a:pt x="17673" y="20838"/>
                  <a:pt x="17453" y="20618"/>
                  <a:pt x="17182" y="20618"/>
                </a:cubicBezTo>
                <a:lnTo>
                  <a:pt x="14330" y="20618"/>
                </a:lnTo>
                <a:cubicBezTo>
                  <a:pt x="15925" y="19659"/>
                  <a:pt x="17101" y="18074"/>
                  <a:pt x="17511" y="16200"/>
                </a:cubicBezTo>
                <a:lnTo>
                  <a:pt x="18655" y="16200"/>
                </a:lnTo>
                <a:cubicBezTo>
                  <a:pt x="20281" y="16200"/>
                  <a:pt x="21600" y="14882"/>
                  <a:pt x="21600" y="13255"/>
                </a:cubicBezTo>
                <a:cubicBezTo>
                  <a:pt x="21600" y="11628"/>
                  <a:pt x="20281" y="10309"/>
                  <a:pt x="18655" y="10309"/>
                </a:cubicBezTo>
                <a:moveTo>
                  <a:pt x="11782" y="5891"/>
                </a:moveTo>
                <a:cubicBezTo>
                  <a:pt x="12053" y="5891"/>
                  <a:pt x="12273" y="5671"/>
                  <a:pt x="12273" y="5400"/>
                </a:cubicBezTo>
                <a:lnTo>
                  <a:pt x="12273" y="2455"/>
                </a:lnTo>
                <a:cubicBezTo>
                  <a:pt x="12273" y="2183"/>
                  <a:pt x="12053" y="1964"/>
                  <a:pt x="11782" y="1964"/>
                </a:cubicBezTo>
                <a:cubicBezTo>
                  <a:pt x="11511" y="1964"/>
                  <a:pt x="11291" y="2183"/>
                  <a:pt x="11291" y="2455"/>
                </a:cubicBezTo>
                <a:lnTo>
                  <a:pt x="11291" y="5400"/>
                </a:lnTo>
                <a:cubicBezTo>
                  <a:pt x="11291" y="5671"/>
                  <a:pt x="11511" y="5891"/>
                  <a:pt x="11782" y="5891"/>
                </a:cubicBezTo>
                <a:moveTo>
                  <a:pt x="14727" y="6873"/>
                </a:moveTo>
                <a:cubicBezTo>
                  <a:pt x="14998" y="6873"/>
                  <a:pt x="15218" y="6653"/>
                  <a:pt x="15218" y="6382"/>
                </a:cubicBezTo>
                <a:lnTo>
                  <a:pt x="15218" y="1473"/>
                </a:lnTo>
                <a:cubicBezTo>
                  <a:pt x="15218" y="1201"/>
                  <a:pt x="14998" y="982"/>
                  <a:pt x="14727" y="982"/>
                </a:cubicBezTo>
                <a:cubicBezTo>
                  <a:pt x="14456" y="982"/>
                  <a:pt x="14236" y="1201"/>
                  <a:pt x="14236" y="1473"/>
                </a:cubicBezTo>
                <a:lnTo>
                  <a:pt x="14236" y="6382"/>
                </a:lnTo>
                <a:cubicBezTo>
                  <a:pt x="14236" y="6653"/>
                  <a:pt x="14456" y="6873"/>
                  <a:pt x="14727" y="6873"/>
                </a:cubicBezTo>
                <a:moveTo>
                  <a:pt x="8836" y="5891"/>
                </a:moveTo>
                <a:cubicBezTo>
                  <a:pt x="9107" y="5891"/>
                  <a:pt x="9327" y="5671"/>
                  <a:pt x="9327" y="5400"/>
                </a:cubicBezTo>
                <a:lnTo>
                  <a:pt x="9327" y="491"/>
                </a:lnTo>
                <a:cubicBezTo>
                  <a:pt x="9327" y="220"/>
                  <a:pt x="9107" y="0"/>
                  <a:pt x="8836" y="0"/>
                </a:cubicBezTo>
                <a:cubicBezTo>
                  <a:pt x="8566" y="0"/>
                  <a:pt x="8345" y="220"/>
                  <a:pt x="8345" y="491"/>
                </a:cubicBezTo>
                <a:lnTo>
                  <a:pt x="8345" y="5400"/>
                </a:lnTo>
                <a:cubicBezTo>
                  <a:pt x="8345" y="5671"/>
                  <a:pt x="8566" y="5891"/>
                  <a:pt x="8836" y="5891"/>
                </a:cubicBezTo>
              </a:path>
            </a:pathLst>
          </a:custGeom>
          <a:solidFill>
            <a:schemeClr val="accent5"/>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6" name="Shape 2617">
            <a:extLst>
              <a:ext uri="{FF2B5EF4-FFF2-40B4-BE49-F238E27FC236}">
                <a16:creationId xmlns:a16="http://schemas.microsoft.com/office/drawing/2014/main" id="{F4647861-C304-9247-84A1-543061F2C9A4}"/>
              </a:ext>
            </a:extLst>
          </p:cNvPr>
          <p:cNvSpPr/>
          <p:nvPr/>
        </p:nvSpPr>
        <p:spPr>
          <a:xfrm>
            <a:off x="8687393" y="8718581"/>
            <a:ext cx="1235735" cy="1011168"/>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1"/>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5"/>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10" y="1655"/>
                  <a:pt x="12890" y="2039"/>
                  <a:pt x="13313" y="3271"/>
                </a:cubicBezTo>
                <a:cubicBezTo>
                  <a:pt x="14101" y="5469"/>
                  <a:pt x="13602" y="6698"/>
                  <a:pt x="13350" y="7124"/>
                </a:cubicBezTo>
                <a:cubicBezTo>
                  <a:pt x="13183" y="7407"/>
                  <a:pt x="13126" y="7764"/>
                  <a:pt x="13191" y="8102"/>
                </a:cubicBezTo>
                <a:cubicBezTo>
                  <a:pt x="13386" y="9109"/>
                  <a:pt x="13260" y="9534"/>
                  <a:pt x="13227" y="9619"/>
                </a:cubicBezTo>
                <a:cubicBezTo>
                  <a:pt x="13219" y="9631"/>
                  <a:pt x="13101" y="9814"/>
                  <a:pt x="13041" y="9902"/>
                </a:cubicBezTo>
                <a:cubicBezTo>
                  <a:pt x="12668" y="10452"/>
                  <a:pt x="11973" y="11474"/>
                  <a:pt x="11973" y="13569"/>
                </a:cubicBezTo>
                <a:cubicBezTo>
                  <a:pt x="11973" y="16039"/>
                  <a:pt x="13545" y="17190"/>
                  <a:pt x="14427" y="17477"/>
                </a:cubicBezTo>
                <a:lnTo>
                  <a:pt x="14466" y="17493"/>
                </a:lnTo>
                <a:cubicBezTo>
                  <a:pt x="15703" y="18036"/>
                  <a:pt x="16914" y="18711"/>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7"/>
                  <a:pt x="14146" y="7826"/>
                </a:cubicBezTo>
                <a:cubicBezTo>
                  <a:pt x="14787" y="6740"/>
                  <a:pt x="14995" y="4972"/>
                  <a:pt x="14211" y="2789"/>
                </a:cubicBezTo>
                <a:cubicBezTo>
                  <a:pt x="13774" y="1514"/>
                  <a:pt x="13389" y="815"/>
                  <a:pt x="12801" y="409"/>
                </a:cubicBezTo>
                <a:cubicBezTo>
                  <a:pt x="12370" y="110"/>
                  <a:pt x="11880" y="0"/>
                  <a:pt x="11403" y="0"/>
                </a:cubicBezTo>
                <a:cubicBezTo>
                  <a:pt x="10516" y="0"/>
                  <a:pt x="9675" y="384"/>
                  <a:pt x="9339" y="653"/>
                </a:cubicBezTo>
                <a:cubicBezTo>
                  <a:pt x="8357" y="1192"/>
                  <a:pt x="7697" y="1688"/>
                  <a:pt x="7077" y="3579"/>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6"/>
                </a:moveTo>
                <a:cubicBezTo>
                  <a:pt x="19516" y="15006"/>
                  <a:pt x="18416" y="14701"/>
                  <a:pt x="18416" y="12954"/>
                </a:cubicBezTo>
                <a:cubicBezTo>
                  <a:pt x="18416" y="11419"/>
                  <a:pt x="18794" y="10879"/>
                  <a:pt x="19017" y="10506"/>
                </a:cubicBezTo>
                <a:cubicBezTo>
                  <a:pt x="19017" y="10506"/>
                  <a:pt x="19443" y="9975"/>
                  <a:pt x="19136" y="8435"/>
                </a:cubicBezTo>
                <a:cubicBezTo>
                  <a:pt x="19388" y="7760"/>
                  <a:pt x="19900" y="6419"/>
                  <a:pt x="19470" y="5184"/>
                </a:cubicBezTo>
                <a:cubicBezTo>
                  <a:pt x="18974" y="3714"/>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8"/>
                </a:cubicBezTo>
                <a:cubicBezTo>
                  <a:pt x="17950" y="4265"/>
                  <a:pt x="18131" y="4362"/>
                  <a:pt x="18562" y="5641"/>
                </a:cubicBezTo>
                <a:cubicBezTo>
                  <a:pt x="18822" y="6387"/>
                  <a:pt x="18452" y="7378"/>
                  <a:pt x="18253" y="7911"/>
                </a:cubicBezTo>
                <a:cubicBezTo>
                  <a:pt x="18161" y="8156"/>
                  <a:pt x="18130" y="8457"/>
                  <a:pt x="18182" y="8718"/>
                </a:cubicBezTo>
                <a:cubicBezTo>
                  <a:pt x="18316" y="9392"/>
                  <a:pt x="18254" y="9706"/>
                  <a:pt x="18232" y="9784"/>
                </a:cubicBezTo>
                <a:cubicBezTo>
                  <a:pt x="18230" y="9788"/>
                  <a:pt x="18227" y="9793"/>
                  <a:pt x="18224" y="9798"/>
                </a:cubicBezTo>
                <a:lnTo>
                  <a:pt x="18191" y="9853"/>
                </a:lnTo>
                <a:cubicBezTo>
                  <a:pt x="17926" y="10290"/>
                  <a:pt x="17434" y="11106"/>
                  <a:pt x="17434" y="12954"/>
                </a:cubicBezTo>
                <a:cubicBezTo>
                  <a:pt x="17434" y="15019"/>
                  <a:pt x="18570" y="15933"/>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8"/>
                  <a:pt x="19516" y="15006"/>
                </a:cubicBezTo>
                <a:moveTo>
                  <a:pt x="2371" y="16155"/>
                </a:moveTo>
                <a:cubicBezTo>
                  <a:pt x="3030" y="15933"/>
                  <a:pt x="4166" y="15019"/>
                  <a:pt x="4166" y="12954"/>
                </a:cubicBezTo>
                <a:cubicBezTo>
                  <a:pt x="4166" y="11106"/>
                  <a:pt x="3673" y="10290"/>
                  <a:pt x="3409" y="9853"/>
                </a:cubicBezTo>
                <a:lnTo>
                  <a:pt x="3376" y="9798"/>
                </a:lnTo>
                <a:cubicBezTo>
                  <a:pt x="3373" y="9793"/>
                  <a:pt x="3370" y="9788"/>
                  <a:pt x="3367" y="9784"/>
                </a:cubicBezTo>
                <a:cubicBezTo>
                  <a:pt x="3346" y="9706"/>
                  <a:pt x="3283" y="9392"/>
                  <a:pt x="3418" y="8718"/>
                </a:cubicBezTo>
                <a:cubicBezTo>
                  <a:pt x="3470" y="8457"/>
                  <a:pt x="3439" y="8156"/>
                  <a:pt x="3347" y="7911"/>
                </a:cubicBezTo>
                <a:cubicBezTo>
                  <a:pt x="3148" y="7378"/>
                  <a:pt x="2778" y="6387"/>
                  <a:pt x="3038" y="5641"/>
                </a:cubicBezTo>
                <a:cubicBezTo>
                  <a:pt x="3469" y="4362"/>
                  <a:pt x="3649" y="4265"/>
                  <a:pt x="4133" y="4008"/>
                </a:cubicBezTo>
                <a:cubicBezTo>
                  <a:pt x="4180" y="3983"/>
                  <a:pt x="4225" y="3953"/>
                  <a:pt x="4268" y="3919"/>
                </a:cubicBezTo>
                <a:cubicBezTo>
                  <a:pt x="4389" y="3825"/>
                  <a:pt x="4884" y="3600"/>
                  <a:pt x="5392" y="3600"/>
                </a:cubicBezTo>
                <a:cubicBezTo>
                  <a:pt x="5636" y="3600"/>
                  <a:pt x="5839" y="3655"/>
                  <a:pt x="6002" y="3755"/>
                </a:cubicBezTo>
                <a:cubicBezTo>
                  <a:pt x="6045" y="3548"/>
                  <a:pt x="6096" y="3341"/>
                  <a:pt x="6165" y="3134"/>
                </a:cubicBezTo>
                <a:cubicBezTo>
                  <a:pt x="6225" y="2950"/>
                  <a:pt x="6289" y="2793"/>
                  <a:pt x="6351" y="2630"/>
                </a:cubicBezTo>
                <a:cubicBezTo>
                  <a:pt x="6046" y="2468"/>
                  <a:pt x="5716" y="2400"/>
                  <a:pt x="5392" y="2400"/>
                </a:cubicBezTo>
                <a:cubicBezTo>
                  <a:pt x="4682" y="2400"/>
                  <a:pt x="4009" y="2699"/>
                  <a:pt x="3740" y="2908"/>
                </a:cubicBezTo>
                <a:cubicBezTo>
                  <a:pt x="2955" y="3327"/>
                  <a:pt x="2625" y="3714"/>
                  <a:pt x="2130" y="5184"/>
                </a:cubicBezTo>
                <a:cubicBezTo>
                  <a:pt x="1700" y="6419"/>
                  <a:pt x="2212" y="7760"/>
                  <a:pt x="2464" y="8435"/>
                </a:cubicBezTo>
                <a:cubicBezTo>
                  <a:pt x="2156" y="9975"/>
                  <a:pt x="2583" y="10506"/>
                  <a:pt x="2583" y="10506"/>
                </a:cubicBezTo>
                <a:cubicBezTo>
                  <a:pt x="2806" y="10879"/>
                  <a:pt x="3185" y="11419"/>
                  <a:pt x="3185" y="12954"/>
                </a:cubicBezTo>
                <a:cubicBezTo>
                  <a:pt x="3185" y="14701"/>
                  <a:pt x="2084" y="15006"/>
                  <a:pt x="2084" y="15006"/>
                </a:cubicBezTo>
                <a:cubicBezTo>
                  <a:pt x="1191" y="15388"/>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9" name="Shape 2629">
            <a:extLst>
              <a:ext uri="{FF2B5EF4-FFF2-40B4-BE49-F238E27FC236}">
                <a16:creationId xmlns:a16="http://schemas.microsoft.com/office/drawing/2014/main" id="{FC907B21-1EC0-2747-A8E6-9FD4C3A82351}"/>
              </a:ext>
            </a:extLst>
          </p:cNvPr>
          <p:cNvSpPr/>
          <p:nvPr/>
        </p:nvSpPr>
        <p:spPr>
          <a:xfrm>
            <a:off x="14086477" y="8465307"/>
            <a:ext cx="1276605" cy="1276251"/>
          </a:xfrm>
          <a:custGeom>
            <a:avLst/>
            <a:gdLst/>
            <a:ahLst/>
            <a:cxnLst>
              <a:cxn ang="0">
                <a:pos x="wd2" y="hd2"/>
              </a:cxn>
              <a:cxn ang="5400000">
                <a:pos x="wd2" y="hd2"/>
              </a:cxn>
              <a:cxn ang="10800000">
                <a:pos x="wd2" y="hd2"/>
              </a:cxn>
              <a:cxn ang="16200000">
                <a:pos x="wd2" y="hd2"/>
              </a:cxn>
            </a:cxnLst>
            <a:rect l="0" t="0" r="r" b="b"/>
            <a:pathLst>
              <a:path w="21600" h="21600" extrusionOk="0">
                <a:moveTo>
                  <a:pt x="16441" y="20618"/>
                </a:moveTo>
                <a:cubicBezTo>
                  <a:pt x="15826" y="20618"/>
                  <a:pt x="15226" y="20482"/>
                  <a:pt x="14660" y="20214"/>
                </a:cubicBezTo>
                <a:cubicBezTo>
                  <a:pt x="14607" y="20189"/>
                  <a:pt x="14552" y="20170"/>
                  <a:pt x="14497" y="20155"/>
                </a:cubicBezTo>
                <a:cubicBezTo>
                  <a:pt x="8918" y="17308"/>
                  <a:pt x="4295" y="12685"/>
                  <a:pt x="1448" y="7105"/>
                </a:cubicBezTo>
                <a:cubicBezTo>
                  <a:pt x="1432" y="7048"/>
                  <a:pt x="1412" y="6991"/>
                  <a:pt x="1386" y="6936"/>
                </a:cubicBezTo>
                <a:cubicBezTo>
                  <a:pt x="1117" y="6369"/>
                  <a:pt x="982" y="5770"/>
                  <a:pt x="982" y="5155"/>
                </a:cubicBezTo>
                <a:cubicBezTo>
                  <a:pt x="982" y="2774"/>
                  <a:pt x="3066" y="982"/>
                  <a:pt x="4417" y="982"/>
                </a:cubicBezTo>
                <a:cubicBezTo>
                  <a:pt x="4594" y="982"/>
                  <a:pt x="4711" y="1072"/>
                  <a:pt x="4764" y="1126"/>
                </a:cubicBezTo>
                <a:cubicBezTo>
                  <a:pt x="4776" y="1139"/>
                  <a:pt x="4798" y="1164"/>
                  <a:pt x="4831" y="1216"/>
                </a:cubicBezTo>
                <a:cubicBezTo>
                  <a:pt x="4848" y="1244"/>
                  <a:pt x="4867" y="1271"/>
                  <a:pt x="4887" y="1297"/>
                </a:cubicBezTo>
                <a:lnTo>
                  <a:pt x="8118" y="5453"/>
                </a:lnTo>
                <a:cubicBezTo>
                  <a:pt x="8143" y="5485"/>
                  <a:pt x="8170" y="5515"/>
                  <a:pt x="8199" y="5544"/>
                </a:cubicBezTo>
                <a:cubicBezTo>
                  <a:pt x="8253" y="5598"/>
                  <a:pt x="8343" y="5715"/>
                  <a:pt x="8343" y="5891"/>
                </a:cubicBezTo>
                <a:cubicBezTo>
                  <a:pt x="8343" y="5978"/>
                  <a:pt x="8319" y="6060"/>
                  <a:pt x="8272" y="6135"/>
                </a:cubicBezTo>
                <a:lnTo>
                  <a:pt x="7178" y="7221"/>
                </a:lnTo>
                <a:cubicBezTo>
                  <a:pt x="7173" y="7226"/>
                  <a:pt x="7168" y="7231"/>
                  <a:pt x="7163" y="7236"/>
                </a:cubicBezTo>
                <a:cubicBezTo>
                  <a:pt x="6767" y="7609"/>
                  <a:pt x="6541" y="8126"/>
                  <a:pt x="6541" y="8668"/>
                </a:cubicBezTo>
                <a:cubicBezTo>
                  <a:pt x="6541" y="9175"/>
                  <a:pt x="6738" y="9658"/>
                  <a:pt x="7080" y="10020"/>
                </a:cubicBezTo>
                <a:cubicBezTo>
                  <a:pt x="7092" y="10040"/>
                  <a:pt x="7105" y="10059"/>
                  <a:pt x="7119" y="10078"/>
                </a:cubicBezTo>
                <a:cubicBezTo>
                  <a:pt x="8325" y="11745"/>
                  <a:pt x="9807" y="13222"/>
                  <a:pt x="11525" y="14469"/>
                </a:cubicBezTo>
                <a:cubicBezTo>
                  <a:pt x="11538" y="14478"/>
                  <a:pt x="11551" y="14487"/>
                  <a:pt x="11565" y="14496"/>
                </a:cubicBezTo>
                <a:cubicBezTo>
                  <a:pt x="11928" y="14844"/>
                  <a:pt x="12414" y="15045"/>
                  <a:pt x="12924" y="15045"/>
                </a:cubicBezTo>
                <a:cubicBezTo>
                  <a:pt x="13436" y="15045"/>
                  <a:pt x="13930" y="14840"/>
                  <a:pt x="14297" y="14479"/>
                </a:cubicBezTo>
                <a:cubicBezTo>
                  <a:pt x="14316" y="14463"/>
                  <a:pt x="14335" y="14446"/>
                  <a:pt x="14352" y="14427"/>
                </a:cubicBezTo>
                <a:lnTo>
                  <a:pt x="15451" y="13320"/>
                </a:lnTo>
                <a:cubicBezTo>
                  <a:pt x="15529" y="13271"/>
                  <a:pt x="15611" y="13247"/>
                  <a:pt x="15697" y="13247"/>
                </a:cubicBezTo>
                <a:cubicBezTo>
                  <a:pt x="15874" y="13247"/>
                  <a:pt x="15990" y="13337"/>
                  <a:pt x="16044" y="13391"/>
                </a:cubicBezTo>
                <a:cubicBezTo>
                  <a:pt x="16073" y="13420"/>
                  <a:pt x="16103" y="13447"/>
                  <a:pt x="16135" y="13472"/>
                </a:cubicBezTo>
                <a:lnTo>
                  <a:pt x="20291" y="16704"/>
                </a:lnTo>
                <a:cubicBezTo>
                  <a:pt x="20317" y="16725"/>
                  <a:pt x="20345" y="16744"/>
                  <a:pt x="20374" y="16762"/>
                </a:cubicBezTo>
                <a:cubicBezTo>
                  <a:pt x="20426" y="16795"/>
                  <a:pt x="20449" y="16816"/>
                  <a:pt x="20461" y="16827"/>
                </a:cubicBezTo>
                <a:cubicBezTo>
                  <a:pt x="20515" y="16881"/>
                  <a:pt x="20605" y="16997"/>
                  <a:pt x="20605" y="17174"/>
                </a:cubicBezTo>
                <a:cubicBezTo>
                  <a:pt x="20605" y="17207"/>
                  <a:pt x="20606" y="17240"/>
                  <a:pt x="20610" y="17273"/>
                </a:cubicBezTo>
                <a:cubicBezTo>
                  <a:pt x="20533" y="18625"/>
                  <a:pt x="18769" y="20618"/>
                  <a:pt x="16441" y="20618"/>
                </a:cubicBezTo>
                <a:moveTo>
                  <a:pt x="21586" y="17174"/>
                </a:moveTo>
                <a:cubicBezTo>
                  <a:pt x="21586" y="16768"/>
                  <a:pt x="21421" y="16399"/>
                  <a:pt x="21155" y="16133"/>
                </a:cubicBezTo>
                <a:cubicBezTo>
                  <a:pt x="21077" y="16054"/>
                  <a:pt x="20988" y="15988"/>
                  <a:pt x="20893" y="15929"/>
                </a:cubicBezTo>
                <a:lnTo>
                  <a:pt x="16738" y="12697"/>
                </a:lnTo>
                <a:cubicBezTo>
                  <a:pt x="16471" y="12430"/>
                  <a:pt x="16104" y="12265"/>
                  <a:pt x="15697" y="12265"/>
                </a:cubicBezTo>
                <a:cubicBezTo>
                  <a:pt x="15364" y="12265"/>
                  <a:pt x="15060" y="12380"/>
                  <a:pt x="14815" y="12567"/>
                </a:cubicBezTo>
                <a:lnTo>
                  <a:pt x="13655" y="13736"/>
                </a:lnTo>
                <a:lnTo>
                  <a:pt x="13652" y="13733"/>
                </a:lnTo>
                <a:cubicBezTo>
                  <a:pt x="13473" y="13934"/>
                  <a:pt x="13214" y="14063"/>
                  <a:pt x="12924" y="14063"/>
                </a:cubicBezTo>
                <a:cubicBezTo>
                  <a:pt x="12592" y="14063"/>
                  <a:pt x="12300" y="13897"/>
                  <a:pt x="12122" y="13645"/>
                </a:cubicBezTo>
                <a:cubicBezTo>
                  <a:pt x="12116" y="13654"/>
                  <a:pt x="12107" y="13663"/>
                  <a:pt x="12101" y="13674"/>
                </a:cubicBezTo>
                <a:cubicBezTo>
                  <a:pt x="10497" y="12510"/>
                  <a:pt x="9076" y="11108"/>
                  <a:pt x="7914" y="9502"/>
                </a:cubicBezTo>
                <a:cubicBezTo>
                  <a:pt x="7925" y="9495"/>
                  <a:pt x="7935" y="9486"/>
                  <a:pt x="7947" y="9479"/>
                </a:cubicBezTo>
                <a:cubicBezTo>
                  <a:pt x="7691" y="9299"/>
                  <a:pt x="7523" y="9004"/>
                  <a:pt x="7523" y="8668"/>
                </a:cubicBezTo>
                <a:cubicBezTo>
                  <a:pt x="7523" y="8367"/>
                  <a:pt x="7659" y="8101"/>
                  <a:pt x="7871" y="7920"/>
                </a:cubicBezTo>
                <a:lnTo>
                  <a:pt x="7870" y="7918"/>
                </a:lnTo>
                <a:lnTo>
                  <a:pt x="9023" y="6773"/>
                </a:lnTo>
                <a:cubicBezTo>
                  <a:pt x="9211" y="6528"/>
                  <a:pt x="9325" y="6224"/>
                  <a:pt x="9325" y="5891"/>
                </a:cubicBezTo>
                <a:cubicBezTo>
                  <a:pt x="9325" y="5485"/>
                  <a:pt x="9160" y="5116"/>
                  <a:pt x="8893" y="4850"/>
                </a:cubicBezTo>
                <a:lnTo>
                  <a:pt x="5662" y="693"/>
                </a:lnTo>
                <a:cubicBezTo>
                  <a:pt x="5603" y="599"/>
                  <a:pt x="5537" y="510"/>
                  <a:pt x="5458" y="432"/>
                </a:cubicBezTo>
                <a:cubicBezTo>
                  <a:pt x="5191" y="165"/>
                  <a:pt x="4823" y="0"/>
                  <a:pt x="4417" y="0"/>
                </a:cubicBezTo>
                <a:cubicBezTo>
                  <a:pt x="2454" y="0"/>
                  <a:pt x="0" y="2308"/>
                  <a:pt x="0" y="5155"/>
                </a:cubicBezTo>
                <a:cubicBezTo>
                  <a:pt x="0" y="5943"/>
                  <a:pt x="183" y="6688"/>
                  <a:pt x="499" y="7356"/>
                </a:cubicBezTo>
                <a:lnTo>
                  <a:pt x="482" y="7373"/>
                </a:lnTo>
                <a:cubicBezTo>
                  <a:pt x="3435" y="13255"/>
                  <a:pt x="8343" y="18164"/>
                  <a:pt x="14224" y="21117"/>
                </a:cubicBezTo>
                <a:lnTo>
                  <a:pt x="14240" y="21101"/>
                </a:lnTo>
                <a:cubicBezTo>
                  <a:pt x="14908" y="21418"/>
                  <a:pt x="15652" y="21600"/>
                  <a:pt x="16441" y="21600"/>
                </a:cubicBezTo>
                <a:cubicBezTo>
                  <a:pt x="19287" y="21600"/>
                  <a:pt x="21594" y="19145"/>
                  <a:pt x="21594" y="17182"/>
                </a:cubicBezTo>
                <a:cubicBezTo>
                  <a:pt x="21594" y="17179"/>
                  <a:pt x="21594" y="17177"/>
                  <a:pt x="21594" y="17174"/>
                </a:cubicBezTo>
                <a:cubicBezTo>
                  <a:pt x="21594" y="17174"/>
                  <a:pt x="21586" y="17174"/>
                  <a:pt x="21586" y="17174"/>
                </a:cubicBezTo>
                <a:close/>
                <a:moveTo>
                  <a:pt x="11785" y="10800"/>
                </a:moveTo>
                <a:cubicBezTo>
                  <a:pt x="12326" y="10800"/>
                  <a:pt x="12766" y="10360"/>
                  <a:pt x="12766" y="9819"/>
                </a:cubicBezTo>
                <a:cubicBezTo>
                  <a:pt x="12766" y="9276"/>
                  <a:pt x="12326" y="8836"/>
                  <a:pt x="11785" y="8836"/>
                </a:cubicBezTo>
                <a:cubicBezTo>
                  <a:pt x="11242" y="8836"/>
                  <a:pt x="10803" y="9276"/>
                  <a:pt x="10803" y="9819"/>
                </a:cubicBezTo>
                <a:cubicBezTo>
                  <a:pt x="10803" y="10360"/>
                  <a:pt x="11242" y="10800"/>
                  <a:pt x="11785" y="10800"/>
                </a:cubicBezTo>
                <a:moveTo>
                  <a:pt x="11785" y="5891"/>
                </a:moveTo>
                <a:cubicBezTo>
                  <a:pt x="13953" y="5891"/>
                  <a:pt x="15711" y="7649"/>
                  <a:pt x="15711" y="9819"/>
                </a:cubicBezTo>
                <a:cubicBezTo>
                  <a:pt x="15711" y="10090"/>
                  <a:pt x="15930" y="10309"/>
                  <a:pt x="16201" y="10309"/>
                </a:cubicBezTo>
                <a:cubicBezTo>
                  <a:pt x="16472" y="10309"/>
                  <a:pt x="16692" y="10090"/>
                  <a:pt x="16692" y="9819"/>
                </a:cubicBezTo>
                <a:cubicBezTo>
                  <a:pt x="16692" y="7107"/>
                  <a:pt x="14495" y="4909"/>
                  <a:pt x="11785" y="4909"/>
                </a:cubicBezTo>
                <a:cubicBezTo>
                  <a:pt x="11513" y="4909"/>
                  <a:pt x="11294" y="5129"/>
                  <a:pt x="11294" y="5400"/>
                </a:cubicBezTo>
                <a:cubicBezTo>
                  <a:pt x="11294" y="5672"/>
                  <a:pt x="11513" y="5891"/>
                  <a:pt x="11785" y="5891"/>
                </a:cubicBezTo>
                <a:moveTo>
                  <a:pt x="11785" y="982"/>
                </a:moveTo>
                <a:cubicBezTo>
                  <a:pt x="16663" y="982"/>
                  <a:pt x="20618" y="4939"/>
                  <a:pt x="20618" y="9819"/>
                </a:cubicBezTo>
                <a:cubicBezTo>
                  <a:pt x="20618" y="10090"/>
                  <a:pt x="20838" y="10309"/>
                  <a:pt x="21109" y="10309"/>
                </a:cubicBezTo>
                <a:cubicBezTo>
                  <a:pt x="21380" y="10309"/>
                  <a:pt x="21600" y="10090"/>
                  <a:pt x="21600" y="9819"/>
                </a:cubicBezTo>
                <a:cubicBezTo>
                  <a:pt x="21600" y="4396"/>
                  <a:pt x="17206" y="0"/>
                  <a:pt x="11785" y="0"/>
                </a:cubicBezTo>
                <a:cubicBezTo>
                  <a:pt x="11513" y="0"/>
                  <a:pt x="11294" y="220"/>
                  <a:pt x="11294" y="491"/>
                </a:cubicBezTo>
                <a:cubicBezTo>
                  <a:pt x="11294" y="762"/>
                  <a:pt x="11513" y="982"/>
                  <a:pt x="11785" y="982"/>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50" name="Shape 2544">
            <a:extLst>
              <a:ext uri="{FF2B5EF4-FFF2-40B4-BE49-F238E27FC236}">
                <a16:creationId xmlns:a16="http://schemas.microsoft.com/office/drawing/2014/main" id="{C558E619-42D9-394F-8E4C-C64F24FC5897}"/>
              </a:ext>
            </a:extLst>
          </p:cNvPr>
          <p:cNvSpPr/>
          <p:nvPr/>
        </p:nvSpPr>
        <p:spPr>
          <a:xfrm>
            <a:off x="19585721" y="8574156"/>
            <a:ext cx="1167401" cy="1167401"/>
          </a:xfrm>
          <a:custGeom>
            <a:avLst/>
            <a:gdLst/>
            <a:ahLst/>
            <a:cxnLst>
              <a:cxn ang="0">
                <a:pos x="wd2" y="hd2"/>
              </a:cxn>
              <a:cxn ang="5400000">
                <a:pos x="wd2" y="hd2"/>
              </a:cxn>
              <a:cxn ang="10800000">
                <a:pos x="wd2" y="hd2"/>
              </a:cxn>
              <a:cxn ang="16200000">
                <a:pos x="wd2" y="hd2"/>
              </a:cxn>
            </a:cxnLst>
            <a:rect l="0" t="0" r="r" b="b"/>
            <a:pathLst>
              <a:path w="21600" h="21600" extrusionOk="0">
                <a:moveTo>
                  <a:pt x="8836" y="8255"/>
                </a:moveTo>
                <a:lnTo>
                  <a:pt x="12837" y="10800"/>
                </a:lnTo>
                <a:lnTo>
                  <a:pt x="8836" y="13345"/>
                </a:lnTo>
                <a:cubicBezTo>
                  <a:pt x="8836" y="13345"/>
                  <a:pt x="8836" y="8255"/>
                  <a:pt x="8836" y="8255"/>
                </a:cubicBezTo>
                <a:close/>
                <a:moveTo>
                  <a:pt x="8345" y="14727"/>
                </a:moveTo>
                <a:cubicBezTo>
                  <a:pt x="8461" y="14727"/>
                  <a:pt x="8564" y="14681"/>
                  <a:pt x="8647" y="14614"/>
                </a:cubicBezTo>
                <a:lnTo>
                  <a:pt x="8652" y="14620"/>
                </a:lnTo>
                <a:lnTo>
                  <a:pt x="14052" y="11184"/>
                </a:lnTo>
                <a:lnTo>
                  <a:pt x="14047" y="11178"/>
                </a:lnTo>
                <a:cubicBezTo>
                  <a:pt x="14160" y="11088"/>
                  <a:pt x="14236" y="10955"/>
                  <a:pt x="14236" y="10800"/>
                </a:cubicBezTo>
                <a:cubicBezTo>
                  <a:pt x="14236" y="10645"/>
                  <a:pt x="14160" y="10512"/>
                  <a:pt x="14047" y="10422"/>
                </a:cubicBezTo>
                <a:lnTo>
                  <a:pt x="14052" y="10417"/>
                </a:lnTo>
                <a:lnTo>
                  <a:pt x="8652" y="6980"/>
                </a:lnTo>
                <a:lnTo>
                  <a:pt x="8647" y="6986"/>
                </a:lnTo>
                <a:cubicBezTo>
                  <a:pt x="8564" y="6919"/>
                  <a:pt x="8461" y="6873"/>
                  <a:pt x="8345" y="6873"/>
                </a:cubicBezTo>
                <a:cubicBezTo>
                  <a:pt x="8074" y="6873"/>
                  <a:pt x="7855" y="7093"/>
                  <a:pt x="7855" y="7364"/>
                </a:cubicBezTo>
                <a:lnTo>
                  <a:pt x="7855" y="14236"/>
                </a:lnTo>
                <a:cubicBezTo>
                  <a:pt x="7855" y="14507"/>
                  <a:pt x="8074" y="14727"/>
                  <a:pt x="8345" y="14727"/>
                </a:cubicBezTo>
                <a:moveTo>
                  <a:pt x="19636" y="18655"/>
                </a:moveTo>
                <a:lnTo>
                  <a:pt x="18655" y="18655"/>
                </a:lnTo>
                <a:lnTo>
                  <a:pt x="18655" y="19636"/>
                </a:lnTo>
                <a:lnTo>
                  <a:pt x="19636" y="19636"/>
                </a:lnTo>
                <a:cubicBezTo>
                  <a:pt x="19636" y="19636"/>
                  <a:pt x="19636" y="18655"/>
                  <a:pt x="19636" y="18655"/>
                </a:cubicBezTo>
                <a:close/>
                <a:moveTo>
                  <a:pt x="19636" y="14727"/>
                </a:moveTo>
                <a:lnTo>
                  <a:pt x="18655" y="14727"/>
                </a:lnTo>
                <a:lnTo>
                  <a:pt x="18655" y="15709"/>
                </a:lnTo>
                <a:lnTo>
                  <a:pt x="19636" y="15709"/>
                </a:lnTo>
                <a:cubicBezTo>
                  <a:pt x="19636" y="15709"/>
                  <a:pt x="19636" y="14727"/>
                  <a:pt x="19636" y="14727"/>
                </a:cubicBezTo>
                <a:close/>
                <a:moveTo>
                  <a:pt x="19636" y="12764"/>
                </a:moveTo>
                <a:lnTo>
                  <a:pt x="18655" y="12764"/>
                </a:lnTo>
                <a:lnTo>
                  <a:pt x="18655" y="13745"/>
                </a:lnTo>
                <a:lnTo>
                  <a:pt x="19636" y="13745"/>
                </a:lnTo>
                <a:cubicBezTo>
                  <a:pt x="19636" y="13745"/>
                  <a:pt x="19636" y="12764"/>
                  <a:pt x="19636" y="12764"/>
                </a:cubicBezTo>
                <a:close/>
                <a:moveTo>
                  <a:pt x="19636" y="16691"/>
                </a:moveTo>
                <a:lnTo>
                  <a:pt x="18655" y="16691"/>
                </a:lnTo>
                <a:lnTo>
                  <a:pt x="18655" y="17673"/>
                </a:lnTo>
                <a:lnTo>
                  <a:pt x="19636" y="17673"/>
                </a:lnTo>
                <a:cubicBezTo>
                  <a:pt x="19636" y="17673"/>
                  <a:pt x="19636" y="16691"/>
                  <a:pt x="19636" y="16691"/>
                </a:cubicBezTo>
                <a:close/>
                <a:moveTo>
                  <a:pt x="18655" y="2945"/>
                </a:moveTo>
                <a:lnTo>
                  <a:pt x="19636" y="2945"/>
                </a:lnTo>
                <a:lnTo>
                  <a:pt x="19636" y="1964"/>
                </a:lnTo>
                <a:lnTo>
                  <a:pt x="18655" y="1964"/>
                </a:lnTo>
                <a:cubicBezTo>
                  <a:pt x="18655" y="1964"/>
                  <a:pt x="18655" y="2945"/>
                  <a:pt x="18655" y="2945"/>
                </a:cubicBezTo>
                <a:close/>
                <a:moveTo>
                  <a:pt x="20618" y="10309"/>
                </a:moveTo>
                <a:lnTo>
                  <a:pt x="17673" y="10309"/>
                </a:lnTo>
                <a:lnTo>
                  <a:pt x="17673" y="982"/>
                </a:lnTo>
                <a:lnTo>
                  <a:pt x="19636" y="982"/>
                </a:lnTo>
                <a:cubicBezTo>
                  <a:pt x="20178" y="982"/>
                  <a:pt x="20618" y="1421"/>
                  <a:pt x="20618" y="1964"/>
                </a:cubicBezTo>
                <a:cubicBezTo>
                  <a:pt x="20618" y="1964"/>
                  <a:pt x="20618" y="10309"/>
                  <a:pt x="20618" y="10309"/>
                </a:cubicBezTo>
                <a:close/>
                <a:moveTo>
                  <a:pt x="20618" y="19636"/>
                </a:moveTo>
                <a:cubicBezTo>
                  <a:pt x="20618" y="20178"/>
                  <a:pt x="20178" y="20618"/>
                  <a:pt x="19636" y="20618"/>
                </a:cubicBezTo>
                <a:lnTo>
                  <a:pt x="17673" y="20618"/>
                </a:lnTo>
                <a:lnTo>
                  <a:pt x="17673" y="11291"/>
                </a:lnTo>
                <a:lnTo>
                  <a:pt x="20618" y="11291"/>
                </a:lnTo>
                <a:cubicBezTo>
                  <a:pt x="20618" y="11291"/>
                  <a:pt x="20618" y="19636"/>
                  <a:pt x="20618" y="19636"/>
                </a:cubicBezTo>
                <a:close/>
                <a:moveTo>
                  <a:pt x="16691" y="20618"/>
                </a:moveTo>
                <a:lnTo>
                  <a:pt x="4909" y="20618"/>
                </a:lnTo>
                <a:lnTo>
                  <a:pt x="4909" y="982"/>
                </a:lnTo>
                <a:lnTo>
                  <a:pt x="16691" y="982"/>
                </a:lnTo>
                <a:cubicBezTo>
                  <a:pt x="16691" y="982"/>
                  <a:pt x="16691" y="20618"/>
                  <a:pt x="16691" y="20618"/>
                </a:cubicBezTo>
                <a:close/>
                <a:moveTo>
                  <a:pt x="3927" y="10309"/>
                </a:moveTo>
                <a:lnTo>
                  <a:pt x="982" y="10309"/>
                </a:lnTo>
                <a:lnTo>
                  <a:pt x="982" y="1964"/>
                </a:lnTo>
                <a:cubicBezTo>
                  <a:pt x="982" y="1421"/>
                  <a:pt x="1422" y="982"/>
                  <a:pt x="1964" y="982"/>
                </a:cubicBezTo>
                <a:lnTo>
                  <a:pt x="3927" y="982"/>
                </a:lnTo>
                <a:cubicBezTo>
                  <a:pt x="3927" y="982"/>
                  <a:pt x="3927" y="10309"/>
                  <a:pt x="3927" y="10309"/>
                </a:cubicBezTo>
                <a:close/>
                <a:moveTo>
                  <a:pt x="3927" y="20618"/>
                </a:moveTo>
                <a:lnTo>
                  <a:pt x="1964" y="20618"/>
                </a:lnTo>
                <a:cubicBezTo>
                  <a:pt x="1422" y="20618"/>
                  <a:pt x="982" y="20178"/>
                  <a:pt x="982" y="19636"/>
                </a:cubicBezTo>
                <a:lnTo>
                  <a:pt x="982" y="11291"/>
                </a:lnTo>
                <a:lnTo>
                  <a:pt x="3927" y="11291"/>
                </a:lnTo>
                <a:cubicBezTo>
                  <a:pt x="3927" y="11291"/>
                  <a:pt x="3927" y="20618"/>
                  <a:pt x="3927" y="20618"/>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18655" y="8836"/>
                </a:moveTo>
                <a:lnTo>
                  <a:pt x="19636" y="8836"/>
                </a:lnTo>
                <a:lnTo>
                  <a:pt x="19636" y="7855"/>
                </a:lnTo>
                <a:lnTo>
                  <a:pt x="18655" y="7855"/>
                </a:lnTo>
                <a:cubicBezTo>
                  <a:pt x="18655" y="7855"/>
                  <a:pt x="18655" y="8836"/>
                  <a:pt x="18655" y="8836"/>
                </a:cubicBezTo>
                <a:close/>
                <a:moveTo>
                  <a:pt x="18655" y="6873"/>
                </a:moveTo>
                <a:lnTo>
                  <a:pt x="19636" y="6873"/>
                </a:lnTo>
                <a:lnTo>
                  <a:pt x="19636" y="5891"/>
                </a:lnTo>
                <a:lnTo>
                  <a:pt x="18655" y="5891"/>
                </a:lnTo>
                <a:cubicBezTo>
                  <a:pt x="18655" y="5891"/>
                  <a:pt x="18655" y="6873"/>
                  <a:pt x="18655" y="6873"/>
                </a:cubicBezTo>
                <a:close/>
                <a:moveTo>
                  <a:pt x="18655" y="4909"/>
                </a:moveTo>
                <a:lnTo>
                  <a:pt x="19636" y="4909"/>
                </a:lnTo>
                <a:lnTo>
                  <a:pt x="19636" y="3927"/>
                </a:lnTo>
                <a:lnTo>
                  <a:pt x="18655" y="3927"/>
                </a:lnTo>
                <a:cubicBezTo>
                  <a:pt x="18655" y="3927"/>
                  <a:pt x="18655" y="4909"/>
                  <a:pt x="18655" y="4909"/>
                </a:cubicBezTo>
                <a:close/>
                <a:moveTo>
                  <a:pt x="1964" y="2945"/>
                </a:moveTo>
                <a:lnTo>
                  <a:pt x="2945" y="2945"/>
                </a:lnTo>
                <a:lnTo>
                  <a:pt x="2945" y="1964"/>
                </a:lnTo>
                <a:lnTo>
                  <a:pt x="1964" y="1964"/>
                </a:lnTo>
                <a:cubicBezTo>
                  <a:pt x="1964" y="1964"/>
                  <a:pt x="1964" y="2945"/>
                  <a:pt x="1964" y="2945"/>
                </a:cubicBezTo>
                <a:close/>
                <a:moveTo>
                  <a:pt x="1964" y="8836"/>
                </a:moveTo>
                <a:lnTo>
                  <a:pt x="2945" y="8836"/>
                </a:lnTo>
                <a:lnTo>
                  <a:pt x="2945" y="7855"/>
                </a:lnTo>
                <a:lnTo>
                  <a:pt x="1964" y="7855"/>
                </a:lnTo>
                <a:cubicBezTo>
                  <a:pt x="1964" y="7855"/>
                  <a:pt x="1964" y="8836"/>
                  <a:pt x="1964" y="8836"/>
                </a:cubicBezTo>
                <a:close/>
                <a:moveTo>
                  <a:pt x="2945" y="16691"/>
                </a:moveTo>
                <a:lnTo>
                  <a:pt x="1964" y="16691"/>
                </a:lnTo>
                <a:lnTo>
                  <a:pt x="1964" y="17673"/>
                </a:lnTo>
                <a:lnTo>
                  <a:pt x="2945" y="17673"/>
                </a:lnTo>
                <a:cubicBezTo>
                  <a:pt x="2945" y="17673"/>
                  <a:pt x="2945" y="16691"/>
                  <a:pt x="2945" y="16691"/>
                </a:cubicBezTo>
                <a:close/>
                <a:moveTo>
                  <a:pt x="2945" y="12764"/>
                </a:moveTo>
                <a:lnTo>
                  <a:pt x="1964" y="12764"/>
                </a:lnTo>
                <a:lnTo>
                  <a:pt x="1964" y="13745"/>
                </a:lnTo>
                <a:lnTo>
                  <a:pt x="2945" y="13745"/>
                </a:lnTo>
                <a:cubicBezTo>
                  <a:pt x="2945" y="13745"/>
                  <a:pt x="2945" y="12764"/>
                  <a:pt x="2945" y="12764"/>
                </a:cubicBezTo>
                <a:close/>
                <a:moveTo>
                  <a:pt x="2945" y="14727"/>
                </a:moveTo>
                <a:lnTo>
                  <a:pt x="1964" y="14727"/>
                </a:lnTo>
                <a:lnTo>
                  <a:pt x="1964" y="15709"/>
                </a:lnTo>
                <a:lnTo>
                  <a:pt x="2945" y="15709"/>
                </a:lnTo>
                <a:cubicBezTo>
                  <a:pt x="2945" y="15709"/>
                  <a:pt x="2945" y="14727"/>
                  <a:pt x="2945" y="14727"/>
                </a:cubicBezTo>
                <a:close/>
                <a:moveTo>
                  <a:pt x="2945" y="18655"/>
                </a:moveTo>
                <a:lnTo>
                  <a:pt x="1964" y="18655"/>
                </a:lnTo>
                <a:lnTo>
                  <a:pt x="1964" y="19636"/>
                </a:lnTo>
                <a:lnTo>
                  <a:pt x="2945" y="19636"/>
                </a:lnTo>
                <a:cubicBezTo>
                  <a:pt x="2945" y="19636"/>
                  <a:pt x="2945" y="18655"/>
                  <a:pt x="2945" y="18655"/>
                </a:cubicBezTo>
                <a:close/>
                <a:moveTo>
                  <a:pt x="1964" y="6873"/>
                </a:moveTo>
                <a:lnTo>
                  <a:pt x="2945" y="6873"/>
                </a:lnTo>
                <a:lnTo>
                  <a:pt x="2945" y="5891"/>
                </a:lnTo>
                <a:lnTo>
                  <a:pt x="1964" y="5891"/>
                </a:lnTo>
                <a:cubicBezTo>
                  <a:pt x="1964" y="5891"/>
                  <a:pt x="1964" y="6873"/>
                  <a:pt x="1964" y="6873"/>
                </a:cubicBezTo>
                <a:close/>
                <a:moveTo>
                  <a:pt x="1964" y="4909"/>
                </a:moveTo>
                <a:lnTo>
                  <a:pt x="2945" y="4909"/>
                </a:lnTo>
                <a:lnTo>
                  <a:pt x="2945" y="3927"/>
                </a:lnTo>
                <a:lnTo>
                  <a:pt x="1964" y="3927"/>
                </a:lnTo>
                <a:cubicBezTo>
                  <a:pt x="1964" y="3927"/>
                  <a:pt x="1964" y="4909"/>
                  <a:pt x="1964" y="4909"/>
                </a:cubicBezTo>
                <a:close/>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8" name="TextBox 27">
            <a:extLst>
              <a:ext uri="{FF2B5EF4-FFF2-40B4-BE49-F238E27FC236}">
                <a16:creationId xmlns:a16="http://schemas.microsoft.com/office/drawing/2014/main" id="{F9D023E2-5056-5647-8805-B88EF4EB4429}"/>
              </a:ext>
            </a:extLst>
          </p:cNvPr>
          <p:cNvSpPr txBox="1"/>
          <p:nvPr/>
        </p:nvSpPr>
        <p:spPr>
          <a:xfrm>
            <a:off x="1419225" y="544128"/>
            <a:ext cx="4884671"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Our Services</a:t>
            </a:r>
          </a:p>
        </p:txBody>
      </p:sp>
      <p:sp>
        <p:nvSpPr>
          <p:cNvPr id="30" name="Rectangle 29">
            <a:extLst>
              <a:ext uri="{FF2B5EF4-FFF2-40B4-BE49-F238E27FC236}">
                <a16:creationId xmlns:a16="http://schemas.microsoft.com/office/drawing/2014/main" id="{AAA5CCFD-3F18-7941-89F2-EB311A5044B7}"/>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720908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CE8F46A-EC52-1E48-9872-E5CCB2F91875}"/>
              </a:ext>
            </a:extLst>
          </p:cNvPr>
          <p:cNvSpPr>
            <a:spLocks noGrp="1"/>
          </p:cNvSpPr>
          <p:nvPr>
            <p:ph type="pic" sz="quarter" idx="17"/>
          </p:nvPr>
        </p:nvSpPr>
        <p:spPr>
          <a:solidFill>
            <a:schemeClr val="bg1">
              <a:lumMod val="95000"/>
            </a:schemeClr>
          </a:solidFill>
        </p:spPr>
      </p:sp>
      <p:sp>
        <p:nvSpPr>
          <p:cNvPr id="5" name="Rectangle 4"/>
          <p:cNvSpPr/>
          <p:nvPr/>
        </p:nvSpPr>
        <p:spPr>
          <a:xfrm>
            <a:off x="0" y="3657600"/>
            <a:ext cx="24377650" cy="10058400"/>
          </a:xfrm>
          <a:prstGeom prst="rect">
            <a:avLst/>
          </a:prstGeom>
          <a:solidFill>
            <a:schemeClr val="tx2">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ource Sans Pro Light" panose="020B0403030403020204" pitchFamily="34" charset="0"/>
              <a:ea typeface="Source Sans Pro Light" panose="020B0403030403020204" pitchFamily="34" charset="0"/>
            </a:endParaRPr>
          </a:p>
        </p:txBody>
      </p:sp>
      <p:sp>
        <p:nvSpPr>
          <p:cNvPr id="40" name="TextBox 39"/>
          <p:cNvSpPr txBox="1"/>
          <p:nvPr/>
        </p:nvSpPr>
        <p:spPr>
          <a:xfrm>
            <a:off x="13776052" y="10356324"/>
            <a:ext cx="2270173"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eague Spartan" charset="0"/>
              </a:rPr>
              <a:t>Marketing</a:t>
            </a:r>
          </a:p>
        </p:txBody>
      </p:sp>
      <p:sp>
        <p:nvSpPr>
          <p:cNvPr id="41" name="Subtitle 2"/>
          <p:cNvSpPr txBox="1">
            <a:spLocks/>
          </p:cNvSpPr>
          <p:nvPr/>
        </p:nvSpPr>
        <p:spPr>
          <a:xfrm>
            <a:off x="13665505" y="11007288"/>
            <a:ext cx="9316067"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45" name="TextBox 44"/>
          <p:cNvSpPr txBox="1"/>
          <p:nvPr/>
        </p:nvSpPr>
        <p:spPr>
          <a:xfrm>
            <a:off x="13776052" y="5151278"/>
            <a:ext cx="1906291"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eague Spartan" charset="0"/>
              </a:rPr>
              <a:t>Improve</a:t>
            </a:r>
          </a:p>
        </p:txBody>
      </p:sp>
      <p:sp>
        <p:nvSpPr>
          <p:cNvPr id="46" name="Subtitle 2"/>
          <p:cNvSpPr txBox="1">
            <a:spLocks/>
          </p:cNvSpPr>
          <p:nvPr/>
        </p:nvSpPr>
        <p:spPr>
          <a:xfrm>
            <a:off x="13665505" y="5802242"/>
            <a:ext cx="9316067"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51" name="TextBox 50"/>
          <p:cNvSpPr txBox="1"/>
          <p:nvPr/>
        </p:nvSpPr>
        <p:spPr>
          <a:xfrm>
            <a:off x="13776052" y="7730355"/>
            <a:ext cx="2121093" cy="646331"/>
          </a:xfrm>
          <a:prstGeom prst="rect">
            <a:avLst/>
          </a:prstGeom>
          <a:noFill/>
        </p:spPr>
        <p:txBody>
          <a:bodyPr wrap="non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League Spartan" charset="0"/>
              </a:rPr>
              <a:t>Solutions</a:t>
            </a:r>
          </a:p>
        </p:txBody>
      </p:sp>
      <p:sp>
        <p:nvSpPr>
          <p:cNvPr id="52" name="Subtitle 2"/>
          <p:cNvSpPr txBox="1">
            <a:spLocks/>
          </p:cNvSpPr>
          <p:nvPr/>
        </p:nvSpPr>
        <p:spPr>
          <a:xfrm>
            <a:off x="13665505" y="8381319"/>
            <a:ext cx="9316067" cy="121757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76" name="TextBox 75"/>
          <p:cNvSpPr txBox="1"/>
          <p:nvPr/>
        </p:nvSpPr>
        <p:spPr>
          <a:xfrm>
            <a:off x="1396078" y="7013718"/>
            <a:ext cx="6775735" cy="646331"/>
          </a:xfrm>
          <a:prstGeom prst="rect">
            <a:avLst/>
          </a:prstGeom>
          <a:noFill/>
        </p:spPr>
        <p:txBody>
          <a:bodyPr wrap="square" rtlCol="0" anchor="ctr" anchorCtr="0">
            <a:spAutoFit/>
          </a:bodyPr>
          <a:lstStyle/>
          <a:p>
            <a:r>
              <a:rPr lang="en-US" b="1" dirty="0">
                <a:solidFill>
                  <a:schemeClr val="bg1"/>
                </a:solidFill>
                <a:latin typeface="Source Sans Pro" panose="020B0503030403020204" pitchFamily="34" charset="0"/>
                <a:ea typeface="Source Sans Pro" panose="020B0503030403020204" pitchFamily="34" charset="0"/>
                <a:cs typeface="Open Sans" charset="0"/>
              </a:rPr>
              <a:t>Providing the best solutions</a:t>
            </a:r>
          </a:p>
        </p:txBody>
      </p:sp>
      <p:sp>
        <p:nvSpPr>
          <p:cNvPr id="77" name="Subtitle 2"/>
          <p:cNvSpPr txBox="1">
            <a:spLocks/>
          </p:cNvSpPr>
          <p:nvPr/>
        </p:nvSpPr>
        <p:spPr>
          <a:xfrm>
            <a:off x="1261587" y="7660049"/>
            <a:ext cx="9316066" cy="275646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t>
            </a:r>
            <a:endParaRPr lang="en-US" sz="3000" dirty="0">
              <a:solidFill>
                <a:schemeClr val="bg1"/>
              </a:solidFill>
              <a:latin typeface="Source Sans Pro Light" panose="020B0403030403020204" pitchFamily="34" charset="0"/>
              <a:ea typeface="Source Sans Pro Light" panose="020B0403030403020204" pitchFamily="34" charset="0"/>
              <a:cs typeface="Open Sans" charset="0"/>
            </a:endParaRPr>
          </a:p>
        </p:txBody>
      </p:sp>
      <p:sp>
        <p:nvSpPr>
          <p:cNvPr id="33" name="Shape 2671">
            <a:extLst>
              <a:ext uri="{FF2B5EF4-FFF2-40B4-BE49-F238E27FC236}">
                <a16:creationId xmlns:a16="http://schemas.microsoft.com/office/drawing/2014/main" id="{F6EB3EB8-6C96-A547-A80E-90C01DC91BD1}"/>
              </a:ext>
            </a:extLst>
          </p:cNvPr>
          <p:cNvSpPr/>
          <p:nvPr/>
        </p:nvSpPr>
        <p:spPr>
          <a:xfrm>
            <a:off x="12034842" y="5570608"/>
            <a:ext cx="981908" cy="981931"/>
          </a:xfrm>
          <a:custGeom>
            <a:avLst/>
            <a:gdLst/>
            <a:ahLst/>
            <a:cxnLst>
              <a:cxn ang="0">
                <a:pos x="wd2" y="hd2"/>
              </a:cxn>
              <a:cxn ang="5400000">
                <a:pos x="wd2" y="hd2"/>
              </a:cxn>
              <a:cxn ang="10800000">
                <a:pos x="wd2" y="hd2"/>
              </a:cxn>
              <a:cxn ang="16200000">
                <a:pos x="wd2" y="hd2"/>
              </a:cxn>
            </a:cxnLst>
            <a:rect l="0" t="0" r="r" b="b"/>
            <a:pathLst>
              <a:path w="21600" h="21600" extrusionOk="0">
                <a:moveTo>
                  <a:pt x="10309" y="15421"/>
                </a:moveTo>
                <a:cubicBezTo>
                  <a:pt x="10666" y="15276"/>
                  <a:pt x="10995" y="15082"/>
                  <a:pt x="11291" y="14845"/>
                </a:cubicBezTo>
                <a:lnTo>
                  <a:pt x="11291" y="8719"/>
                </a:lnTo>
                <a:cubicBezTo>
                  <a:pt x="10995" y="8482"/>
                  <a:pt x="10666" y="8287"/>
                  <a:pt x="10309" y="8143"/>
                </a:cubicBezTo>
                <a:cubicBezTo>
                  <a:pt x="10309" y="8143"/>
                  <a:pt x="10309" y="15421"/>
                  <a:pt x="10309" y="15421"/>
                </a:cubicBezTo>
                <a:close/>
                <a:moveTo>
                  <a:pt x="12273" y="13681"/>
                </a:moveTo>
                <a:cubicBezTo>
                  <a:pt x="12585" y="13118"/>
                  <a:pt x="12764" y="12471"/>
                  <a:pt x="12764" y="11782"/>
                </a:cubicBezTo>
                <a:cubicBezTo>
                  <a:pt x="12764" y="11092"/>
                  <a:pt x="12585" y="10445"/>
                  <a:pt x="12273" y="9882"/>
                </a:cubicBezTo>
                <a:cubicBezTo>
                  <a:pt x="12273" y="9882"/>
                  <a:pt x="12273" y="13681"/>
                  <a:pt x="12273" y="13681"/>
                </a:cubicBezTo>
                <a:close/>
                <a:moveTo>
                  <a:pt x="5891" y="14373"/>
                </a:moveTo>
                <a:lnTo>
                  <a:pt x="5891" y="9190"/>
                </a:lnTo>
                <a:cubicBezTo>
                  <a:pt x="5282" y="9882"/>
                  <a:pt x="4909" y="10788"/>
                  <a:pt x="4909" y="11782"/>
                </a:cubicBezTo>
                <a:cubicBezTo>
                  <a:pt x="4909" y="12776"/>
                  <a:pt x="5282" y="13681"/>
                  <a:pt x="5891" y="14373"/>
                </a:cubicBezTo>
                <a:moveTo>
                  <a:pt x="6873" y="8384"/>
                </a:moveTo>
                <a:lnTo>
                  <a:pt x="6873" y="15179"/>
                </a:lnTo>
                <a:cubicBezTo>
                  <a:pt x="7451" y="15514"/>
                  <a:pt x="8120" y="15709"/>
                  <a:pt x="8836" y="15709"/>
                </a:cubicBezTo>
                <a:cubicBezTo>
                  <a:pt x="9003" y="15709"/>
                  <a:pt x="9166" y="15696"/>
                  <a:pt x="9327" y="15675"/>
                </a:cubicBezTo>
                <a:lnTo>
                  <a:pt x="9327" y="7888"/>
                </a:lnTo>
                <a:cubicBezTo>
                  <a:pt x="9166" y="7868"/>
                  <a:pt x="9003" y="7854"/>
                  <a:pt x="8836" y="7854"/>
                </a:cubicBezTo>
                <a:cubicBezTo>
                  <a:pt x="8120" y="7854"/>
                  <a:pt x="7451" y="8049"/>
                  <a:pt x="6873" y="8384"/>
                </a:cubicBezTo>
                <a:moveTo>
                  <a:pt x="20618" y="0"/>
                </a:moveTo>
                <a:lnTo>
                  <a:pt x="19636" y="0"/>
                </a:lnTo>
                <a:lnTo>
                  <a:pt x="19636" y="15709"/>
                </a:lnTo>
                <a:lnTo>
                  <a:pt x="20618" y="15709"/>
                </a:lnTo>
                <a:cubicBezTo>
                  <a:pt x="21160" y="15709"/>
                  <a:pt x="21600" y="15270"/>
                  <a:pt x="21600" y="14727"/>
                </a:cubicBezTo>
                <a:lnTo>
                  <a:pt x="21600" y="982"/>
                </a:lnTo>
                <a:cubicBezTo>
                  <a:pt x="21600" y="440"/>
                  <a:pt x="21160" y="0"/>
                  <a:pt x="20618" y="0"/>
                </a:cubicBezTo>
                <a:moveTo>
                  <a:pt x="8836" y="17672"/>
                </a:moveTo>
                <a:cubicBezTo>
                  <a:pt x="5583" y="17672"/>
                  <a:pt x="2945" y="15035"/>
                  <a:pt x="2945" y="11782"/>
                </a:cubicBezTo>
                <a:cubicBezTo>
                  <a:pt x="2945" y="8528"/>
                  <a:pt x="5583" y="5891"/>
                  <a:pt x="8836" y="5891"/>
                </a:cubicBezTo>
                <a:cubicBezTo>
                  <a:pt x="12090" y="5891"/>
                  <a:pt x="14727" y="8528"/>
                  <a:pt x="14727" y="11782"/>
                </a:cubicBezTo>
                <a:cubicBezTo>
                  <a:pt x="14727" y="15035"/>
                  <a:pt x="12090" y="17672"/>
                  <a:pt x="8836" y="17672"/>
                </a:cubicBezTo>
                <a:moveTo>
                  <a:pt x="14027" y="16277"/>
                </a:moveTo>
                <a:cubicBezTo>
                  <a:pt x="15072" y="15072"/>
                  <a:pt x="15709" y="13503"/>
                  <a:pt x="15709" y="11782"/>
                </a:cubicBezTo>
                <a:cubicBezTo>
                  <a:pt x="15709" y="7986"/>
                  <a:pt x="12632" y="4909"/>
                  <a:pt x="8836" y="4909"/>
                </a:cubicBezTo>
                <a:cubicBezTo>
                  <a:pt x="5041" y="4909"/>
                  <a:pt x="1964" y="7986"/>
                  <a:pt x="1964" y="11782"/>
                </a:cubicBezTo>
                <a:cubicBezTo>
                  <a:pt x="1964" y="15577"/>
                  <a:pt x="5041" y="18654"/>
                  <a:pt x="8836" y="18654"/>
                </a:cubicBezTo>
                <a:cubicBezTo>
                  <a:pt x="10557" y="18654"/>
                  <a:pt x="12127" y="18017"/>
                  <a:pt x="13333" y="16972"/>
                </a:cubicBezTo>
                <a:lnTo>
                  <a:pt x="17817" y="21456"/>
                </a:lnTo>
                <a:cubicBezTo>
                  <a:pt x="17905" y="21545"/>
                  <a:pt x="18028" y="21600"/>
                  <a:pt x="18164" y="21600"/>
                </a:cubicBezTo>
                <a:cubicBezTo>
                  <a:pt x="18434" y="21600"/>
                  <a:pt x="18655" y="21380"/>
                  <a:pt x="18655" y="21109"/>
                </a:cubicBezTo>
                <a:cubicBezTo>
                  <a:pt x="18655" y="20974"/>
                  <a:pt x="18600" y="20851"/>
                  <a:pt x="18511" y="20762"/>
                </a:cubicBezTo>
                <a:cubicBezTo>
                  <a:pt x="18511" y="20762"/>
                  <a:pt x="14027" y="16277"/>
                  <a:pt x="14027" y="16277"/>
                </a:cubicBezTo>
                <a:close/>
                <a:moveTo>
                  <a:pt x="17673" y="15709"/>
                </a:moveTo>
                <a:lnTo>
                  <a:pt x="18655" y="15709"/>
                </a:lnTo>
                <a:lnTo>
                  <a:pt x="18655" y="0"/>
                </a:lnTo>
                <a:lnTo>
                  <a:pt x="17673" y="0"/>
                </a:lnTo>
                <a:cubicBezTo>
                  <a:pt x="17673" y="0"/>
                  <a:pt x="17673" y="15709"/>
                  <a:pt x="17673" y="15709"/>
                </a:cubicBezTo>
                <a:close/>
                <a:moveTo>
                  <a:pt x="16691" y="15709"/>
                </a:moveTo>
                <a:lnTo>
                  <a:pt x="16691" y="11783"/>
                </a:lnTo>
                <a:cubicBezTo>
                  <a:pt x="16691" y="13214"/>
                  <a:pt x="16301" y="14553"/>
                  <a:pt x="15631" y="15709"/>
                </a:cubicBezTo>
                <a:cubicBezTo>
                  <a:pt x="15631" y="15709"/>
                  <a:pt x="16691" y="15709"/>
                  <a:pt x="16691" y="15709"/>
                </a:cubicBezTo>
                <a:close/>
                <a:moveTo>
                  <a:pt x="16691" y="0"/>
                </a:moveTo>
                <a:lnTo>
                  <a:pt x="14236" y="0"/>
                </a:lnTo>
                <a:lnTo>
                  <a:pt x="14236" y="6088"/>
                </a:lnTo>
                <a:cubicBezTo>
                  <a:pt x="15745" y="7519"/>
                  <a:pt x="16691" y="9538"/>
                  <a:pt x="16691" y="11781"/>
                </a:cubicBezTo>
                <a:cubicBezTo>
                  <a:pt x="16691" y="11781"/>
                  <a:pt x="16691" y="0"/>
                  <a:pt x="16691" y="0"/>
                </a:cubicBezTo>
                <a:close/>
                <a:moveTo>
                  <a:pt x="11291" y="0"/>
                </a:moveTo>
                <a:lnTo>
                  <a:pt x="10309" y="0"/>
                </a:lnTo>
                <a:lnTo>
                  <a:pt x="10309" y="4070"/>
                </a:lnTo>
                <a:cubicBezTo>
                  <a:pt x="10645" y="4134"/>
                  <a:pt x="10972" y="4219"/>
                  <a:pt x="11291" y="4324"/>
                </a:cubicBezTo>
                <a:cubicBezTo>
                  <a:pt x="11291" y="4324"/>
                  <a:pt x="11291" y="0"/>
                  <a:pt x="11291" y="0"/>
                </a:cubicBezTo>
                <a:close/>
                <a:moveTo>
                  <a:pt x="1964" y="15709"/>
                </a:moveTo>
                <a:lnTo>
                  <a:pt x="2041" y="15709"/>
                </a:lnTo>
                <a:cubicBezTo>
                  <a:pt x="2016" y="15666"/>
                  <a:pt x="1988" y="15625"/>
                  <a:pt x="1964" y="15581"/>
                </a:cubicBezTo>
                <a:cubicBezTo>
                  <a:pt x="1964" y="15581"/>
                  <a:pt x="1964" y="15709"/>
                  <a:pt x="1964" y="15709"/>
                </a:cubicBezTo>
                <a:close/>
                <a:moveTo>
                  <a:pt x="13255" y="0"/>
                </a:moveTo>
                <a:lnTo>
                  <a:pt x="12273" y="0"/>
                </a:lnTo>
                <a:lnTo>
                  <a:pt x="12273" y="4727"/>
                </a:lnTo>
                <a:cubicBezTo>
                  <a:pt x="12613" y="4894"/>
                  <a:pt x="12944" y="5077"/>
                  <a:pt x="13255" y="5289"/>
                </a:cubicBezTo>
                <a:cubicBezTo>
                  <a:pt x="13255" y="5289"/>
                  <a:pt x="13255" y="0"/>
                  <a:pt x="13255" y="0"/>
                </a:cubicBezTo>
                <a:close/>
                <a:moveTo>
                  <a:pt x="9327" y="3952"/>
                </a:moveTo>
                <a:lnTo>
                  <a:pt x="9327" y="0"/>
                </a:lnTo>
                <a:lnTo>
                  <a:pt x="6873" y="0"/>
                </a:lnTo>
                <a:lnTo>
                  <a:pt x="6873" y="4185"/>
                </a:lnTo>
                <a:cubicBezTo>
                  <a:pt x="7501" y="4023"/>
                  <a:pt x="8157" y="3927"/>
                  <a:pt x="8836" y="3927"/>
                </a:cubicBezTo>
                <a:cubicBezTo>
                  <a:pt x="9002" y="3927"/>
                  <a:pt x="9164" y="3942"/>
                  <a:pt x="9327" y="3952"/>
                </a:cubicBezTo>
                <a:moveTo>
                  <a:pt x="5891" y="0"/>
                </a:moveTo>
                <a:lnTo>
                  <a:pt x="4909" y="0"/>
                </a:lnTo>
                <a:lnTo>
                  <a:pt x="4909" y="4987"/>
                </a:lnTo>
                <a:cubicBezTo>
                  <a:pt x="5224" y="4804"/>
                  <a:pt x="5551" y="4641"/>
                  <a:pt x="5891" y="4504"/>
                </a:cubicBezTo>
                <a:cubicBezTo>
                  <a:pt x="5891" y="4504"/>
                  <a:pt x="5891" y="0"/>
                  <a:pt x="5891" y="0"/>
                </a:cubicBezTo>
                <a:close/>
                <a:moveTo>
                  <a:pt x="0" y="982"/>
                </a:moveTo>
                <a:lnTo>
                  <a:pt x="0" y="14727"/>
                </a:lnTo>
                <a:cubicBezTo>
                  <a:pt x="0" y="15270"/>
                  <a:pt x="440" y="15709"/>
                  <a:pt x="982" y="15709"/>
                </a:cubicBezTo>
                <a:lnTo>
                  <a:pt x="982" y="0"/>
                </a:lnTo>
                <a:cubicBezTo>
                  <a:pt x="440" y="0"/>
                  <a:pt x="0" y="440"/>
                  <a:pt x="0" y="982"/>
                </a:cubicBezTo>
                <a:moveTo>
                  <a:pt x="3927" y="5656"/>
                </a:moveTo>
                <a:lnTo>
                  <a:pt x="3927" y="0"/>
                </a:lnTo>
                <a:lnTo>
                  <a:pt x="1964" y="0"/>
                </a:lnTo>
                <a:lnTo>
                  <a:pt x="1964" y="7982"/>
                </a:lnTo>
                <a:cubicBezTo>
                  <a:pt x="2462" y="7084"/>
                  <a:pt x="3131" y="6294"/>
                  <a:pt x="3927" y="5656"/>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4" name="Shape 2685">
            <a:extLst>
              <a:ext uri="{FF2B5EF4-FFF2-40B4-BE49-F238E27FC236}">
                <a16:creationId xmlns:a16="http://schemas.microsoft.com/office/drawing/2014/main" id="{8EDBB68A-BF8A-6443-8550-E6CC83073851}"/>
              </a:ext>
            </a:extLst>
          </p:cNvPr>
          <p:cNvSpPr/>
          <p:nvPr/>
        </p:nvSpPr>
        <p:spPr>
          <a:xfrm>
            <a:off x="12034842" y="10775650"/>
            <a:ext cx="981908" cy="981908"/>
          </a:xfrm>
          <a:custGeom>
            <a:avLst/>
            <a:gdLst/>
            <a:ahLst/>
            <a:cxnLst>
              <a:cxn ang="0">
                <a:pos x="wd2" y="hd2"/>
              </a:cxn>
              <a:cxn ang="5400000">
                <a:pos x="wd2" y="hd2"/>
              </a:cxn>
              <a:cxn ang="10800000">
                <a:pos x="wd2" y="hd2"/>
              </a:cxn>
              <a:cxn ang="16200000">
                <a:pos x="wd2" y="hd2"/>
              </a:cxn>
            </a:cxnLst>
            <a:rect l="0" t="0" r="r" b="b"/>
            <a:pathLst>
              <a:path w="21600" h="21600" extrusionOk="0">
                <a:moveTo>
                  <a:pt x="20618" y="19145"/>
                </a:moveTo>
                <a:cubicBezTo>
                  <a:pt x="20618" y="19959"/>
                  <a:pt x="19959" y="20618"/>
                  <a:pt x="19145" y="20618"/>
                </a:cubicBezTo>
                <a:cubicBezTo>
                  <a:pt x="18332" y="20618"/>
                  <a:pt x="17673" y="19959"/>
                  <a:pt x="17673" y="19145"/>
                </a:cubicBezTo>
                <a:lnTo>
                  <a:pt x="17673" y="14236"/>
                </a:lnTo>
                <a:cubicBezTo>
                  <a:pt x="17673" y="13424"/>
                  <a:pt x="18332" y="12764"/>
                  <a:pt x="19145" y="12764"/>
                </a:cubicBezTo>
                <a:cubicBezTo>
                  <a:pt x="19959" y="12764"/>
                  <a:pt x="20618" y="13424"/>
                  <a:pt x="20618" y="14236"/>
                </a:cubicBezTo>
                <a:cubicBezTo>
                  <a:pt x="20618" y="14236"/>
                  <a:pt x="20618" y="19145"/>
                  <a:pt x="20618" y="19145"/>
                </a:cubicBezTo>
                <a:close/>
                <a:moveTo>
                  <a:pt x="3927" y="14236"/>
                </a:moveTo>
                <a:lnTo>
                  <a:pt x="3927" y="19145"/>
                </a:lnTo>
                <a:cubicBezTo>
                  <a:pt x="3927" y="19959"/>
                  <a:pt x="3268" y="20618"/>
                  <a:pt x="2455" y="20618"/>
                </a:cubicBezTo>
                <a:cubicBezTo>
                  <a:pt x="1641" y="20618"/>
                  <a:pt x="982" y="19959"/>
                  <a:pt x="982" y="19145"/>
                </a:cubicBezTo>
                <a:lnTo>
                  <a:pt x="982" y="14236"/>
                </a:lnTo>
                <a:cubicBezTo>
                  <a:pt x="982" y="13424"/>
                  <a:pt x="1641" y="12764"/>
                  <a:pt x="2455" y="12764"/>
                </a:cubicBezTo>
                <a:cubicBezTo>
                  <a:pt x="3268" y="12764"/>
                  <a:pt x="3927" y="13424"/>
                  <a:pt x="3927" y="14236"/>
                </a:cubicBezTo>
                <a:moveTo>
                  <a:pt x="19636" y="11831"/>
                </a:moveTo>
                <a:lnTo>
                  <a:pt x="19636" y="5891"/>
                </a:lnTo>
                <a:cubicBezTo>
                  <a:pt x="19636" y="2638"/>
                  <a:pt x="16999" y="0"/>
                  <a:pt x="13745" y="0"/>
                </a:cubicBezTo>
                <a:lnTo>
                  <a:pt x="7855" y="0"/>
                </a:lnTo>
                <a:cubicBezTo>
                  <a:pt x="4601" y="0"/>
                  <a:pt x="1964" y="2638"/>
                  <a:pt x="1964" y="5891"/>
                </a:cubicBezTo>
                <a:lnTo>
                  <a:pt x="1964" y="11831"/>
                </a:lnTo>
                <a:cubicBezTo>
                  <a:pt x="843" y="12059"/>
                  <a:pt x="0" y="13049"/>
                  <a:pt x="0" y="14236"/>
                </a:cubicBezTo>
                <a:lnTo>
                  <a:pt x="0" y="19145"/>
                </a:lnTo>
                <a:cubicBezTo>
                  <a:pt x="0" y="20501"/>
                  <a:pt x="1099" y="21600"/>
                  <a:pt x="2455" y="21600"/>
                </a:cubicBezTo>
                <a:cubicBezTo>
                  <a:pt x="3810" y="21600"/>
                  <a:pt x="4909" y="20501"/>
                  <a:pt x="4909" y="19145"/>
                </a:cubicBezTo>
                <a:lnTo>
                  <a:pt x="4909" y="14236"/>
                </a:lnTo>
                <a:cubicBezTo>
                  <a:pt x="4909" y="13049"/>
                  <a:pt x="4066" y="12059"/>
                  <a:pt x="2945" y="11831"/>
                </a:cubicBezTo>
                <a:lnTo>
                  <a:pt x="2945" y="5891"/>
                </a:lnTo>
                <a:cubicBezTo>
                  <a:pt x="2945" y="3180"/>
                  <a:pt x="5144" y="982"/>
                  <a:pt x="7855" y="982"/>
                </a:cubicBezTo>
                <a:lnTo>
                  <a:pt x="13745" y="982"/>
                </a:lnTo>
                <a:cubicBezTo>
                  <a:pt x="16457" y="982"/>
                  <a:pt x="18655" y="3180"/>
                  <a:pt x="18655" y="5891"/>
                </a:cubicBezTo>
                <a:lnTo>
                  <a:pt x="18655" y="11831"/>
                </a:lnTo>
                <a:cubicBezTo>
                  <a:pt x="17534" y="12059"/>
                  <a:pt x="16691" y="13049"/>
                  <a:pt x="16691" y="14236"/>
                </a:cubicBezTo>
                <a:lnTo>
                  <a:pt x="16691" y="19145"/>
                </a:lnTo>
                <a:cubicBezTo>
                  <a:pt x="16691" y="20501"/>
                  <a:pt x="17790" y="21600"/>
                  <a:pt x="19145" y="21600"/>
                </a:cubicBezTo>
                <a:cubicBezTo>
                  <a:pt x="20501" y="21600"/>
                  <a:pt x="21600" y="20501"/>
                  <a:pt x="21600" y="19145"/>
                </a:cubicBezTo>
                <a:lnTo>
                  <a:pt x="21600" y="14236"/>
                </a:lnTo>
                <a:cubicBezTo>
                  <a:pt x="21600" y="13049"/>
                  <a:pt x="20757" y="12059"/>
                  <a:pt x="19636" y="11831"/>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5" name="Shape 2699">
            <a:extLst>
              <a:ext uri="{FF2B5EF4-FFF2-40B4-BE49-F238E27FC236}">
                <a16:creationId xmlns:a16="http://schemas.microsoft.com/office/drawing/2014/main" id="{D3219BE1-25ED-1740-8EEA-1CF8586F7490}"/>
              </a:ext>
            </a:extLst>
          </p:cNvPr>
          <p:cNvSpPr/>
          <p:nvPr/>
        </p:nvSpPr>
        <p:spPr>
          <a:xfrm>
            <a:off x="12034842" y="8109379"/>
            <a:ext cx="981908" cy="803380"/>
          </a:xfrm>
          <a:custGeom>
            <a:avLst/>
            <a:gdLst/>
            <a:ahLst/>
            <a:cxnLst>
              <a:cxn ang="0">
                <a:pos x="wd2" y="hd2"/>
              </a:cxn>
              <a:cxn ang="5400000">
                <a:pos x="wd2" y="hd2"/>
              </a:cxn>
              <a:cxn ang="10800000">
                <a:pos x="wd2" y="hd2"/>
              </a:cxn>
              <a:cxn ang="16200000">
                <a:pos x="wd2" y="hd2"/>
              </a:cxn>
            </a:cxnLst>
            <a:rect l="0" t="0" r="r" b="b"/>
            <a:pathLst>
              <a:path w="21600" h="21600" extrusionOk="0">
                <a:moveTo>
                  <a:pt x="5976" y="20400"/>
                </a:moveTo>
                <a:lnTo>
                  <a:pt x="10800" y="13522"/>
                </a:lnTo>
                <a:lnTo>
                  <a:pt x="15623" y="20400"/>
                </a:lnTo>
                <a:cubicBezTo>
                  <a:pt x="15623" y="20400"/>
                  <a:pt x="5976" y="20400"/>
                  <a:pt x="5976" y="20400"/>
                </a:cubicBezTo>
                <a:close/>
                <a:moveTo>
                  <a:pt x="17063" y="20610"/>
                </a:moveTo>
                <a:lnTo>
                  <a:pt x="11172" y="12210"/>
                </a:lnTo>
                <a:lnTo>
                  <a:pt x="11168" y="12214"/>
                </a:lnTo>
                <a:cubicBezTo>
                  <a:pt x="11078" y="12086"/>
                  <a:pt x="10949" y="12000"/>
                  <a:pt x="10800" y="12000"/>
                </a:cubicBezTo>
                <a:cubicBezTo>
                  <a:pt x="10651" y="12000"/>
                  <a:pt x="10521" y="12086"/>
                  <a:pt x="10432" y="12214"/>
                </a:cubicBezTo>
                <a:lnTo>
                  <a:pt x="10427" y="12210"/>
                </a:lnTo>
                <a:lnTo>
                  <a:pt x="4536" y="20610"/>
                </a:lnTo>
                <a:lnTo>
                  <a:pt x="4540" y="20614"/>
                </a:lnTo>
                <a:cubicBezTo>
                  <a:pt x="4467" y="20719"/>
                  <a:pt x="4418" y="20851"/>
                  <a:pt x="4418" y="21000"/>
                </a:cubicBezTo>
                <a:cubicBezTo>
                  <a:pt x="4418" y="21332"/>
                  <a:pt x="4638" y="21600"/>
                  <a:pt x="4909" y="21600"/>
                </a:cubicBezTo>
                <a:lnTo>
                  <a:pt x="16691" y="21600"/>
                </a:lnTo>
                <a:cubicBezTo>
                  <a:pt x="16962" y="21600"/>
                  <a:pt x="17182" y="21332"/>
                  <a:pt x="17182" y="21000"/>
                </a:cubicBezTo>
                <a:cubicBezTo>
                  <a:pt x="17182" y="20851"/>
                  <a:pt x="17133" y="20719"/>
                  <a:pt x="17059" y="20614"/>
                </a:cubicBezTo>
                <a:cubicBezTo>
                  <a:pt x="17059" y="20614"/>
                  <a:pt x="17063" y="20610"/>
                  <a:pt x="17063" y="20610"/>
                </a:cubicBezTo>
                <a:close/>
                <a:moveTo>
                  <a:pt x="21109" y="0"/>
                </a:moveTo>
                <a:lnTo>
                  <a:pt x="491" y="0"/>
                </a:lnTo>
                <a:cubicBezTo>
                  <a:pt x="220" y="0"/>
                  <a:pt x="0" y="269"/>
                  <a:pt x="0" y="600"/>
                </a:cubicBezTo>
                <a:lnTo>
                  <a:pt x="0" y="17400"/>
                </a:lnTo>
                <a:cubicBezTo>
                  <a:pt x="0" y="17732"/>
                  <a:pt x="220" y="18000"/>
                  <a:pt x="491" y="18000"/>
                </a:cubicBezTo>
                <a:lnTo>
                  <a:pt x="4418" y="18000"/>
                </a:lnTo>
                <a:cubicBezTo>
                  <a:pt x="4689" y="18000"/>
                  <a:pt x="4909" y="17732"/>
                  <a:pt x="4909" y="17400"/>
                </a:cubicBezTo>
                <a:cubicBezTo>
                  <a:pt x="4909" y="17068"/>
                  <a:pt x="4689" y="16800"/>
                  <a:pt x="4418" y="16800"/>
                </a:cubicBezTo>
                <a:lnTo>
                  <a:pt x="982" y="16800"/>
                </a:lnTo>
                <a:lnTo>
                  <a:pt x="982" y="1200"/>
                </a:lnTo>
                <a:lnTo>
                  <a:pt x="20618" y="1200"/>
                </a:lnTo>
                <a:lnTo>
                  <a:pt x="20618" y="16800"/>
                </a:lnTo>
                <a:lnTo>
                  <a:pt x="17182" y="16800"/>
                </a:lnTo>
                <a:cubicBezTo>
                  <a:pt x="16911" y="16800"/>
                  <a:pt x="16691" y="17068"/>
                  <a:pt x="16691" y="17400"/>
                </a:cubicBezTo>
                <a:cubicBezTo>
                  <a:pt x="16691" y="17732"/>
                  <a:pt x="16911" y="18000"/>
                  <a:pt x="17182" y="18000"/>
                </a:cubicBezTo>
                <a:lnTo>
                  <a:pt x="21109" y="18000"/>
                </a:lnTo>
                <a:cubicBezTo>
                  <a:pt x="21380" y="18000"/>
                  <a:pt x="21600" y="17732"/>
                  <a:pt x="21600" y="17400"/>
                </a:cubicBezTo>
                <a:lnTo>
                  <a:pt x="21600" y="600"/>
                </a:lnTo>
                <a:cubicBezTo>
                  <a:pt x="21600" y="269"/>
                  <a:pt x="21380" y="0"/>
                  <a:pt x="21109"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7" name="TextBox 16">
            <a:extLst>
              <a:ext uri="{FF2B5EF4-FFF2-40B4-BE49-F238E27FC236}">
                <a16:creationId xmlns:a16="http://schemas.microsoft.com/office/drawing/2014/main" id="{C17A26F0-E758-754C-BA92-213B3F7B74BC}"/>
              </a:ext>
            </a:extLst>
          </p:cNvPr>
          <p:cNvSpPr txBox="1"/>
          <p:nvPr/>
        </p:nvSpPr>
        <p:spPr>
          <a:xfrm>
            <a:off x="1419225" y="544128"/>
            <a:ext cx="705834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Creative Solutions</a:t>
            </a:r>
          </a:p>
        </p:txBody>
      </p:sp>
      <p:sp>
        <p:nvSpPr>
          <p:cNvPr id="18" name="Rectangle 17">
            <a:extLst>
              <a:ext uri="{FF2B5EF4-FFF2-40B4-BE49-F238E27FC236}">
                <a16:creationId xmlns:a16="http://schemas.microsoft.com/office/drawing/2014/main" id="{33B5449C-E02D-9A4F-B3FC-A85752F46754}"/>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2497610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D41DFB46-86B9-A649-B4B7-4E9F2A5C627B}"/>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cxnSp>
        <p:nvCxnSpPr>
          <p:cNvPr id="16" name="Straight Connector 15"/>
          <p:cNvCxnSpPr/>
          <p:nvPr/>
        </p:nvCxnSpPr>
        <p:spPr>
          <a:xfrm>
            <a:off x="2676292" y="8191890"/>
            <a:ext cx="19046283"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1722575" y="8191890"/>
            <a:ext cx="0" cy="1739590"/>
          </a:xfrm>
          <a:prstGeom prst="line">
            <a:avLst/>
          </a:prstGeom>
          <a:ln w="38100">
            <a:solidFill>
              <a:schemeClr val="bg1"/>
            </a:solidFill>
            <a:tailEnd type="ova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676292" y="8191890"/>
            <a:ext cx="0" cy="1739590"/>
          </a:xfrm>
          <a:prstGeom prst="line">
            <a:avLst/>
          </a:prstGeom>
          <a:ln w="38100">
            <a:solidFill>
              <a:schemeClr val="bg1"/>
            </a:solidFill>
            <a:tailEnd type="ova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17653601"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2" name="TextBox 21"/>
          <p:cNvSpPr txBox="1"/>
          <p:nvPr/>
        </p:nvSpPr>
        <p:spPr>
          <a:xfrm>
            <a:off x="3654356"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3" name="TextBox 22"/>
          <p:cNvSpPr txBox="1"/>
          <p:nvPr/>
        </p:nvSpPr>
        <p:spPr>
          <a:xfrm>
            <a:off x="8352709"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4" name="TextBox 23"/>
          <p:cNvSpPr txBox="1"/>
          <p:nvPr/>
        </p:nvSpPr>
        <p:spPr>
          <a:xfrm>
            <a:off x="12964020" y="8738520"/>
            <a:ext cx="3090911"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Open Sans" charset="0"/>
              </a:rPr>
              <a:t>Your title here</a:t>
            </a:r>
          </a:p>
        </p:txBody>
      </p:sp>
      <p:sp>
        <p:nvSpPr>
          <p:cNvPr id="27" name="Parallelogram 26"/>
          <p:cNvSpPr/>
          <p:nvPr/>
        </p:nvSpPr>
        <p:spPr>
          <a:xfrm>
            <a:off x="9369017" y="3800831"/>
            <a:ext cx="5660832" cy="920928"/>
          </a:xfrm>
          <a:prstGeom prst="parallelogram">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Ultimate Services</a:t>
            </a:r>
          </a:p>
        </p:txBody>
      </p:sp>
      <p:sp>
        <p:nvSpPr>
          <p:cNvPr id="32" name="Shape 2723">
            <a:extLst>
              <a:ext uri="{FF2B5EF4-FFF2-40B4-BE49-F238E27FC236}">
                <a16:creationId xmlns:a16="http://schemas.microsoft.com/office/drawing/2014/main" id="{0C90D419-3FA1-FD47-91BA-6347D323F935}"/>
              </a:ext>
            </a:extLst>
          </p:cNvPr>
          <p:cNvSpPr/>
          <p:nvPr/>
        </p:nvSpPr>
        <p:spPr>
          <a:xfrm>
            <a:off x="4385623" y="5762938"/>
            <a:ext cx="1704606" cy="1704606"/>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3" name="Shape 2755">
            <a:extLst>
              <a:ext uri="{FF2B5EF4-FFF2-40B4-BE49-F238E27FC236}">
                <a16:creationId xmlns:a16="http://schemas.microsoft.com/office/drawing/2014/main" id="{AFDDFF7D-D739-064D-AD99-DCBAAAF64AB4}"/>
              </a:ext>
            </a:extLst>
          </p:cNvPr>
          <p:cNvSpPr/>
          <p:nvPr/>
        </p:nvSpPr>
        <p:spPr>
          <a:xfrm>
            <a:off x="9254094" y="5828045"/>
            <a:ext cx="1288140" cy="1574391"/>
          </a:xfrm>
          <a:custGeom>
            <a:avLst/>
            <a:gdLst/>
            <a:ahLst/>
            <a:cxnLst>
              <a:cxn ang="0">
                <a:pos x="wd2" y="hd2"/>
              </a:cxn>
              <a:cxn ang="5400000">
                <a:pos x="wd2" y="hd2"/>
              </a:cxn>
              <a:cxn ang="10800000">
                <a:pos x="wd2" y="hd2"/>
              </a:cxn>
              <a:cxn ang="16200000">
                <a:pos x="wd2" y="hd2"/>
              </a:cxn>
            </a:cxnLst>
            <a:rect l="0" t="0" r="r" b="b"/>
            <a:pathLst>
              <a:path w="21600" h="21600" extrusionOk="0">
                <a:moveTo>
                  <a:pt x="20400" y="4909"/>
                </a:moveTo>
                <a:lnTo>
                  <a:pt x="19200" y="4909"/>
                </a:lnTo>
                <a:lnTo>
                  <a:pt x="19200" y="2945"/>
                </a:lnTo>
                <a:cubicBezTo>
                  <a:pt x="19200" y="2674"/>
                  <a:pt x="18932" y="2455"/>
                  <a:pt x="18600" y="2455"/>
                </a:cubicBezTo>
                <a:cubicBezTo>
                  <a:pt x="18268" y="2455"/>
                  <a:pt x="18000" y="2674"/>
                  <a:pt x="18000" y="2945"/>
                </a:cubicBezTo>
                <a:lnTo>
                  <a:pt x="18000" y="4909"/>
                </a:lnTo>
                <a:lnTo>
                  <a:pt x="16800" y="4909"/>
                </a:lnTo>
                <a:lnTo>
                  <a:pt x="16800" y="2945"/>
                </a:lnTo>
                <a:cubicBezTo>
                  <a:pt x="16800" y="2674"/>
                  <a:pt x="16532" y="2455"/>
                  <a:pt x="16200" y="2455"/>
                </a:cubicBezTo>
                <a:cubicBezTo>
                  <a:pt x="15868" y="2455"/>
                  <a:pt x="15600" y="2674"/>
                  <a:pt x="15600" y="2945"/>
                </a:cubicBezTo>
                <a:lnTo>
                  <a:pt x="15600" y="4909"/>
                </a:lnTo>
                <a:lnTo>
                  <a:pt x="14400" y="4909"/>
                </a:lnTo>
                <a:lnTo>
                  <a:pt x="14400" y="2455"/>
                </a:lnTo>
                <a:cubicBezTo>
                  <a:pt x="14400" y="2183"/>
                  <a:pt x="14132" y="1964"/>
                  <a:pt x="13800" y="1964"/>
                </a:cubicBezTo>
                <a:cubicBezTo>
                  <a:pt x="13468" y="1964"/>
                  <a:pt x="13200" y="2183"/>
                  <a:pt x="13200" y="2455"/>
                </a:cubicBezTo>
                <a:lnTo>
                  <a:pt x="13200" y="4909"/>
                </a:lnTo>
                <a:lnTo>
                  <a:pt x="12000" y="4909"/>
                </a:lnTo>
                <a:lnTo>
                  <a:pt x="12000" y="2945"/>
                </a:lnTo>
                <a:cubicBezTo>
                  <a:pt x="12000" y="2674"/>
                  <a:pt x="11732" y="2455"/>
                  <a:pt x="11400" y="2455"/>
                </a:cubicBezTo>
                <a:cubicBezTo>
                  <a:pt x="11068" y="2455"/>
                  <a:pt x="10800" y="2674"/>
                  <a:pt x="10800" y="2945"/>
                </a:cubicBezTo>
                <a:lnTo>
                  <a:pt x="10800" y="4909"/>
                </a:lnTo>
                <a:lnTo>
                  <a:pt x="9600" y="4909"/>
                </a:lnTo>
                <a:lnTo>
                  <a:pt x="9600" y="2455"/>
                </a:lnTo>
                <a:cubicBezTo>
                  <a:pt x="9600" y="2183"/>
                  <a:pt x="9332" y="1964"/>
                  <a:pt x="9000" y="1964"/>
                </a:cubicBezTo>
                <a:cubicBezTo>
                  <a:pt x="8668" y="1964"/>
                  <a:pt x="8400" y="2183"/>
                  <a:pt x="8400" y="2455"/>
                </a:cubicBezTo>
                <a:lnTo>
                  <a:pt x="8400" y="4909"/>
                </a:lnTo>
                <a:lnTo>
                  <a:pt x="6000" y="4909"/>
                </a:lnTo>
                <a:lnTo>
                  <a:pt x="6000" y="2945"/>
                </a:lnTo>
                <a:cubicBezTo>
                  <a:pt x="6000" y="2674"/>
                  <a:pt x="5732" y="2455"/>
                  <a:pt x="5400" y="2455"/>
                </a:cubicBezTo>
                <a:cubicBezTo>
                  <a:pt x="5068" y="2455"/>
                  <a:pt x="4800" y="2674"/>
                  <a:pt x="4800" y="2945"/>
                </a:cubicBezTo>
                <a:lnTo>
                  <a:pt x="4800" y="4909"/>
                </a:lnTo>
                <a:lnTo>
                  <a:pt x="3600" y="4909"/>
                </a:lnTo>
                <a:lnTo>
                  <a:pt x="3600" y="2455"/>
                </a:lnTo>
                <a:cubicBezTo>
                  <a:pt x="3600" y="2183"/>
                  <a:pt x="3332" y="1964"/>
                  <a:pt x="3000" y="1964"/>
                </a:cubicBezTo>
                <a:cubicBezTo>
                  <a:pt x="2668" y="1964"/>
                  <a:pt x="2400" y="2183"/>
                  <a:pt x="2400" y="2455"/>
                </a:cubicBezTo>
                <a:lnTo>
                  <a:pt x="2400" y="4909"/>
                </a:lnTo>
                <a:lnTo>
                  <a:pt x="1200" y="4909"/>
                </a:lnTo>
                <a:lnTo>
                  <a:pt x="1200" y="982"/>
                </a:lnTo>
                <a:lnTo>
                  <a:pt x="20400" y="982"/>
                </a:lnTo>
                <a:cubicBezTo>
                  <a:pt x="20400" y="982"/>
                  <a:pt x="20400" y="4909"/>
                  <a:pt x="20400" y="4909"/>
                </a:cubicBezTo>
                <a:close/>
                <a:moveTo>
                  <a:pt x="20400" y="10309"/>
                </a:moveTo>
                <a:lnTo>
                  <a:pt x="19200" y="10309"/>
                </a:lnTo>
                <a:lnTo>
                  <a:pt x="19200" y="7855"/>
                </a:lnTo>
                <a:cubicBezTo>
                  <a:pt x="19200" y="7583"/>
                  <a:pt x="18932" y="7364"/>
                  <a:pt x="18600" y="7364"/>
                </a:cubicBezTo>
                <a:cubicBezTo>
                  <a:pt x="18268" y="7364"/>
                  <a:pt x="18000" y="7583"/>
                  <a:pt x="18000" y="7855"/>
                </a:cubicBezTo>
                <a:lnTo>
                  <a:pt x="18000" y="10309"/>
                </a:lnTo>
                <a:lnTo>
                  <a:pt x="16800" y="10309"/>
                </a:lnTo>
                <a:lnTo>
                  <a:pt x="16800" y="7364"/>
                </a:lnTo>
                <a:cubicBezTo>
                  <a:pt x="16800" y="7092"/>
                  <a:pt x="16532" y="6873"/>
                  <a:pt x="16200" y="6873"/>
                </a:cubicBezTo>
                <a:cubicBezTo>
                  <a:pt x="15868" y="6873"/>
                  <a:pt x="15600" y="7092"/>
                  <a:pt x="15600" y="7364"/>
                </a:cubicBezTo>
                <a:lnTo>
                  <a:pt x="15600" y="10309"/>
                </a:lnTo>
                <a:lnTo>
                  <a:pt x="14400" y="10309"/>
                </a:lnTo>
                <a:lnTo>
                  <a:pt x="14400" y="7855"/>
                </a:lnTo>
                <a:cubicBezTo>
                  <a:pt x="14400" y="7583"/>
                  <a:pt x="14132" y="7364"/>
                  <a:pt x="13800" y="7364"/>
                </a:cubicBezTo>
                <a:cubicBezTo>
                  <a:pt x="13468" y="7364"/>
                  <a:pt x="13200" y="7583"/>
                  <a:pt x="13200" y="7855"/>
                </a:cubicBezTo>
                <a:lnTo>
                  <a:pt x="13200" y="10309"/>
                </a:lnTo>
                <a:lnTo>
                  <a:pt x="12000" y="10309"/>
                </a:lnTo>
                <a:lnTo>
                  <a:pt x="12000" y="7364"/>
                </a:lnTo>
                <a:cubicBezTo>
                  <a:pt x="12000" y="7092"/>
                  <a:pt x="11732" y="6873"/>
                  <a:pt x="11400" y="6873"/>
                </a:cubicBezTo>
                <a:cubicBezTo>
                  <a:pt x="11068" y="6873"/>
                  <a:pt x="10800" y="7092"/>
                  <a:pt x="10800" y="7364"/>
                </a:cubicBezTo>
                <a:lnTo>
                  <a:pt x="10800" y="10309"/>
                </a:lnTo>
                <a:lnTo>
                  <a:pt x="8400" y="10309"/>
                </a:lnTo>
                <a:lnTo>
                  <a:pt x="8400" y="7855"/>
                </a:lnTo>
                <a:cubicBezTo>
                  <a:pt x="8400" y="7583"/>
                  <a:pt x="8132" y="7364"/>
                  <a:pt x="7800" y="7364"/>
                </a:cubicBezTo>
                <a:cubicBezTo>
                  <a:pt x="7468" y="7364"/>
                  <a:pt x="7200" y="7583"/>
                  <a:pt x="7200" y="7855"/>
                </a:cubicBezTo>
                <a:lnTo>
                  <a:pt x="7200" y="10309"/>
                </a:lnTo>
                <a:lnTo>
                  <a:pt x="6000" y="10309"/>
                </a:lnTo>
                <a:lnTo>
                  <a:pt x="6000" y="7855"/>
                </a:lnTo>
                <a:cubicBezTo>
                  <a:pt x="6000" y="7583"/>
                  <a:pt x="5732" y="7364"/>
                  <a:pt x="5400" y="7364"/>
                </a:cubicBezTo>
                <a:cubicBezTo>
                  <a:pt x="5068" y="7364"/>
                  <a:pt x="4800" y="7583"/>
                  <a:pt x="4800" y="7855"/>
                </a:cubicBezTo>
                <a:lnTo>
                  <a:pt x="4800" y="10309"/>
                </a:lnTo>
                <a:lnTo>
                  <a:pt x="3600" y="10309"/>
                </a:lnTo>
                <a:lnTo>
                  <a:pt x="3600" y="7364"/>
                </a:lnTo>
                <a:cubicBezTo>
                  <a:pt x="3600" y="7092"/>
                  <a:pt x="3332" y="6873"/>
                  <a:pt x="3000" y="6873"/>
                </a:cubicBezTo>
                <a:cubicBezTo>
                  <a:pt x="2668" y="6873"/>
                  <a:pt x="2400" y="7092"/>
                  <a:pt x="2400" y="7364"/>
                </a:cubicBezTo>
                <a:lnTo>
                  <a:pt x="2400" y="10309"/>
                </a:lnTo>
                <a:lnTo>
                  <a:pt x="1200" y="10309"/>
                </a:lnTo>
                <a:lnTo>
                  <a:pt x="1200" y="5891"/>
                </a:lnTo>
                <a:lnTo>
                  <a:pt x="20400" y="5891"/>
                </a:lnTo>
                <a:cubicBezTo>
                  <a:pt x="20400" y="5891"/>
                  <a:pt x="20400" y="10309"/>
                  <a:pt x="20400" y="10309"/>
                </a:cubicBezTo>
                <a:close/>
                <a:moveTo>
                  <a:pt x="20400" y="15709"/>
                </a:moveTo>
                <a:lnTo>
                  <a:pt x="19200" y="15709"/>
                </a:lnTo>
                <a:lnTo>
                  <a:pt x="19200" y="13255"/>
                </a:lnTo>
                <a:cubicBezTo>
                  <a:pt x="19200" y="12983"/>
                  <a:pt x="18932" y="12764"/>
                  <a:pt x="18600" y="12764"/>
                </a:cubicBezTo>
                <a:cubicBezTo>
                  <a:pt x="18268" y="12764"/>
                  <a:pt x="18000" y="12983"/>
                  <a:pt x="18000" y="13255"/>
                </a:cubicBezTo>
                <a:lnTo>
                  <a:pt x="18000" y="15709"/>
                </a:lnTo>
                <a:lnTo>
                  <a:pt x="16800" y="15709"/>
                </a:lnTo>
                <a:lnTo>
                  <a:pt x="16800" y="13255"/>
                </a:lnTo>
                <a:cubicBezTo>
                  <a:pt x="16800" y="12983"/>
                  <a:pt x="16532" y="12764"/>
                  <a:pt x="16200" y="12764"/>
                </a:cubicBezTo>
                <a:cubicBezTo>
                  <a:pt x="15868" y="12764"/>
                  <a:pt x="15600" y="12983"/>
                  <a:pt x="15600" y="13255"/>
                </a:cubicBezTo>
                <a:lnTo>
                  <a:pt x="15600" y="15709"/>
                </a:lnTo>
                <a:lnTo>
                  <a:pt x="13200" y="15709"/>
                </a:lnTo>
                <a:lnTo>
                  <a:pt x="13200" y="13745"/>
                </a:lnTo>
                <a:cubicBezTo>
                  <a:pt x="13200" y="13474"/>
                  <a:pt x="12932" y="13255"/>
                  <a:pt x="12600" y="13255"/>
                </a:cubicBezTo>
                <a:cubicBezTo>
                  <a:pt x="12268" y="13255"/>
                  <a:pt x="12000" y="13474"/>
                  <a:pt x="12000" y="13745"/>
                </a:cubicBezTo>
                <a:lnTo>
                  <a:pt x="12000" y="15709"/>
                </a:lnTo>
                <a:lnTo>
                  <a:pt x="10800" y="15709"/>
                </a:lnTo>
                <a:lnTo>
                  <a:pt x="10800" y="13745"/>
                </a:lnTo>
                <a:cubicBezTo>
                  <a:pt x="10800" y="13474"/>
                  <a:pt x="10532" y="13255"/>
                  <a:pt x="10200" y="13255"/>
                </a:cubicBezTo>
                <a:cubicBezTo>
                  <a:pt x="9868" y="13255"/>
                  <a:pt x="9600" y="13474"/>
                  <a:pt x="9600" y="13745"/>
                </a:cubicBezTo>
                <a:lnTo>
                  <a:pt x="9600" y="15709"/>
                </a:lnTo>
                <a:lnTo>
                  <a:pt x="8400" y="15709"/>
                </a:lnTo>
                <a:lnTo>
                  <a:pt x="8400" y="13255"/>
                </a:lnTo>
                <a:cubicBezTo>
                  <a:pt x="8400" y="12983"/>
                  <a:pt x="8132" y="12764"/>
                  <a:pt x="7800" y="12764"/>
                </a:cubicBezTo>
                <a:cubicBezTo>
                  <a:pt x="7468" y="12764"/>
                  <a:pt x="7200" y="12983"/>
                  <a:pt x="7200" y="13255"/>
                </a:cubicBezTo>
                <a:lnTo>
                  <a:pt x="7200" y="15709"/>
                </a:lnTo>
                <a:lnTo>
                  <a:pt x="6000" y="15709"/>
                </a:lnTo>
                <a:lnTo>
                  <a:pt x="6000" y="13745"/>
                </a:lnTo>
                <a:cubicBezTo>
                  <a:pt x="6000" y="13474"/>
                  <a:pt x="5732" y="13255"/>
                  <a:pt x="5400" y="13255"/>
                </a:cubicBezTo>
                <a:cubicBezTo>
                  <a:pt x="5068" y="13255"/>
                  <a:pt x="4800" y="13474"/>
                  <a:pt x="4800" y="13745"/>
                </a:cubicBezTo>
                <a:lnTo>
                  <a:pt x="4800" y="15709"/>
                </a:lnTo>
                <a:lnTo>
                  <a:pt x="1200" y="15709"/>
                </a:lnTo>
                <a:lnTo>
                  <a:pt x="1200" y="11291"/>
                </a:lnTo>
                <a:lnTo>
                  <a:pt x="20400" y="11291"/>
                </a:lnTo>
                <a:cubicBezTo>
                  <a:pt x="20400" y="11291"/>
                  <a:pt x="20400" y="15709"/>
                  <a:pt x="20400" y="15709"/>
                </a:cubicBezTo>
                <a:close/>
                <a:moveTo>
                  <a:pt x="20400" y="20618"/>
                </a:moveTo>
                <a:lnTo>
                  <a:pt x="19200" y="20618"/>
                </a:lnTo>
                <a:lnTo>
                  <a:pt x="19200" y="18655"/>
                </a:lnTo>
                <a:cubicBezTo>
                  <a:pt x="19200" y="18383"/>
                  <a:pt x="18932" y="18164"/>
                  <a:pt x="18600" y="18164"/>
                </a:cubicBezTo>
                <a:cubicBezTo>
                  <a:pt x="18268" y="18164"/>
                  <a:pt x="18000" y="18383"/>
                  <a:pt x="18000" y="18655"/>
                </a:cubicBezTo>
                <a:lnTo>
                  <a:pt x="18000" y="20618"/>
                </a:lnTo>
                <a:lnTo>
                  <a:pt x="16800" y="20618"/>
                </a:lnTo>
                <a:lnTo>
                  <a:pt x="16800" y="18655"/>
                </a:lnTo>
                <a:cubicBezTo>
                  <a:pt x="16800" y="18383"/>
                  <a:pt x="16532" y="18164"/>
                  <a:pt x="16200" y="18164"/>
                </a:cubicBezTo>
                <a:cubicBezTo>
                  <a:pt x="15868" y="18164"/>
                  <a:pt x="15600" y="18383"/>
                  <a:pt x="15600" y="18655"/>
                </a:cubicBezTo>
                <a:lnTo>
                  <a:pt x="15600" y="20618"/>
                </a:lnTo>
                <a:lnTo>
                  <a:pt x="14400" y="20618"/>
                </a:lnTo>
                <a:lnTo>
                  <a:pt x="14400" y="18164"/>
                </a:lnTo>
                <a:cubicBezTo>
                  <a:pt x="14400" y="17892"/>
                  <a:pt x="14132" y="17673"/>
                  <a:pt x="13800" y="17673"/>
                </a:cubicBezTo>
                <a:cubicBezTo>
                  <a:pt x="13468" y="17673"/>
                  <a:pt x="13200" y="17892"/>
                  <a:pt x="13200" y="18164"/>
                </a:cubicBezTo>
                <a:lnTo>
                  <a:pt x="13200" y="20618"/>
                </a:lnTo>
                <a:lnTo>
                  <a:pt x="10800" y="20618"/>
                </a:lnTo>
                <a:lnTo>
                  <a:pt x="10800" y="18164"/>
                </a:lnTo>
                <a:cubicBezTo>
                  <a:pt x="10800" y="17892"/>
                  <a:pt x="10532" y="17673"/>
                  <a:pt x="10200" y="17673"/>
                </a:cubicBezTo>
                <a:cubicBezTo>
                  <a:pt x="9868" y="17673"/>
                  <a:pt x="9600" y="17892"/>
                  <a:pt x="9600" y="18164"/>
                </a:cubicBezTo>
                <a:lnTo>
                  <a:pt x="9600" y="20618"/>
                </a:lnTo>
                <a:lnTo>
                  <a:pt x="8400" y="20618"/>
                </a:lnTo>
                <a:lnTo>
                  <a:pt x="8400" y="18655"/>
                </a:lnTo>
                <a:cubicBezTo>
                  <a:pt x="8400" y="18383"/>
                  <a:pt x="8132" y="18164"/>
                  <a:pt x="7800" y="18164"/>
                </a:cubicBezTo>
                <a:cubicBezTo>
                  <a:pt x="7468" y="18164"/>
                  <a:pt x="7200" y="18383"/>
                  <a:pt x="7200" y="18655"/>
                </a:cubicBezTo>
                <a:lnTo>
                  <a:pt x="7200" y="20618"/>
                </a:lnTo>
                <a:lnTo>
                  <a:pt x="6000" y="20618"/>
                </a:lnTo>
                <a:lnTo>
                  <a:pt x="6000" y="18164"/>
                </a:lnTo>
                <a:cubicBezTo>
                  <a:pt x="6000" y="17892"/>
                  <a:pt x="5732" y="17673"/>
                  <a:pt x="5400" y="17673"/>
                </a:cubicBezTo>
                <a:cubicBezTo>
                  <a:pt x="5068" y="17673"/>
                  <a:pt x="4800" y="17892"/>
                  <a:pt x="4800" y="18164"/>
                </a:cubicBezTo>
                <a:lnTo>
                  <a:pt x="4800" y="20618"/>
                </a:lnTo>
                <a:lnTo>
                  <a:pt x="3600" y="20618"/>
                </a:lnTo>
                <a:lnTo>
                  <a:pt x="3600" y="18655"/>
                </a:lnTo>
                <a:cubicBezTo>
                  <a:pt x="3600" y="18383"/>
                  <a:pt x="3332" y="18164"/>
                  <a:pt x="3000" y="18164"/>
                </a:cubicBezTo>
                <a:cubicBezTo>
                  <a:pt x="2668" y="18164"/>
                  <a:pt x="2400" y="18383"/>
                  <a:pt x="2400" y="18655"/>
                </a:cubicBezTo>
                <a:lnTo>
                  <a:pt x="2400" y="20618"/>
                </a:lnTo>
                <a:lnTo>
                  <a:pt x="1200" y="20618"/>
                </a:lnTo>
                <a:lnTo>
                  <a:pt x="1200" y="16691"/>
                </a:lnTo>
                <a:lnTo>
                  <a:pt x="20400" y="16691"/>
                </a:lnTo>
                <a:cubicBezTo>
                  <a:pt x="20400" y="16691"/>
                  <a:pt x="20400" y="20618"/>
                  <a:pt x="20400" y="20618"/>
                </a:cubicBezTo>
                <a:close/>
                <a:moveTo>
                  <a:pt x="20400" y="0"/>
                </a:moveTo>
                <a:lnTo>
                  <a:pt x="1200" y="0"/>
                </a:lnTo>
                <a:cubicBezTo>
                  <a:pt x="537" y="0"/>
                  <a:pt x="0" y="440"/>
                  <a:pt x="0" y="982"/>
                </a:cubicBezTo>
                <a:lnTo>
                  <a:pt x="0" y="20618"/>
                </a:lnTo>
                <a:cubicBezTo>
                  <a:pt x="0" y="21160"/>
                  <a:pt x="537" y="21600"/>
                  <a:pt x="1200" y="21600"/>
                </a:cubicBezTo>
                <a:lnTo>
                  <a:pt x="20400" y="21600"/>
                </a:lnTo>
                <a:cubicBezTo>
                  <a:pt x="21062" y="21600"/>
                  <a:pt x="21600" y="21160"/>
                  <a:pt x="21600" y="20618"/>
                </a:cubicBezTo>
                <a:lnTo>
                  <a:pt x="21600" y="982"/>
                </a:lnTo>
                <a:cubicBezTo>
                  <a:pt x="21600" y="440"/>
                  <a:pt x="21062" y="0"/>
                  <a:pt x="20400"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4" name="Shape 2774">
            <a:extLst>
              <a:ext uri="{FF2B5EF4-FFF2-40B4-BE49-F238E27FC236}">
                <a16:creationId xmlns:a16="http://schemas.microsoft.com/office/drawing/2014/main" id="{4E93EFAD-9104-654C-9AE7-88A6232A3619}"/>
              </a:ext>
            </a:extLst>
          </p:cNvPr>
          <p:cNvSpPr/>
          <p:nvPr/>
        </p:nvSpPr>
        <p:spPr>
          <a:xfrm>
            <a:off x="13722279" y="5833449"/>
            <a:ext cx="1574391" cy="1574391"/>
          </a:xfrm>
          <a:custGeom>
            <a:avLst/>
            <a:gdLst/>
            <a:ahLst/>
            <a:cxnLst>
              <a:cxn ang="0">
                <a:pos x="wd2" y="hd2"/>
              </a:cxn>
              <a:cxn ang="5400000">
                <a:pos x="wd2" y="hd2"/>
              </a:cxn>
              <a:cxn ang="10800000">
                <a:pos x="wd2" y="hd2"/>
              </a:cxn>
              <a:cxn ang="16200000">
                <a:pos x="wd2" y="hd2"/>
              </a:cxn>
            </a:cxnLst>
            <a:rect l="0" t="0" r="r" b="b"/>
            <a:pathLst>
              <a:path w="21600" h="21600" extrusionOk="0">
                <a:moveTo>
                  <a:pt x="20618" y="2945"/>
                </a:moveTo>
                <a:lnTo>
                  <a:pt x="982" y="2945"/>
                </a:lnTo>
                <a:lnTo>
                  <a:pt x="982" y="1964"/>
                </a:lnTo>
                <a:lnTo>
                  <a:pt x="20618" y="1964"/>
                </a:lnTo>
                <a:cubicBezTo>
                  <a:pt x="20618" y="1964"/>
                  <a:pt x="20618" y="2945"/>
                  <a:pt x="20618" y="2945"/>
                </a:cubicBezTo>
                <a:close/>
                <a:moveTo>
                  <a:pt x="19636" y="15709"/>
                </a:moveTo>
                <a:lnTo>
                  <a:pt x="1964" y="15709"/>
                </a:lnTo>
                <a:lnTo>
                  <a:pt x="1964" y="3927"/>
                </a:lnTo>
                <a:lnTo>
                  <a:pt x="19636" y="3927"/>
                </a:lnTo>
                <a:cubicBezTo>
                  <a:pt x="19636" y="3927"/>
                  <a:pt x="19636" y="15709"/>
                  <a:pt x="19636" y="15709"/>
                </a:cubicBezTo>
                <a:close/>
                <a:moveTo>
                  <a:pt x="20618" y="982"/>
                </a:moveTo>
                <a:lnTo>
                  <a:pt x="11782" y="982"/>
                </a:lnTo>
                <a:cubicBezTo>
                  <a:pt x="11782" y="440"/>
                  <a:pt x="11342" y="0"/>
                  <a:pt x="10800" y="0"/>
                </a:cubicBezTo>
                <a:cubicBezTo>
                  <a:pt x="10257" y="0"/>
                  <a:pt x="9818" y="440"/>
                  <a:pt x="9818" y="982"/>
                </a:cubicBezTo>
                <a:lnTo>
                  <a:pt x="982" y="982"/>
                </a:lnTo>
                <a:cubicBezTo>
                  <a:pt x="439" y="982"/>
                  <a:pt x="0" y="1422"/>
                  <a:pt x="0" y="1964"/>
                </a:cubicBezTo>
                <a:lnTo>
                  <a:pt x="0" y="2945"/>
                </a:lnTo>
                <a:cubicBezTo>
                  <a:pt x="0" y="3488"/>
                  <a:pt x="439" y="3927"/>
                  <a:pt x="982" y="3927"/>
                </a:cubicBezTo>
                <a:lnTo>
                  <a:pt x="982" y="15709"/>
                </a:lnTo>
                <a:cubicBezTo>
                  <a:pt x="982" y="16252"/>
                  <a:pt x="1421" y="16691"/>
                  <a:pt x="1964" y="16691"/>
                </a:cubicBezTo>
                <a:lnTo>
                  <a:pt x="10309" y="16691"/>
                </a:lnTo>
                <a:lnTo>
                  <a:pt x="10309" y="17960"/>
                </a:lnTo>
                <a:lnTo>
                  <a:pt x="7507" y="20762"/>
                </a:lnTo>
                <a:cubicBezTo>
                  <a:pt x="7419" y="20851"/>
                  <a:pt x="7364" y="20974"/>
                  <a:pt x="7364" y="21109"/>
                </a:cubicBezTo>
                <a:cubicBezTo>
                  <a:pt x="7364" y="21380"/>
                  <a:pt x="7583" y="21600"/>
                  <a:pt x="7855" y="21600"/>
                </a:cubicBezTo>
                <a:cubicBezTo>
                  <a:pt x="7990" y="21600"/>
                  <a:pt x="8113" y="21545"/>
                  <a:pt x="8202" y="21456"/>
                </a:cubicBezTo>
                <a:lnTo>
                  <a:pt x="10800" y="18858"/>
                </a:lnTo>
                <a:lnTo>
                  <a:pt x="13398" y="21456"/>
                </a:lnTo>
                <a:cubicBezTo>
                  <a:pt x="13488" y="21545"/>
                  <a:pt x="13610" y="21600"/>
                  <a:pt x="13745" y="21600"/>
                </a:cubicBezTo>
                <a:cubicBezTo>
                  <a:pt x="14017" y="21600"/>
                  <a:pt x="14236" y="21380"/>
                  <a:pt x="14236" y="21109"/>
                </a:cubicBezTo>
                <a:cubicBezTo>
                  <a:pt x="14236" y="20974"/>
                  <a:pt x="14182" y="20851"/>
                  <a:pt x="14093" y="20762"/>
                </a:cubicBezTo>
                <a:lnTo>
                  <a:pt x="11291" y="17960"/>
                </a:lnTo>
                <a:lnTo>
                  <a:pt x="11291" y="16691"/>
                </a:lnTo>
                <a:lnTo>
                  <a:pt x="19636" y="16691"/>
                </a:lnTo>
                <a:cubicBezTo>
                  <a:pt x="20178" y="16691"/>
                  <a:pt x="20618" y="16252"/>
                  <a:pt x="20618" y="15709"/>
                </a:cubicBezTo>
                <a:lnTo>
                  <a:pt x="20618" y="3927"/>
                </a:lnTo>
                <a:cubicBezTo>
                  <a:pt x="21160" y="3927"/>
                  <a:pt x="21600" y="3488"/>
                  <a:pt x="21600" y="2945"/>
                </a:cubicBezTo>
                <a:lnTo>
                  <a:pt x="21600" y="1964"/>
                </a:lnTo>
                <a:cubicBezTo>
                  <a:pt x="21600" y="1422"/>
                  <a:pt x="21160" y="982"/>
                  <a:pt x="20618" y="982"/>
                </a:cubicBezTo>
                <a:moveTo>
                  <a:pt x="16200" y="5891"/>
                </a:moveTo>
                <a:cubicBezTo>
                  <a:pt x="16471" y="5891"/>
                  <a:pt x="16691" y="6111"/>
                  <a:pt x="16691" y="6382"/>
                </a:cubicBezTo>
                <a:cubicBezTo>
                  <a:pt x="16691" y="6653"/>
                  <a:pt x="16471" y="6873"/>
                  <a:pt x="16200" y="6873"/>
                </a:cubicBezTo>
                <a:cubicBezTo>
                  <a:pt x="15929" y="6873"/>
                  <a:pt x="15709" y="6653"/>
                  <a:pt x="15709" y="6382"/>
                </a:cubicBezTo>
                <a:cubicBezTo>
                  <a:pt x="15709" y="6111"/>
                  <a:pt x="15929" y="5891"/>
                  <a:pt x="16200" y="5891"/>
                </a:cubicBezTo>
                <a:moveTo>
                  <a:pt x="16200" y="7855"/>
                </a:moveTo>
                <a:cubicBezTo>
                  <a:pt x="17013" y="7855"/>
                  <a:pt x="17673" y="7196"/>
                  <a:pt x="17673" y="6382"/>
                </a:cubicBezTo>
                <a:cubicBezTo>
                  <a:pt x="17673" y="5569"/>
                  <a:pt x="17013" y="4909"/>
                  <a:pt x="16200" y="4909"/>
                </a:cubicBezTo>
                <a:cubicBezTo>
                  <a:pt x="15387" y="4909"/>
                  <a:pt x="14727" y="5569"/>
                  <a:pt x="14727" y="6382"/>
                </a:cubicBezTo>
                <a:cubicBezTo>
                  <a:pt x="14727" y="7196"/>
                  <a:pt x="15387" y="7855"/>
                  <a:pt x="16200" y="7855"/>
                </a:cubicBezTo>
                <a:moveTo>
                  <a:pt x="8422" y="8135"/>
                </a:moveTo>
                <a:lnTo>
                  <a:pt x="11926" y="11638"/>
                </a:lnTo>
                <a:cubicBezTo>
                  <a:pt x="12015" y="11727"/>
                  <a:pt x="12138" y="11782"/>
                  <a:pt x="12273" y="11782"/>
                </a:cubicBezTo>
                <a:cubicBezTo>
                  <a:pt x="12408" y="11782"/>
                  <a:pt x="12531" y="11727"/>
                  <a:pt x="12620" y="11638"/>
                </a:cubicBezTo>
                <a:lnTo>
                  <a:pt x="14183" y="10075"/>
                </a:lnTo>
                <a:lnTo>
                  <a:pt x="16200" y="12764"/>
                </a:lnTo>
                <a:lnTo>
                  <a:pt x="5336" y="12764"/>
                </a:lnTo>
                <a:cubicBezTo>
                  <a:pt x="5336" y="12764"/>
                  <a:pt x="8422" y="8135"/>
                  <a:pt x="8422" y="8135"/>
                </a:cubicBezTo>
                <a:close/>
                <a:moveTo>
                  <a:pt x="4418" y="13745"/>
                </a:moveTo>
                <a:lnTo>
                  <a:pt x="17182" y="13745"/>
                </a:lnTo>
                <a:cubicBezTo>
                  <a:pt x="17453" y="13745"/>
                  <a:pt x="17673" y="13526"/>
                  <a:pt x="17673" y="13255"/>
                </a:cubicBezTo>
                <a:cubicBezTo>
                  <a:pt x="17673" y="13144"/>
                  <a:pt x="17630" y="13047"/>
                  <a:pt x="17568" y="12965"/>
                </a:cubicBezTo>
                <a:lnTo>
                  <a:pt x="17575" y="12960"/>
                </a:lnTo>
                <a:lnTo>
                  <a:pt x="14629" y="9033"/>
                </a:lnTo>
                <a:lnTo>
                  <a:pt x="14622" y="9038"/>
                </a:lnTo>
                <a:cubicBezTo>
                  <a:pt x="14533" y="8919"/>
                  <a:pt x="14397" y="8836"/>
                  <a:pt x="14236" y="8836"/>
                </a:cubicBezTo>
                <a:cubicBezTo>
                  <a:pt x="14101" y="8836"/>
                  <a:pt x="13978" y="8891"/>
                  <a:pt x="13889" y="8980"/>
                </a:cubicBezTo>
                <a:lnTo>
                  <a:pt x="12273" y="10597"/>
                </a:lnTo>
                <a:lnTo>
                  <a:pt x="8693" y="7017"/>
                </a:lnTo>
                <a:cubicBezTo>
                  <a:pt x="8604" y="6928"/>
                  <a:pt x="8481" y="6873"/>
                  <a:pt x="8345" y="6873"/>
                </a:cubicBezTo>
                <a:cubicBezTo>
                  <a:pt x="8175" y="6873"/>
                  <a:pt x="8033" y="6965"/>
                  <a:pt x="7945" y="7097"/>
                </a:cubicBezTo>
                <a:lnTo>
                  <a:pt x="7937" y="7091"/>
                </a:lnTo>
                <a:lnTo>
                  <a:pt x="4010" y="12982"/>
                </a:lnTo>
                <a:lnTo>
                  <a:pt x="4017" y="12988"/>
                </a:lnTo>
                <a:cubicBezTo>
                  <a:pt x="3965" y="13066"/>
                  <a:pt x="3927" y="13154"/>
                  <a:pt x="3927" y="13255"/>
                </a:cubicBezTo>
                <a:cubicBezTo>
                  <a:pt x="3927" y="13526"/>
                  <a:pt x="4147" y="13745"/>
                  <a:pt x="4418" y="13745"/>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5" name="Shape 2784">
            <a:extLst>
              <a:ext uri="{FF2B5EF4-FFF2-40B4-BE49-F238E27FC236}">
                <a16:creationId xmlns:a16="http://schemas.microsoft.com/office/drawing/2014/main" id="{8D789C3C-93A5-BE48-B7E8-2EA6F2EBFA33}"/>
              </a:ext>
            </a:extLst>
          </p:cNvPr>
          <p:cNvSpPr/>
          <p:nvPr/>
        </p:nvSpPr>
        <p:spPr>
          <a:xfrm>
            <a:off x="18411860" y="5828045"/>
            <a:ext cx="1574391" cy="1574391"/>
          </a:xfrm>
          <a:custGeom>
            <a:avLst/>
            <a:gdLst/>
            <a:ahLst/>
            <a:cxnLst>
              <a:cxn ang="0">
                <a:pos x="wd2" y="hd2"/>
              </a:cxn>
              <a:cxn ang="5400000">
                <a:pos x="wd2" y="hd2"/>
              </a:cxn>
              <a:cxn ang="10800000">
                <a:pos x="wd2" y="hd2"/>
              </a:cxn>
              <a:cxn ang="16200000">
                <a:pos x="wd2" y="hd2"/>
              </a:cxn>
            </a:cxnLst>
            <a:rect l="0" t="0" r="r" b="b"/>
            <a:pathLst>
              <a:path w="21600" h="21600" extrusionOk="0">
                <a:moveTo>
                  <a:pt x="20353" y="11229"/>
                </a:moveTo>
                <a:lnTo>
                  <a:pt x="20356" y="11234"/>
                </a:lnTo>
                <a:lnTo>
                  <a:pt x="11029" y="16143"/>
                </a:lnTo>
                <a:lnTo>
                  <a:pt x="11026" y="16138"/>
                </a:lnTo>
                <a:cubicBezTo>
                  <a:pt x="10957" y="16174"/>
                  <a:pt x="10883" y="16200"/>
                  <a:pt x="10800" y="16200"/>
                </a:cubicBezTo>
                <a:cubicBezTo>
                  <a:pt x="10717" y="16200"/>
                  <a:pt x="10643" y="16174"/>
                  <a:pt x="10574" y="16138"/>
                </a:cubicBezTo>
                <a:lnTo>
                  <a:pt x="10571" y="16143"/>
                </a:lnTo>
                <a:lnTo>
                  <a:pt x="1244" y="11234"/>
                </a:lnTo>
                <a:lnTo>
                  <a:pt x="1247" y="11229"/>
                </a:lnTo>
                <a:cubicBezTo>
                  <a:pt x="1091" y="11147"/>
                  <a:pt x="982" y="10988"/>
                  <a:pt x="982" y="10800"/>
                </a:cubicBezTo>
                <a:cubicBezTo>
                  <a:pt x="982" y="10612"/>
                  <a:pt x="1091" y="10453"/>
                  <a:pt x="1247" y="10371"/>
                </a:cubicBezTo>
                <a:lnTo>
                  <a:pt x="1244" y="10366"/>
                </a:lnTo>
                <a:lnTo>
                  <a:pt x="3562" y="9146"/>
                </a:lnTo>
                <a:lnTo>
                  <a:pt x="10113" y="12594"/>
                </a:lnTo>
                <a:lnTo>
                  <a:pt x="10117" y="12588"/>
                </a:lnTo>
                <a:cubicBezTo>
                  <a:pt x="10322" y="12697"/>
                  <a:pt x="10552" y="12764"/>
                  <a:pt x="10800" y="12764"/>
                </a:cubicBezTo>
                <a:cubicBezTo>
                  <a:pt x="11048" y="12764"/>
                  <a:pt x="11278" y="12697"/>
                  <a:pt x="11483" y="12588"/>
                </a:cubicBezTo>
                <a:lnTo>
                  <a:pt x="11486" y="12594"/>
                </a:lnTo>
                <a:lnTo>
                  <a:pt x="18038" y="9146"/>
                </a:lnTo>
                <a:lnTo>
                  <a:pt x="20356" y="10366"/>
                </a:lnTo>
                <a:lnTo>
                  <a:pt x="20353" y="10371"/>
                </a:lnTo>
                <a:cubicBezTo>
                  <a:pt x="20509" y="10453"/>
                  <a:pt x="20618" y="10612"/>
                  <a:pt x="20618" y="10800"/>
                </a:cubicBezTo>
                <a:cubicBezTo>
                  <a:pt x="20618" y="10988"/>
                  <a:pt x="20509" y="11147"/>
                  <a:pt x="20353" y="11229"/>
                </a:cubicBezTo>
                <a:moveTo>
                  <a:pt x="20356" y="14784"/>
                </a:moveTo>
                <a:lnTo>
                  <a:pt x="20353" y="14790"/>
                </a:lnTo>
                <a:cubicBezTo>
                  <a:pt x="20509" y="14872"/>
                  <a:pt x="20618" y="15030"/>
                  <a:pt x="20618" y="15218"/>
                </a:cubicBezTo>
                <a:cubicBezTo>
                  <a:pt x="20618" y="15407"/>
                  <a:pt x="20509" y="15565"/>
                  <a:pt x="20353" y="15647"/>
                </a:cubicBezTo>
                <a:lnTo>
                  <a:pt x="20356" y="15653"/>
                </a:lnTo>
                <a:lnTo>
                  <a:pt x="11029" y="20562"/>
                </a:lnTo>
                <a:lnTo>
                  <a:pt x="11026" y="20556"/>
                </a:lnTo>
                <a:cubicBezTo>
                  <a:pt x="10957" y="20592"/>
                  <a:pt x="10883" y="20618"/>
                  <a:pt x="10800" y="20618"/>
                </a:cubicBezTo>
                <a:cubicBezTo>
                  <a:pt x="10717" y="20618"/>
                  <a:pt x="10643" y="20592"/>
                  <a:pt x="10574" y="20556"/>
                </a:cubicBezTo>
                <a:lnTo>
                  <a:pt x="10571" y="20562"/>
                </a:lnTo>
                <a:lnTo>
                  <a:pt x="1244" y="15653"/>
                </a:lnTo>
                <a:lnTo>
                  <a:pt x="1247" y="15647"/>
                </a:lnTo>
                <a:cubicBezTo>
                  <a:pt x="1091" y="15565"/>
                  <a:pt x="982" y="15407"/>
                  <a:pt x="982" y="15218"/>
                </a:cubicBezTo>
                <a:cubicBezTo>
                  <a:pt x="982" y="15030"/>
                  <a:pt x="1091" y="14872"/>
                  <a:pt x="1247" y="14790"/>
                </a:cubicBezTo>
                <a:lnTo>
                  <a:pt x="1244" y="14784"/>
                </a:lnTo>
                <a:lnTo>
                  <a:pt x="3562" y="13564"/>
                </a:lnTo>
                <a:lnTo>
                  <a:pt x="10113" y="17012"/>
                </a:lnTo>
                <a:lnTo>
                  <a:pt x="10117" y="17006"/>
                </a:lnTo>
                <a:cubicBezTo>
                  <a:pt x="10322" y="17115"/>
                  <a:pt x="10552" y="17182"/>
                  <a:pt x="10800" y="17182"/>
                </a:cubicBezTo>
                <a:cubicBezTo>
                  <a:pt x="11048" y="17182"/>
                  <a:pt x="11278" y="17115"/>
                  <a:pt x="11483" y="17006"/>
                </a:cubicBezTo>
                <a:lnTo>
                  <a:pt x="11486" y="17012"/>
                </a:lnTo>
                <a:lnTo>
                  <a:pt x="18038" y="13564"/>
                </a:lnTo>
                <a:cubicBezTo>
                  <a:pt x="18038" y="13564"/>
                  <a:pt x="20356" y="14784"/>
                  <a:pt x="20356" y="14784"/>
                </a:cubicBezTo>
                <a:close/>
                <a:moveTo>
                  <a:pt x="1244" y="6816"/>
                </a:moveTo>
                <a:lnTo>
                  <a:pt x="1247" y="6811"/>
                </a:lnTo>
                <a:cubicBezTo>
                  <a:pt x="1091" y="6728"/>
                  <a:pt x="982" y="6570"/>
                  <a:pt x="982" y="6382"/>
                </a:cubicBezTo>
                <a:cubicBezTo>
                  <a:pt x="982" y="6194"/>
                  <a:pt x="1091" y="6035"/>
                  <a:pt x="1247" y="5953"/>
                </a:cubicBezTo>
                <a:lnTo>
                  <a:pt x="1244" y="5947"/>
                </a:lnTo>
                <a:lnTo>
                  <a:pt x="10571" y="1038"/>
                </a:lnTo>
                <a:lnTo>
                  <a:pt x="10574" y="1044"/>
                </a:lnTo>
                <a:cubicBezTo>
                  <a:pt x="10643" y="1008"/>
                  <a:pt x="10717" y="982"/>
                  <a:pt x="10800" y="982"/>
                </a:cubicBezTo>
                <a:cubicBezTo>
                  <a:pt x="10883" y="982"/>
                  <a:pt x="10957" y="1008"/>
                  <a:pt x="11026" y="1044"/>
                </a:cubicBezTo>
                <a:lnTo>
                  <a:pt x="11029" y="1038"/>
                </a:lnTo>
                <a:lnTo>
                  <a:pt x="20356" y="5947"/>
                </a:lnTo>
                <a:lnTo>
                  <a:pt x="20353" y="5953"/>
                </a:lnTo>
                <a:cubicBezTo>
                  <a:pt x="20509" y="6035"/>
                  <a:pt x="20618" y="6194"/>
                  <a:pt x="20618" y="6382"/>
                </a:cubicBezTo>
                <a:cubicBezTo>
                  <a:pt x="20618" y="6570"/>
                  <a:pt x="20509" y="6728"/>
                  <a:pt x="20353" y="6811"/>
                </a:cubicBezTo>
                <a:lnTo>
                  <a:pt x="20356" y="6816"/>
                </a:lnTo>
                <a:lnTo>
                  <a:pt x="11029" y="11725"/>
                </a:lnTo>
                <a:lnTo>
                  <a:pt x="11026" y="11720"/>
                </a:lnTo>
                <a:cubicBezTo>
                  <a:pt x="10957" y="11756"/>
                  <a:pt x="10883" y="11782"/>
                  <a:pt x="10800" y="11782"/>
                </a:cubicBezTo>
                <a:cubicBezTo>
                  <a:pt x="10717" y="11782"/>
                  <a:pt x="10643" y="11756"/>
                  <a:pt x="10574" y="11720"/>
                </a:cubicBezTo>
                <a:lnTo>
                  <a:pt x="10571" y="11725"/>
                </a:lnTo>
                <a:cubicBezTo>
                  <a:pt x="10571" y="11725"/>
                  <a:pt x="1244" y="6816"/>
                  <a:pt x="1244" y="6816"/>
                </a:cubicBezTo>
                <a:close/>
                <a:moveTo>
                  <a:pt x="21600" y="10800"/>
                </a:moveTo>
                <a:cubicBezTo>
                  <a:pt x="21600" y="10234"/>
                  <a:pt x="21278" y="9749"/>
                  <a:pt x="20810" y="9503"/>
                </a:cubicBezTo>
                <a:lnTo>
                  <a:pt x="20813" y="9497"/>
                </a:lnTo>
                <a:lnTo>
                  <a:pt x="19092" y="8591"/>
                </a:lnTo>
                <a:lnTo>
                  <a:pt x="20813" y="7685"/>
                </a:lnTo>
                <a:lnTo>
                  <a:pt x="20810" y="7679"/>
                </a:lnTo>
                <a:cubicBezTo>
                  <a:pt x="21278" y="7433"/>
                  <a:pt x="21600" y="6948"/>
                  <a:pt x="21600" y="6382"/>
                </a:cubicBezTo>
                <a:cubicBezTo>
                  <a:pt x="21600" y="5816"/>
                  <a:pt x="21278" y="5331"/>
                  <a:pt x="20810" y="5085"/>
                </a:cubicBezTo>
                <a:lnTo>
                  <a:pt x="20813" y="5079"/>
                </a:lnTo>
                <a:lnTo>
                  <a:pt x="11486" y="170"/>
                </a:lnTo>
                <a:lnTo>
                  <a:pt x="11483" y="175"/>
                </a:lnTo>
                <a:cubicBezTo>
                  <a:pt x="11278" y="67"/>
                  <a:pt x="11048" y="0"/>
                  <a:pt x="10800" y="0"/>
                </a:cubicBezTo>
                <a:cubicBezTo>
                  <a:pt x="10552" y="0"/>
                  <a:pt x="10322" y="67"/>
                  <a:pt x="10117" y="175"/>
                </a:cubicBezTo>
                <a:lnTo>
                  <a:pt x="10113" y="170"/>
                </a:lnTo>
                <a:lnTo>
                  <a:pt x="786" y="5079"/>
                </a:lnTo>
                <a:lnTo>
                  <a:pt x="790" y="5085"/>
                </a:lnTo>
                <a:cubicBezTo>
                  <a:pt x="322" y="5331"/>
                  <a:pt x="0" y="5816"/>
                  <a:pt x="0" y="6382"/>
                </a:cubicBezTo>
                <a:cubicBezTo>
                  <a:pt x="0" y="6948"/>
                  <a:pt x="322" y="7433"/>
                  <a:pt x="790" y="7679"/>
                </a:cubicBezTo>
                <a:lnTo>
                  <a:pt x="786" y="7685"/>
                </a:lnTo>
                <a:lnTo>
                  <a:pt x="2508" y="8591"/>
                </a:lnTo>
                <a:lnTo>
                  <a:pt x="786" y="9497"/>
                </a:lnTo>
                <a:lnTo>
                  <a:pt x="790" y="9503"/>
                </a:lnTo>
                <a:cubicBezTo>
                  <a:pt x="322" y="9749"/>
                  <a:pt x="0" y="10234"/>
                  <a:pt x="0" y="10800"/>
                </a:cubicBezTo>
                <a:cubicBezTo>
                  <a:pt x="0" y="11366"/>
                  <a:pt x="322" y="11851"/>
                  <a:pt x="790" y="12097"/>
                </a:cubicBezTo>
                <a:lnTo>
                  <a:pt x="786" y="12103"/>
                </a:lnTo>
                <a:lnTo>
                  <a:pt x="2508" y="13009"/>
                </a:lnTo>
                <a:lnTo>
                  <a:pt x="786" y="13915"/>
                </a:lnTo>
                <a:lnTo>
                  <a:pt x="790" y="13921"/>
                </a:lnTo>
                <a:cubicBezTo>
                  <a:pt x="322" y="14167"/>
                  <a:pt x="0" y="14652"/>
                  <a:pt x="0" y="15218"/>
                </a:cubicBezTo>
                <a:cubicBezTo>
                  <a:pt x="0" y="15784"/>
                  <a:pt x="322" y="16269"/>
                  <a:pt x="790" y="16515"/>
                </a:cubicBezTo>
                <a:lnTo>
                  <a:pt x="786" y="16521"/>
                </a:lnTo>
                <a:lnTo>
                  <a:pt x="10113" y="21430"/>
                </a:lnTo>
                <a:lnTo>
                  <a:pt x="10117" y="21425"/>
                </a:lnTo>
                <a:cubicBezTo>
                  <a:pt x="10322" y="21533"/>
                  <a:pt x="10552" y="21600"/>
                  <a:pt x="10800" y="21600"/>
                </a:cubicBezTo>
                <a:cubicBezTo>
                  <a:pt x="11048" y="21600"/>
                  <a:pt x="11278" y="21533"/>
                  <a:pt x="11483" y="21425"/>
                </a:cubicBezTo>
                <a:lnTo>
                  <a:pt x="11486" y="21430"/>
                </a:lnTo>
                <a:lnTo>
                  <a:pt x="20813" y="16521"/>
                </a:lnTo>
                <a:lnTo>
                  <a:pt x="20810" y="16515"/>
                </a:lnTo>
                <a:cubicBezTo>
                  <a:pt x="21278" y="16269"/>
                  <a:pt x="21600" y="15784"/>
                  <a:pt x="21600" y="15218"/>
                </a:cubicBezTo>
                <a:cubicBezTo>
                  <a:pt x="21600" y="14652"/>
                  <a:pt x="21278" y="14167"/>
                  <a:pt x="20810" y="13921"/>
                </a:cubicBezTo>
                <a:lnTo>
                  <a:pt x="20813" y="13915"/>
                </a:lnTo>
                <a:lnTo>
                  <a:pt x="19092" y="13009"/>
                </a:lnTo>
                <a:lnTo>
                  <a:pt x="20813" y="12103"/>
                </a:lnTo>
                <a:lnTo>
                  <a:pt x="20810" y="12097"/>
                </a:lnTo>
                <a:cubicBezTo>
                  <a:pt x="21278" y="11851"/>
                  <a:pt x="21600" y="11366"/>
                  <a:pt x="21600" y="10800"/>
                </a:cubicBezTo>
              </a:path>
            </a:pathLst>
          </a:custGeom>
          <a:solidFill>
            <a:schemeClr val="accent5"/>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7" name="TextBox 16">
            <a:extLst>
              <a:ext uri="{FF2B5EF4-FFF2-40B4-BE49-F238E27FC236}">
                <a16:creationId xmlns:a16="http://schemas.microsoft.com/office/drawing/2014/main" id="{89FCD992-ECCC-F142-ADE6-984699953A08}"/>
              </a:ext>
            </a:extLst>
          </p:cNvPr>
          <p:cNvSpPr txBox="1"/>
          <p:nvPr/>
        </p:nvSpPr>
        <p:spPr>
          <a:xfrm>
            <a:off x="1419225" y="544128"/>
            <a:ext cx="1234665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Exclusive and Premium Features</a:t>
            </a:r>
          </a:p>
        </p:txBody>
      </p:sp>
      <p:sp>
        <p:nvSpPr>
          <p:cNvPr id="18" name="Rectangle 17">
            <a:extLst>
              <a:ext uri="{FF2B5EF4-FFF2-40B4-BE49-F238E27FC236}">
                <a16:creationId xmlns:a16="http://schemas.microsoft.com/office/drawing/2014/main" id="{4E70F381-E092-4445-9BEE-D831EB89B88C}"/>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304484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nvPr>
        </p:nvGraphicFramePr>
        <p:xfrm>
          <a:off x="2572161" y="3707269"/>
          <a:ext cx="19343946" cy="7338701"/>
        </p:xfrm>
        <a:graphic>
          <a:graphicData uri="http://schemas.openxmlformats.org/drawingml/2006/table">
            <a:tbl>
              <a:tblPr firstRow="1" bandRow="1">
                <a:tableStyleId>{5C22544A-7EE6-4342-B048-85BDC9FD1C3A}</a:tableStyleId>
              </a:tblPr>
              <a:tblGrid>
                <a:gridCol w="6523789">
                  <a:extLst>
                    <a:ext uri="{9D8B030D-6E8A-4147-A177-3AD203B41FA5}">
                      <a16:colId xmlns:a16="http://schemas.microsoft.com/office/drawing/2014/main" val="20000"/>
                    </a:ext>
                  </a:extLst>
                </a:gridCol>
                <a:gridCol w="3150511">
                  <a:extLst>
                    <a:ext uri="{9D8B030D-6E8A-4147-A177-3AD203B41FA5}">
                      <a16:colId xmlns:a16="http://schemas.microsoft.com/office/drawing/2014/main" val="20001"/>
                    </a:ext>
                  </a:extLst>
                </a:gridCol>
                <a:gridCol w="3204795">
                  <a:extLst>
                    <a:ext uri="{9D8B030D-6E8A-4147-A177-3AD203B41FA5}">
                      <a16:colId xmlns:a16="http://schemas.microsoft.com/office/drawing/2014/main" val="20002"/>
                    </a:ext>
                  </a:extLst>
                </a:gridCol>
                <a:gridCol w="3241636">
                  <a:extLst>
                    <a:ext uri="{9D8B030D-6E8A-4147-A177-3AD203B41FA5}">
                      <a16:colId xmlns:a16="http://schemas.microsoft.com/office/drawing/2014/main" val="20003"/>
                    </a:ext>
                  </a:extLst>
                </a:gridCol>
                <a:gridCol w="3223215">
                  <a:extLst>
                    <a:ext uri="{9D8B030D-6E8A-4147-A177-3AD203B41FA5}">
                      <a16:colId xmlns:a16="http://schemas.microsoft.com/office/drawing/2014/main" val="20004"/>
                    </a:ext>
                  </a:extLst>
                </a:gridCol>
              </a:tblGrid>
              <a:tr h="904271">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YOUR</a:t>
                      </a:r>
                      <a:r>
                        <a:rPr lang="en-US" sz="3600" b="1" i="0" baseline="0" dirty="0">
                          <a:latin typeface="Source Sans Pro" panose="020B0503030403020204" pitchFamily="34" charset="0"/>
                          <a:ea typeface="Source Sans Pro" panose="020B0503030403020204" pitchFamily="34" charset="0"/>
                          <a:cs typeface="Lato" panose="020F0502020204030203" pitchFamily="34" charset="0"/>
                        </a:rPr>
                        <a:t> TITLE HERE</a:t>
                      </a:r>
                      <a:endParaRPr lang="en-US" sz="3600" b="1" i="0" dirty="0">
                        <a:latin typeface="Source Sans Pro" panose="020B0503030403020204" pitchFamily="34" charset="0"/>
                        <a:ea typeface="Source Sans Pro" panose="020B0503030403020204" pitchFamily="34" charset="0"/>
                        <a:cs typeface="Lato" panose="020F0502020204030203" pitchFamily="34" charset="0"/>
                      </a:endParaRPr>
                    </a:p>
                  </a:txBody>
                  <a:tcPr marT="246888">
                    <a:lnB w="12700" cap="flat" cmpd="sng" algn="ctr">
                      <a:solidFill>
                        <a:schemeClr val="tx1"/>
                      </a:solidFill>
                      <a:prstDash val="solid"/>
                      <a:round/>
                      <a:headEnd type="none" w="med" len="med"/>
                      <a:tailEnd type="none" w="med" len="med"/>
                    </a:lnB>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2"/>
                    </a:solidFill>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3"/>
                    </a:solidFill>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4"/>
                    </a:solidFill>
                  </a:tcPr>
                </a:tc>
                <a:tc>
                  <a:txBody>
                    <a:bodyPr/>
                    <a:lstStyle/>
                    <a:p>
                      <a:pPr algn="ctr"/>
                      <a:r>
                        <a:rPr lang="en-US" sz="3600" b="1" i="0" dirty="0">
                          <a:latin typeface="Source Sans Pro" panose="020B0503030403020204" pitchFamily="34" charset="0"/>
                          <a:ea typeface="Source Sans Pro" panose="020B0503030403020204" pitchFamily="34" charset="0"/>
                          <a:cs typeface="Lato" panose="020F0502020204030203" pitchFamily="34" charset="0"/>
                        </a:rPr>
                        <a:t>ITEM</a:t>
                      </a:r>
                    </a:p>
                  </a:txBody>
                  <a:tcPr marT="246888">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10000"/>
                  </a:ext>
                </a:extLst>
              </a:tr>
              <a:tr h="1286886">
                <a:tc>
                  <a:txBody>
                    <a:bodyPr/>
                    <a:lstStyle/>
                    <a:p>
                      <a:pPr algn="ct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1286886">
                <a:tc>
                  <a:txBody>
                    <a:bodyPr/>
                    <a:lstStyle/>
                    <a:p>
                      <a:pPr marL="0" marR="0" indent="0" algn="ctr" defTabSz="1828434" rtl="0" eaLnBrk="1" fontAlgn="auto" latinLnBrk="0" hangingPunct="1">
                        <a:lnSpc>
                          <a:spcPct val="100000"/>
                        </a:lnSpc>
                        <a:spcBef>
                          <a:spcPts val="0"/>
                        </a:spcBef>
                        <a:spcAft>
                          <a:spcPts val="0"/>
                        </a:spcAft>
                        <a:buClrTx/>
                        <a:buSzTx/>
                        <a:buFontTx/>
                        <a:buNone/>
                        <a:tabLst/>
                        <a:defRPr/>
                      </a:pPr>
                      <a:r>
                        <a:rPr lang="en-US" sz="3000" b="0" i="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Write here something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2700" b="0" i="0" dirty="0">
                        <a:latin typeface="Source Sans Pro Light" panose="020B0403030403020204" pitchFamily="34" charset="0"/>
                        <a:ea typeface="Source Sans Pro Light" panose="020B0403030403020204"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5" name="Shape 2539"/>
          <p:cNvSpPr/>
          <p:nvPr/>
        </p:nvSpPr>
        <p:spPr>
          <a:xfrm>
            <a:off x="13500332" y="751942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 name="Shape 2541"/>
          <p:cNvSpPr/>
          <p:nvPr/>
        </p:nvSpPr>
        <p:spPr>
          <a:xfrm>
            <a:off x="20070150" y="7470365"/>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 name="Shape 2539"/>
          <p:cNvSpPr/>
          <p:nvPr/>
        </p:nvSpPr>
        <p:spPr>
          <a:xfrm>
            <a:off x="16711498" y="751942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8" name="Shape 2539"/>
          <p:cNvSpPr/>
          <p:nvPr/>
        </p:nvSpPr>
        <p:spPr>
          <a:xfrm>
            <a:off x="10315489" y="751942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9" name="Shape 2539"/>
          <p:cNvSpPr/>
          <p:nvPr/>
        </p:nvSpPr>
        <p:spPr>
          <a:xfrm>
            <a:off x="13500332" y="495123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0" name="Shape 2541"/>
          <p:cNvSpPr/>
          <p:nvPr/>
        </p:nvSpPr>
        <p:spPr>
          <a:xfrm>
            <a:off x="20070150" y="4902175"/>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1" name="Shape 2539"/>
          <p:cNvSpPr/>
          <p:nvPr/>
        </p:nvSpPr>
        <p:spPr>
          <a:xfrm>
            <a:off x="16711498" y="495123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2" name="Shape 2539"/>
          <p:cNvSpPr/>
          <p:nvPr/>
        </p:nvSpPr>
        <p:spPr>
          <a:xfrm>
            <a:off x="10315489" y="4951231"/>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3" name="Shape 2539"/>
          <p:cNvSpPr/>
          <p:nvPr/>
        </p:nvSpPr>
        <p:spPr>
          <a:xfrm>
            <a:off x="13500332" y="878864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4" name="Shape 2541"/>
          <p:cNvSpPr/>
          <p:nvPr/>
        </p:nvSpPr>
        <p:spPr>
          <a:xfrm>
            <a:off x="20070150" y="8739589"/>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5" name="Shape 2539"/>
          <p:cNvSpPr/>
          <p:nvPr/>
        </p:nvSpPr>
        <p:spPr>
          <a:xfrm>
            <a:off x="16711498" y="878864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6" name="Shape 2539"/>
          <p:cNvSpPr/>
          <p:nvPr/>
        </p:nvSpPr>
        <p:spPr>
          <a:xfrm>
            <a:off x="10315489" y="8788645"/>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7" name="Shape 2539"/>
          <p:cNvSpPr/>
          <p:nvPr/>
        </p:nvSpPr>
        <p:spPr>
          <a:xfrm>
            <a:off x="13500332" y="10123390"/>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8" name="Shape 2541"/>
          <p:cNvSpPr/>
          <p:nvPr/>
        </p:nvSpPr>
        <p:spPr>
          <a:xfrm>
            <a:off x="20070150" y="10074334"/>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9" name="Shape 2539"/>
          <p:cNvSpPr/>
          <p:nvPr/>
        </p:nvSpPr>
        <p:spPr>
          <a:xfrm>
            <a:off x="16711498" y="10123390"/>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0" name="Shape 2539"/>
          <p:cNvSpPr/>
          <p:nvPr/>
        </p:nvSpPr>
        <p:spPr>
          <a:xfrm>
            <a:off x="10315489" y="10123390"/>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1" name="Shape 2539"/>
          <p:cNvSpPr/>
          <p:nvPr/>
        </p:nvSpPr>
        <p:spPr>
          <a:xfrm>
            <a:off x="13500332" y="632767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2" name="Shape 2541"/>
          <p:cNvSpPr/>
          <p:nvPr/>
        </p:nvSpPr>
        <p:spPr>
          <a:xfrm>
            <a:off x="20070150" y="6278618"/>
            <a:ext cx="588676" cy="588676"/>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3" name="Shape 2539"/>
          <p:cNvSpPr/>
          <p:nvPr/>
        </p:nvSpPr>
        <p:spPr>
          <a:xfrm>
            <a:off x="16711498" y="632767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4" name="Shape 2539"/>
          <p:cNvSpPr/>
          <p:nvPr/>
        </p:nvSpPr>
        <p:spPr>
          <a:xfrm>
            <a:off x="10315489" y="6327674"/>
            <a:ext cx="719494" cy="490564"/>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53585F"/>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5" name="TextBox 24">
            <a:extLst>
              <a:ext uri="{FF2B5EF4-FFF2-40B4-BE49-F238E27FC236}">
                <a16:creationId xmlns:a16="http://schemas.microsoft.com/office/drawing/2014/main" id="{598052AD-6B3C-2C48-B571-A55552C123B7}"/>
              </a:ext>
            </a:extLst>
          </p:cNvPr>
          <p:cNvSpPr txBox="1"/>
          <p:nvPr/>
        </p:nvSpPr>
        <p:spPr>
          <a:xfrm>
            <a:off x="1419225" y="544128"/>
            <a:ext cx="567334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Table Example</a:t>
            </a:r>
          </a:p>
        </p:txBody>
      </p:sp>
      <p:sp>
        <p:nvSpPr>
          <p:cNvPr id="27" name="Rectangle 26">
            <a:extLst>
              <a:ext uri="{FF2B5EF4-FFF2-40B4-BE49-F238E27FC236}">
                <a16:creationId xmlns:a16="http://schemas.microsoft.com/office/drawing/2014/main" id="{57D811D6-3D58-004E-8F1D-1B0A62457B6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673875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4FA6F3D-2CC1-E641-B9E2-A00BD03DAD1D}"/>
              </a:ext>
            </a:extLst>
          </p:cNvPr>
          <p:cNvGraphicFramePr>
            <a:graphicFrameLocks noGrp="1"/>
          </p:cNvGraphicFramePr>
          <p:nvPr>
            <p:extLst/>
          </p:nvPr>
        </p:nvGraphicFramePr>
        <p:xfrm>
          <a:off x="2679974" y="3276600"/>
          <a:ext cx="19087117" cy="7119425"/>
        </p:xfrm>
        <a:graphic>
          <a:graphicData uri="http://schemas.openxmlformats.org/drawingml/2006/table">
            <a:tbl>
              <a:tblPr firstRow="1" bandRow="1">
                <a:tableStyleId>{5C22544A-7EE6-4342-B048-85BDC9FD1C3A}</a:tableStyleId>
              </a:tblPr>
              <a:tblGrid>
                <a:gridCol w="6126480">
                  <a:extLst>
                    <a:ext uri="{9D8B030D-6E8A-4147-A177-3AD203B41FA5}">
                      <a16:colId xmlns:a16="http://schemas.microsoft.com/office/drawing/2014/main" val="3309360594"/>
                    </a:ext>
                  </a:extLst>
                </a:gridCol>
                <a:gridCol w="4361688">
                  <a:extLst>
                    <a:ext uri="{9D8B030D-6E8A-4147-A177-3AD203B41FA5}">
                      <a16:colId xmlns:a16="http://schemas.microsoft.com/office/drawing/2014/main" val="519941525"/>
                    </a:ext>
                  </a:extLst>
                </a:gridCol>
                <a:gridCol w="4301269">
                  <a:extLst>
                    <a:ext uri="{9D8B030D-6E8A-4147-A177-3AD203B41FA5}">
                      <a16:colId xmlns:a16="http://schemas.microsoft.com/office/drawing/2014/main" val="4096887105"/>
                    </a:ext>
                  </a:extLst>
                </a:gridCol>
                <a:gridCol w="4297680">
                  <a:extLst>
                    <a:ext uri="{9D8B030D-6E8A-4147-A177-3AD203B41FA5}">
                      <a16:colId xmlns:a16="http://schemas.microsoft.com/office/drawing/2014/main" val="1536359473"/>
                    </a:ext>
                  </a:extLst>
                </a:gridCol>
              </a:tblGrid>
              <a:tr h="1998785">
                <a:tc>
                  <a:txBody>
                    <a:bodyPr/>
                    <a:lstStyle/>
                    <a:p>
                      <a:pPr algn="ctr"/>
                      <a:r>
                        <a:rPr lang="en-US" sz="4800" b="1" i="0" dirty="0">
                          <a:latin typeface="Source Sans Pro" panose="020B0503030403020204" pitchFamily="34" charset="0"/>
                          <a:ea typeface="Source Sans Pro" panose="020B0503030403020204" pitchFamily="34" charset="0"/>
                        </a:rPr>
                        <a:t>PRICING TABLE</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1"/>
                    </a:solidFill>
                  </a:tcPr>
                </a:tc>
                <a:tc>
                  <a:txBody>
                    <a:bodyPr/>
                    <a:lstStyle/>
                    <a:p>
                      <a:pPr algn="ctr"/>
                      <a:endParaRPr lang="en-US" sz="3000" b="0" i="0" dirty="0">
                        <a:latin typeface="Source Sans Pro" panose="020B0503030403020204" pitchFamily="34" charset="0"/>
                        <a:ea typeface="Source Sans Pro" panose="020B0503030403020204" pitchFamily="34" charset="0"/>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kumimoji="0" lang="en-US" sz="3000" b="0" i="0" u="none" strike="noStrike" kern="1200" cap="none" spc="0" normalizeH="0" baseline="0" noProof="0" dirty="0">
                        <a:ln>
                          <a:noFill/>
                        </a:ln>
                        <a:solidFill>
                          <a:srgbClr val="FFFFFF"/>
                        </a:solidFill>
                        <a:effectLst/>
                        <a:uLnTx/>
                        <a:uFillTx/>
                        <a:latin typeface="Source Sans Pro" panose="020B0503030403020204" pitchFamily="34" charset="0"/>
                        <a:ea typeface="Source Sans Pro" panose="020B0503030403020204" pitchFamily="34" charset="0"/>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3">
                        <a:lumMod val="60000"/>
                        <a:lumOff val="40000"/>
                      </a:schemeClr>
                    </a:solidFill>
                  </a:tcPr>
                </a:tc>
                <a:tc>
                  <a:txBody>
                    <a:bodyPr/>
                    <a:lstStyle/>
                    <a:p>
                      <a:pPr algn="ctr"/>
                      <a:endParaRPr kumimoji="0" lang="en-US" sz="3000" b="0" i="0" u="none" strike="noStrike" kern="1200" cap="none" spc="0" normalizeH="0" baseline="0" noProof="0" dirty="0">
                        <a:ln>
                          <a:noFill/>
                        </a:ln>
                        <a:solidFill>
                          <a:srgbClr val="FFFFFF"/>
                        </a:solidFill>
                        <a:effectLst/>
                        <a:uLnTx/>
                        <a:uFillTx/>
                        <a:latin typeface="Source Sans Pro" panose="020B0503030403020204" pitchFamily="34" charset="0"/>
                        <a:ea typeface="Source Sans Pro" panose="020B0503030403020204" pitchFamily="34" charset="0"/>
                        <a:cs typeface="+mn-cs"/>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4">
                        <a:lumMod val="60000"/>
                        <a:lumOff val="40000"/>
                      </a:schemeClr>
                    </a:solidFill>
                  </a:tcPr>
                </a:tc>
                <a:extLst>
                  <a:ext uri="{0D108BD9-81ED-4DB2-BD59-A6C34878D82A}">
                    <a16:rowId xmlns:a16="http://schemas.microsoft.com/office/drawing/2014/main" val="1304196002"/>
                  </a:ext>
                </a:extLst>
              </a:tr>
              <a:tr h="640080">
                <a:tc>
                  <a:txBody>
                    <a:bodyPr/>
                    <a:lstStyle/>
                    <a:p>
                      <a:pPr marL="0" marR="0" lvl="0" indent="0" algn="ctr" defTabSz="1828434" rtl="0" eaLnBrk="1" fontAlgn="auto" latinLnBrk="0" hangingPunct="1">
                        <a:lnSpc>
                          <a:spcPct val="100000"/>
                        </a:lnSpc>
                        <a:spcBef>
                          <a:spcPts val="0"/>
                        </a:spcBef>
                        <a:spcAft>
                          <a:spcPts val="0"/>
                        </a:spcAft>
                        <a:buClrTx/>
                        <a:buSzTx/>
                        <a:buFontTx/>
                        <a:buNone/>
                        <a:tabLst/>
                        <a:defRPr/>
                      </a:pP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0476919"/>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That describes in detail how a</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34891761"/>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Business, usually a new one, is going</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48517310"/>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To achieve its goals. A business plan</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072859180"/>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Lays out a written plan from a</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2451400"/>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Marketing, financial and operational</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88661278"/>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Viewpoint. Sometimes, a business</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1576505"/>
                  </a:ext>
                </a:extLst>
              </a:tr>
              <a:tr h="640080">
                <a:tc>
                  <a:txBody>
                    <a:bodyPr/>
                    <a:lstStyle/>
                    <a:p>
                      <a:pPr algn="ctr"/>
                      <a:r>
                        <a:rPr lang="en-US" sz="24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Plan is prepared for an established</a:t>
                      </a:r>
                      <a:endParaRPr lang="en-US" sz="24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endParaRPr lang="en-US" sz="3000" b="0" i="0" dirty="0">
                        <a:latin typeface="Source Sans Pro Light" panose="020B0403030403020204" pitchFamily="34" charset="0"/>
                        <a:ea typeface="Source Sans Pro Light" panose="020B0403030403020204" pitchFamily="34" charset="0"/>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7561417"/>
                  </a:ext>
                </a:extLst>
              </a:tr>
            </a:tbl>
          </a:graphicData>
        </a:graphic>
      </p:graphicFrame>
      <p:sp>
        <p:nvSpPr>
          <p:cNvPr id="50" name="Shape 2539">
            <a:extLst>
              <a:ext uri="{FF2B5EF4-FFF2-40B4-BE49-F238E27FC236}">
                <a16:creationId xmlns:a16="http://schemas.microsoft.com/office/drawing/2014/main" id="{03901ED4-B8A7-6644-8CA5-429BB4112870}"/>
              </a:ext>
            </a:extLst>
          </p:cNvPr>
          <p:cNvSpPr/>
          <p:nvPr/>
        </p:nvSpPr>
        <p:spPr>
          <a:xfrm>
            <a:off x="10717825" y="667817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1" name="Shape 2539">
            <a:extLst>
              <a:ext uri="{FF2B5EF4-FFF2-40B4-BE49-F238E27FC236}">
                <a16:creationId xmlns:a16="http://schemas.microsoft.com/office/drawing/2014/main" id="{786EE90F-4F04-3345-8731-5E2771368105}"/>
              </a:ext>
            </a:extLst>
          </p:cNvPr>
          <p:cNvSpPr/>
          <p:nvPr/>
        </p:nvSpPr>
        <p:spPr>
          <a:xfrm>
            <a:off x="10717825" y="539014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2" name="Shape 2539">
            <a:extLst>
              <a:ext uri="{FF2B5EF4-FFF2-40B4-BE49-F238E27FC236}">
                <a16:creationId xmlns:a16="http://schemas.microsoft.com/office/drawing/2014/main" id="{0C1EE390-C08A-E848-B8D0-7E4ADB64543C}"/>
              </a:ext>
            </a:extLst>
          </p:cNvPr>
          <p:cNvSpPr/>
          <p:nvPr/>
        </p:nvSpPr>
        <p:spPr>
          <a:xfrm>
            <a:off x="10717825" y="7325605"/>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3" name="Shape 2539">
            <a:extLst>
              <a:ext uri="{FF2B5EF4-FFF2-40B4-BE49-F238E27FC236}">
                <a16:creationId xmlns:a16="http://schemas.microsoft.com/office/drawing/2014/main" id="{6FE683D6-8119-5541-89E7-A80A9D9E9BEA}"/>
              </a:ext>
            </a:extLst>
          </p:cNvPr>
          <p:cNvSpPr/>
          <p:nvPr/>
        </p:nvSpPr>
        <p:spPr>
          <a:xfrm>
            <a:off x="10717825" y="7947118"/>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4" name="Shape 2539">
            <a:extLst>
              <a:ext uri="{FF2B5EF4-FFF2-40B4-BE49-F238E27FC236}">
                <a16:creationId xmlns:a16="http://schemas.microsoft.com/office/drawing/2014/main" id="{BC628CF8-2913-FC4B-A1D8-4AB1B971A119}"/>
              </a:ext>
            </a:extLst>
          </p:cNvPr>
          <p:cNvSpPr/>
          <p:nvPr/>
        </p:nvSpPr>
        <p:spPr>
          <a:xfrm>
            <a:off x="10717825" y="6053354"/>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5" name="Shape 2539">
            <a:extLst>
              <a:ext uri="{FF2B5EF4-FFF2-40B4-BE49-F238E27FC236}">
                <a16:creationId xmlns:a16="http://schemas.microsoft.com/office/drawing/2014/main" id="{E7017DA6-F46E-4045-9EEF-9EC64088D1A5}"/>
              </a:ext>
            </a:extLst>
          </p:cNvPr>
          <p:cNvSpPr/>
          <p:nvPr/>
        </p:nvSpPr>
        <p:spPr>
          <a:xfrm>
            <a:off x="10717825" y="8574946"/>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6" name="Shape 2539">
            <a:extLst>
              <a:ext uri="{FF2B5EF4-FFF2-40B4-BE49-F238E27FC236}">
                <a16:creationId xmlns:a16="http://schemas.microsoft.com/office/drawing/2014/main" id="{792BCB49-FB0C-F648-A54C-43D36B37CF73}"/>
              </a:ext>
            </a:extLst>
          </p:cNvPr>
          <p:cNvSpPr/>
          <p:nvPr/>
        </p:nvSpPr>
        <p:spPr>
          <a:xfrm>
            <a:off x="10717825" y="9240666"/>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7" name="Shape 2539">
            <a:extLst>
              <a:ext uri="{FF2B5EF4-FFF2-40B4-BE49-F238E27FC236}">
                <a16:creationId xmlns:a16="http://schemas.microsoft.com/office/drawing/2014/main" id="{AC71D724-9D65-924E-91D8-E658E13A3B9B}"/>
              </a:ext>
            </a:extLst>
          </p:cNvPr>
          <p:cNvSpPr/>
          <p:nvPr/>
        </p:nvSpPr>
        <p:spPr>
          <a:xfrm>
            <a:off x="10717825" y="9862179"/>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8" name="Shape 2539">
            <a:extLst>
              <a:ext uri="{FF2B5EF4-FFF2-40B4-BE49-F238E27FC236}">
                <a16:creationId xmlns:a16="http://schemas.microsoft.com/office/drawing/2014/main" id="{846FAACE-059F-5F44-8559-A9A1A0C13B2F}"/>
              </a:ext>
            </a:extLst>
          </p:cNvPr>
          <p:cNvSpPr/>
          <p:nvPr/>
        </p:nvSpPr>
        <p:spPr>
          <a:xfrm>
            <a:off x="15131329" y="667817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59" name="Shape 2539">
            <a:extLst>
              <a:ext uri="{FF2B5EF4-FFF2-40B4-BE49-F238E27FC236}">
                <a16:creationId xmlns:a16="http://schemas.microsoft.com/office/drawing/2014/main" id="{E53C6968-492E-2D41-9FC1-D7EA1A0D2F6C}"/>
              </a:ext>
            </a:extLst>
          </p:cNvPr>
          <p:cNvSpPr/>
          <p:nvPr/>
        </p:nvSpPr>
        <p:spPr>
          <a:xfrm>
            <a:off x="15131329" y="539014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0" name="Shape 2539">
            <a:extLst>
              <a:ext uri="{FF2B5EF4-FFF2-40B4-BE49-F238E27FC236}">
                <a16:creationId xmlns:a16="http://schemas.microsoft.com/office/drawing/2014/main" id="{85F124DF-CD53-0C45-B514-8A4D7EF5B5A8}"/>
              </a:ext>
            </a:extLst>
          </p:cNvPr>
          <p:cNvSpPr/>
          <p:nvPr/>
        </p:nvSpPr>
        <p:spPr>
          <a:xfrm>
            <a:off x="15131329" y="7325605"/>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1" name="Shape 2539">
            <a:extLst>
              <a:ext uri="{FF2B5EF4-FFF2-40B4-BE49-F238E27FC236}">
                <a16:creationId xmlns:a16="http://schemas.microsoft.com/office/drawing/2014/main" id="{045C55B6-1110-7D4D-918C-1B166E30021F}"/>
              </a:ext>
            </a:extLst>
          </p:cNvPr>
          <p:cNvSpPr/>
          <p:nvPr/>
        </p:nvSpPr>
        <p:spPr>
          <a:xfrm>
            <a:off x="15131329" y="7947118"/>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2" name="Shape 2539">
            <a:extLst>
              <a:ext uri="{FF2B5EF4-FFF2-40B4-BE49-F238E27FC236}">
                <a16:creationId xmlns:a16="http://schemas.microsoft.com/office/drawing/2014/main" id="{39EEAA80-46C8-8A48-A9A2-2B3B31A72FEB}"/>
              </a:ext>
            </a:extLst>
          </p:cNvPr>
          <p:cNvSpPr/>
          <p:nvPr/>
        </p:nvSpPr>
        <p:spPr>
          <a:xfrm>
            <a:off x="15131329" y="6053354"/>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69" name="Shape 2539">
            <a:extLst>
              <a:ext uri="{FF2B5EF4-FFF2-40B4-BE49-F238E27FC236}">
                <a16:creationId xmlns:a16="http://schemas.microsoft.com/office/drawing/2014/main" id="{D41E736F-0906-8148-BCD1-E05BED722C83}"/>
              </a:ext>
            </a:extLst>
          </p:cNvPr>
          <p:cNvSpPr/>
          <p:nvPr/>
        </p:nvSpPr>
        <p:spPr>
          <a:xfrm>
            <a:off x="19339835" y="667817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0" name="Shape 2539">
            <a:extLst>
              <a:ext uri="{FF2B5EF4-FFF2-40B4-BE49-F238E27FC236}">
                <a16:creationId xmlns:a16="http://schemas.microsoft.com/office/drawing/2014/main" id="{04787351-921C-2840-8511-21F495F65D55}"/>
              </a:ext>
            </a:extLst>
          </p:cNvPr>
          <p:cNvSpPr/>
          <p:nvPr/>
        </p:nvSpPr>
        <p:spPr>
          <a:xfrm>
            <a:off x="19339835" y="5390143"/>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13" name="Shape 2539">
            <a:extLst>
              <a:ext uri="{FF2B5EF4-FFF2-40B4-BE49-F238E27FC236}">
                <a16:creationId xmlns:a16="http://schemas.microsoft.com/office/drawing/2014/main" id="{C5631B99-CE15-6B4F-99DB-D2DAE5847CFA}"/>
              </a:ext>
            </a:extLst>
          </p:cNvPr>
          <p:cNvSpPr/>
          <p:nvPr/>
        </p:nvSpPr>
        <p:spPr>
          <a:xfrm>
            <a:off x="19339835" y="6053354"/>
            <a:ext cx="584159" cy="398290"/>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rgbClr val="00B050"/>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117" name="Shape 2541">
            <a:extLst>
              <a:ext uri="{FF2B5EF4-FFF2-40B4-BE49-F238E27FC236}">
                <a16:creationId xmlns:a16="http://schemas.microsoft.com/office/drawing/2014/main" id="{40A8B3BD-3930-D643-AAC1-F4568254296B}"/>
              </a:ext>
            </a:extLst>
          </p:cNvPr>
          <p:cNvSpPr/>
          <p:nvPr/>
        </p:nvSpPr>
        <p:spPr>
          <a:xfrm>
            <a:off x="15194867" y="8578056"/>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18" name="Shape 2541">
            <a:extLst>
              <a:ext uri="{FF2B5EF4-FFF2-40B4-BE49-F238E27FC236}">
                <a16:creationId xmlns:a16="http://schemas.microsoft.com/office/drawing/2014/main" id="{C268CC01-022E-1C4A-9CEB-21FE61C4E902}"/>
              </a:ext>
            </a:extLst>
          </p:cNvPr>
          <p:cNvSpPr/>
          <p:nvPr/>
        </p:nvSpPr>
        <p:spPr>
          <a:xfrm>
            <a:off x="15194867" y="9211270"/>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19" name="Shape 2541">
            <a:extLst>
              <a:ext uri="{FF2B5EF4-FFF2-40B4-BE49-F238E27FC236}">
                <a16:creationId xmlns:a16="http://schemas.microsoft.com/office/drawing/2014/main" id="{BB8375E4-568F-1545-A0DA-1BF7FEC8C3B6}"/>
              </a:ext>
            </a:extLst>
          </p:cNvPr>
          <p:cNvSpPr/>
          <p:nvPr/>
        </p:nvSpPr>
        <p:spPr>
          <a:xfrm>
            <a:off x="15194867" y="9832783"/>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0" name="Shape 2541">
            <a:extLst>
              <a:ext uri="{FF2B5EF4-FFF2-40B4-BE49-F238E27FC236}">
                <a16:creationId xmlns:a16="http://schemas.microsoft.com/office/drawing/2014/main" id="{276C59A9-642D-FE49-BC28-2737A4B8F89C}"/>
              </a:ext>
            </a:extLst>
          </p:cNvPr>
          <p:cNvSpPr/>
          <p:nvPr/>
        </p:nvSpPr>
        <p:spPr>
          <a:xfrm>
            <a:off x="19379830" y="7336520"/>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1" name="Shape 2541">
            <a:extLst>
              <a:ext uri="{FF2B5EF4-FFF2-40B4-BE49-F238E27FC236}">
                <a16:creationId xmlns:a16="http://schemas.microsoft.com/office/drawing/2014/main" id="{CBB5AE90-8672-0D42-A1E8-90C0E13A7577}"/>
              </a:ext>
            </a:extLst>
          </p:cNvPr>
          <p:cNvSpPr/>
          <p:nvPr/>
        </p:nvSpPr>
        <p:spPr>
          <a:xfrm>
            <a:off x="19379830" y="7969734"/>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2" name="Shape 2541">
            <a:extLst>
              <a:ext uri="{FF2B5EF4-FFF2-40B4-BE49-F238E27FC236}">
                <a16:creationId xmlns:a16="http://schemas.microsoft.com/office/drawing/2014/main" id="{5D9A7021-4C6E-4344-A28E-269C78593143}"/>
              </a:ext>
            </a:extLst>
          </p:cNvPr>
          <p:cNvSpPr/>
          <p:nvPr/>
        </p:nvSpPr>
        <p:spPr>
          <a:xfrm>
            <a:off x="19379830" y="8591247"/>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3" name="Shape 2541">
            <a:extLst>
              <a:ext uri="{FF2B5EF4-FFF2-40B4-BE49-F238E27FC236}">
                <a16:creationId xmlns:a16="http://schemas.microsoft.com/office/drawing/2014/main" id="{454310DE-8F0B-BB4C-8486-BF3E29C32233}"/>
              </a:ext>
            </a:extLst>
          </p:cNvPr>
          <p:cNvSpPr/>
          <p:nvPr/>
        </p:nvSpPr>
        <p:spPr>
          <a:xfrm>
            <a:off x="19379830" y="9209011"/>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4" name="Shape 2541">
            <a:extLst>
              <a:ext uri="{FF2B5EF4-FFF2-40B4-BE49-F238E27FC236}">
                <a16:creationId xmlns:a16="http://schemas.microsoft.com/office/drawing/2014/main" id="{4AB6C5C2-D7CB-744D-8C15-E2D699E8BCC2}"/>
              </a:ext>
            </a:extLst>
          </p:cNvPr>
          <p:cNvSpPr/>
          <p:nvPr/>
        </p:nvSpPr>
        <p:spPr>
          <a:xfrm>
            <a:off x="19379830" y="9842225"/>
            <a:ext cx="457082" cy="457082"/>
          </a:xfrm>
          <a:custGeom>
            <a:avLst/>
            <a:gdLst/>
            <a:ahLst/>
            <a:cxnLst>
              <a:cxn ang="0">
                <a:pos x="wd2" y="hd2"/>
              </a:cxn>
              <a:cxn ang="5400000">
                <a:pos x="wd2" y="hd2"/>
              </a:cxn>
              <a:cxn ang="10800000">
                <a:pos x="wd2" y="hd2"/>
              </a:cxn>
              <a:cxn ang="16200000">
                <a:pos x="wd2" y="hd2"/>
              </a:cxn>
            </a:cxnLst>
            <a:rect l="0" t="0" r="r" b="b"/>
            <a:pathLst>
              <a:path w="21600" h="21600" extrusionOk="0">
                <a:moveTo>
                  <a:pt x="11648" y="10800"/>
                </a:moveTo>
                <a:lnTo>
                  <a:pt x="21424" y="1024"/>
                </a:lnTo>
                <a:cubicBezTo>
                  <a:pt x="21533" y="916"/>
                  <a:pt x="21600" y="766"/>
                  <a:pt x="21600" y="600"/>
                </a:cubicBezTo>
                <a:cubicBezTo>
                  <a:pt x="21600" y="269"/>
                  <a:pt x="21332" y="0"/>
                  <a:pt x="21000" y="0"/>
                </a:cubicBezTo>
                <a:cubicBezTo>
                  <a:pt x="20835" y="0"/>
                  <a:pt x="20685" y="67"/>
                  <a:pt x="20576" y="176"/>
                </a:cubicBezTo>
                <a:lnTo>
                  <a:pt x="10800" y="9952"/>
                </a:lnTo>
                <a:lnTo>
                  <a:pt x="1024" y="176"/>
                </a:lnTo>
                <a:cubicBezTo>
                  <a:pt x="916" y="67"/>
                  <a:pt x="766" y="0"/>
                  <a:pt x="600" y="0"/>
                </a:cubicBezTo>
                <a:cubicBezTo>
                  <a:pt x="268" y="0"/>
                  <a:pt x="0" y="269"/>
                  <a:pt x="0" y="600"/>
                </a:cubicBezTo>
                <a:cubicBezTo>
                  <a:pt x="0" y="766"/>
                  <a:pt x="67" y="916"/>
                  <a:pt x="176" y="1025"/>
                </a:cubicBezTo>
                <a:lnTo>
                  <a:pt x="9952" y="10800"/>
                </a:lnTo>
                <a:lnTo>
                  <a:pt x="176" y="20576"/>
                </a:lnTo>
                <a:cubicBezTo>
                  <a:pt x="67" y="20684"/>
                  <a:pt x="0" y="20834"/>
                  <a:pt x="0" y="21000"/>
                </a:cubicBezTo>
                <a:cubicBezTo>
                  <a:pt x="0" y="21332"/>
                  <a:pt x="268" y="21600"/>
                  <a:pt x="600" y="21600"/>
                </a:cubicBezTo>
                <a:cubicBezTo>
                  <a:pt x="766" y="21600"/>
                  <a:pt x="916" y="21533"/>
                  <a:pt x="1024" y="21424"/>
                </a:cubicBezTo>
                <a:lnTo>
                  <a:pt x="10800" y="11648"/>
                </a:lnTo>
                <a:lnTo>
                  <a:pt x="20576" y="21424"/>
                </a:lnTo>
                <a:cubicBezTo>
                  <a:pt x="20685" y="21533"/>
                  <a:pt x="20835" y="21600"/>
                  <a:pt x="21000" y="21600"/>
                </a:cubicBezTo>
                <a:cubicBezTo>
                  <a:pt x="21332" y="21600"/>
                  <a:pt x="21600" y="21332"/>
                  <a:pt x="21600" y="21000"/>
                </a:cubicBezTo>
                <a:cubicBezTo>
                  <a:pt x="21600" y="20834"/>
                  <a:pt x="21533" y="20684"/>
                  <a:pt x="21424" y="20576"/>
                </a:cubicBezTo>
                <a:cubicBezTo>
                  <a:pt x="21424" y="20576"/>
                  <a:pt x="11648" y="10800"/>
                  <a:pt x="11648" y="10800"/>
                </a:cubicBezTo>
                <a:close/>
              </a:path>
            </a:pathLst>
          </a:custGeom>
          <a:solidFill>
            <a:schemeClr val="bg2">
              <a:lumMod val="50000"/>
            </a:schemeClr>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27" name="Parallelogram 126">
            <a:extLst>
              <a:ext uri="{FF2B5EF4-FFF2-40B4-BE49-F238E27FC236}">
                <a16:creationId xmlns:a16="http://schemas.microsoft.com/office/drawing/2014/main" id="{91A9E14F-B065-A64D-81BD-71D65B17FD1D}"/>
              </a:ext>
            </a:extLst>
          </p:cNvPr>
          <p:cNvSpPr/>
          <p:nvPr/>
        </p:nvSpPr>
        <p:spPr>
          <a:xfrm rot="5400000">
            <a:off x="9993653" y="2088214"/>
            <a:ext cx="1977572" cy="4368856"/>
          </a:xfrm>
          <a:prstGeom prst="parallelogram">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400" b="1" dirty="0">
                <a:latin typeface="Source Sans Pro" panose="020B0503030403020204" pitchFamily="34" charset="0"/>
                <a:ea typeface="Source Sans Pro" panose="020B0503030403020204" pitchFamily="34" charset="0"/>
              </a:rPr>
              <a:t>$99.99</a:t>
            </a:r>
          </a:p>
          <a:p>
            <a:pPr algn="ctr"/>
            <a:r>
              <a:rPr lang="en-US" sz="2400" dirty="0">
                <a:latin typeface="Source Sans Pro" panose="020B0503030403020204" pitchFamily="34" charset="0"/>
                <a:ea typeface="Source Sans Pro" panose="020B0503030403020204" pitchFamily="34" charset="0"/>
              </a:rPr>
              <a:t>Per month</a:t>
            </a:r>
          </a:p>
        </p:txBody>
      </p:sp>
      <p:sp>
        <p:nvSpPr>
          <p:cNvPr id="128" name="Parallelogram 127">
            <a:extLst>
              <a:ext uri="{FF2B5EF4-FFF2-40B4-BE49-F238E27FC236}">
                <a16:creationId xmlns:a16="http://schemas.microsoft.com/office/drawing/2014/main" id="{547156C4-0544-B640-B554-097F43F8203C}"/>
              </a:ext>
            </a:extLst>
          </p:cNvPr>
          <p:cNvSpPr/>
          <p:nvPr/>
        </p:nvSpPr>
        <p:spPr>
          <a:xfrm rot="5400000">
            <a:off x="14326008" y="2117459"/>
            <a:ext cx="1977572" cy="4295854"/>
          </a:xfrm>
          <a:prstGeom prst="parallelogram">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400" b="1" dirty="0">
                <a:latin typeface="Source Sans Pro" panose="020B0503030403020204" pitchFamily="34" charset="0"/>
                <a:ea typeface="Source Sans Pro" panose="020B0503030403020204" pitchFamily="34" charset="0"/>
              </a:rPr>
              <a:t>$99.99</a:t>
            </a:r>
          </a:p>
          <a:p>
            <a:pPr algn="ctr"/>
            <a:r>
              <a:rPr lang="en-US" sz="2400" dirty="0">
                <a:latin typeface="Source Sans Pro" panose="020B0503030403020204" pitchFamily="34" charset="0"/>
                <a:ea typeface="Source Sans Pro" panose="020B0503030403020204" pitchFamily="34" charset="0"/>
              </a:rPr>
              <a:t>Per month</a:t>
            </a:r>
          </a:p>
        </p:txBody>
      </p:sp>
      <p:sp>
        <p:nvSpPr>
          <p:cNvPr id="129" name="Parallelogram 128">
            <a:extLst>
              <a:ext uri="{FF2B5EF4-FFF2-40B4-BE49-F238E27FC236}">
                <a16:creationId xmlns:a16="http://schemas.microsoft.com/office/drawing/2014/main" id="{CFBC4C79-A2BD-154B-9426-B94C1D49B0AA}"/>
              </a:ext>
            </a:extLst>
          </p:cNvPr>
          <p:cNvSpPr/>
          <p:nvPr/>
        </p:nvSpPr>
        <p:spPr>
          <a:xfrm rot="5400000">
            <a:off x="18619595" y="2118768"/>
            <a:ext cx="1977572" cy="4291319"/>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5400" b="1" dirty="0">
                <a:latin typeface="Source Sans Pro" panose="020B0503030403020204" pitchFamily="34" charset="0"/>
                <a:ea typeface="Source Sans Pro" panose="020B0503030403020204" pitchFamily="34" charset="0"/>
              </a:rPr>
              <a:t>$99.99</a:t>
            </a:r>
          </a:p>
          <a:p>
            <a:pPr algn="ctr"/>
            <a:r>
              <a:rPr lang="en-US" sz="2400" dirty="0">
                <a:latin typeface="Source Sans Pro" panose="020B0503030403020204" pitchFamily="34" charset="0"/>
                <a:ea typeface="Source Sans Pro" panose="020B0503030403020204" pitchFamily="34" charset="0"/>
              </a:rPr>
              <a:t>Per month</a:t>
            </a:r>
          </a:p>
        </p:txBody>
      </p:sp>
      <p:sp>
        <p:nvSpPr>
          <p:cNvPr id="131" name="Freeform 130">
            <a:extLst>
              <a:ext uri="{FF2B5EF4-FFF2-40B4-BE49-F238E27FC236}">
                <a16:creationId xmlns:a16="http://schemas.microsoft.com/office/drawing/2014/main" id="{92FA69FF-F108-DA41-8FDB-96070E0DE8B0}"/>
              </a:ext>
            </a:extLst>
          </p:cNvPr>
          <p:cNvSpPr/>
          <p:nvPr/>
        </p:nvSpPr>
        <p:spPr>
          <a:xfrm>
            <a:off x="8852940" y="10412490"/>
            <a:ext cx="4313927" cy="1415409"/>
          </a:xfrm>
          <a:custGeom>
            <a:avLst/>
            <a:gdLst>
              <a:gd name="connsiteX0" fmla="*/ 9558 w 4313927"/>
              <a:gd name="connsiteY0" fmla="*/ 805577 h 1480813"/>
              <a:gd name="connsiteX1" fmla="*/ 4313927 w 4313927"/>
              <a:gd name="connsiteY1" fmla="*/ 805577 h 1480813"/>
              <a:gd name="connsiteX2" fmla="*/ 2161742 w 4313927"/>
              <a:gd name="connsiteY2" fmla="*/ 1480813 h 1480813"/>
              <a:gd name="connsiteX3" fmla="*/ 0 w 4313927"/>
              <a:gd name="connsiteY3" fmla="*/ 0 h 1480813"/>
              <a:gd name="connsiteX4" fmla="*/ 4304368 w 4313927"/>
              <a:gd name="connsiteY4" fmla="*/ 0 h 1480813"/>
              <a:gd name="connsiteX5" fmla="*/ 4304368 w 4313927"/>
              <a:gd name="connsiteY5" fmla="*/ 805375 h 1480813"/>
              <a:gd name="connsiteX6" fmla="*/ 0 w 4313927"/>
              <a:gd name="connsiteY6" fmla="*/ 805375 h 1480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3927" h="1480813">
                <a:moveTo>
                  <a:pt x="9558" y="805577"/>
                </a:moveTo>
                <a:lnTo>
                  <a:pt x="4313927" y="805577"/>
                </a:lnTo>
                <a:lnTo>
                  <a:pt x="2161742" y="1480813"/>
                </a:lnTo>
                <a:close/>
                <a:moveTo>
                  <a:pt x="0" y="0"/>
                </a:moveTo>
                <a:lnTo>
                  <a:pt x="4304368" y="0"/>
                </a:lnTo>
                <a:lnTo>
                  <a:pt x="4304368" y="805375"/>
                </a:lnTo>
                <a:lnTo>
                  <a:pt x="0" y="805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BUY NOW</a:t>
            </a:r>
          </a:p>
        </p:txBody>
      </p:sp>
      <p:sp>
        <p:nvSpPr>
          <p:cNvPr id="132" name="Freeform 131">
            <a:extLst>
              <a:ext uri="{FF2B5EF4-FFF2-40B4-BE49-F238E27FC236}">
                <a16:creationId xmlns:a16="http://schemas.microsoft.com/office/drawing/2014/main" id="{7C612CC4-1696-2441-BA38-96C9B4F6C73A}"/>
              </a:ext>
            </a:extLst>
          </p:cNvPr>
          <p:cNvSpPr/>
          <p:nvPr/>
        </p:nvSpPr>
        <p:spPr>
          <a:xfrm>
            <a:off x="13148795" y="10412490"/>
            <a:ext cx="4313927" cy="1415409"/>
          </a:xfrm>
          <a:custGeom>
            <a:avLst/>
            <a:gdLst>
              <a:gd name="connsiteX0" fmla="*/ 9558 w 4313927"/>
              <a:gd name="connsiteY0" fmla="*/ 805577 h 1480813"/>
              <a:gd name="connsiteX1" fmla="*/ 4313927 w 4313927"/>
              <a:gd name="connsiteY1" fmla="*/ 805577 h 1480813"/>
              <a:gd name="connsiteX2" fmla="*/ 2161742 w 4313927"/>
              <a:gd name="connsiteY2" fmla="*/ 1480813 h 1480813"/>
              <a:gd name="connsiteX3" fmla="*/ 0 w 4313927"/>
              <a:gd name="connsiteY3" fmla="*/ 0 h 1480813"/>
              <a:gd name="connsiteX4" fmla="*/ 4304368 w 4313927"/>
              <a:gd name="connsiteY4" fmla="*/ 0 h 1480813"/>
              <a:gd name="connsiteX5" fmla="*/ 4304368 w 4313927"/>
              <a:gd name="connsiteY5" fmla="*/ 805375 h 1480813"/>
              <a:gd name="connsiteX6" fmla="*/ 0 w 4313927"/>
              <a:gd name="connsiteY6" fmla="*/ 805375 h 1480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3927" h="1480813">
                <a:moveTo>
                  <a:pt x="9558" y="805577"/>
                </a:moveTo>
                <a:lnTo>
                  <a:pt x="4313927" y="805577"/>
                </a:lnTo>
                <a:lnTo>
                  <a:pt x="2161742" y="1480813"/>
                </a:lnTo>
                <a:close/>
                <a:moveTo>
                  <a:pt x="0" y="0"/>
                </a:moveTo>
                <a:lnTo>
                  <a:pt x="4304368" y="0"/>
                </a:lnTo>
                <a:lnTo>
                  <a:pt x="4304368" y="805375"/>
                </a:lnTo>
                <a:lnTo>
                  <a:pt x="0" y="805375"/>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BUY NOW</a:t>
            </a:r>
          </a:p>
        </p:txBody>
      </p:sp>
      <p:sp>
        <p:nvSpPr>
          <p:cNvPr id="133" name="Freeform 132">
            <a:extLst>
              <a:ext uri="{FF2B5EF4-FFF2-40B4-BE49-F238E27FC236}">
                <a16:creationId xmlns:a16="http://schemas.microsoft.com/office/drawing/2014/main" id="{0ECD9600-0A6B-CE43-9A55-845B6A2E154E}"/>
              </a:ext>
            </a:extLst>
          </p:cNvPr>
          <p:cNvSpPr/>
          <p:nvPr/>
        </p:nvSpPr>
        <p:spPr>
          <a:xfrm>
            <a:off x="17446409" y="10404936"/>
            <a:ext cx="4313927" cy="1415409"/>
          </a:xfrm>
          <a:custGeom>
            <a:avLst/>
            <a:gdLst>
              <a:gd name="connsiteX0" fmla="*/ 9558 w 4313927"/>
              <a:gd name="connsiteY0" fmla="*/ 805577 h 1480813"/>
              <a:gd name="connsiteX1" fmla="*/ 4313927 w 4313927"/>
              <a:gd name="connsiteY1" fmla="*/ 805577 h 1480813"/>
              <a:gd name="connsiteX2" fmla="*/ 2161742 w 4313927"/>
              <a:gd name="connsiteY2" fmla="*/ 1480813 h 1480813"/>
              <a:gd name="connsiteX3" fmla="*/ 0 w 4313927"/>
              <a:gd name="connsiteY3" fmla="*/ 0 h 1480813"/>
              <a:gd name="connsiteX4" fmla="*/ 4304368 w 4313927"/>
              <a:gd name="connsiteY4" fmla="*/ 0 h 1480813"/>
              <a:gd name="connsiteX5" fmla="*/ 4304368 w 4313927"/>
              <a:gd name="connsiteY5" fmla="*/ 805375 h 1480813"/>
              <a:gd name="connsiteX6" fmla="*/ 0 w 4313927"/>
              <a:gd name="connsiteY6" fmla="*/ 805375 h 1480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13927" h="1480813">
                <a:moveTo>
                  <a:pt x="9558" y="805577"/>
                </a:moveTo>
                <a:lnTo>
                  <a:pt x="4313927" y="805577"/>
                </a:lnTo>
                <a:lnTo>
                  <a:pt x="2161742" y="1480813"/>
                </a:lnTo>
                <a:close/>
                <a:moveTo>
                  <a:pt x="0" y="0"/>
                </a:moveTo>
                <a:lnTo>
                  <a:pt x="4304368" y="0"/>
                </a:lnTo>
                <a:lnTo>
                  <a:pt x="4304368" y="805375"/>
                </a:lnTo>
                <a:lnTo>
                  <a:pt x="0" y="80537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latin typeface="Source Sans Pro" panose="020B0503030403020204" pitchFamily="34" charset="0"/>
                <a:ea typeface="Source Sans Pro" panose="020B0503030403020204" pitchFamily="34" charset="0"/>
              </a:rPr>
              <a:t>BUY NOW</a:t>
            </a:r>
          </a:p>
        </p:txBody>
      </p:sp>
      <p:sp>
        <p:nvSpPr>
          <p:cNvPr id="8" name="Rectangle 7">
            <a:extLst>
              <a:ext uri="{FF2B5EF4-FFF2-40B4-BE49-F238E27FC236}">
                <a16:creationId xmlns:a16="http://schemas.microsoft.com/office/drawing/2014/main" id="{32869C56-2AB0-684D-8547-53E0820D1F2D}"/>
              </a:ext>
            </a:extLst>
          </p:cNvPr>
          <p:cNvSpPr/>
          <p:nvPr/>
        </p:nvSpPr>
        <p:spPr>
          <a:xfrm>
            <a:off x="2679974" y="10412489"/>
            <a:ext cx="6189279" cy="78198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6" name="TextBox 35">
            <a:extLst>
              <a:ext uri="{FF2B5EF4-FFF2-40B4-BE49-F238E27FC236}">
                <a16:creationId xmlns:a16="http://schemas.microsoft.com/office/drawing/2014/main" id="{513FD2D3-B8D7-E04C-9778-4F6BC8DE916E}"/>
              </a:ext>
            </a:extLst>
          </p:cNvPr>
          <p:cNvSpPr txBox="1"/>
          <p:nvPr/>
        </p:nvSpPr>
        <p:spPr>
          <a:xfrm>
            <a:off x="1419225" y="544128"/>
            <a:ext cx="775404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Price Table Example</a:t>
            </a:r>
          </a:p>
        </p:txBody>
      </p:sp>
      <p:sp>
        <p:nvSpPr>
          <p:cNvPr id="37" name="Rectangle 36">
            <a:extLst>
              <a:ext uri="{FF2B5EF4-FFF2-40B4-BE49-F238E27FC236}">
                <a16:creationId xmlns:a16="http://schemas.microsoft.com/office/drawing/2014/main" id="{F95AFAAD-C92E-CD4D-9000-476BB0F348D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0602261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Subtitle 2"/>
          <p:cNvSpPr txBox="1">
            <a:spLocks/>
          </p:cNvSpPr>
          <p:nvPr/>
        </p:nvSpPr>
        <p:spPr>
          <a:xfrm>
            <a:off x="1305738" y="3268628"/>
            <a:ext cx="9750058"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p:txBody>
      </p:sp>
      <p:sp>
        <p:nvSpPr>
          <p:cNvPr id="6" name="TextBox 5">
            <a:extLst>
              <a:ext uri="{FF2B5EF4-FFF2-40B4-BE49-F238E27FC236}">
                <a16:creationId xmlns:a16="http://schemas.microsoft.com/office/drawing/2014/main" id="{12494C85-0193-8848-9831-5ADC7C564FF6}"/>
              </a:ext>
            </a:extLst>
          </p:cNvPr>
          <p:cNvSpPr txBox="1"/>
          <p:nvPr/>
        </p:nvSpPr>
        <p:spPr>
          <a:xfrm>
            <a:off x="1416951" y="544128"/>
            <a:ext cx="353814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About Us</a:t>
            </a:r>
          </a:p>
        </p:txBody>
      </p:sp>
      <p:sp>
        <p:nvSpPr>
          <p:cNvPr id="8" name="Rectangle 7">
            <a:extLst>
              <a:ext uri="{FF2B5EF4-FFF2-40B4-BE49-F238E27FC236}">
                <a16:creationId xmlns:a16="http://schemas.microsoft.com/office/drawing/2014/main" id="{057530D2-1ADF-504D-98DD-488B8478227E}"/>
              </a:ext>
            </a:extLst>
          </p:cNvPr>
          <p:cNvSpPr/>
          <p:nvPr/>
        </p:nvSpPr>
        <p:spPr>
          <a:xfrm>
            <a:off x="1526930"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50D2F18C-55C5-8644-9D3E-B258F93405FD}"/>
              </a:ext>
            </a:extLst>
          </p:cNvPr>
          <p:cNvSpPr>
            <a:spLocks noGrp="1"/>
          </p:cNvSpPr>
          <p:nvPr>
            <p:ph type="pic" sz="quarter" idx="17"/>
          </p:nvPr>
        </p:nvSpPr>
        <p:spPr>
          <a:solidFill>
            <a:schemeClr val="bg1">
              <a:lumMod val="95000"/>
            </a:schemeClr>
          </a:solidFill>
        </p:spPr>
      </p:sp>
    </p:spTree>
    <p:extLst>
      <p:ext uri="{BB962C8B-B14F-4D97-AF65-F5344CB8AC3E}">
        <p14:creationId xmlns:p14="http://schemas.microsoft.com/office/powerpoint/2010/main" val="19328974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a:extLst>
              <a:ext uri="{FF2B5EF4-FFF2-40B4-BE49-F238E27FC236}">
                <a16:creationId xmlns:a16="http://schemas.microsoft.com/office/drawing/2014/main" id="{83A4CAD4-8505-464B-9E64-BB693D1B69F1}"/>
              </a:ext>
            </a:extLst>
          </p:cNvPr>
          <p:cNvSpPr txBox="1"/>
          <p:nvPr/>
        </p:nvSpPr>
        <p:spPr>
          <a:xfrm>
            <a:off x="13800682" y="6547010"/>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0" name="TextBox 79">
            <a:extLst>
              <a:ext uri="{FF2B5EF4-FFF2-40B4-BE49-F238E27FC236}">
                <a16:creationId xmlns:a16="http://schemas.microsoft.com/office/drawing/2014/main" id="{D18417F8-DFA0-DE48-8C5D-23FB31E143AF}"/>
              </a:ext>
            </a:extLst>
          </p:cNvPr>
          <p:cNvSpPr txBox="1"/>
          <p:nvPr/>
        </p:nvSpPr>
        <p:spPr>
          <a:xfrm>
            <a:off x="19041754" y="6547009"/>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1" name="TextBox 80">
            <a:extLst>
              <a:ext uri="{FF2B5EF4-FFF2-40B4-BE49-F238E27FC236}">
                <a16:creationId xmlns:a16="http://schemas.microsoft.com/office/drawing/2014/main" id="{F7453548-55EA-7B4A-B0B2-7D73F149F8C0}"/>
              </a:ext>
            </a:extLst>
          </p:cNvPr>
          <p:cNvSpPr txBox="1"/>
          <p:nvPr/>
        </p:nvSpPr>
        <p:spPr>
          <a:xfrm>
            <a:off x="3318538" y="6550593"/>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2" name="TextBox 81">
            <a:extLst>
              <a:ext uri="{FF2B5EF4-FFF2-40B4-BE49-F238E27FC236}">
                <a16:creationId xmlns:a16="http://schemas.microsoft.com/office/drawing/2014/main" id="{5D56B711-C853-A34F-BA42-8C664253B12E}"/>
              </a:ext>
            </a:extLst>
          </p:cNvPr>
          <p:cNvSpPr txBox="1"/>
          <p:nvPr/>
        </p:nvSpPr>
        <p:spPr>
          <a:xfrm>
            <a:off x="8559610" y="6550592"/>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3" name="TextBox 82">
            <a:extLst>
              <a:ext uri="{FF2B5EF4-FFF2-40B4-BE49-F238E27FC236}">
                <a16:creationId xmlns:a16="http://schemas.microsoft.com/office/drawing/2014/main" id="{F25766DB-7F6A-8F45-8F50-E15B269761E9}"/>
              </a:ext>
            </a:extLst>
          </p:cNvPr>
          <p:cNvSpPr txBox="1"/>
          <p:nvPr/>
        </p:nvSpPr>
        <p:spPr>
          <a:xfrm>
            <a:off x="13800682" y="11681101"/>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4" name="TextBox 83">
            <a:extLst>
              <a:ext uri="{FF2B5EF4-FFF2-40B4-BE49-F238E27FC236}">
                <a16:creationId xmlns:a16="http://schemas.microsoft.com/office/drawing/2014/main" id="{F518D73F-C884-114F-BAD8-C645CC01A8C1}"/>
              </a:ext>
            </a:extLst>
          </p:cNvPr>
          <p:cNvSpPr txBox="1"/>
          <p:nvPr/>
        </p:nvSpPr>
        <p:spPr>
          <a:xfrm>
            <a:off x="19041754" y="11681100"/>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5" name="TextBox 84">
            <a:extLst>
              <a:ext uri="{FF2B5EF4-FFF2-40B4-BE49-F238E27FC236}">
                <a16:creationId xmlns:a16="http://schemas.microsoft.com/office/drawing/2014/main" id="{46D81606-0697-5142-A2CB-6902ABF38561}"/>
              </a:ext>
            </a:extLst>
          </p:cNvPr>
          <p:cNvSpPr txBox="1"/>
          <p:nvPr/>
        </p:nvSpPr>
        <p:spPr>
          <a:xfrm>
            <a:off x="3318538" y="11684684"/>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6" name="TextBox 85">
            <a:extLst>
              <a:ext uri="{FF2B5EF4-FFF2-40B4-BE49-F238E27FC236}">
                <a16:creationId xmlns:a16="http://schemas.microsoft.com/office/drawing/2014/main" id="{DA489456-5205-1844-B23D-E4210FA1AFBF}"/>
              </a:ext>
            </a:extLst>
          </p:cNvPr>
          <p:cNvSpPr txBox="1"/>
          <p:nvPr/>
        </p:nvSpPr>
        <p:spPr>
          <a:xfrm>
            <a:off x="8559610" y="11684683"/>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20" name="TextBox 19">
            <a:extLst>
              <a:ext uri="{FF2B5EF4-FFF2-40B4-BE49-F238E27FC236}">
                <a16:creationId xmlns:a16="http://schemas.microsoft.com/office/drawing/2014/main" id="{7B18BEE2-FACD-2D47-8EF7-475FB7C0EF58}"/>
              </a:ext>
            </a:extLst>
          </p:cNvPr>
          <p:cNvSpPr txBox="1"/>
          <p:nvPr/>
        </p:nvSpPr>
        <p:spPr>
          <a:xfrm>
            <a:off x="1419225" y="544128"/>
            <a:ext cx="618310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Slide for Images</a:t>
            </a:r>
          </a:p>
        </p:txBody>
      </p:sp>
      <p:sp>
        <p:nvSpPr>
          <p:cNvPr id="21" name="Rectangle 20">
            <a:extLst>
              <a:ext uri="{FF2B5EF4-FFF2-40B4-BE49-F238E27FC236}">
                <a16:creationId xmlns:a16="http://schemas.microsoft.com/office/drawing/2014/main" id="{1D32B46C-EC1F-FD4B-94F6-35075C5D8DBF}"/>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9F749FEE-7BC1-7E43-B8A0-EBBD7F1079F7}"/>
              </a:ext>
            </a:extLst>
          </p:cNvPr>
          <p:cNvSpPr>
            <a:spLocks noGrp="1"/>
          </p:cNvSpPr>
          <p:nvPr>
            <p:ph type="pic" sz="quarter" idx="25"/>
          </p:nvPr>
        </p:nvSpPr>
        <p:spPr>
          <a:xfrm>
            <a:off x="2137831" y="2838809"/>
            <a:ext cx="4434419" cy="3447691"/>
          </a:xfrm>
          <a:solidFill>
            <a:schemeClr val="bg1">
              <a:lumMod val="95000"/>
            </a:schemeClr>
          </a:solidFill>
        </p:spPr>
      </p:sp>
      <p:sp>
        <p:nvSpPr>
          <p:cNvPr id="6" name="Picture Placeholder 5">
            <a:extLst>
              <a:ext uri="{FF2B5EF4-FFF2-40B4-BE49-F238E27FC236}">
                <a16:creationId xmlns:a16="http://schemas.microsoft.com/office/drawing/2014/main" id="{2EE6D579-E3C9-A345-8828-D26188A7F7DD}"/>
              </a:ext>
            </a:extLst>
          </p:cNvPr>
          <p:cNvSpPr>
            <a:spLocks noGrp="1"/>
          </p:cNvSpPr>
          <p:nvPr>
            <p:ph type="pic" sz="quarter" idx="24"/>
          </p:nvPr>
        </p:nvSpPr>
        <p:spPr>
          <a:xfrm>
            <a:off x="7378903" y="2838809"/>
            <a:ext cx="4434419" cy="3447691"/>
          </a:xfrm>
          <a:solidFill>
            <a:schemeClr val="bg1">
              <a:lumMod val="95000"/>
            </a:schemeClr>
          </a:solidFill>
        </p:spPr>
      </p:sp>
      <p:sp>
        <p:nvSpPr>
          <p:cNvPr id="9" name="Picture Placeholder 8">
            <a:extLst>
              <a:ext uri="{FF2B5EF4-FFF2-40B4-BE49-F238E27FC236}">
                <a16:creationId xmlns:a16="http://schemas.microsoft.com/office/drawing/2014/main" id="{E9C8840B-2AF1-6348-96DC-4344D64ED9D5}"/>
              </a:ext>
            </a:extLst>
          </p:cNvPr>
          <p:cNvSpPr>
            <a:spLocks noGrp="1"/>
          </p:cNvSpPr>
          <p:nvPr>
            <p:ph type="pic" sz="quarter" idx="23"/>
          </p:nvPr>
        </p:nvSpPr>
        <p:spPr>
          <a:xfrm>
            <a:off x="12619975" y="2838809"/>
            <a:ext cx="4434419" cy="3447691"/>
          </a:xfrm>
          <a:solidFill>
            <a:schemeClr val="bg1">
              <a:lumMod val="95000"/>
            </a:schemeClr>
          </a:solidFill>
        </p:spPr>
      </p:sp>
      <p:sp>
        <p:nvSpPr>
          <p:cNvPr id="11" name="Picture Placeholder 10">
            <a:extLst>
              <a:ext uri="{FF2B5EF4-FFF2-40B4-BE49-F238E27FC236}">
                <a16:creationId xmlns:a16="http://schemas.microsoft.com/office/drawing/2014/main" id="{09616E47-3FC8-5147-BFE8-2141469703E8}"/>
              </a:ext>
            </a:extLst>
          </p:cNvPr>
          <p:cNvSpPr>
            <a:spLocks noGrp="1"/>
          </p:cNvSpPr>
          <p:nvPr>
            <p:ph type="pic" sz="quarter" idx="22"/>
          </p:nvPr>
        </p:nvSpPr>
        <p:spPr>
          <a:xfrm>
            <a:off x="17861047" y="2838809"/>
            <a:ext cx="4434419" cy="3447691"/>
          </a:xfrm>
          <a:solidFill>
            <a:schemeClr val="bg1">
              <a:lumMod val="95000"/>
            </a:schemeClr>
          </a:solidFill>
        </p:spPr>
      </p:sp>
      <p:sp>
        <p:nvSpPr>
          <p:cNvPr id="14" name="Picture Placeholder 13">
            <a:extLst>
              <a:ext uri="{FF2B5EF4-FFF2-40B4-BE49-F238E27FC236}">
                <a16:creationId xmlns:a16="http://schemas.microsoft.com/office/drawing/2014/main" id="{D9EC0F9F-2FFB-AF46-9A77-6C5356537B2A}"/>
              </a:ext>
            </a:extLst>
          </p:cNvPr>
          <p:cNvSpPr>
            <a:spLocks noGrp="1"/>
          </p:cNvSpPr>
          <p:nvPr>
            <p:ph type="pic" sz="quarter" idx="18"/>
          </p:nvPr>
        </p:nvSpPr>
        <p:spPr>
          <a:solidFill>
            <a:schemeClr val="bg1">
              <a:lumMod val="95000"/>
            </a:schemeClr>
          </a:solidFill>
        </p:spPr>
      </p:sp>
      <p:sp>
        <p:nvSpPr>
          <p:cNvPr id="17" name="Picture Placeholder 16">
            <a:extLst>
              <a:ext uri="{FF2B5EF4-FFF2-40B4-BE49-F238E27FC236}">
                <a16:creationId xmlns:a16="http://schemas.microsoft.com/office/drawing/2014/main" id="{CA4A78FE-F690-804D-AA54-05912CD7600A}"/>
              </a:ext>
            </a:extLst>
          </p:cNvPr>
          <p:cNvSpPr>
            <a:spLocks noGrp="1"/>
          </p:cNvSpPr>
          <p:nvPr>
            <p:ph type="pic" sz="quarter" idx="19"/>
          </p:nvPr>
        </p:nvSpPr>
        <p:spPr>
          <a:xfrm>
            <a:off x="12619975" y="7934326"/>
            <a:ext cx="4434419" cy="3447691"/>
          </a:xfrm>
          <a:solidFill>
            <a:schemeClr val="bg1">
              <a:lumMod val="95000"/>
            </a:schemeClr>
          </a:solidFill>
        </p:spPr>
      </p:sp>
      <p:sp>
        <p:nvSpPr>
          <p:cNvPr id="22" name="Picture Placeholder 21">
            <a:extLst>
              <a:ext uri="{FF2B5EF4-FFF2-40B4-BE49-F238E27FC236}">
                <a16:creationId xmlns:a16="http://schemas.microsoft.com/office/drawing/2014/main" id="{7E91DAA2-BFC8-144C-B4A0-4EAD9E14BC4E}"/>
              </a:ext>
            </a:extLst>
          </p:cNvPr>
          <p:cNvSpPr>
            <a:spLocks noGrp="1"/>
          </p:cNvSpPr>
          <p:nvPr>
            <p:ph type="pic" sz="quarter" idx="20"/>
          </p:nvPr>
        </p:nvSpPr>
        <p:spPr>
          <a:solidFill>
            <a:schemeClr val="bg1">
              <a:lumMod val="95000"/>
            </a:schemeClr>
          </a:solidFill>
        </p:spPr>
      </p:sp>
      <p:sp>
        <p:nvSpPr>
          <p:cNvPr id="26" name="Picture Placeholder 25">
            <a:extLst>
              <a:ext uri="{FF2B5EF4-FFF2-40B4-BE49-F238E27FC236}">
                <a16:creationId xmlns:a16="http://schemas.microsoft.com/office/drawing/2014/main" id="{61461E19-8F69-794F-B34B-1DC3EB376D6D}"/>
              </a:ext>
            </a:extLst>
          </p:cNvPr>
          <p:cNvSpPr>
            <a:spLocks noGrp="1"/>
          </p:cNvSpPr>
          <p:nvPr>
            <p:ph type="pic" sz="quarter" idx="21"/>
          </p:nvPr>
        </p:nvSpPr>
        <p:spPr>
          <a:solidFill>
            <a:schemeClr val="bg1">
              <a:lumMod val="95000"/>
            </a:schemeClr>
          </a:solidFill>
        </p:spPr>
      </p:sp>
    </p:spTree>
    <p:extLst>
      <p:ext uri="{BB962C8B-B14F-4D97-AF65-F5344CB8AC3E}">
        <p14:creationId xmlns:p14="http://schemas.microsoft.com/office/powerpoint/2010/main" val="1115165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11155527" y="988783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39" name="TextBox 38"/>
          <p:cNvSpPr txBox="1"/>
          <p:nvPr/>
        </p:nvSpPr>
        <p:spPr>
          <a:xfrm>
            <a:off x="18173390" y="988783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40" name="TextBox 39"/>
          <p:cNvSpPr txBox="1"/>
          <p:nvPr/>
        </p:nvSpPr>
        <p:spPr>
          <a:xfrm>
            <a:off x="4137666" y="988783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18" name="TextBox 17">
            <a:extLst>
              <a:ext uri="{FF2B5EF4-FFF2-40B4-BE49-F238E27FC236}">
                <a16:creationId xmlns:a16="http://schemas.microsoft.com/office/drawing/2014/main" id="{D56DAAFC-7F4E-6D4C-AC0E-E51E14982EB3}"/>
              </a:ext>
            </a:extLst>
          </p:cNvPr>
          <p:cNvSpPr txBox="1"/>
          <p:nvPr/>
        </p:nvSpPr>
        <p:spPr>
          <a:xfrm>
            <a:off x="1419225" y="544128"/>
            <a:ext cx="618310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Slide for Images</a:t>
            </a:r>
          </a:p>
        </p:txBody>
      </p:sp>
      <p:sp>
        <p:nvSpPr>
          <p:cNvPr id="19" name="Rectangle 18">
            <a:extLst>
              <a:ext uri="{FF2B5EF4-FFF2-40B4-BE49-F238E27FC236}">
                <a16:creationId xmlns:a16="http://schemas.microsoft.com/office/drawing/2014/main" id="{452A6B0C-0E1C-7942-A0D3-2BB4D09B0DA2}"/>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85D4EF26-605E-5449-84EB-93B46218C7CB}"/>
              </a:ext>
            </a:extLst>
          </p:cNvPr>
          <p:cNvSpPr>
            <a:spLocks noGrp="1"/>
          </p:cNvSpPr>
          <p:nvPr>
            <p:ph type="pic" sz="quarter" idx="26"/>
          </p:nvPr>
        </p:nvSpPr>
        <p:spPr>
          <a:solidFill>
            <a:schemeClr val="bg1">
              <a:lumMod val="95000"/>
            </a:schemeClr>
          </a:solidFill>
        </p:spPr>
      </p:sp>
      <p:sp>
        <p:nvSpPr>
          <p:cNvPr id="6" name="Picture Placeholder 5">
            <a:extLst>
              <a:ext uri="{FF2B5EF4-FFF2-40B4-BE49-F238E27FC236}">
                <a16:creationId xmlns:a16="http://schemas.microsoft.com/office/drawing/2014/main" id="{D4A59DA4-60D4-F849-B7EB-442DC3BA027C}"/>
              </a:ext>
            </a:extLst>
          </p:cNvPr>
          <p:cNvSpPr>
            <a:spLocks noGrp="1"/>
          </p:cNvSpPr>
          <p:nvPr>
            <p:ph type="pic" sz="quarter" idx="27"/>
          </p:nvPr>
        </p:nvSpPr>
        <p:spPr>
          <a:solidFill>
            <a:schemeClr val="bg1">
              <a:lumMod val="95000"/>
            </a:schemeClr>
          </a:solidFill>
        </p:spPr>
      </p:sp>
      <p:sp>
        <p:nvSpPr>
          <p:cNvPr id="9" name="Picture Placeholder 8">
            <a:extLst>
              <a:ext uri="{FF2B5EF4-FFF2-40B4-BE49-F238E27FC236}">
                <a16:creationId xmlns:a16="http://schemas.microsoft.com/office/drawing/2014/main" id="{B6B576F1-BBF4-C040-B55B-F8FABAB18040}"/>
              </a:ext>
            </a:extLst>
          </p:cNvPr>
          <p:cNvSpPr>
            <a:spLocks noGrp="1"/>
          </p:cNvSpPr>
          <p:nvPr>
            <p:ph type="pic" sz="quarter" idx="25"/>
          </p:nvPr>
        </p:nvSpPr>
        <p:spPr>
          <a:solidFill>
            <a:schemeClr val="bg1">
              <a:lumMod val="95000"/>
            </a:schemeClr>
          </a:solidFill>
        </p:spPr>
      </p:sp>
    </p:spTree>
    <p:extLst>
      <p:ext uri="{BB962C8B-B14F-4D97-AF65-F5344CB8AC3E}">
        <p14:creationId xmlns:p14="http://schemas.microsoft.com/office/powerpoint/2010/main" val="19184335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Box 39"/>
          <p:cNvSpPr txBox="1"/>
          <p:nvPr/>
        </p:nvSpPr>
        <p:spPr>
          <a:xfrm>
            <a:off x="16493215" y="1049380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12" name="TextBox 11"/>
          <p:cNvSpPr txBox="1"/>
          <p:nvPr/>
        </p:nvSpPr>
        <p:spPr>
          <a:xfrm>
            <a:off x="5854952" y="10493808"/>
            <a:ext cx="2073003"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Your title</a:t>
            </a:r>
          </a:p>
        </p:txBody>
      </p:sp>
      <p:sp>
        <p:nvSpPr>
          <p:cNvPr id="8" name="TextBox 7">
            <a:extLst>
              <a:ext uri="{FF2B5EF4-FFF2-40B4-BE49-F238E27FC236}">
                <a16:creationId xmlns:a16="http://schemas.microsoft.com/office/drawing/2014/main" id="{354D4A8D-38ED-3647-A0C5-5D5A7D337F64}"/>
              </a:ext>
            </a:extLst>
          </p:cNvPr>
          <p:cNvSpPr txBox="1"/>
          <p:nvPr/>
        </p:nvSpPr>
        <p:spPr>
          <a:xfrm>
            <a:off x="1419225" y="544128"/>
            <a:ext cx="618310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Slide for Images</a:t>
            </a:r>
          </a:p>
        </p:txBody>
      </p:sp>
      <p:sp>
        <p:nvSpPr>
          <p:cNvPr id="9" name="Rectangle 8">
            <a:extLst>
              <a:ext uri="{FF2B5EF4-FFF2-40B4-BE49-F238E27FC236}">
                <a16:creationId xmlns:a16="http://schemas.microsoft.com/office/drawing/2014/main" id="{BE035D4A-27E7-8F4A-9687-6165EEBCC24F}"/>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AA052E11-F5C6-D54C-8BED-C322CB483B05}"/>
              </a:ext>
            </a:extLst>
          </p:cNvPr>
          <p:cNvSpPr>
            <a:spLocks noGrp="1"/>
          </p:cNvSpPr>
          <p:nvPr>
            <p:ph type="pic" sz="quarter" idx="27"/>
          </p:nvPr>
        </p:nvSpPr>
        <p:spPr>
          <a:solidFill>
            <a:schemeClr val="bg1">
              <a:lumMod val="95000"/>
            </a:schemeClr>
          </a:solidFill>
        </p:spPr>
      </p:sp>
      <p:sp>
        <p:nvSpPr>
          <p:cNvPr id="6" name="Picture Placeholder 5">
            <a:extLst>
              <a:ext uri="{FF2B5EF4-FFF2-40B4-BE49-F238E27FC236}">
                <a16:creationId xmlns:a16="http://schemas.microsoft.com/office/drawing/2014/main" id="{C468CA35-3DD3-B345-846B-16E12BB3EE50}"/>
              </a:ext>
            </a:extLst>
          </p:cNvPr>
          <p:cNvSpPr>
            <a:spLocks noGrp="1"/>
          </p:cNvSpPr>
          <p:nvPr>
            <p:ph type="pic" sz="quarter" idx="26"/>
          </p:nvPr>
        </p:nvSpPr>
        <p:spPr>
          <a:solidFill>
            <a:schemeClr val="bg1">
              <a:lumMod val="95000"/>
            </a:schemeClr>
          </a:solidFill>
        </p:spPr>
      </p:sp>
    </p:spTree>
    <p:extLst>
      <p:ext uri="{BB962C8B-B14F-4D97-AF65-F5344CB8AC3E}">
        <p14:creationId xmlns:p14="http://schemas.microsoft.com/office/powerpoint/2010/main" val="16332062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D36A30B-3685-8B41-BF1A-2681ECB11405}"/>
              </a:ext>
            </a:extLst>
          </p:cNvPr>
          <p:cNvSpPr/>
          <p:nvPr/>
        </p:nvSpPr>
        <p:spPr>
          <a:xfrm>
            <a:off x="0" y="8258175"/>
            <a:ext cx="24377650" cy="5457825"/>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6573557" y="3271931"/>
            <a:ext cx="4586918" cy="8963258"/>
          </a:xfrm>
          <a:prstGeom prst="rect">
            <a:avLst/>
          </a:prstGeom>
        </p:spPr>
      </p:pic>
      <p:pic>
        <p:nvPicPr>
          <p:cNvPr id="33" name="Picture 3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41238" y="3271931"/>
            <a:ext cx="4586918" cy="8963258"/>
          </a:xfrm>
          <a:prstGeom prst="rect">
            <a:avLst/>
          </a:prstGeom>
        </p:spPr>
      </p:pic>
      <p:pic>
        <p:nvPicPr>
          <p:cNvPr id="34" name="Picture 33"/>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895366" y="3271931"/>
            <a:ext cx="4586918" cy="8963258"/>
          </a:xfrm>
          <a:prstGeom prst="rect">
            <a:avLst/>
          </a:prstGeom>
        </p:spPr>
      </p:pic>
      <p:sp>
        <p:nvSpPr>
          <p:cNvPr id="11" name="TextBox 10">
            <a:extLst>
              <a:ext uri="{FF2B5EF4-FFF2-40B4-BE49-F238E27FC236}">
                <a16:creationId xmlns:a16="http://schemas.microsoft.com/office/drawing/2014/main" id="{5536A515-360A-C644-A587-27A3C48F68FE}"/>
              </a:ext>
            </a:extLst>
          </p:cNvPr>
          <p:cNvSpPr txBox="1"/>
          <p:nvPr/>
        </p:nvSpPr>
        <p:spPr>
          <a:xfrm>
            <a:off x="1419225" y="544128"/>
            <a:ext cx="5732660"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Mobile Devices</a:t>
            </a:r>
          </a:p>
        </p:txBody>
      </p:sp>
      <p:sp>
        <p:nvSpPr>
          <p:cNvPr id="12" name="Rectangle 11">
            <a:extLst>
              <a:ext uri="{FF2B5EF4-FFF2-40B4-BE49-F238E27FC236}">
                <a16:creationId xmlns:a16="http://schemas.microsoft.com/office/drawing/2014/main" id="{00866024-4AE9-DC4B-8641-4775E4428E0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4" name="Picture Placeholder 3">
            <a:extLst>
              <a:ext uri="{FF2B5EF4-FFF2-40B4-BE49-F238E27FC236}">
                <a16:creationId xmlns:a16="http://schemas.microsoft.com/office/drawing/2014/main" id="{6A1F2EEA-2A1B-384F-9BCD-29D92D33B8D8}"/>
              </a:ext>
            </a:extLst>
          </p:cNvPr>
          <p:cNvSpPr>
            <a:spLocks noGrp="1"/>
          </p:cNvSpPr>
          <p:nvPr>
            <p:ph type="pic" sz="quarter" idx="29"/>
          </p:nvPr>
        </p:nvSpPr>
        <p:spPr>
          <a:solidFill>
            <a:schemeClr val="bg1">
              <a:lumMod val="95000"/>
            </a:schemeClr>
          </a:solidFill>
        </p:spPr>
      </p:sp>
      <p:sp>
        <p:nvSpPr>
          <p:cNvPr id="7" name="Picture Placeholder 6">
            <a:extLst>
              <a:ext uri="{FF2B5EF4-FFF2-40B4-BE49-F238E27FC236}">
                <a16:creationId xmlns:a16="http://schemas.microsoft.com/office/drawing/2014/main" id="{31C06414-D431-3843-913A-73E7B253BB01}"/>
              </a:ext>
            </a:extLst>
          </p:cNvPr>
          <p:cNvSpPr>
            <a:spLocks noGrp="1"/>
          </p:cNvSpPr>
          <p:nvPr>
            <p:ph type="pic" sz="quarter" idx="27"/>
          </p:nvPr>
        </p:nvSpPr>
        <p:spPr>
          <a:solidFill>
            <a:schemeClr val="bg1">
              <a:lumMod val="95000"/>
            </a:schemeClr>
          </a:solidFill>
        </p:spPr>
      </p:sp>
      <p:sp>
        <p:nvSpPr>
          <p:cNvPr id="10" name="Picture Placeholder 9">
            <a:extLst>
              <a:ext uri="{FF2B5EF4-FFF2-40B4-BE49-F238E27FC236}">
                <a16:creationId xmlns:a16="http://schemas.microsoft.com/office/drawing/2014/main" id="{51DF5AA6-C571-134C-B73C-E4C56411BA0E}"/>
              </a:ext>
            </a:extLst>
          </p:cNvPr>
          <p:cNvSpPr>
            <a:spLocks noGrp="1"/>
          </p:cNvSpPr>
          <p:nvPr>
            <p:ph type="pic" sz="quarter" idx="28"/>
          </p:nvPr>
        </p:nvSpPr>
        <p:spPr>
          <a:solidFill>
            <a:schemeClr val="bg1">
              <a:lumMod val="95000"/>
            </a:schemeClr>
          </a:solidFill>
        </p:spPr>
      </p:sp>
    </p:spTree>
    <p:extLst>
      <p:ext uri="{BB962C8B-B14F-4D97-AF65-F5344CB8AC3E}">
        <p14:creationId xmlns:p14="http://schemas.microsoft.com/office/powerpoint/2010/main" val="1215464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F6B74A68-95B3-2941-BA81-FE7147B6C0B0}"/>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pic>
        <p:nvPicPr>
          <p:cNvPr id="288" name="Picture 287" descr="New Macbook Silver.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2605795" y="4394076"/>
            <a:ext cx="9862070" cy="5797230"/>
          </a:xfrm>
          <a:prstGeom prst="rect">
            <a:avLst/>
          </a:prstGeom>
        </p:spPr>
      </p:pic>
      <p:sp>
        <p:nvSpPr>
          <p:cNvPr id="22" name="TextBox 21"/>
          <p:cNvSpPr txBox="1"/>
          <p:nvPr/>
        </p:nvSpPr>
        <p:spPr>
          <a:xfrm>
            <a:off x="8645006" y="9606749"/>
            <a:ext cx="130997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Team</a:t>
            </a:r>
          </a:p>
        </p:txBody>
      </p:sp>
      <p:sp>
        <p:nvSpPr>
          <p:cNvPr id="23" name="Subtitle 2"/>
          <p:cNvSpPr txBox="1">
            <a:spLocks/>
          </p:cNvSpPr>
          <p:nvPr/>
        </p:nvSpPr>
        <p:spPr>
          <a:xfrm>
            <a:off x="6877957" y="1019501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4" name="TextBox 23"/>
          <p:cNvSpPr txBox="1"/>
          <p:nvPr/>
        </p:nvSpPr>
        <p:spPr>
          <a:xfrm>
            <a:off x="2995810" y="9606749"/>
            <a:ext cx="150233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Coffee</a:t>
            </a:r>
          </a:p>
        </p:txBody>
      </p:sp>
      <p:sp>
        <p:nvSpPr>
          <p:cNvPr id="25" name="Subtitle 2"/>
          <p:cNvSpPr txBox="1">
            <a:spLocks/>
          </p:cNvSpPr>
          <p:nvPr/>
        </p:nvSpPr>
        <p:spPr>
          <a:xfrm>
            <a:off x="1330422" y="10191306"/>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6" name="TextBox 25"/>
          <p:cNvSpPr txBox="1"/>
          <p:nvPr/>
        </p:nvSpPr>
        <p:spPr>
          <a:xfrm>
            <a:off x="8073109" y="5212388"/>
            <a:ext cx="243848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Computers</a:t>
            </a:r>
          </a:p>
        </p:txBody>
      </p:sp>
      <p:sp>
        <p:nvSpPr>
          <p:cNvPr id="27" name="Subtitle 2"/>
          <p:cNvSpPr txBox="1">
            <a:spLocks/>
          </p:cNvSpPr>
          <p:nvPr/>
        </p:nvSpPr>
        <p:spPr>
          <a:xfrm>
            <a:off x="6877957"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8" name="TextBox 27"/>
          <p:cNvSpPr txBox="1"/>
          <p:nvPr/>
        </p:nvSpPr>
        <p:spPr>
          <a:xfrm>
            <a:off x="2715296" y="5212388"/>
            <a:ext cx="2055371"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Schedule</a:t>
            </a:r>
          </a:p>
        </p:txBody>
      </p:sp>
      <p:sp>
        <p:nvSpPr>
          <p:cNvPr id="47" name="Subtitle 2"/>
          <p:cNvSpPr txBox="1">
            <a:spLocks/>
          </p:cNvSpPr>
          <p:nvPr/>
        </p:nvSpPr>
        <p:spPr>
          <a:xfrm>
            <a:off x="1330422"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6" name="Shape 2534">
            <a:extLst>
              <a:ext uri="{FF2B5EF4-FFF2-40B4-BE49-F238E27FC236}">
                <a16:creationId xmlns:a16="http://schemas.microsoft.com/office/drawing/2014/main" id="{2637947C-9816-3649-9E9B-7FE5A19DCD12}"/>
              </a:ext>
            </a:extLst>
          </p:cNvPr>
          <p:cNvSpPr/>
          <p:nvPr/>
        </p:nvSpPr>
        <p:spPr>
          <a:xfrm>
            <a:off x="8872720" y="4023639"/>
            <a:ext cx="839266" cy="1025803"/>
          </a:xfrm>
          <a:custGeom>
            <a:avLst/>
            <a:gdLst/>
            <a:ahLst/>
            <a:cxnLst>
              <a:cxn ang="0">
                <a:pos x="wd2" y="hd2"/>
              </a:cxn>
              <a:cxn ang="5400000">
                <a:pos x="wd2" y="hd2"/>
              </a:cxn>
              <a:cxn ang="10800000">
                <a:pos x="wd2" y="hd2"/>
              </a:cxn>
              <a:cxn ang="16200000">
                <a:pos x="wd2" y="hd2"/>
              </a:cxn>
            </a:cxnLst>
            <a:rect l="0" t="0" r="r" b="b"/>
            <a:pathLst>
              <a:path w="21600" h="21600" extrusionOk="0">
                <a:moveTo>
                  <a:pt x="14400" y="5891"/>
                </a:moveTo>
                <a:lnTo>
                  <a:pt x="14400" y="982"/>
                </a:lnTo>
                <a:lnTo>
                  <a:pt x="15000" y="982"/>
                </a:lnTo>
                <a:lnTo>
                  <a:pt x="20400" y="5891"/>
                </a:lnTo>
                <a:cubicBezTo>
                  <a:pt x="20400" y="5891"/>
                  <a:pt x="14400" y="5891"/>
                  <a:pt x="14400" y="5891"/>
                </a:cubicBezTo>
                <a:close/>
                <a:moveTo>
                  <a:pt x="20400" y="19636"/>
                </a:moveTo>
                <a:cubicBezTo>
                  <a:pt x="20400" y="20178"/>
                  <a:pt x="19862" y="20617"/>
                  <a:pt x="19200" y="20617"/>
                </a:cubicBezTo>
                <a:lnTo>
                  <a:pt x="2400" y="20617"/>
                </a:lnTo>
                <a:cubicBezTo>
                  <a:pt x="1738" y="20617"/>
                  <a:pt x="1200" y="20178"/>
                  <a:pt x="1200" y="19636"/>
                </a:cubicBezTo>
                <a:lnTo>
                  <a:pt x="1200" y="1964"/>
                </a:lnTo>
                <a:cubicBezTo>
                  <a:pt x="1200" y="1422"/>
                  <a:pt x="1738" y="982"/>
                  <a:pt x="2400" y="982"/>
                </a:cubicBezTo>
                <a:lnTo>
                  <a:pt x="13200" y="982"/>
                </a:lnTo>
                <a:lnTo>
                  <a:pt x="13200" y="5891"/>
                </a:lnTo>
                <a:cubicBezTo>
                  <a:pt x="13200" y="6433"/>
                  <a:pt x="13738" y="6872"/>
                  <a:pt x="14400" y="6872"/>
                </a:cubicBezTo>
                <a:lnTo>
                  <a:pt x="20400" y="6872"/>
                </a:lnTo>
                <a:cubicBezTo>
                  <a:pt x="20400" y="6872"/>
                  <a:pt x="20400" y="19636"/>
                  <a:pt x="20400" y="19636"/>
                </a:cubicBezTo>
                <a:close/>
                <a:moveTo>
                  <a:pt x="15600" y="0"/>
                </a:moveTo>
                <a:lnTo>
                  <a:pt x="2400" y="0"/>
                </a:lnTo>
                <a:cubicBezTo>
                  <a:pt x="1075" y="0"/>
                  <a:pt x="0" y="879"/>
                  <a:pt x="0" y="1964"/>
                </a:cubicBezTo>
                <a:lnTo>
                  <a:pt x="0" y="19636"/>
                </a:lnTo>
                <a:cubicBezTo>
                  <a:pt x="0" y="20720"/>
                  <a:pt x="1075" y="21600"/>
                  <a:pt x="2400" y="21600"/>
                </a:cubicBezTo>
                <a:lnTo>
                  <a:pt x="19200" y="21600"/>
                </a:lnTo>
                <a:cubicBezTo>
                  <a:pt x="20525" y="21600"/>
                  <a:pt x="21600" y="20720"/>
                  <a:pt x="21600" y="19636"/>
                </a:cubicBezTo>
                <a:lnTo>
                  <a:pt x="21600" y="5400"/>
                </a:lnTo>
                <a:cubicBezTo>
                  <a:pt x="21600" y="5400"/>
                  <a:pt x="15600" y="0"/>
                  <a:pt x="15600" y="0"/>
                </a:cubicBezTo>
                <a:close/>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7" name="Shape 2564">
            <a:extLst>
              <a:ext uri="{FF2B5EF4-FFF2-40B4-BE49-F238E27FC236}">
                <a16:creationId xmlns:a16="http://schemas.microsoft.com/office/drawing/2014/main" id="{D8C6311E-0624-3640-8E73-50D753B09FB4}"/>
              </a:ext>
            </a:extLst>
          </p:cNvPr>
          <p:cNvSpPr/>
          <p:nvPr/>
        </p:nvSpPr>
        <p:spPr>
          <a:xfrm>
            <a:off x="8779469" y="8418035"/>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9818" y="10800"/>
                </a:moveTo>
                <a:lnTo>
                  <a:pt x="11782" y="10800"/>
                </a:lnTo>
                <a:lnTo>
                  <a:pt x="11782" y="12764"/>
                </a:lnTo>
                <a:lnTo>
                  <a:pt x="9818" y="12764"/>
                </a:lnTo>
                <a:cubicBezTo>
                  <a:pt x="9818" y="12764"/>
                  <a:pt x="9818" y="10800"/>
                  <a:pt x="9818" y="10800"/>
                </a:cubicBezTo>
                <a:close/>
                <a:moveTo>
                  <a:pt x="9327" y="13745"/>
                </a:moveTo>
                <a:lnTo>
                  <a:pt x="12273" y="13745"/>
                </a:lnTo>
                <a:cubicBezTo>
                  <a:pt x="12544" y="13745"/>
                  <a:pt x="12764" y="13526"/>
                  <a:pt x="12764" y="13255"/>
                </a:cubicBezTo>
                <a:lnTo>
                  <a:pt x="12764" y="10309"/>
                </a:lnTo>
                <a:cubicBezTo>
                  <a:pt x="12764" y="10038"/>
                  <a:pt x="12544" y="9818"/>
                  <a:pt x="12273" y="9818"/>
                </a:cubicBezTo>
                <a:lnTo>
                  <a:pt x="9327" y="9818"/>
                </a:lnTo>
                <a:cubicBezTo>
                  <a:pt x="9056" y="9818"/>
                  <a:pt x="8836" y="10038"/>
                  <a:pt x="8836" y="10309"/>
                </a:cubicBezTo>
                <a:lnTo>
                  <a:pt x="8836" y="13255"/>
                </a:lnTo>
                <a:cubicBezTo>
                  <a:pt x="8836" y="13526"/>
                  <a:pt x="9056" y="13745"/>
                  <a:pt x="9327" y="13745"/>
                </a:cubicBezTo>
                <a:moveTo>
                  <a:pt x="14727" y="15709"/>
                </a:moveTo>
                <a:lnTo>
                  <a:pt x="16691" y="15709"/>
                </a:lnTo>
                <a:lnTo>
                  <a:pt x="16691" y="17673"/>
                </a:lnTo>
                <a:lnTo>
                  <a:pt x="14727" y="17673"/>
                </a:lnTo>
                <a:cubicBezTo>
                  <a:pt x="14727" y="17673"/>
                  <a:pt x="14727" y="15709"/>
                  <a:pt x="14727" y="15709"/>
                </a:cubicBezTo>
                <a:close/>
                <a:moveTo>
                  <a:pt x="14236" y="18655"/>
                </a:moveTo>
                <a:lnTo>
                  <a:pt x="17182" y="18655"/>
                </a:lnTo>
                <a:cubicBezTo>
                  <a:pt x="17453" y="18655"/>
                  <a:pt x="17673" y="18435"/>
                  <a:pt x="17673" y="18164"/>
                </a:cubicBezTo>
                <a:lnTo>
                  <a:pt x="17673" y="15218"/>
                </a:lnTo>
                <a:cubicBezTo>
                  <a:pt x="17673" y="14947"/>
                  <a:pt x="17453" y="14727"/>
                  <a:pt x="17182" y="14727"/>
                </a:cubicBezTo>
                <a:lnTo>
                  <a:pt x="14236" y="14727"/>
                </a:lnTo>
                <a:cubicBezTo>
                  <a:pt x="13965" y="14727"/>
                  <a:pt x="13745" y="14947"/>
                  <a:pt x="13745" y="15218"/>
                </a:cubicBezTo>
                <a:lnTo>
                  <a:pt x="13745" y="18164"/>
                </a:lnTo>
                <a:cubicBezTo>
                  <a:pt x="13745" y="18435"/>
                  <a:pt x="13965" y="18655"/>
                  <a:pt x="14236" y="18655"/>
                </a:cubicBezTo>
                <a:moveTo>
                  <a:pt x="9818" y="5891"/>
                </a:moveTo>
                <a:lnTo>
                  <a:pt x="11782" y="5891"/>
                </a:lnTo>
                <a:lnTo>
                  <a:pt x="11782" y="7855"/>
                </a:lnTo>
                <a:lnTo>
                  <a:pt x="9818" y="7855"/>
                </a:lnTo>
                <a:cubicBezTo>
                  <a:pt x="9818" y="7855"/>
                  <a:pt x="9818" y="5891"/>
                  <a:pt x="9818" y="5891"/>
                </a:cubicBezTo>
                <a:close/>
                <a:moveTo>
                  <a:pt x="9327" y="8836"/>
                </a:moveTo>
                <a:lnTo>
                  <a:pt x="12273" y="8836"/>
                </a:lnTo>
                <a:cubicBezTo>
                  <a:pt x="12544" y="8836"/>
                  <a:pt x="12764" y="8617"/>
                  <a:pt x="12764" y="8345"/>
                </a:cubicBezTo>
                <a:lnTo>
                  <a:pt x="12764" y="5400"/>
                </a:lnTo>
                <a:cubicBezTo>
                  <a:pt x="12764" y="5129"/>
                  <a:pt x="12544" y="4909"/>
                  <a:pt x="12273" y="4909"/>
                </a:cubicBezTo>
                <a:lnTo>
                  <a:pt x="9327" y="4909"/>
                </a:lnTo>
                <a:cubicBezTo>
                  <a:pt x="9056" y="4909"/>
                  <a:pt x="8836" y="5129"/>
                  <a:pt x="8836" y="5400"/>
                </a:cubicBezTo>
                <a:lnTo>
                  <a:pt x="8836" y="8345"/>
                </a:lnTo>
                <a:cubicBezTo>
                  <a:pt x="8836" y="8617"/>
                  <a:pt x="9056" y="8836"/>
                  <a:pt x="9327" y="8836"/>
                </a:cubicBezTo>
                <a:moveTo>
                  <a:pt x="4909" y="15709"/>
                </a:moveTo>
                <a:lnTo>
                  <a:pt x="6873" y="15709"/>
                </a:lnTo>
                <a:lnTo>
                  <a:pt x="6873" y="17673"/>
                </a:lnTo>
                <a:lnTo>
                  <a:pt x="4909" y="17673"/>
                </a:lnTo>
                <a:cubicBezTo>
                  <a:pt x="4909" y="17673"/>
                  <a:pt x="4909" y="15709"/>
                  <a:pt x="4909" y="15709"/>
                </a:cubicBezTo>
                <a:close/>
                <a:moveTo>
                  <a:pt x="4418" y="18655"/>
                </a:moveTo>
                <a:lnTo>
                  <a:pt x="7364" y="18655"/>
                </a:lnTo>
                <a:cubicBezTo>
                  <a:pt x="7635" y="18655"/>
                  <a:pt x="7855" y="18435"/>
                  <a:pt x="7855" y="18164"/>
                </a:cubicBezTo>
                <a:lnTo>
                  <a:pt x="7855" y="15218"/>
                </a:lnTo>
                <a:cubicBezTo>
                  <a:pt x="7855" y="14947"/>
                  <a:pt x="7635" y="14727"/>
                  <a:pt x="7364" y="14727"/>
                </a:cubicBezTo>
                <a:lnTo>
                  <a:pt x="4418" y="14727"/>
                </a:lnTo>
                <a:cubicBezTo>
                  <a:pt x="4147" y="14727"/>
                  <a:pt x="3927" y="14947"/>
                  <a:pt x="3927" y="15218"/>
                </a:cubicBezTo>
                <a:lnTo>
                  <a:pt x="3927" y="18164"/>
                </a:lnTo>
                <a:cubicBezTo>
                  <a:pt x="3927" y="18435"/>
                  <a:pt x="4147" y="18655"/>
                  <a:pt x="4418" y="18655"/>
                </a:cubicBezTo>
                <a:moveTo>
                  <a:pt x="14727" y="10800"/>
                </a:moveTo>
                <a:lnTo>
                  <a:pt x="16691" y="10800"/>
                </a:lnTo>
                <a:lnTo>
                  <a:pt x="16691" y="12764"/>
                </a:lnTo>
                <a:lnTo>
                  <a:pt x="14727" y="12764"/>
                </a:lnTo>
                <a:cubicBezTo>
                  <a:pt x="14727" y="12764"/>
                  <a:pt x="14727" y="10800"/>
                  <a:pt x="14727" y="10800"/>
                </a:cubicBezTo>
                <a:close/>
                <a:moveTo>
                  <a:pt x="14236" y="13745"/>
                </a:moveTo>
                <a:lnTo>
                  <a:pt x="17182" y="13745"/>
                </a:lnTo>
                <a:cubicBezTo>
                  <a:pt x="17453" y="13745"/>
                  <a:pt x="17673" y="13526"/>
                  <a:pt x="17673" y="13255"/>
                </a:cubicBezTo>
                <a:lnTo>
                  <a:pt x="17673" y="10309"/>
                </a:lnTo>
                <a:cubicBezTo>
                  <a:pt x="17673" y="10038"/>
                  <a:pt x="17453" y="9818"/>
                  <a:pt x="17182" y="9818"/>
                </a:cubicBezTo>
                <a:lnTo>
                  <a:pt x="14236" y="9818"/>
                </a:lnTo>
                <a:cubicBezTo>
                  <a:pt x="13965" y="9818"/>
                  <a:pt x="13745" y="10038"/>
                  <a:pt x="13745" y="10309"/>
                </a:cubicBezTo>
                <a:lnTo>
                  <a:pt x="13745" y="13255"/>
                </a:lnTo>
                <a:cubicBezTo>
                  <a:pt x="13745" y="13526"/>
                  <a:pt x="13965" y="13745"/>
                  <a:pt x="14236" y="13745"/>
                </a:cubicBezTo>
                <a:moveTo>
                  <a:pt x="4909" y="10800"/>
                </a:moveTo>
                <a:lnTo>
                  <a:pt x="6873" y="10800"/>
                </a:lnTo>
                <a:lnTo>
                  <a:pt x="6873" y="12764"/>
                </a:lnTo>
                <a:lnTo>
                  <a:pt x="4909" y="12764"/>
                </a:lnTo>
                <a:cubicBezTo>
                  <a:pt x="4909" y="12764"/>
                  <a:pt x="4909" y="10800"/>
                  <a:pt x="4909" y="10800"/>
                </a:cubicBezTo>
                <a:close/>
                <a:moveTo>
                  <a:pt x="4418" y="13745"/>
                </a:moveTo>
                <a:lnTo>
                  <a:pt x="7364" y="13745"/>
                </a:lnTo>
                <a:cubicBezTo>
                  <a:pt x="7635" y="13745"/>
                  <a:pt x="7855" y="13526"/>
                  <a:pt x="7855" y="13255"/>
                </a:cubicBezTo>
                <a:lnTo>
                  <a:pt x="7855" y="10309"/>
                </a:lnTo>
                <a:cubicBezTo>
                  <a:pt x="7855" y="10038"/>
                  <a:pt x="7635" y="9818"/>
                  <a:pt x="7364" y="9818"/>
                </a:cubicBezTo>
                <a:lnTo>
                  <a:pt x="4418" y="9818"/>
                </a:lnTo>
                <a:cubicBezTo>
                  <a:pt x="4147" y="9818"/>
                  <a:pt x="3927" y="10038"/>
                  <a:pt x="3927" y="10309"/>
                </a:cubicBezTo>
                <a:lnTo>
                  <a:pt x="3927" y="13255"/>
                </a:lnTo>
                <a:cubicBezTo>
                  <a:pt x="3927" y="13526"/>
                  <a:pt x="4147" y="13745"/>
                  <a:pt x="4418" y="13745"/>
                </a:cubicBezTo>
                <a:moveTo>
                  <a:pt x="4909" y="5891"/>
                </a:moveTo>
                <a:lnTo>
                  <a:pt x="6873" y="5891"/>
                </a:lnTo>
                <a:lnTo>
                  <a:pt x="6873" y="7855"/>
                </a:lnTo>
                <a:lnTo>
                  <a:pt x="4909" y="7855"/>
                </a:lnTo>
                <a:cubicBezTo>
                  <a:pt x="4909" y="7855"/>
                  <a:pt x="4909" y="5891"/>
                  <a:pt x="4909" y="5891"/>
                </a:cubicBezTo>
                <a:close/>
                <a:moveTo>
                  <a:pt x="4418" y="8836"/>
                </a:moveTo>
                <a:lnTo>
                  <a:pt x="7364" y="8836"/>
                </a:lnTo>
                <a:cubicBezTo>
                  <a:pt x="7635" y="8836"/>
                  <a:pt x="7855" y="8617"/>
                  <a:pt x="7855" y="8345"/>
                </a:cubicBezTo>
                <a:lnTo>
                  <a:pt x="7855" y="5400"/>
                </a:lnTo>
                <a:cubicBezTo>
                  <a:pt x="7855" y="5129"/>
                  <a:pt x="7635" y="4909"/>
                  <a:pt x="7364" y="4909"/>
                </a:cubicBezTo>
                <a:lnTo>
                  <a:pt x="4418" y="4909"/>
                </a:lnTo>
                <a:cubicBezTo>
                  <a:pt x="4147" y="4909"/>
                  <a:pt x="3927" y="5129"/>
                  <a:pt x="3927" y="5400"/>
                </a:cubicBezTo>
                <a:lnTo>
                  <a:pt x="3927" y="8345"/>
                </a:lnTo>
                <a:cubicBezTo>
                  <a:pt x="3927" y="8617"/>
                  <a:pt x="4147" y="8836"/>
                  <a:pt x="4418" y="8836"/>
                </a:cubicBezTo>
                <a:moveTo>
                  <a:pt x="14727" y="5891"/>
                </a:moveTo>
                <a:lnTo>
                  <a:pt x="16691" y="5891"/>
                </a:lnTo>
                <a:lnTo>
                  <a:pt x="16691" y="7855"/>
                </a:lnTo>
                <a:lnTo>
                  <a:pt x="14727" y="7855"/>
                </a:lnTo>
                <a:cubicBezTo>
                  <a:pt x="14727" y="7855"/>
                  <a:pt x="14727" y="5891"/>
                  <a:pt x="14727" y="5891"/>
                </a:cubicBezTo>
                <a:close/>
                <a:moveTo>
                  <a:pt x="14236" y="8836"/>
                </a:moveTo>
                <a:lnTo>
                  <a:pt x="17182" y="8836"/>
                </a:lnTo>
                <a:cubicBezTo>
                  <a:pt x="17453" y="8836"/>
                  <a:pt x="17673" y="8617"/>
                  <a:pt x="17673" y="8345"/>
                </a:cubicBezTo>
                <a:lnTo>
                  <a:pt x="17673" y="5400"/>
                </a:lnTo>
                <a:cubicBezTo>
                  <a:pt x="17673" y="5129"/>
                  <a:pt x="17453" y="4909"/>
                  <a:pt x="17182" y="4909"/>
                </a:cubicBezTo>
                <a:lnTo>
                  <a:pt x="14236" y="4909"/>
                </a:lnTo>
                <a:cubicBezTo>
                  <a:pt x="13965" y="4909"/>
                  <a:pt x="13745" y="5129"/>
                  <a:pt x="13745" y="5400"/>
                </a:cubicBezTo>
                <a:lnTo>
                  <a:pt x="13745" y="8345"/>
                </a:lnTo>
                <a:cubicBezTo>
                  <a:pt x="13745" y="8617"/>
                  <a:pt x="13965" y="8836"/>
                  <a:pt x="14236" y="8836"/>
                </a:cubicBezTo>
                <a:moveTo>
                  <a:pt x="19636" y="1964"/>
                </a:moveTo>
                <a:lnTo>
                  <a:pt x="1964" y="1964"/>
                </a:lnTo>
                <a:lnTo>
                  <a:pt x="1964" y="982"/>
                </a:lnTo>
                <a:lnTo>
                  <a:pt x="19636" y="982"/>
                </a:lnTo>
                <a:cubicBezTo>
                  <a:pt x="19636" y="982"/>
                  <a:pt x="19636" y="1964"/>
                  <a:pt x="19636" y="1964"/>
                </a:cubicBezTo>
                <a:close/>
                <a:moveTo>
                  <a:pt x="19636" y="20618"/>
                </a:moveTo>
                <a:lnTo>
                  <a:pt x="12764" y="20618"/>
                </a:lnTo>
                <a:lnTo>
                  <a:pt x="12764" y="15218"/>
                </a:lnTo>
                <a:cubicBezTo>
                  <a:pt x="12764" y="14947"/>
                  <a:pt x="12544" y="14727"/>
                  <a:pt x="12273" y="14727"/>
                </a:cubicBezTo>
                <a:lnTo>
                  <a:pt x="9327" y="14727"/>
                </a:lnTo>
                <a:cubicBezTo>
                  <a:pt x="9056" y="14727"/>
                  <a:pt x="8836" y="14947"/>
                  <a:pt x="8836" y="15218"/>
                </a:cubicBezTo>
                <a:lnTo>
                  <a:pt x="8836" y="20618"/>
                </a:lnTo>
                <a:lnTo>
                  <a:pt x="1964" y="20618"/>
                </a:lnTo>
                <a:lnTo>
                  <a:pt x="1964" y="2945"/>
                </a:lnTo>
                <a:lnTo>
                  <a:pt x="19636" y="2945"/>
                </a:lnTo>
                <a:cubicBezTo>
                  <a:pt x="19636" y="2945"/>
                  <a:pt x="19636" y="20618"/>
                  <a:pt x="19636" y="20618"/>
                </a:cubicBezTo>
                <a:close/>
                <a:moveTo>
                  <a:pt x="11782" y="20618"/>
                </a:moveTo>
                <a:lnTo>
                  <a:pt x="9818" y="20618"/>
                </a:lnTo>
                <a:lnTo>
                  <a:pt x="9818" y="15709"/>
                </a:lnTo>
                <a:lnTo>
                  <a:pt x="11782" y="15709"/>
                </a:lnTo>
                <a:cubicBezTo>
                  <a:pt x="11782" y="15709"/>
                  <a:pt x="11782" y="20618"/>
                  <a:pt x="11782" y="20618"/>
                </a:cubicBezTo>
                <a:close/>
                <a:moveTo>
                  <a:pt x="21109" y="1964"/>
                </a:moveTo>
                <a:lnTo>
                  <a:pt x="20618" y="1964"/>
                </a:lnTo>
                <a:lnTo>
                  <a:pt x="20618" y="491"/>
                </a:lnTo>
                <a:cubicBezTo>
                  <a:pt x="20618" y="220"/>
                  <a:pt x="20399" y="0"/>
                  <a:pt x="20127" y="0"/>
                </a:cubicBezTo>
                <a:lnTo>
                  <a:pt x="1473" y="0"/>
                </a:lnTo>
                <a:cubicBezTo>
                  <a:pt x="1201" y="0"/>
                  <a:pt x="982" y="220"/>
                  <a:pt x="982" y="491"/>
                </a:cubicBezTo>
                <a:lnTo>
                  <a:pt x="982" y="1964"/>
                </a:lnTo>
                <a:lnTo>
                  <a:pt x="491" y="1964"/>
                </a:lnTo>
                <a:cubicBezTo>
                  <a:pt x="220" y="1964"/>
                  <a:pt x="0" y="2184"/>
                  <a:pt x="0" y="2455"/>
                </a:cubicBezTo>
                <a:cubicBezTo>
                  <a:pt x="0" y="2726"/>
                  <a:pt x="220" y="2945"/>
                  <a:pt x="491" y="2945"/>
                </a:cubicBezTo>
                <a:lnTo>
                  <a:pt x="982" y="2945"/>
                </a:lnTo>
                <a:lnTo>
                  <a:pt x="982" y="21109"/>
                </a:lnTo>
                <a:cubicBezTo>
                  <a:pt x="982" y="21381"/>
                  <a:pt x="1201" y="21600"/>
                  <a:pt x="1473" y="21600"/>
                </a:cubicBezTo>
                <a:lnTo>
                  <a:pt x="20127" y="21600"/>
                </a:lnTo>
                <a:cubicBezTo>
                  <a:pt x="20399" y="21600"/>
                  <a:pt x="20618" y="21381"/>
                  <a:pt x="20618" y="21109"/>
                </a:cubicBezTo>
                <a:lnTo>
                  <a:pt x="20618" y="2945"/>
                </a:lnTo>
                <a:lnTo>
                  <a:pt x="21109" y="2945"/>
                </a:lnTo>
                <a:cubicBezTo>
                  <a:pt x="21380" y="2945"/>
                  <a:pt x="21600" y="2726"/>
                  <a:pt x="21600" y="2455"/>
                </a:cubicBezTo>
                <a:cubicBezTo>
                  <a:pt x="21600" y="2184"/>
                  <a:pt x="21380" y="1964"/>
                  <a:pt x="21109" y="1964"/>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8" name="Shape 2577">
            <a:extLst>
              <a:ext uri="{FF2B5EF4-FFF2-40B4-BE49-F238E27FC236}">
                <a16:creationId xmlns:a16="http://schemas.microsoft.com/office/drawing/2014/main" id="{FB0A185B-4DBA-5744-9A50-528407F6B23E}"/>
              </a:ext>
            </a:extLst>
          </p:cNvPr>
          <p:cNvSpPr/>
          <p:nvPr/>
        </p:nvSpPr>
        <p:spPr>
          <a:xfrm>
            <a:off x="3264366" y="8418035"/>
            <a:ext cx="932518" cy="1025768"/>
          </a:xfrm>
          <a:custGeom>
            <a:avLst/>
            <a:gdLst/>
            <a:ahLst/>
            <a:cxnLst>
              <a:cxn ang="0">
                <a:pos x="wd2" y="hd2"/>
              </a:cxn>
              <a:cxn ang="5400000">
                <a:pos x="wd2" y="hd2"/>
              </a:cxn>
              <a:cxn ang="10800000">
                <a:pos x="wd2" y="hd2"/>
              </a:cxn>
              <a:cxn ang="16200000">
                <a:pos x="wd2" y="hd2"/>
              </a:cxn>
            </a:cxnLst>
            <a:rect l="0" t="0" r="r" b="b"/>
            <a:pathLst>
              <a:path w="21600" h="21600" extrusionOk="0">
                <a:moveTo>
                  <a:pt x="20520" y="4979"/>
                </a:moveTo>
                <a:lnTo>
                  <a:pt x="7560" y="6792"/>
                </a:lnTo>
                <a:lnTo>
                  <a:pt x="7560" y="2876"/>
                </a:lnTo>
                <a:lnTo>
                  <a:pt x="20520" y="1063"/>
                </a:lnTo>
                <a:cubicBezTo>
                  <a:pt x="20520" y="1063"/>
                  <a:pt x="20520" y="4979"/>
                  <a:pt x="20520" y="4979"/>
                </a:cubicBezTo>
                <a:close/>
                <a:moveTo>
                  <a:pt x="18900" y="17673"/>
                </a:moveTo>
                <a:lnTo>
                  <a:pt x="16740" y="17673"/>
                </a:lnTo>
                <a:cubicBezTo>
                  <a:pt x="15845" y="17673"/>
                  <a:pt x="15120" y="17014"/>
                  <a:pt x="15120" y="16200"/>
                </a:cubicBezTo>
                <a:cubicBezTo>
                  <a:pt x="15120" y="15387"/>
                  <a:pt x="15845" y="14727"/>
                  <a:pt x="16740" y="14727"/>
                </a:cubicBezTo>
                <a:lnTo>
                  <a:pt x="18900" y="14727"/>
                </a:lnTo>
                <a:cubicBezTo>
                  <a:pt x="19795" y="14727"/>
                  <a:pt x="20520" y="15387"/>
                  <a:pt x="20520" y="16200"/>
                </a:cubicBezTo>
                <a:cubicBezTo>
                  <a:pt x="20520" y="17014"/>
                  <a:pt x="19795" y="17673"/>
                  <a:pt x="18900" y="17673"/>
                </a:cubicBezTo>
                <a:moveTo>
                  <a:pt x="4860" y="20618"/>
                </a:moveTo>
                <a:lnTo>
                  <a:pt x="2700" y="20618"/>
                </a:lnTo>
                <a:cubicBezTo>
                  <a:pt x="1805" y="20618"/>
                  <a:pt x="1080" y="19959"/>
                  <a:pt x="1080" y="19146"/>
                </a:cubicBezTo>
                <a:cubicBezTo>
                  <a:pt x="1080" y="18332"/>
                  <a:pt x="1805" y="17673"/>
                  <a:pt x="2700" y="17673"/>
                </a:cubicBezTo>
                <a:lnTo>
                  <a:pt x="4860" y="17673"/>
                </a:lnTo>
                <a:cubicBezTo>
                  <a:pt x="5755" y="17673"/>
                  <a:pt x="6480" y="18332"/>
                  <a:pt x="6480" y="19146"/>
                </a:cubicBezTo>
                <a:cubicBezTo>
                  <a:pt x="6480" y="19959"/>
                  <a:pt x="5755" y="20618"/>
                  <a:pt x="4860" y="20618"/>
                </a:cubicBezTo>
                <a:moveTo>
                  <a:pt x="21060" y="0"/>
                </a:moveTo>
                <a:cubicBezTo>
                  <a:pt x="21031" y="0"/>
                  <a:pt x="21006" y="11"/>
                  <a:pt x="20980" y="15"/>
                </a:cubicBezTo>
                <a:lnTo>
                  <a:pt x="20978" y="6"/>
                </a:lnTo>
                <a:lnTo>
                  <a:pt x="6938" y="1969"/>
                </a:lnTo>
                <a:lnTo>
                  <a:pt x="6940" y="1979"/>
                </a:lnTo>
                <a:cubicBezTo>
                  <a:pt x="6681" y="2016"/>
                  <a:pt x="6480" y="2210"/>
                  <a:pt x="6480" y="2455"/>
                </a:cubicBezTo>
                <a:lnTo>
                  <a:pt x="6480" y="17193"/>
                </a:lnTo>
                <a:cubicBezTo>
                  <a:pt x="6028" y="16882"/>
                  <a:pt x="5471" y="16691"/>
                  <a:pt x="4860" y="16691"/>
                </a:cubicBezTo>
                <a:lnTo>
                  <a:pt x="2700" y="16691"/>
                </a:lnTo>
                <a:cubicBezTo>
                  <a:pt x="1209" y="16691"/>
                  <a:pt x="0" y="17790"/>
                  <a:pt x="0" y="19146"/>
                </a:cubicBezTo>
                <a:cubicBezTo>
                  <a:pt x="0" y="20501"/>
                  <a:pt x="1209" y="21600"/>
                  <a:pt x="2700" y="21600"/>
                </a:cubicBezTo>
                <a:lnTo>
                  <a:pt x="4860" y="21600"/>
                </a:lnTo>
                <a:cubicBezTo>
                  <a:pt x="6352" y="21600"/>
                  <a:pt x="7560" y="20501"/>
                  <a:pt x="7560" y="19146"/>
                </a:cubicBezTo>
                <a:lnTo>
                  <a:pt x="7560" y="7785"/>
                </a:lnTo>
                <a:lnTo>
                  <a:pt x="20520" y="5972"/>
                </a:lnTo>
                <a:lnTo>
                  <a:pt x="20520" y="14248"/>
                </a:lnTo>
                <a:cubicBezTo>
                  <a:pt x="20068" y="13937"/>
                  <a:pt x="19511" y="13745"/>
                  <a:pt x="18900" y="13745"/>
                </a:cubicBezTo>
                <a:lnTo>
                  <a:pt x="16740" y="13745"/>
                </a:lnTo>
                <a:cubicBezTo>
                  <a:pt x="15249" y="13745"/>
                  <a:pt x="14040" y="14845"/>
                  <a:pt x="14040" y="16200"/>
                </a:cubicBezTo>
                <a:cubicBezTo>
                  <a:pt x="14040" y="17556"/>
                  <a:pt x="15249" y="18655"/>
                  <a:pt x="16740" y="18655"/>
                </a:cubicBezTo>
                <a:lnTo>
                  <a:pt x="18900" y="18655"/>
                </a:lnTo>
                <a:cubicBezTo>
                  <a:pt x="20392" y="18655"/>
                  <a:pt x="21600" y="17556"/>
                  <a:pt x="21600" y="16200"/>
                </a:cubicBezTo>
                <a:lnTo>
                  <a:pt x="21600" y="491"/>
                </a:lnTo>
                <a:cubicBezTo>
                  <a:pt x="21600" y="220"/>
                  <a:pt x="21358" y="0"/>
                  <a:pt x="21060"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9" name="Shape 2599">
            <a:extLst>
              <a:ext uri="{FF2B5EF4-FFF2-40B4-BE49-F238E27FC236}">
                <a16:creationId xmlns:a16="http://schemas.microsoft.com/office/drawing/2014/main" id="{55F7BEE5-9A76-C44E-BBF7-6B2C2CE7699C}"/>
              </a:ext>
            </a:extLst>
          </p:cNvPr>
          <p:cNvSpPr/>
          <p:nvPr/>
        </p:nvSpPr>
        <p:spPr>
          <a:xfrm>
            <a:off x="3230097" y="4023674"/>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6382" y="7855"/>
                </a:moveTo>
                <a:cubicBezTo>
                  <a:pt x="6653" y="7855"/>
                  <a:pt x="6873" y="7635"/>
                  <a:pt x="6873" y="7364"/>
                </a:cubicBezTo>
                <a:cubicBezTo>
                  <a:pt x="6873" y="7092"/>
                  <a:pt x="6653" y="6873"/>
                  <a:pt x="6382" y="6873"/>
                </a:cubicBezTo>
                <a:cubicBezTo>
                  <a:pt x="6111" y="6873"/>
                  <a:pt x="5891" y="7092"/>
                  <a:pt x="5891" y="7364"/>
                </a:cubicBezTo>
                <a:cubicBezTo>
                  <a:pt x="5891" y="7635"/>
                  <a:pt x="6111" y="7855"/>
                  <a:pt x="6382" y="7855"/>
                </a:cubicBezTo>
                <a:moveTo>
                  <a:pt x="6873" y="10800"/>
                </a:moveTo>
                <a:lnTo>
                  <a:pt x="10800" y="10800"/>
                </a:lnTo>
                <a:lnTo>
                  <a:pt x="10800" y="13746"/>
                </a:lnTo>
                <a:lnTo>
                  <a:pt x="6873" y="13746"/>
                </a:lnTo>
                <a:cubicBezTo>
                  <a:pt x="6873" y="13746"/>
                  <a:pt x="6873" y="10800"/>
                  <a:pt x="6873" y="10800"/>
                </a:cubicBezTo>
                <a:close/>
                <a:moveTo>
                  <a:pt x="6382" y="14727"/>
                </a:moveTo>
                <a:lnTo>
                  <a:pt x="11291" y="14727"/>
                </a:lnTo>
                <a:cubicBezTo>
                  <a:pt x="11562" y="14727"/>
                  <a:pt x="11782" y="14508"/>
                  <a:pt x="11782" y="14236"/>
                </a:cubicBezTo>
                <a:lnTo>
                  <a:pt x="11782" y="10309"/>
                </a:lnTo>
                <a:cubicBezTo>
                  <a:pt x="11782" y="10038"/>
                  <a:pt x="11562" y="9818"/>
                  <a:pt x="11291" y="9818"/>
                </a:cubicBezTo>
                <a:lnTo>
                  <a:pt x="6382" y="9818"/>
                </a:lnTo>
                <a:cubicBezTo>
                  <a:pt x="6111" y="9818"/>
                  <a:pt x="5891" y="10038"/>
                  <a:pt x="5891" y="10309"/>
                </a:cubicBezTo>
                <a:lnTo>
                  <a:pt x="5891" y="14236"/>
                </a:lnTo>
                <a:cubicBezTo>
                  <a:pt x="5891" y="14508"/>
                  <a:pt x="6111" y="14727"/>
                  <a:pt x="6382" y="14727"/>
                </a:cubicBezTo>
                <a:moveTo>
                  <a:pt x="8345" y="7855"/>
                </a:moveTo>
                <a:cubicBezTo>
                  <a:pt x="8616" y="7855"/>
                  <a:pt x="8836" y="7635"/>
                  <a:pt x="8836" y="7364"/>
                </a:cubicBezTo>
                <a:cubicBezTo>
                  <a:pt x="8836" y="7092"/>
                  <a:pt x="8616" y="6873"/>
                  <a:pt x="8345" y="6873"/>
                </a:cubicBezTo>
                <a:cubicBezTo>
                  <a:pt x="8075" y="6873"/>
                  <a:pt x="7855" y="7092"/>
                  <a:pt x="7855" y="7364"/>
                </a:cubicBezTo>
                <a:cubicBezTo>
                  <a:pt x="7855" y="7635"/>
                  <a:pt x="8075" y="7855"/>
                  <a:pt x="8345" y="7855"/>
                </a:cubicBezTo>
                <a:moveTo>
                  <a:pt x="20618" y="20618"/>
                </a:moveTo>
                <a:lnTo>
                  <a:pt x="2945" y="20618"/>
                </a:lnTo>
                <a:cubicBezTo>
                  <a:pt x="1861" y="20618"/>
                  <a:pt x="982" y="19739"/>
                  <a:pt x="982" y="18655"/>
                </a:cubicBezTo>
                <a:lnTo>
                  <a:pt x="982" y="7855"/>
                </a:lnTo>
                <a:lnTo>
                  <a:pt x="2945" y="7855"/>
                </a:lnTo>
                <a:lnTo>
                  <a:pt x="2945" y="18164"/>
                </a:lnTo>
                <a:cubicBezTo>
                  <a:pt x="2945" y="18435"/>
                  <a:pt x="3166" y="18655"/>
                  <a:pt x="3436" y="18655"/>
                </a:cubicBezTo>
                <a:cubicBezTo>
                  <a:pt x="3707" y="18655"/>
                  <a:pt x="3927" y="18435"/>
                  <a:pt x="3927" y="18164"/>
                </a:cubicBezTo>
                <a:lnTo>
                  <a:pt x="3927" y="4909"/>
                </a:lnTo>
                <a:lnTo>
                  <a:pt x="20618" y="4909"/>
                </a:lnTo>
                <a:cubicBezTo>
                  <a:pt x="20618" y="4909"/>
                  <a:pt x="20618" y="20618"/>
                  <a:pt x="20618" y="20618"/>
                </a:cubicBezTo>
                <a:close/>
                <a:moveTo>
                  <a:pt x="20618" y="3927"/>
                </a:moveTo>
                <a:lnTo>
                  <a:pt x="3927" y="3927"/>
                </a:lnTo>
                <a:cubicBezTo>
                  <a:pt x="3385" y="3927"/>
                  <a:pt x="2945" y="4367"/>
                  <a:pt x="2945" y="4909"/>
                </a:cubicBezTo>
                <a:lnTo>
                  <a:pt x="2945" y="6873"/>
                </a:lnTo>
                <a:lnTo>
                  <a:pt x="982" y="6873"/>
                </a:lnTo>
                <a:cubicBezTo>
                  <a:pt x="440" y="6873"/>
                  <a:pt x="0" y="7313"/>
                  <a:pt x="0" y="7855"/>
                </a:cubicBezTo>
                <a:lnTo>
                  <a:pt x="0" y="18655"/>
                </a:lnTo>
                <a:cubicBezTo>
                  <a:pt x="0" y="20282"/>
                  <a:pt x="1319" y="21600"/>
                  <a:pt x="2945" y="21600"/>
                </a:cubicBezTo>
                <a:lnTo>
                  <a:pt x="20618" y="21600"/>
                </a:lnTo>
                <a:cubicBezTo>
                  <a:pt x="21160" y="21600"/>
                  <a:pt x="21600" y="21160"/>
                  <a:pt x="21600" y="20618"/>
                </a:cubicBezTo>
                <a:lnTo>
                  <a:pt x="21600" y="4909"/>
                </a:lnTo>
                <a:cubicBezTo>
                  <a:pt x="21600" y="4367"/>
                  <a:pt x="21160" y="3927"/>
                  <a:pt x="20618" y="3927"/>
                </a:cubicBezTo>
                <a:moveTo>
                  <a:pt x="6382" y="16691"/>
                </a:moveTo>
                <a:lnTo>
                  <a:pt x="18164" y="16691"/>
                </a:lnTo>
                <a:cubicBezTo>
                  <a:pt x="18434" y="16691"/>
                  <a:pt x="18655" y="16472"/>
                  <a:pt x="18655" y="16200"/>
                </a:cubicBezTo>
                <a:cubicBezTo>
                  <a:pt x="18655" y="15929"/>
                  <a:pt x="18434" y="15710"/>
                  <a:pt x="18164" y="15710"/>
                </a:cubicBezTo>
                <a:lnTo>
                  <a:pt x="6382" y="15710"/>
                </a:lnTo>
                <a:cubicBezTo>
                  <a:pt x="6111" y="15710"/>
                  <a:pt x="5891" y="15929"/>
                  <a:pt x="5891" y="16200"/>
                </a:cubicBezTo>
                <a:cubicBezTo>
                  <a:pt x="5891" y="16472"/>
                  <a:pt x="6111" y="16691"/>
                  <a:pt x="6382" y="16691"/>
                </a:cubicBezTo>
                <a:moveTo>
                  <a:pt x="10309" y="7855"/>
                </a:moveTo>
                <a:lnTo>
                  <a:pt x="14236" y="7855"/>
                </a:lnTo>
                <a:cubicBezTo>
                  <a:pt x="14507" y="7855"/>
                  <a:pt x="14727" y="7635"/>
                  <a:pt x="14727" y="7364"/>
                </a:cubicBezTo>
                <a:cubicBezTo>
                  <a:pt x="14727" y="7092"/>
                  <a:pt x="14507" y="6873"/>
                  <a:pt x="14236" y="6873"/>
                </a:cubicBezTo>
                <a:lnTo>
                  <a:pt x="10309" y="6873"/>
                </a:lnTo>
                <a:cubicBezTo>
                  <a:pt x="10038" y="6873"/>
                  <a:pt x="9818" y="7092"/>
                  <a:pt x="9818" y="7364"/>
                </a:cubicBezTo>
                <a:cubicBezTo>
                  <a:pt x="9818" y="7635"/>
                  <a:pt x="10038" y="7855"/>
                  <a:pt x="10309" y="7855"/>
                </a:cubicBezTo>
                <a:moveTo>
                  <a:pt x="6382" y="18655"/>
                </a:moveTo>
                <a:lnTo>
                  <a:pt x="18164" y="18655"/>
                </a:lnTo>
                <a:cubicBezTo>
                  <a:pt x="18434" y="18655"/>
                  <a:pt x="18655" y="18435"/>
                  <a:pt x="18655" y="18164"/>
                </a:cubicBezTo>
                <a:cubicBezTo>
                  <a:pt x="18655" y="17893"/>
                  <a:pt x="18434" y="17673"/>
                  <a:pt x="18164" y="17673"/>
                </a:cubicBezTo>
                <a:lnTo>
                  <a:pt x="6382" y="17673"/>
                </a:lnTo>
                <a:cubicBezTo>
                  <a:pt x="6111" y="17673"/>
                  <a:pt x="5891" y="17893"/>
                  <a:pt x="5891" y="18164"/>
                </a:cubicBezTo>
                <a:cubicBezTo>
                  <a:pt x="5891" y="18435"/>
                  <a:pt x="6111" y="18655"/>
                  <a:pt x="6382" y="18655"/>
                </a:cubicBezTo>
                <a:moveTo>
                  <a:pt x="4909" y="2945"/>
                </a:moveTo>
                <a:lnTo>
                  <a:pt x="20127" y="2945"/>
                </a:lnTo>
                <a:cubicBezTo>
                  <a:pt x="20398" y="2945"/>
                  <a:pt x="20618" y="2726"/>
                  <a:pt x="20618" y="2455"/>
                </a:cubicBezTo>
                <a:cubicBezTo>
                  <a:pt x="20618" y="2184"/>
                  <a:pt x="20398" y="1964"/>
                  <a:pt x="20127" y="1964"/>
                </a:cubicBezTo>
                <a:lnTo>
                  <a:pt x="4909" y="1964"/>
                </a:lnTo>
                <a:cubicBezTo>
                  <a:pt x="4638" y="1964"/>
                  <a:pt x="4418" y="2184"/>
                  <a:pt x="4418" y="2455"/>
                </a:cubicBezTo>
                <a:cubicBezTo>
                  <a:pt x="4418" y="2726"/>
                  <a:pt x="4638" y="2945"/>
                  <a:pt x="4909" y="2945"/>
                </a:cubicBezTo>
                <a:moveTo>
                  <a:pt x="18164" y="11783"/>
                </a:moveTo>
                <a:lnTo>
                  <a:pt x="14236" y="11783"/>
                </a:lnTo>
                <a:cubicBezTo>
                  <a:pt x="13966" y="11783"/>
                  <a:pt x="13745" y="12001"/>
                  <a:pt x="13745" y="12273"/>
                </a:cubicBezTo>
                <a:cubicBezTo>
                  <a:pt x="13745" y="12544"/>
                  <a:pt x="13966" y="12764"/>
                  <a:pt x="14236" y="12764"/>
                </a:cubicBezTo>
                <a:lnTo>
                  <a:pt x="18164" y="12764"/>
                </a:lnTo>
                <a:cubicBezTo>
                  <a:pt x="18434" y="12764"/>
                  <a:pt x="18655" y="12544"/>
                  <a:pt x="18655" y="12273"/>
                </a:cubicBezTo>
                <a:cubicBezTo>
                  <a:pt x="18655" y="12001"/>
                  <a:pt x="18434" y="11783"/>
                  <a:pt x="18164" y="11783"/>
                </a:cubicBezTo>
                <a:moveTo>
                  <a:pt x="6382" y="982"/>
                </a:moveTo>
                <a:lnTo>
                  <a:pt x="19145" y="982"/>
                </a:lnTo>
                <a:cubicBezTo>
                  <a:pt x="19416" y="982"/>
                  <a:pt x="19636" y="762"/>
                  <a:pt x="19636" y="491"/>
                </a:cubicBezTo>
                <a:cubicBezTo>
                  <a:pt x="19636" y="220"/>
                  <a:pt x="19416" y="0"/>
                  <a:pt x="19145" y="0"/>
                </a:cubicBezTo>
                <a:lnTo>
                  <a:pt x="6382" y="0"/>
                </a:lnTo>
                <a:cubicBezTo>
                  <a:pt x="6111" y="0"/>
                  <a:pt x="5891" y="220"/>
                  <a:pt x="5891" y="491"/>
                </a:cubicBezTo>
                <a:cubicBezTo>
                  <a:pt x="5891" y="762"/>
                  <a:pt x="6111" y="982"/>
                  <a:pt x="6382" y="982"/>
                </a:cubicBezTo>
                <a:moveTo>
                  <a:pt x="18164" y="13746"/>
                </a:moveTo>
                <a:lnTo>
                  <a:pt x="14236" y="13746"/>
                </a:lnTo>
                <a:cubicBezTo>
                  <a:pt x="13966" y="13746"/>
                  <a:pt x="13745" y="13965"/>
                  <a:pt x="13745" y="14236"/>
                </a:cubicBezTo>
                <a:cubicBezTo>
                  <a:pt x="13745" y="14508"/>
                  <a:pt x="13966" y="14727"/>
                  <a:pt x="14236" y="14727"/>
                </a:cubicBezTo>
                <a:lnTo>
                  <a:pt x="18164" y="14727"/>
                </a:lnTo>
                <a:cubicBezTo>
                  <a:pt x="18434" y="14727"/>
                  <a:pt x="18655" y="14508"/>
                  <a:pt x="18655" y="14236"/>
                </a:cubicBezTo>
                <a:cubicBezTo>
                  <a:pt x="18655" y="13965"/>
                  <a:pt x="18434" y="13746"/>
                  <a:pt x="18164" y="13746"/>
                </a:cubicBezTo>
                <a:moveTo>
                  <a:pt x="16200" y="7855"/>
                </a:moveTo>
                <a:cubicBezTo>
                  <a:pt x="16471" y="7855"/>
                  <a:pt x="16691" y="7635"/>
                  <a:pt x="16691" y="7364"/>
                </a:cubicBezTo>
                <a:cubicBezTo>
                  <a:pt x="16691" y="7092"/>
                  <a:pt x="16471" y="6873"/>
                  <a:pt x="16200" y="6873"/>
                </a:cubicBezTo>
                <a:cubicBezTo>
                  <a:pt x="15929" y="6873"/>
                  <a:pt x="15709" y="7092"/>
                  <a:pt x="15709" y="7364"/>
                </a:cubicBezTo>
                <a:cubicBezTo>
                  <a:pt x="15709" y="7635"/>
                  <a:pt x="15929" y="7855"/>
                  <a:pt x="16200" y="7855"/>
                </a:cubicBezTo>
                <a:moveTo>
                  <a:pt x="18164" y="7855"/>
                </a:moveTo>
                <a:cubicBezTo>
                  <a:pt x="18434" y="7855"/>
                  <a:pt x="18655" y="7635"/>
                  <a:pt x="18655" y="7364"/>
                </a:cubicBezTo>
                <a:cubicBezTo>
                  <a:pt x="18655" y="7092"/>
                  <a:pt x="18434" y="6873"/>
                  <a:pt x="18164" y="6873"/>
                </a:cubicBezTo>
                <a:cubicBezTo>
                  <a:pt x="17893" y="6873"/>
                  <a:pt x="17673" y="7092"/>
                  <a:pt x="17673" y="7364"/>
                </a:cubicBezTo>
                <a:cubicBezTo>
                  <a:pt x="17673" y="7635"/>
                  <a:pt x="17893" y="7855"/>
                  <a:pt x="18164" y="7855"/>
                </a:cubicBezTo>
                <a:moveTo>
                  <a:pt x="18164" y="9818"/>
                </a:moveTo>
                <a:lnTo>
                  <a:pt x="14236" y="9818"/>
                </a:lnTo>
                <a:cubicBezTo>
                  <a:pt x="13966" y="9818"/>
                  <a:pt x="13745" y="10038"/>
                  <a:pt x="13745" y="10309"/>
                </a:cubicBezTo>
                <a:cubicBezTo>
                  <a:pt x="13745" y="10581"/>
                  <a:pt x="13966" y="10800"/>
                  <a:pt x="14236" y="10800"/>
                </a:cubicBezTo>
                <a:lnTo>
                  <a:pt x="18164" y="10800"/>
                </a:lnTo>
                <a:cubicBezTo>
                  <a:pt x="18434" y="10800"/>
                  <a:pt x="18655" y="10581"/>
                  <a:pt x="18655" y="10309"/>
                </a:cubicBezTo>
                <a:cubicBezTo>
                  <a:pt x="18655" y="10038"/>
                  <a:pt x="18434" y="9818"/>
                  <a:pt x="18164" y="9818"/>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1" name="TextBox 20">
            <a:extLst>
              <a:ext uri="{FF2B5EF4-FFF2-40B4-BE49-F238E27FC236}">
                <a16:creationId xmlns:a16="http://schemas.microsoft.com/office/drawing/2014/main" id="{BE9DAE11-5E2C-4448-AF5D-56871AFD42C4}"/>
              </a:ext>
            </a:extLst>
          </p:cNvPr>
          <p:cNvSpPr txBox="1"/>
          <p:nvPr/>
        </p:nvSpPr>
        <p:spPr>
          <a:xfrm>
            <a:off x="1419225" y="544128"/>
            <a:ext cx="10791737"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Laptop Features App Project</a:t>
            </a:r>
          </a:p>
        </p:txBody>
      </p:sp>
      <p:sp>
        <p:nvSpPr>
          <p:cNvPr id="29" name="Rectangle 28">
            <a:extLst>
              <a:ext uri="{FF2B5EF4-FFF2-40B4-BE49-F238E27FC236}">
                <a16:creationId xmlns:a16="http://schemas.microsoft.com/office/drawing/2014/main" id="{26F5C78F-CB0C-D743-8E31-E67416763A07}"/>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0BE682CB-F8BD-DA46-BDA5-F0E769334F56}"/>
              </a:ext>
            </a:extLst>
          </p:cNvPr>
          <p:cNvSpPr>
            <a:spLocks noGrp="1"/>
          </p:cNvSpPr>
          <p:nvPr>
            <p:ph type="pic" sz="quarter" idx="26"/>
          </p:nvPr>
        </p:nvSpPr>
        <p:spPr>
          <a:solidFill>
            <a:schemeClr val="bg1">
              <a:lumMod val="95000"/>
            </a:schemeClr>
          </a:solidFill>
        </p:spPr>
      </p:sp>
    </p:spTree>
    <p:extLst>
      <p:ext uri="{BB962C8B-B14F-4D97-AF65-F5344CB8AC3E}">
        <p14:creationId xmlns:p14="http://schemas.microsoft.com/office/powerpoint/2010/main" val="535115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86A84A9F-A7C2-F04B-9E00-B6F8F109F12F}"/>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pic>
        <p:nvPicPr>
          <p:cNvPr id="60" name="Picture 59"/>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103049" y="4112560"/>
            <a:ext cx="8648477" cy="9451346"/>
          </a:xfrm>
          <a:prstGeom prst="rect">
            <a:avLst/>
          </a:prstGeom>
        </p:spPr>
      </p:pic>
      <p:sp>
        <p:nvSpPr>
          <p:cNvPr id="30" name="TextBox 29">
            <a:extLst>
              <a:ext uri="{FF2B5EF4-FFF2-40B4-BE49-F238E27FC236}">
                <a16:creationId xmlns:a16="http://schemas.microsoft.com/office/drawing/2014/main" id="{D818A8CA-F41C-4445-86E2-309E41656793}"/>
              </a:ext>
            </a:extLst>
          </p:cNvPr>
          <p:cNvSpPr txBox="1"/>
          <p:nvPr/>
        </p:nvSpPr>
        <p:spPr>
          <a:xfrm>
            <a:off x="19787614" y="9606749"/>
            <a:ext cx="130997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Team</a:t>
            </a:r>
          </a:p>
        </p:txBody>
      </p:sp>
      <p:sp>
        <p:nvSpPr>
          <p:cNvPr id="31" name="Subtitle 2">
            <a:extLst>
              <a:ext uri="{FF2B5EF4-FFF2-40B4-BE49-F238E27FC236}">
                <a16:creationId xmlns:a16="http://schemas.microsoft.com/office/drawing/2014/main" id="{261CF067-2963-FD41-9004-52E4ED41221C}"/>
              </a:ext>
            </a:extLst>
          </p:cNvPr>
          <p:cNvSpPr txBox="1">
            <a:spLocks/>
          </p:cNvSpPr>
          <p:nvPr/>
        </p:nvSpPr>
        <p:spPr>
          <a:xfrm>
            <a:off x="18020565" y="1019501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2" name="TextBox 31">
            <a:extLst>
              <a:ext uri="{FF2B5EF4-FFF2-40B4-BE49-F238E27FC236}">
                <a16:creationId xmlns:a16="http://schemas.microsoft.com/office/drawing/2014/main" id="{27E70699-D1AB-1142-96EB-445F7B0E01F5}"/>
              </a:ext>
            </a:extLst>
          </p:cNvPr>
          <p:cNvSpPr txBox="1"/>
          <p:nvPr/>
        </p:nvSpPr>
        <p:spPr>
          <a:xfrm>
            <a:off x="14138418" y="9606749"/>
            <a:ext cx="1502334" cy="646331"/>
          </a:xfrm>
          <a:prstGeom prst="rect">
            <a:avLst/>
          </a:prstGeom>
          <a:noFill/>
        </p:spPr>
        <p:txBody>
          <a:bodyPr wrap="none" rtlCol="0" anchor="ctr" anchorCtr="0">
            <a:spAutoFit/>
          </a:bodyPr>
          <a:lstStyle/>
          <a:p>
            <a:pPr algn="ctr"/>
            <a:r>
              <a:rPr lang="en-US"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Coffee</a:t>
            </a:r>
          </a:p>
        </p:txBody>
      </p:sp>
      <p:sp>
        <p:nvSpPr>
          <p:cNvPr id="33" name="Subtitle 2">
            <a:extLst>
              <a:ext uri="{FF2B5EF4-FFF2-40B4-BE49-F238E27FC236}">
                <a16:creationId xmlns:a16="http://schemas.microsoft.com/office/drawing/2014/main" id="{348A7B6C-9B07-0F47-BA14-3509D10ED596}"/>
              </a:ext>
            </a:extLst>
          </p:cNvPr>
          <p:cNvSpPr txBox="1">
            <a:spLocks/>
          </p:cNvSpPr>
          <p:nvPr/>
        </p:nvSpPr>
        <p:spPr>
          <a:xfrm>
            <a:off x="12473030" y="10191306"/>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bg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4" name="TextBox 33">
            <a:extLst>
              <a:ext uri="{FF2B5EF4-FFF2-40B4-BE49-F238E27FC236}">
                <a16:creationId xmlns:a16="http://schemas.microsoft.com/office/drawing/2014/main" id="{A0986D44-E235-4945-95C9-8AFAB7AED404}"/>
              </a:ext>
            </a:extLst>
          </p:cNvPr>
          <p:cNvSpPr txBox="1"/>
          <p:nvPr/>
        </p:nvSpPr>
        <p:spPr>
          <a:xfrm>
            <a:off x="19215717" y="5212388"/>
            <a:ext cx="2438488"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Computers</a:t>
            </a:r>
          </a:p>
        </p:txBody>
      </p:sp>
      <p:sp>
        <p:nvSpPr>
          <p:cNvPr id="35" name="Subtitle 2">
            <a:extLst>
              <a:ext uri="{FF2B5EF4-FFF2-40B4-BE49-F238E27FC236}">
                <a16:creationId xmlns:a16="http://schemas.microsoft.com/office/drawing/2014/main" id="{DBA63C96-D4EE-CA41-B3CF-E8B198D312AA}"/>
              </a:ext>
            </a:extLst>
          </p:cNvPr>
          <p:cNvSpPr txBox="1">
            <a:spLocks/>
          </p:cNvSpPr>
          <p:nvPr/>
        </p:nvSpPr>
        <p:spPr>
          <a:xfrm>
            <a:off x="18020565"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6" name="TextBox 35">
            <a:extLst>
              <a:ext uri="{FF2B5EF4-FFF2-40B4-BE49-F238E27FC236}">
                <a16:creationId xmlns:a16="http://schemas.microsoft.com/office/drawing/2014/main" id="{AF19D8A1-092D-C049-B2FF-2A228B94A38B}"/>
              </a:ext>
            </a:extLst>
          </p:cNvPr>
          <p:cNvSpPr txBox="1"/>
          <p:nvPr/>
        </p:nvSpPr>
        <p:spPr>
          <a:xfrm>
            <a:off x="13857904" y="5212388"/>
            <a:ext cx="2055371" cy="646331"/>
          </a:xfrm>
          <a:prstGeom prst="rect">
            <a:avLst/>
          </a:prstGeom>
          <a:noFill/>
        </p:spPr>
        <p:txBody>
          <a:bodyPr wrap="none" rtlCol="0" anchor="ctr" anchorCtr="0">
            <a:spAutoFit/>
          </a:bodyPr>
          <a:lstStyle/>
          <a:p>
            <a:pPr algn="ctr"/>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Schedule</a:t>
            </a:r>
          </a:p>
        </p:txBody>
      </p:sp>
      <p:sp>
        <p:nvSpPr>
          <p:cNvPr id="37" name="Subtitle 2">
            <a:extLst>
              <a:ext uri="{FF2B5EF4-FFF2-40B4-BE49-F238E27FC236}">
                <a16:creationId xmlns:a16="http://schemas.microsoft.com/office/drawing/2014/main" id="{492D8EA3-8F09-944B-8716-6D782C8DB811}"/>
              </a:ext>
            </a:extLst>
          </p:cNvPr>
          <p:cNvSpPr txBox="1">
            <a:spLocks/>
          </p:cNvSpPr>
          <p:nvPr/>
        </p:nvSpPr>
        <p:spPr>
          <a:xfrm>
            <a:off x="12473030" y="5796945"/>
            <a:ext cx="4836260" cy="172380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8" name="Shape 2534">
            <a:extLst>
              <a:ext uri="{FF2B5EF4-FFF2-40B4-BE49-F238E27FC236}">
                <a16:creationId xmlns:a16="http://schemas.microsoft.com/office/drawing/2014/main" id="{A6020CBE-70FE-C143-A433-A09F19F832E5}"/>
              </a:ext>
            </a:extLst>
          </p:cNvPr>
          <p:cNvSpPr/>
          <p:nvPr/>
        </p:nvSpPr>
        <p:spPr>
          <a:xfrm>
            <a:off x="20015328" y="4023639"/>
            <a:ext cx="839266" cy="1025803"/>
          </a:xfrm>
          <a:custGeom>
            <a:avLst/>
            <a:gdLst/>
            <a:ahLst/>
            <a:cxnLst>
              <a:cxn ang="0">
                <a:pos x="wd2" y="hd2"/>
              </a:cxn>
              <a:cxn ang="5400000">
                <a:pos x="wd2" y="hd2"/>
              </a:cxn>
              <a:cxn ang="10800000">
                <a:pos x="wd2" y="hd2"/>
              </a:cxn>
              <a:cxn ang="16200000">
                <a:pos x="wd2" y="hd2"/>
              </a:cxn>
            </a:cxnLst>
            <a:rect l="0" t="0" r="r" b="b"/>
            <a:pathLst>
              <a:path w="21600" h="21600" extrusionOk="0">
                <a:moveTo>
                  <a:pt x="14400" y="5891"/>
                </a:moveTo>
                <a:lnTo>
                  <a:pt x="14400" y="982"/>
                </a:lnTo>
                <a:lnTo>
                  <a:pt x="15000" y="982"/>
                </a:lnTo>
                <a:lnTo>
                  <a:pt x="20400" y="5891"/>
                </a:lnTo>
                <a:cubicBezTo>
                  <a:pt x="20400" y="5891"/>
                  <a:pt x="14400" y="5891"/>
                  <a:pt x="14400" y="5891"/>
                </a:cubicBezTo>
                <a:close/>
                <a:moveTo>
                  <a:pt x="20400" y="19636"/>
                </a:moveTo>
                <a:cubicBezTo>
                  <a:pt x="20400" y="20178"/>
                  <a:pt x="19862" y="20617"/>
                  <a:pt x="19200" y="20617"/>
                </a:cubicBezTo>
                <a:lnTo>
                  <a:pt x="2400" y="20617"/>
                </a:lnTo>
                <a:cubicBezTo>
                  <a:pt x="1738" y="20617"/>
                  <a:pt x="1200" y="20178"/>
                  <a:pt x="1200" y="19636"/>
                </a:cubicBezTo>
                <a:lnTo>
                  <a:pt x="1200" y="1964"/>
                </a:lnTo>
                <a:cubicBezTo>
                  <a:pt x="1200" y="1422"/>
                  <a:pt x="1738" y="982"/>
                  <a:pt x="2400" y="982"/>
                </a:cubicBezTo>
                <a:lnTo>
                  <a:pt x="13200" y="982"/>
                </a:lnTo>
                <a:lnTo>
                  <a:pt x="13200" y="5891"/>
                </a:lnTo>
                <a:cubicBezTo>
                  <a:pt x="13200" y="6433"/>
                  <a:pt x="13738" y="6872"/>
                  <a:pt x="14400" y="6872"/>
                </a:cubicBezTo>
                <a:lnTo>
                  <a:pt x="20400" y="6872"/>
                </a:lnTo>
                <a:cubicBezTo>
                  <a:pt x="20400" y="6872"/>
                  <a:pt x="20400" y="19636"/>
                  <a:pt x="20400" y="19636"/>
                </a:cubicBezTo>
                <a:close/>
                <a:moveTo>
                  <a:pt x="15600" y="0"/>
                </a:moveTo>
                <a:lnTo>
                  <a:pt x="2400" y="0"/>
                </a:lnTo>
                <a:cubicBezTo>
                  <a:pt x="1075" y="0"/>
                  <a:pt x="0" y="879"/>
                  <a:pt x="0" y="1964"/>
                </a:cubicBezTo>
                <a:lnTo>
                  <a:pt x="0" y="19636"/>
                </a:lnTo>
                <a:cubicBezTo>
                  <a:pt x="0" y="20720"/>
                  <a:pt x="1075" y="21600"/>
                  <a:pt x="2400" y="21600"/>
                </a:cubicBezTo>
                <a:lnTo>
                  <a:pt x="19200" y="21600"/>
                </a:lnTo>
                <a:cubicBezTo>
                  <a:pt x="20525" y="21600"/>
                  <a:pt x="21600" y="20720"/>
                  <a:pt x="21600" y="19636"/>
                </a:cubicBezTo>
                <a:lnTo>
                  <a:pt x="21600" y="5400"/>
                </a:lnTo>
                <a:cubicBezTo>
                  <a:pt x="21600" y="5400"/>
                  <a:pt x="15600" y="0"/>
                  <a:pt x="15600" y="0"/>
                </a:cubicBezTo>
                <a:close/>
              </a:path>
            </a:pathLst>
          </a:custGeom>
          <a:solidFill>
            <a:schemeClr val="accent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9" name="Shape 2564">
            <a:extLst>
              <a:ext uri="{FF2B5EF4-FFF2-40B4-BE49-F238E27FC236}">
                <a16:creationId xmlns:a16="http://schemas.microsoft.com/office/drawing/2014/main" id="{BCE8A11D-8004-6542-B44B-F6561DB466B2}"/>
              </a:ext>
            </a:extLst>
          </p:cNvPr>
          <p:cNvSpPr/>
          <p:nvPr/>
        </p:nvSpPr>
        <p:spPr>
          <a:xfrm>
            <a:off x="19922077" y="8418035"/>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9818" y="10800"/>
                </a:moveTo>
                <a:lnTo>
                  <a:pt x="11782" y="10800"/>
                </a:lnTo>
                <a:lnTo>
                  <a:pt x="11782" y="12764"/>
                </a:lnTo>
                <a:lnTo>
                  <a:pt x="9818" y="12764"/>
                </a:lnTo>
                <a:cubicBezTo>
                  <a:pt x="9818" y="12764"/>
                  <a:pt x="9818" y="10800"/>
                  <a:pt x="9818" y="10800"/>
                </a:cubicBezTo>
                <a:close/>
                <a:moveTo>
                  <a:pt x="9327" y="13745"/>
                </a:moveTo>
                <a:lnTo>
                  <a:pt x="12273" y="13745"/>
                </a:lnTo>
                <a:cubicBezTo>
                  <a:pt x="12544" y="13745"/>
                  <a:pt x="12764" y="13526"/>
                  <a:pt x="12764" y="13255"/>
                </a:cubicBezTo>
                <a:lnTo>
                  <a:pt x="12764" y="10309"/>
                </a:lnTo>
                <a:cubicBezTo>
                  <a:pt x="12764" y="10038"/>
                  <a:pt x="12544" y="9818"/>
                  <a:pt x="12273" y="9818"/>
                </a:cubicBezTo>
                <a:lnTo>
                  <a:pt x="9327" y="9818"/>
                </a:lnTo>
                <a:cubicBezTo>
                  <a:pt x="9056" y="9818"/>
                  <a:pt x="8836" y="10038"/>
                  <a:pt x="8836" y="10309"/>
                </a:cubicBezTo>
                <a:lnTo>
                  <a:pt x="8836" y="13255"/>
                </a:lnTo>
                <a:cubicBezTo>
                  <a:pt x="8836" y="13526"/>
                  <a:pt x="9056" y="13745"/>
                  <a:pt x="9327" y="13745"/>
                </a:cubicBezTo>
                <a:moveTo>
                  <a:pt x="14727" y="15709"/>
                </a:moveTo>
                <a:lnTo>
                  <a:pt x="16691" y="15709"/>
                </a:lnTo>
                <a:lnTo>
                  <a:pt x="16691" y="17673"/>
                </a:lnTo>
                <a:lnTo>
                  <a:pt x="14727" y="17673"/>
                </a:lnTo>
                <a:cubicBezTo>
                  <a:pt x="14727" y="17673"/>
                  <a:pt x="14727" y="15709"/>
                  <a:pt x="14727" y="15709"/>
                </a:cubicBezTo>
                <a:close/>
                <a:moveTo>
                  <a:pt x="14236" y="18655"/>
                </a:moveTo>
                <a:lnTo>
                  <a:pt x="17182" y="18655"/>
                </a:lnTo>
                <a:cubicBezTo>
                  <a:pt x="17453" y="18655"/>
                  <a:pt x="17673" y="18435"/>
                  <a:pt x="17673" y="18164"/>
                </a:cubicBezTo>
                <a:lnTo>
                  <a:pt x="17673" y="15218"/>
                </a:lnTo>
                <a:cubicBezTo>
                  <a:pt x="17673" y="14947"/>
                  <a:pt x="17453" y="14727"/>
                  <a:pt x="17182" y="14727"/>
                </a:cubicBezTo>
                <a:lnTo>
                  <a:pt x="14236" y="14727"/>
                </a:lnTo>
                <a:cubicBezTo>
                  <a:pt x="13965" y="14727"/>
                  <a:pt x="13745" y="14947"/>
                  <a:pt x="13745" y="15218"/>
                </a:cubicBezTo>
                <a:lnTo>
                  <a:pt x="13745" y="18164"/>
                </a:lnTo>
                <a:cubicBezTo>
                  <a:pt x="13745" y="18435"/>
                  <a:pt x="13965" y="18655"/>
                  <a:pt x="14236" y="18655"/>
                </a:cubicBezTo>
                <a:moveTo>
                  <a:pt x="9818" y="5891"/>
                </a:moveTo>
                <a:lnTo>
                  <a:pt x="11782" y="5891"/>
                </a:lnTo>
                <a:lnTo>
                  <a:pt x="11782" y="7855"/>
                </a:lnTo>
                <a:lnTo>
                  <a:pt x="9818" y="7855"/>
                </a:lnTo>
                <a:cubicBezTo>
                  <a:pt x="9818" y="7855"/>
                  <a:pt x="9818" y="5891"/>
                  <a:pt x="9818" y="5891"/>
                </a:cubicBezTo>
                <a:close/>
                <a:moveTo>
                  <a:pt x="9327" y="8836"/>
                </a:moveTo>
                <a:lnTo>
                  <a:pt x="12273" y="8836"/>
                </a:lnTo>
                <a:cubicBezTo>
                  <a:pt x="12544" y="8836"/>
                  <a:pt x="12764" y="8617"/>
                  <a:pt x="12764" y="8345"/>
                </a:cubicBezTo>
                <a:lnTo>
                  <a:pt x="12764" y="5400"/>
                </a:lnTo>
                <a:cubicBezTo>
                  <a:pt x="12764" y="5129"/>
                  <a:pt x="12544" y="4909"/>
                  <a:pt x="12273" y="4909"/>
                </a:cubicBezTo>
                <a:lnTo>
                  <a:pt x="9327" y="4909"/>
                </a:lnTo>
                <a:cubicBezTo>
                  <a:pt x="9056" y="4909"/>
                  <a:pt x="8836" y="5129"/>
                  <a:pt x="8836" y="5400"/>
                </a:cubicBezTo>
                <a:lnTo>
                  <a:pt x="8836" y="8345"/>
                </a:lnTo>
                <a:cubicBezTo>
                  <a:pt x="8836" y="8617"/>
                  <a:pt x="9056" y="8836"/>
                  <a:pt x="9327" y="8836"/>
                </a:cubicBezTo>
                <a:moveTo>
                  <a:pt x="4909" y="15709"/>
                </a:moveTo>
                <a:lnTo>
                  <a:pt x="6873" y="15709"/>
                </a:lnTo>
                <a:lnTo>
                  <a:pt x="6873" y="17673"/>
                </a:lnTo>
                <a:lnTo>
                  <a:pt x="4909" y="17673"/>
                </a:lnTo>
                <a:cubicBezTo>
                  <a:pt x="4909" y="17673"/>
                  <a:pt x="4909" y="15709"/>
                  <a:pt x="4909" y="15709"/>
                </a:cubicBezTo>
                <a:close/>
                <a:moveTo>
                  <a:pt x="4418" y="18655"/>
                </a:moveTo>
                <a:lnTo>
                  <a:pt x="7364" y="18655"/>
                </a:lnTo>
                <a:cubicBezTo>
                  <a:pt x="7635" y="18655"/>
                  <a:pt x="7855" y="18435"/>
                  <a:pt x="7855" y="18164"/>
                </a:cubicBezTo>
                <a:lnTo>
                  <a:pt x="7855" y="15218"/>
                </a:lnTo>
                <a:cubicBezTo>
                  <a:pt x="7855" y="14947"/>
                  <a:pt x="7635" y="14727"/>
                  <a:pt x="7364" y="14727"/>
                </a:cubicBezTo>
                <a:lnTo>
                  <a:pt x="4418" y="14727"/>
                </a:lnTo>
                <a:cubicBezTo>
                  <a:pt x="4147" y="14727"/>
                  <a:pt x="3927" y="14947"/>
                  <a:pt x="3927" y="15218"/>
                </a:cubicBezTo>
                <a:lnTo>
                  <a:pt x="3927" y="18164"/>
                </a:lnTo>
                <a:cubicBezTo>
                  <a:pt x="3927" y="18435"/>
                  <a:pt x="4147" y="18655"/>
                  <a:pt x="4418" y="18655"/>
                </a:cubicBezTo>
                <a:moveTo>
                  <a:pt x="14727" y="10800"/>
                </a:moveTo>
                <a:lnTo>
                  <a:pt x="16691" y="10800"/>
                </a:lnTo>
                <a:lnTo>
                  <a:pt x="16691" y="12764"/>
                </a:lnTo>
                <a:lnTo>
                  <a:pt x="14727" y="12764"/>
                </a:lnTo>
                <a:cubicBezTo>
                  <a:pt x="14727" y="12764"/>
                  <a:pt x="14727" y="10800"/>
                  <a:pt x="14727" y="10800"/>
                </a:cubicBezTo>
                <a:close/>
                <a:moveTo>
                  <a:pt x="14236" y="13745"/>
                </a:moveTo>
                <a:lnTo>
                  <a:pt x="17182" y="13745"/>
                </a:lnTo>
                <a:cubicBezTo>
                  <a:pt x="17453" y="13745"/>
                  <a:pt x="17673" y="13526"/>
                  <a:pt x="17673" y="13255"/>
                </a:cubicBezTo>
                <a:lnTo>
                  <a:pt x="17673" y="10309"/>
                </a:lnTo>
                <a:cubicBezTo>
                  <a:pt x="17673" y="10038"/>
                  <a:pt x="17453" y="9818"/>
                  <a:pt x="17182" y="9818"/>
                </a:cubicBezTo>
                <a:lnTo>
                  <a:pt x="14236" y="9818"/>
                </a:lnTo>
                <a:cubicBezTo>
                  <a:pt x="13965" y="9818"/>
                  <a:pt x="13745" y="10038"/>
                  <a:pt x="13745" y="10309"/>
                </a:cubicBezTo>
                <a:lnTo>
                  <a:pt x="13745" y="13255"/>
                </a:lnTo>
                <a:cubicBezTo>
                  <a:pt x="13745" y="13526"/>
                  <a:pt x="13965" y="13745"/>
                  <a:pt x="14236" y="13745"/>
                </a:cubicBezTo>
                <a:moveTo>
                  <a:pt x="4909" y="10800"/>
                </a:moveTo>
                <a:lnTo>
                  <a:pt x="6873" y="10800"/>
                </a:lnTo>
                <a:lnTo>
                  <a:pt x="6873" y="12764"/>
                </a:lnTo>
                <a:lnTo>
                  <a:pt x="4909" y="12764"/>
                </a:lnTo>
                <a:cubicBezTo>
                  <a:pt x="4909" y="12764"/>
                  <a:pt x="4909" y="10800"/>
                  <a:pt x="4909" y="10800"/>
                </a:cubicBezTo>
                <a:close/>
                <a:moveTo>
                  <a:pt x="4418" y="13745"/>
                </a:moveTo>
                <a:lnTo>
                  <a:pt x="7364" y="13745"/>
                </a:lnTo>
                <a:cubicBezTo>
                  <a:pt x="7635" y="13745"/>
                  <a:pt x="7855" y="13526"/>
                  <a:pt x="7855" y="13255"/>
                </a:cubicBezTo>
                <a:lnTo>
                  <a:pt x="7855" y="10309"/>
                </a:lnTo>
                <a:cubicBezTo>
                  <a:pt x="7855" y="10038"/>
                  <a:pt x="7635" y="9818"/>
                  <a:pt x="7364" y="9818"/>
                </a:cubicBezTo>
                <a:lnTo>
                  <a:pt x="4418" y="9818"/>
                </a:lnTo>
                <a:cubicBezTo>
                  <a:pt x="4147" y="9818"/>
                  <a:pt x="3927" y="10038"/>
                  <a:pt x="3927" y="10309"/>
                </a:cubicBezTo>
                <a:lnTo>
                  <a:pt x="3927" y="13255"/>
                </a:lnTo>
                <a:cubicBezTo>
                  <a:pt x="3927" y="13526"/>
                  <a:pt x="4147" y="13745"/>
                  <a:pt x="4418" y="13745"/>
                </a:cubicBezTo>
                <a:moveTo>
                  <a:pt x="4909" y="5891"/>
                </a:moveTo>
                <a:lnTo>
                  <a:pt x="6873" y="5891"/>
                </a:lnTo>
                <a:lnTo>
                  <a:pt x="6873" y="7855"/>
                </a:lnTo>
                <a:lnTo>
                  <a:pt x="4909" y="7855"/>
                </a:lnTo>
                <a:cubicBezTo>
                  <a:pt x="4909" y="7855"/>
                  <a:pt x="4909" y="5891"/>
                  <a:pt x="4909" y="5891"/>
                </a:cubicBezTo>
                <a:close/>
                <a:moveTo>
                  <a:pt x="4418" y="8836"/>
                </a:moveTo>
                <a:lnTo>
                  <a:pt x="7364" y="8836"/>
                </a:lnTo>
                <a:cubicBezTo>
                  <a:pt x="7635" y="8836"/>
                  <a:pt x="7855" y="8617"/>
                  <a:pt x="7855" y="8345"/>
                </a:cubicBezTo>
                <a:lnTo>
                  <a:pt x="7855" y="5400"/>
                </a:lnTo>
                <a:cubicBezTo>
                  <a:pt x="7855" y="5129"/>
                  <a:pt x="7635" y="4909"/>
                  <a:pt x="7364" y="4909"/>
                </a:cubicBezTo>
                <a:lnTo>
                  <a:pt x="4418" y="4909"/>
                </a:lnTo>
                <a:cubicBezTo>
                  <a:pt x="4147" y="4909"/>
                  <a:pt x="3927" y="5129"/>
                  <a:pt x="3927" y="5400"/>
                </a:cubicBezTo>
                <a:lnTo>
                  <a:pt x="3927" y="8345"/>
                </a:lnTo>
                <a:cubicBezTo>
                  <a:pt x="3927" y="8617"/>
                  <a:pt x="4147" y="8836"/>
                  <a:pt x="4418" y="8836"/>
                </a:cubicBezTo>
                <a:moveTo>
                  <a:pt x="14727" y="5891"/>
                </a:moveTo>
                <a:lnTo>
                  <a:pt x="16691" y="5891"/>
                </a:lnTo>
                <a:lnTo>
                  <a:pt x="16691" y="7855"/>
                </a:lnTo>
                <a:lnTo>
                  <a:pt x="14727" y="7855"/>
                </a:lnTo>
                <a:cubicBezTo>
                  <a:pt x="14727" y="7855"/>
                  <a:pt x="14727" y="5891"/>
                  <a:pt x="14727" y="5891"/>
                </a:cubicBezTo>
                <a:close/>
                <a:moveTo>
                  <a:pt x="14236" y="8836"/>
                </a:moveTo>
                <a:lnTo>
                  <a:pt x="17182" y="8836"/>
                </a:lnTo>
                <a:cubicBezTo>
                  <a:pt x="17453" y="8836"/>
                  <a:pt x="17673" y="8617"/>
                  <a:pt x="17673" y="8345"/>
                </a:cubicBezTo>
                <a:lnTo>
                  <a:pt x="17673" y="5400"/>
                </a:lnTo>
                <a:cubicBezTo>
                  <a:pt x="17673" y="5129"/>
                  <a:pt x="17453" y="4909"/>
                  <a:pt x="17182" y="4909"/>
                </a:cubicBezTo>
                <a:lnTo>
                  <a:pt x="14236" y="4909"/>
                </a:lnTo>
                <a:cubicBezTo>
                  <a:pt x="13965" y="4909"/>
                  <a:pt x="13745" y="5129"/>
                  <a:pt x="13745" y="5400"/>
                </a:cubicBezTo>
                <a:lnTo>
                  <a:pt x="13745" y="8345"/>
                </a:lnTo>
                <a:cubicBezTo>
                  <a:pt x="13745" y="8617"/>
                  <a:pt x="13965" y="8836"/>
                  <a:pt x="14236" y="8836"/>
                </a:cubicBezTo>
                <a:moveTo>
                  <a:pt x="19636" y="1964"/>
                </a:moveTo>
                <a:lnTo>
                  <a:pt x="1964" y="1964"/>
                </a:lnTo>
                <a:lnTo>
                  <a:pt x="1964" y="982"/>
                </a:lnTo>
                <a:lnTo>
                  <a:pt x="19636" y="982"/>
                </a:lnTo>
                <a:cubicBezTo>
                  <a:pt x="19636" y="982"/>
                  <a:pt x="19636" y="1964"/>
                  <a:pt x="19636" y="1964"/>
                </a:cubicBezTo>
                <a:close/>
                <a:moveTo>
                  <a:pt x="19636" y="20618"/>
                </a:moveTo>
                <a:lnTo>
                  <a:pt x="12764" y="20618"/>
                </a:lnTo>
                <a:lnTo>
                  <a:pt x="12764" y="15218"/>
                </a:lnTo>
                <a:cubicBezTo>
                  <a:pt x="12764" y="14947"/>
                  <a:pt x="12544" y="14727"/>
                  <a:pt x="12273" y="14727"/>
                </a:cubicBezTo>
                <a:lnTo>
                  <a:pt x="9327" y="14727"/>
                </a:lnTo>
                <a:cubicBezTo>
                  <a:pt x="9056" y="14727"/>
                  <a:pt x="8836" y="14947"/>
                  <a:pt x="8836" y="15218"/>
                </a:cubicBezTo>
                <a:lnTo>
                  <a:pt x="8836" y="20618"/>
                </a:lnTo>
                <a:lnTo>
                  <a:pt x="1964" y="20618"/>
                </a:lnTo>
                <a:lnTo>
                  <a:pt x="1964" y="2945"/>
                </a:lnTo>
                <a:lnTo>
                  <a:pt x="19636" y="2945"/>
                </a:lnTo>
                <a:cubicBezTo>
                  <a:pt x="19636" y="2945"/>
                  <a:pt x="19636" y="20618"/>
                  <a:pt x="19636" y="20618"/>
                </a:cubicBezTo>
                <a:close/>
                <a:moveTo>
                  <a:pt x="11782" y="20618"/>
                </a:moveTo>
                <a:lnTo>
                  <a:pt x="9818" y="20618"/>
                </a:lnTo>
                <a:lnTo>
                  <a:pt x="9818" y="15709"/>
                </a:lnTo>
                <a:lnTo>
                  <a:pt x="11782" y="15709"/>
                </a:lnTo>
                <a:cubicBezTo>
                  <a:pt x="11782" y="15709"/>
                  <a:pt x="11782" y="20618"/>
                  <a:pt x="11782" y="20618"/>
                </a:cubicBezTo>
                <a:close/>
                <a:moveTo>
                  <a:pt x="21109" y="1964"/>
                </a:moveTo>
                <a:lnTo>
                  <a:pt x="20618" y="1964"/>
                </a:lnTo>
                <a:lnTo>
                  <a:pt x="20618" y="491"/>
                </a:lnTo>
                <a:cubicBezTo>
                  <a:pt x="20618" y="220"/>
                  <a:pt x="20399" y="0"/>
                  <a:pt x="20127" y="0"/>
                </a:cubicBezTo>
                <a:lnTo>
                  <a:pt x="1473" y="0"/>
                </a:lnTo>
                <a:cubicBezTo>
                  <a:pt x="1201" y="0"/>
                  <a:pt x="982" y="220"/>
                  <a:pt x="982" y="491"/>
                </a:cubicBezTo>
                <a:lnTo>
                  <a:pt x="982" y="1964"/>
                </a:lnTo>
                <a:lnTo>
                  <a:pt x="491" y="1964"/>
                </a:lnTo>
                <a:cubicBezTo>
                  <a:pt x="220" y="1964"/>
                  <a:pt x="0" y="2184"/>
                  <a:pt x="0" y="2455"/>
                </a:cubicBezTo>
                <a:cubicBezTo>
                  <a:pt x="0" y="2726"/>
                  <a:pt x="220" y="2945"/>
                  <a:pt x="491" y="2945"/>
                </a:cubicBezTo>
                <a:lnTo>
                  <a:pt x="982" y="2945"/>
                </a:lnTo>
                <a:lnTo>
                  <a:pt x="982" y="21109"/>
                </a:lnTo>
                <a:cubicBezTo>
                  <a:pt x="982" y="21381"/>
                  <a:pt x="1201" y="21600"/>
                  <a:pt x="1473" y="21600"/>
                </a:cubicBezTo>
                <a:lnTo>
                  <a:pt x="20127" y="21600"/>
                </a:lnTo>
                <a:cubicBezTo>
                  <a:pt x="20399" y="21600"/>
                  <a:pt x="20618" y="21381"/>
                  <a:pt x="20618" y="21109"/>
                </a:cubicBezTo>
                <a:lnTo>
                  <a:pt x="20618" y="2945"/>
                </a:lnTo>
                <a:lnTo>
                  <a:pt x="21109" y="2945"/>
                </a:lnTo>
                <a:cubicBezTo>
                  <a:pt x="21380" y="2945"/>
                  <a:pt x="21600" y="2726"/>
                  <a:pt x="21600" y="2455"/>
                </a:cubicBezTo>
                <a:cubicBezTo>
                  <a:pt x="21600" y="2184"/>
                  <a:pt x="21380" y="1964"/>
                  <a:pt x="21109" y="1964"/>
                </a:cubicBezTo>
              </a:path>
            </a:pathLst>
          </a:custGeom>
          <a:solidFill>
            <a:schemeClr val="accent4"/>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0" name="Shape 2577">
            <a:extLst>
              <a:ext uri="{FF2B5EF4-FFF2-40B4-BE49-F238E27FC236}">
                <a16:creationId xmlns:a16="http://schemas.microsoft.com/office/drawing/2014/main" id="{C0EE9C58-4D07-B440-93C8-E0946D31F09C}"/>
              </a:ext>
            </a:extLst>
          </p:cNvPr>
          <p:cNvSpPr/>
          <p:nvPr/>
        </p:nvSpPr>
        <p:spPr>
          <a:xfrm>
            <a:off x="14406974" y="8418035"/>
            <a:ext cx="932518" cy="1025768"/>
          </a:xfrm>
          <a:custGeom>
            <a:avLst/>
            <a:gdLst/>
            <a:ahLst/>
            <a:cxnLst>
              <a:cxn ang="0">
                <a:pos x="wd2" y="hd2"/>
              </a:cxn>
              <a:cxn ang="5400000">
                <a:pos x="wd2" y="hd2"/>
              </a:cxn>
              <a:cxn ang="10800000">
                <a:pos x="wd2" y="hd2"/>
              </a:cxn>
              <a:cxn ang="16200000">
                <a:pos x="wd2" y="hd2"/>
              </a:cxn>
            </a:cxnLst>
            <a:rect l="0" t="0" r="r" b="b"/>
            <a:pathLst>
              <a:path w="21600" h="21600" extrusionOk="0">
                <a:moveTo>
                  <a:pt x="20520" y="4979"/>
                </a:moveTo>
                <a:lnTo>
                  <a:pt x="7560" y="6792"/>
                </a:lnTo>
                <a:lnTo>
                  <a:pt x="7560" y="2876"/>
                </a:lnTo>
                <a:lnTo>
                  <a:pt x="20520" y="1063"/>
                </a:lnTo>
                <a:cubicBezTo>
                  <a:pt x="20520" y="1063"/>
                  <a:pt x="20520" y="4979"/>
                  <a:pt x="20520" y="4979"/>
                </a:cubicBezTo>
                <a:close/>
                <a:moveTo>
                  <a:pt x="18900" y="17673"/>
                </a:moveTo>
                <a:lnTo>
                  <a:pt x="16740" y="17673"/>
                </a:lnTo>
                <a:cubicBezTo>
                  <a:pt x="15845" y="17673"/>
                  <a:pt x="15120" y="17014"/>
                  <a:pt x="15120" y="16200"/>
                </a:cubicBezTo>
                <a:cubicBezTo>
                  <a:pt x="15120" y="15387"/>
                  <a:pt x="15845" y="14727"/>
                  <a:pt x="16740" y="14727"/>
                </a:cubicBezTo>
                <a:lnTo>
                  <a:pt x="18900" y="14727"/>
                </a:lnTo>
                <a:cubicBezTo>
                  <a:pt x="19795" y="14727"/>
                  <a:pt x="20520" y="15387"/>
                  <a:pt x="20520" y="16200"/>
                </a:cubicBezTo>
                <a:cubicBezTo>
                  <a:pt x="20520" y="17014"/>
                  <a:pt x="19795" y="17673"/>
                  <a:pt x="18900" y="17673"/>
                </a:cubicBezTo>
                <a:moveTo>
                  <a:pt x="4860" y="20618"/>
                </a:moveTo>
                <a:lnTo>
                  <a:pt x="2700" y="20618"/>
                </a:lnTo>
                <a:cubicBezTo>
                  <a:pt x="1805" y="20618"/>
                  <a:pt x="1080" y="19959"/>
                  <a:pt x="1080" y="19146"/>
                </a:cubicBezTo>
                <a:cubicBezTo>
                  <a:pt x="1080" y="18332"/>
                  <a:pt x="1805" y="17673"/>
                  <a:pt x="2700" y="17673"/>
                </a:cubicBezTo>
                <a:lnTo>
                  <a:pt x="4860" y="17673"/>
                </a:lnTo>
                <a:cubicBezTo>
                  <a:pt x="5755" y="17673"/>
                  <a:pt x="6480" y="18332"/>
                  <a:pt x="6480" y="19146"/>
                </a:cubicBezTo>
                <a:cubicBezTo>
                  <a:pt x="6480" y="19959"/>
                  <a:pt x="5755" y="20618"/>
                  <a:pt x="4860" y="20618"/>
                </a:cubicBezTo>
                <a:moveTo>
                  <a:pt x="21060" y="0"/>
                </a:moveTo>
                <a:cubicBezTo>
                  <a:pt x="21031" y="0"/>
                  <a:pt x="21006" y="11"/>
                  <a:pt x="20980" y="15"/>
                </a:cubicBezTo>
                <a:lnTo>
                  <a:pt x="20978" y="6"/>
                </a:lnTo>
                <a:lnTo>
                  <a:pt x="6938" y="1969"/>
                </a:lnTo>
                <a:lnTo>
                  <a:pt x="6940" y="1979"/>
                </a:lnTo>
                <a:cubicBezTo>
                  <a:pt x="6681" y="2016"/>
                  <a:pt x="6480" y="2210"/>
                  <a:pt x="6480" y="2455"/>
                </a:cubicBezTo>
                <a:lnTo>
                  <a:pt x="6480" y="17193"/>
                </a:lnTo>
                <a:cubicBezTo>
                  <a:pt x="6028" y="16882"/>
                  <a:pt x="5471" y="16691"/>
                  <a:pt x="4860" y="16691"/>
                </a:cubicBezTo>
                <a:lnTo>
                  <a:pt x="2700" y="16691"/>
                </a:lnTo>
                <a:cubicBezTo>
                  <a:pt x="1209" y="16691"/>
                  <a:pt x="0" y="17790"/>
                  <a:pt x="0" y="19146"/>
                </a:cubicBezTo>
                <a:cubicBezTo>
                  <a:pt x="0" y="20501"/>
                  <a:pt x="1209" y="21600"/>
                  <a:pt x="2700" y="21600"/>
                </a:cubicBezTo>
                <a:lnTo>
                  <a:pt x="4860" y="21600"/>
                </a:lnTo>
                <a:cubicBezTo>
                  <a:pt x="6352" y="21600"/>
                  <a:pt x="7560" y="20501"/>
                  <a:pt x="7560" y="19146"/>
                </a:cubicBezTo>
                <a:lnTo>
                  <a:pt x="7560" y="7785"/>
                </a:lnTo>
                <a:lnTo>
                  <a:pt x="20520" y="5972"/>
                </a:lnTo>
                <a:lnTo>
                  <a:pt x="20520" y="14248"/>
                </a:lnTo>
                <a:cubicBezTo>
                  <a:pt x="20068" y="13937"/>
                  <a:pt x="19511" y="13745"/>
                  <a:pt x="18900" y="13745"/>
                </a:cubicBezTo>
                <a:lnTo>
                  <a:pt x="16740" y="13745"/>
                </a:lnTo>
                <a:cubicBezTo>
                  <a:pt x="15249" y="13745"/>
                  <a:pt x="14040" y="14845"/>
                  <a:pt x="14040" y="16200"/>
                </a:cubicBezTo>
                <a:cubicBezTo>
                  <a:pt x="14040" y="17556"/>
                  <a:pt x="15249" y="18655"/>
                  <a:pt x="16740" y="18655"/>
                </a:cubicBezTo>
                <a:lnTo>
                  <a:pt x="18900" y="18655"/>
                </a:lnTo>
                <a:cubicBezTo>
                  <a:pt x="20392" y="18655"/>
                  <a:pt x="21600" y="17556"/>
                  <a:pt x="21600" y="16200"/>
                </a:cubicBezTo>
                <a:lnTo>
                  <a:pt x="21600" y="491"/>
                </a:lnTo>
                <a:cubicBezTo>
                  <a:pt x="21600" y="220"/>
                  <a:pt x="21358" y="0"/>
                  <a:pt x="21060" y="0"/>
                </a:cubicBezTo>
              </a:path>
            </a:pathLst>
          </a:custGeom>
          <a:solidFill>
            <a:schemeClr val="accent3"/>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1" name="Shape 2599">
            <a:extLst>
              <a:ext uri="{FF2B5EF4-FFF2-40B4-BE49-F238E27FC236}">
                <a16:creationId xmlns:a16="http://schemas.microsoft.com/office/drawing/2014/main" id="{E3D5F43D-EE7F-D648-8354-C60083B4FF71}"/>
              </a:ext>
            </a:extLst>
          </p:cNvPr>
          <p:cNvSpPr/>
          <p:nvPr/>
        </p:nvSpPr>
        <p:spPr>
          <a:xfrm>
            <a:off x="14372705" y="4023674"/>
            <a:ext cx="1025768" cy="1025768"/>
          </a:xfrm>
          <a:custGeom>
            <a:avLst/>
            <a:gdLst/>
            <a:ahLst/>
            <a:cxnLst>
              <a:cxn ang="0">
                <a:pos x="wd2" y="hd2"/>
              </a:cxn>
              <a:cxn ang="5400000">
                <a:pos x="wd2" y="hd2"/>
              </a:cxn>
              <a:cxn ang="10800000">
                <a:pos x="wd2" y="hd2"/>
              </a:cxn>
              <a:cxn ang="16200000">
                <a:pos x="wd2" y="hd2"/>
              </a:cxn>
            </a:cxnLst>
            <a:rect l="0" t="0" r="r" b="b"/>
            <a:pathLst>
              <a:path w="21600" h="21600" extrusionOk="0">
                <a:moveTo>
                  <a:pt x="6382" y="7855"/>
                </a:moveTo>
                <a:cubicBezTo>
                  <a:pt x="6653" y="7855"/>
                  <a:pt x="6873" y="7635"/>
                  <a:pt x="6873" y="7364"/>
                </a:cubicBezTo>
                <a:cubicBezTo>
                  <a:pt x="6873" y="7092"/>
                  <a:pt x="6653" y="6873"/>
                  <a:pt x="6382" y="6873"/>
                </a:cubicBezTo>
                <a:cubicBezTo>
                  <a:pt x="6111" y="6873"/>
                  <a:pt x="5891" y="7092"/>
                  <a:pt x="5891" y="7364"/>
                </a:cubicBezTo>
                <a:cubicBezTo>
                  <a:pt x="5891" y="7635"/>
                  <a:pt x="6111" y="7855"/>
                  <a:pt x="6382" y="7855"/>
                </a:cubicBezTo>
                <a:moveTo>
                  <a:pt x="6873" y="10800"/>
                </a:moveTo>
                <a:lnTo>
                  <a:pt x="10800" y="10800"/>
                </a:lnTo>
                <a:lnTo>
                  <a:pt x="10800" y="13746"/>
                </a:lnTo>
                <a:lnTo>
                  <a:pt x="6873" y="13746"/>
                </a:lnTo>
                <a:cubicBezTo>
                  <a:pt x="6873" y="13746"/>
                  <a:pt x="6873" y="10800"/>
                  <a:pt x="6873" y="10800"/>
                </a:cubicBezTo>
                <a:close/>
                <a:moveTo>
                  <a:pt x="6382" y="14727"/>
                </a:moveTo>
                <a:lnTo>
                  <a:pt x="11291" y="14727"/>
                </a:lnTo>
                <a:cubicBezTo>
                  <a:pt x="11562" y="14727"/>
                  <a:pt x="11782" y="14508"/>
                  <a:pt x="11782" y="14236"/>
                </a:cubicBezTo>
                <a:lnTo>
                  <a:pt x="11782" y="10309"/>
                </a:lnTo>
                <a:cubicBezTo>
                  <a:pt x="11782" y="10038"/>
                  <a:pt x="11562" y="9818"/>
                  <a:pt x="11291" y="9818"/>
                </a:cubicBezTo>
                <a:lnTo>
                  <a:pt x="6382" y="9818"/>
                </a:lnTo>
                <a:cubicBezTo>
                  <a:pt x="6111" y="9818"/>
                  <a:pt x="5891" y="10038"/>
                  <a:pt x="5891" y="10309"/>
                </a:cubicBezTo>
                <a:lnTo>
                  <a:pt x="5891" y="14236"/>
                </a:lnTo>
                <a:cubicBezTo>
                  <a:pt x="5891" y="14508"/>
                  <a:pt x="6111" y="14727"/>
                  <a:pt x="6382" y="14727"/>
                </a:cubicBezTo>
                <a:moveTo>
                  <a:pt x="8345" y="7855"/>
                </a:moveTo>
                <a:cubicBezTo>
                  <a:pt x="8616" y="7855"/>
                  <a:pt x="8836" y="7635"/>
                  <a:pt x="8836" y="7364"/>
                </a:cubicBezTo>
                <a:cubicBezTo>
                  <a:pt x="8836" y="7092"/>
                  <a:pt x="8616" y="6873"/>
                  <a:pt x="8345" y="6873"/>
                </a:cubicBezTo>
                <a:cubicBezTo>
                  <a:pt x="8075" y="6873"/>
                  <a:pt x="7855" y="7092"/>
                  <a:pt x="7855" y="7364"/>
                </a:cubicBezTo>
                <a:cubicBezTo>
                  <a:pt x="7855" y="7635"/>
                  <a:pt x="8075" y="7855"/>
                  <a:pt x="8345" y="7855"/>
                </a:cubicBezTo>
                <a:moveTo>
                  <a:pt x="20618" y="20618"/>
                </a:moveTo>
                <a:lnTo>
                  <a:pt x="2945" y="20618"/>
                </a:lnTo>
                <a:cubicBezTo>
                  <a:pt x="1861" y="20618"/>
                  <a:pt x="982" y="19739"/>
                  <a:pt x="982" y="18655"/>
                </a:cubicBezTo>
                <a:lnTo>
                  <a:pt x="982" y="7855"/>
                </a:lnTo>
                <a:lnTo>
                  <a:pt x="2945" y="7855"/>
                </a:lnTo>
                <a:lnTo>
                  <a:pt x="2945" y="18164"/>
                </a:lnTo>
                <a:cubicBezTo>
                  <a:pt x="2945" y="18435"/>
                  <a:pt x="3166" y="18655"/>
                  <a:pt x="3436" y="18655"/>
                </a:cubicBezTo>
                <a:cubicBezTo>
                  <a:pt x="3707" y="18655"/>
                  <a:pt x="3927" y="18435"/>
                  <a:pt x="3927" y="18164"/>
                </a:cubicBezTo>
                <a:lnTo>
                  <a:pt x="3927" y="4909"/>
                </a:lnTo>
                <a:lnTo>
                  <a:pt x="20618" y="4909"/>
                </a:lnTo>
                <a:cubicBezTo>
                  <a:pt x="20618" y="4909"/>
                  <a:pt x="20618" y="20618"/>
                  <a:pt x="20618" y="20618"/>
                </a:cubicBezTo>
                <a:close/>
                <a:moveTo>
                  <a:pt x="20618" y="3927"/>
                </a:moveTo>
                <a:lnTo>
                  <a:pt x="3927" y="3927"/>
                </a:lnTo>
                <a:cubicBezTo>
                  <a:pt x="3385" y="3927"/>
                  <a:pt x="2945" y="4367"/>
                  <a:pt x="2945" y="4909"/>
                </a:cubicBezTo>
                <a:lnTo>
                  <a:pt x="2945" y="6873"/>
                </a:lnTo>
                <a:lnTo>
                  <a:pt x="982" y="6873"/>
                </a:lnTo>
                <a:cubicBezTo>
                  <a:pt x="440" y="6873"/>
                  <a:pt x="0" y="7313"/>
                  <a:pt x="0" y="7855"/>
                </a:cubicBezTo>
                <a:lnTo>
                  <a:pt x="0" y="18655"/>
                </a:lnTo>
                <a:cubicBezTo>
                  <a:pt x="0" y="20282"/>
                  <a:pt x="1319" y="21600"/>
                  <a:pt x="2945" y="21600"/>
                </a:cubicBezTo>
                <a:lnTo>
                  <a:pt x="20618" y="21600"/>
                </a:lnTo>
                <a:cubicBezTo>
                  <a:pt x="21160" y="21600"/>
                  <a:pt x="21600" y="21160"/>
                  <a:pt x="21600" y="20618"/>
                </a:cubicBezTo>
                <a:lnTo>
                  <a:pt x="21600" y="4909"/>
                </a:lnTo>
                <a:cubicBezTo>
                  <a:pt x="21600" y="4367"/>
                  <a:pt x="21160" y="3927"/>
                  <a:pt x="20618" y="3927"/>
                </a:cubicBezTo>
                <a:moveTo>
                  <a:pt x="6382" y="16691"/>
                </a:moveTo>
                <a:lnTo>
                  <a:pt x="18164" y="16691"/>
                </a:lnTo>
                <a:cubicBezTo>
                  <a:pt x="18434" y="16691"/>
                  <a:pt x="18655" y="16472"/>
                  <a:pt x="18655" y="16200"/>
                </a:cubicBezTo>
                <a:cubicBezTo>
                  <a:pt x="18655" y="15929"/>
                  <a:pt x="18434" y="15710"/>
                  <a:pt x="18164" y="15710"/>
                </a:cubicBezTo>
                <a:lnTo>
                  <a:pt x="6382" y="15710"/>
                </a:lnTo>
                <a:cubicBezTo>
                  <a:pt x="6111" y="15710"/>
                  <a:pt x="5891" y="15929"/>
                  <a:pt x="5891" y="16200"/>
                </a:cubicBezTo>
                <a:cubicBezTo>
                  <a:pt x="5891" y="16472"/>
                  <a:pt x="6111" y="16691"/>
                  <a:pt x="6382" y="16691"/>
                </a:cubicBezTo>
                <a:moveTo>
                  <a:pt x="10309" y="7855"/>
                </a:moveTo>
                <a:lnTo>
                  <a:pt x="14236" y="7855"/>
                </a:lnTo>
                <a:cubicBezTo>
                  <a:pt x="14507" y="7855"/>
                  <a:pt x="14727" y="7635"/>
                  <a:pt x="14727" y="7364"/>
                </a:cubicBezTo>
                <a:cubicBezTo>
                  <a:pt x="14727" y="7092"/>
                  <a:pt x="14507" y="6873"/>
                  <a:pt x="14236" y="6873"/>
                </a:cubicBezTo>
                <a:lnTo>
                  <a:pt x="10309" y="6873"/>
                </a:lnTo>
                <a:cubicBezTo>
                  <a:pt x="10038" y="6873"/>
                  <a:pt x="9818" y="7092"/>
                  <a:pt x="9818" y="7364"/>
                </a:cubicBezTo>
                <a:cubicBezTo>
                  <a:pt x="9818" y="7635"/>
                  <a:pt x="10038" y="7855"/>
                  <a:pt x="10309" y="7855"/>
                </a:cubicBezTo>
                <a:moveTo>
                  <a:pt x="6382" y="18655"/>
                </a:moveTo>
                <a:lnTo>
                  <a:pt x="18164" y="18655"/>
                </a:lnTo>
                <a:cubicBezTo>
                  <a:pt x="18434" y="18655"/>
                  <a:pt x="18655" y="18435"/>
                  <a:pt x="18655" y="18164"/>
                </a:cubicBezTo>
                <a:cubicBezTo>
                  <a:pt x="18655" y="17893"/>
                  <a:pt x="18434" y="17673"/>
                  <a:pt x="18164" y="17673"/>
                </a:cubicBezTo>
                <a:lnTo>
                  <a:pt x="6382" y="17673"/>
                </a:lnTo>
                <a:cubicBezTo>
                  <a:pt x="6111" y="17673"/>
                  <a:pt x="5891" y="17893"/>
                  <a:pt x="5891" y="18164"/>
                </a:cubicBezTo>
                <a:cubicBezTo>
                  <a:pt x="5891" y="18435"/>
                  <a:pt x="6111" y="18655"/>
                  <a:pt x="6382" y="18655"/>
                </a:cubicBezTo>
                <a:moveTo>
                  <a:pt x="4909" y="2945"/>
                </a:moveTo>
                <a:lnTo>
                  <a:pt x="20127" y="2945"/>
                </a:lnTo>
                <a:cubicBezTo>
                  <a:pt x="20398" y="2945"/>
                  <a:pt x="20618" y="2726"/>
                  <a:pt x="20618" y="2455"/>
                </a:cubicBezTo>
                <a:cubicBezTo>
                  <a:pt x="20618" y="2184"/>
                  <a:pt x="20398" y="1964"/>
                  <a:pt x="20127" y="1964"/>
                </a:cubicBezTo>
                <a:lnTo>
                  <a:pt x="4909" y="1964"/>
                </a:lnTo>
                <a:cubicBezTo>
                  <a:pt x="4638" y="1964"/>
                  <a:pt x="4418" y="2184"/>
                  <a:pt x="4418" y="2455"/>
                </a:cubicBezTo>
                <a:cubicBezTo>
                  <a:pt x="4418" y="2726"/>
                  <a:pt x="4638" y="2945"/>
                  <a:pt x="4909" y="2945"/>
                </a:cubicBezTo>
                <a:moveTo>
                  <a:pt x="18164" y="11783"/>
                </a:moveTo>
                <a:lnTo>
                  <a:pt x="14236" y="11783"/>
                </a:lnTo>
                <a:cubicBezTo>
                  <a:pt x="13966" y="11783"/>
                  <a:pt x="13745" y="12001"/>
                  <a:pt x="13745" y="12273"/>
                </a:cubicBezTo>
                <a:cubicBezTo>
                  <a:pt x="13745" y="12544"/>
                  <a:pt x="13966" y="12764"/>
                  <a:pt x="14236" y="12764"/>
                </a:cubicBezTo>
                <a:lnTo>
                  <a:pt x="18164" y="12764"/>
                </a:lnTo>
                <a:cubicBezTo>
                  <a:pt x="18434" y="12764"/>
                  <a:pt x="18655" y="12544"/>
                  <a:pt x="18655" y="12273"/>
                </a:cubicBezTo>
                <a:cubicBezTo>
                  <a:pt x="18655" y="12001"/>
                  <a:pt x="18434" y="11783"/>
                  <a:pt x="18164" y="11783"/>
                </a:cubicBezTo>
                <a:moveTo>
                  <a:pt x="6382" y="982"/>
                </a:moveTo>
                <a:lnTo>
                  <a:pt x="19145" y="982"/>
                </a:lnTo>
                <a:cubicBezTo>
                  <a:pt x="19416" y="982"/>
                  <a:pt x="19636" y="762"/>
                  <a:pt x="19636" y="491"/>
                </a:cubicBezTo>
                <a:cubicBezTo>
                  <a:pt x="19636" y="220"/>
                  <a:pt x="19416" y="0"/>
                  <a:pt x="19145" y="0"/>
                </a:cubicBezTo>
                <a:lnTo>
                  <a:pt x="6382" y="0"/>
                </a:lnTo>
                <a:cubicBezTo>
                  <a:pt x="6111" y="0"/>
                  <a:pt x="5891" y="220"/>
                  <a:pt x="5891" y="491"/>
                </a:cubicBezTo>
                <a:cubicBezTo>
                  <a:pt x="5891" y="762"/>
                  <a:pt x="6111" y="982"/>
                  <a:pt x="6382" y="982"/>
                </a:cubicBezTo>
                <a:moveTo>
                  <a:pt x="18164" y="13746"/>
                </a:moveTo>
                <a:lnTo>
                  <a:pt x="14236" y="13746"/>
                </a:lnTo>
                <a:cubicBezTo>
                  <a:pt x="13966" y="13746"/>
                  <a:pt x="13745" y="13965"/>
                  <a:pt x="13745" y="14236"/>
                </a:cubicBezTo>
                <a:cubicBezTo>
                  <a:pt x="13745" y="14508"/>
                  <a:pt x="13966" y="14727"/>
                  <a:pt x="14236" y="14727"/>
                </a:cubicBezTo>
                <a:lnTo>
                  <a:pt x="18164" y="14727"/>
                </a:lnTo>
                <a:cubicBezTo>
                  <a:pt x="18434" y="14727"/>
                  <a:pt x="18655" y="14508"/>
                  <a:pt x="18655" y="14236"/>
                </a:cubicBezTo>
                <a:cubicBezTo>
                  <a:pt x="18655" y="13965"/>
                  <a:pt x="18434" y="13746"/>
                  <a:pt x="18164" y="13746"/>
                </a:cubicBezTo>
                <a:moveTo>
                  <a:pt x="16200" y="7855"/>
                </a:moveTo>
                <a:cubicBezTo>
                  <a:pt x="16471" y="7855"/>
                  <a:pt x="16691" y="7635"/>
                  <a:pt x="16691" y="7364"/>
                </a:cubicBezTo>
                <a:cubicBezTo>
                  <a:pt x="16691" y="7092"/>
                  <a:pt x="16471" y="6873"/>
                  <a:pt x="16200" y="6873"/>
                </a:cubicBezTo>
                <a:cubicBezTo>
                  <a:pt x="15929" y="6873"/>
                  <a:pt x="15709" y="7092"/>
                  <a:pt x="15709" y="7364"/>
                </a:cubicBezTo>
                <a:cubicBezTo>
                  <a:pt x="15709" y="7635"/>
                  <a:pt x="15929" y="7855"/>
                  <a:pt x="16200" y="7855"/>
                </a:cubicBezTo>
                <a:moveTo>
                  <a:pt x="18164" y="7855"/>
                </a:moveTo>
                <a:cubicBezTo>
                  <a:pt x="18434" y="7855"/>
                  <a:pt x="18655" y="7635"/>
                  <a:pt x="18655" y="7364"/>
                </a:cubicBezTo>
                <a:cubicBezTo>
                  <a:pt x="18655" y="7092"/>
                  <a:pt x="18434" y="6873"/>
                  <a:pt x="18164" y="6873"/>
                </a:cubicBezTo>
                <a:cubicBezTo>
                  <a:pt x="17893" y="6873"/>
                  <a:pt x="17673" y="7092"/>
                  <a:pt x="17673" y="7364"/>
                </a:cubicBezTo>
                <a:cubicBezTo>
                  <a:pt x="17673" y="7635"/>
                  <a:pt x="17893" y="7855"/>
                  <a:pt x="18164" y="7855"/>
                </a:cubicBezTo>
                <a:moveTo>
                  <a:pt x="18164" y="9818"/>
                </a:moveTo>
                <a:lnTo>
                  <a:pt x="14236" y="9818"/>
                </a:lnTo>
                <a:cubicBezTo>
                  <a:pt x="13966" y="9818"/>
                  <a:pt x="13745" y="10038"/>
                  <a:pt x="13745" y="10309"/>
                </a:cubicBezTo>
                <a:cubicBezTo>
                  <a:pt x="13745" y="10581"/>
                  <a:pt x="13966" y="10800"/>
                  <a:pt x="14236" y="10800"/>
                </a:cubicBezTo>
                <a:lnTo>
                  <a:pt x="18164" y="10800"/>
                </a:lnTo>
                <a:cubicBezTo>
                  <a:pt x="18434" y="10800"/>
                  <a:pt x="18655" y="10581"/>
                  <a:pt x="18655" y="10309"/>
                </a:cubicBezTo>
                <a:cubicBezTo>
                  <a:pt x="18655" y="10038"/>
                  <a:pt x="18434" y="9818"/>
                  <a:pt x="18164" y="9818"/>
                </a:cubicBezTo>
              </a:path>
            </a:pathLst>
          </a:custGeom>
          <a:solidFill>
            <a:schemeClr val="accent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19" name="TextBox 18">
            <a:extLst>
              <a:ext uri="{FF2B5EF4-FFF2-40B4-BE49-F238E27FC236}">
                <a16:creationId xmlns:a16="http://schemas.microsoft.com/office/drawing/2014/main" id="{D036E81E-4442-9144-A9DD-33961A88D698}"/>
              </a:ext>
            </a:extLst>
          </p:cNvPr>
          <p:cNvSpPr txBox="1"/>
          <p:nvPr/>
        </p:nvSpPr>
        <p:spPr>
          <a:xfrm>
            <a:off x="1419225" y="544128"/>
            <a:ext cx="11235768"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Desktop Features App Project</a:t>
            </a:r>
          </a:p>
        </p:txBody>
      </p:sp>
      <p:sp>
        <p:nvSpPr>
          <p:cNvPr id="20" name="Rectangle 19">
            <a:extLst>
              <a:ext uri="{FF2B5EF4-FFF2-40B4-BE49-F238E27FC236}">
                <a16:creationId xmlns:a16="http://schemas.microsoft.com/office/drawing/2014/main" id="{C03D9E16-9720-3340-9A79-A894BD29D94A}"/>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5B15E0F2-1360-1C43-8E93-5437C8CBFBA5}"/>
              </a:ext>
            </a:extLst>
          </p:cNvPr>
          <p:cNvSpPr>
            <a:spLocks noGrp="1"/>
          </p:cNvSpPr>
          <p:nvPr>
            <p:ph type="pic" sz="quarter" idx="26"/>
          </p:nvPr>
        </p:nvSpPr>
        <p:spPr>
          <a:solidFill>
            <a:schemeClr val="bg1">
              <a:lumMod val="95000"/>
            </a:schemeClr>
          </a:solidFill>
        </p:spPr>
      </p:sp>
    </p:spTree>
    <p:extLst>
      <p:ext uri="{BB962C8B-B14F-4D97-AF65-F5344CB8AC3E}">
        <p14:creationId xmlns:p14="http://schemas.microsoft.com/office/powerpoint/2010/main" val="826735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3020E116-581E-9E4E-921C-882C88E81444}"/>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grpSp>
        <p:nvGrpSpPr>
          <p:cNvPr id="12" name="Group 11"/>
          <p:cNvGrpSpPr/>
          <p:nvPr/>
        </p:nvGrpSpPr>
        <p:grpSpPr>
          <a:xfrm>
            <a:off x="12360085" y="3414343"/>
            <a:ext cx="9751206" cy="6374913"/>
            <a:chOff x="5157992" y="1665629"/>
            <a:chExt cx="2936367" cy="1919171"/>
          </a:xfrm>
          <a:solidFill>
            <a:schemeClr val="bg1">
              <a:lumMod val="95000"/>
            </a:schemeClr>
          </a:solidFill>
        </p:grpSpPr>
        <p:sp>
          <p:nvSpPr>
            <p:cNvPr id="13" name="Freeform 5"/>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4" name="Freeform 6"/>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5" name="Freeform 7"/>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6" name="Freeform 8"/>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solidFill>
              <a:schemeClr val="accent5"/>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7" name="Freeform 9"/>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solidFill>
              <a:schemeClr val="accent5"/>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8" name="Freeform 10"/>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19" name="Freeform 11"/>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solidFill>
              <a:schemeClr val="bg1">
                <a:lumMod val="95000"/>
              </a:schemeClr>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0" name="Freeform 12"/>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1" name="Freeform 13"/>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2" name="Freeform 14"/>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3" name="Freeform 15"/>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4" name="Freeform 16"/>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solidFill>
              <a:schemeClr val="bg1">
                <a:lumMod val="95000"/>
              </a:schemeClr>
            </a:solid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5" name="Freeform 17"/>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6" name="Freeform 18"/>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7" name="Freeform 19"/>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8" name="Freeform 20"/>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29" name="Freeform 21"/>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0" name="Freeform 22"/>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1" name="Freeform 23"/>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2" name="Freeform 24"/>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3" name="Freeform 25"/>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4" name="Freeform 26"/>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5" name="Freeform 27"/>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6" name="Freeform 28"/>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7" name="Freeform 29"/>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8" name="Freeform 30"/>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39" name="Freeform 31"/>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0" name="Freeform 32"/>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1" name="Freeform 33"/>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2" name="Freeform 34"/>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3" name="Freeform 35"/>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4" name="Freeform 36"/>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5" name="Freeform 37"/>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6" name="Freeform 38"/>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solidFill>
                  <a:schemeClr val="accent6"/>
                </a:solidFill>
                <a:latin typeface="Source Sans Pro Light" panose="020B0403030403020204" pitchFamily="34" charset="0"/>
              </a:endParaRPr>
            </a:p>
          </p:txBody>
        </p:sp>
        <p:sp>
          <p:nvSpPr>
            <p:cNvPr id="47" name="Freeform 39"/>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8" name="Freeform 40"/>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49" name="Freeform 41"/>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2" name="Freeform 42"/>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3" name="Freeform 43"/>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4" name="Freeform 44"/>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5" name="Freeform 45"/>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56" name="Freeform 46"/>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0" name="Freeform 47"/>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1" name="Line 48"/>
            <p:cNvSpPr>
              <a:spLocks noChangeShapeType="1"/>
            </p:cNvSpPr>
            <p:nvPr/>
          </p:nvSpPr>
          <p:spPr bwMode="auto">
            <a:xfrm>
              <a:off x="6881808" y="2014722"/>
              <a:ext cx="0" cy="0"/>
            </a:xfrm>
            <a:prstGeom prst="line">
              <a:avLst/>
            </a:prstGeom>
            <a:grpFill/>
            <a:ln w="0">
              <a:solidFill>
                <a:schemeClr val="tx1">
                  <a:lumMod val="25000"/>
                  <a:lumOff val="75000"/>
                </a:schemeClr>
              </a:solidFill>
              <a:round/>
              <a:headEnd/>
              <a:tailEnd/>
            </a:ln>
            <a:extLst/>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2" name="Line 49"/>
            <p:cNvSpPr>
              <a:spLocks noChangeShapeType="1"/>
            </p:cNvSpPr>
            <p:nvPr/>
          </p:nvSpPr>
          <p:spPr bwMode="auto">
            <a:xfrm>
              <a:off x="6881808" y="2014722"/>
              <a:ext cx="0" cy="0"/>
            </a:xfrm>
            <a:prstGeom prst="line">
              <a:avLst/>
            </a:prstGeom>
            <a:grpFill/>
            <a:ln w="0" cap="flat">
              <a:solidFill>
                <a:schemeClr val="tx1">
                  <a:lumMod val="25000"/>
                  <a:lumOff val="75000"/>
                </a:schemeClr>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3" name="Freeform 50"/>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4" name="Freeform 51"/>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5" name="Freeform 52"/>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6" name="Freeform 53"/>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7" name="Freeform 54"/>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8" name="Freeform 55"/>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endParaRPr lang="en-US" dirty="0">
                <a:latin typeface="Source Sans Pro Light" panose="020B0403030403020204" pitchFamily="34" charset="0"/>
              </a:endParaRPr>
            </a:p>
          </p:txBody>
        </p:sp>
        <p:sp>
          <p:nvSpPr>
            <p:cNvPr id="69" name="Freeform 68"/>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Source Sans Pro Light" panose="020B0403030403020204" pitchFamily="34" charset="0"/>
              </a:endParaRPr>
            </a:p>
          </p:txBody>
        </p:sp>
        <p:sp>
          <p:nvSpPr>
            <p:cNvPr id="70" name="Freeform 69"/>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0" cap="flat">
              <a:solidFill>
                <a:schemeClr val="tx1">
                  <a:lumMod val="25000"/>
                  <a:lumOff val="75000"/>
                </a:schemeClr>
              </a:solidFill>
              <a:prstDash val="solid"/>
              <a:miter lim="800000"/>
              <a:headEnd/>
              <a:tailEnd/>
            </a:ln>
          </p:spPr>
          <p:txBody>
            <a:bodyPr vert="horz" wrap="square" lIns="91440" tIns="45720" rIns="91440" bIns="45720" numCol="1" anchor="t" anchorCtr="0" compatLnSpc="1">
              <a:prstTxWarp prst="textNoShape">
                <a:avLst/>
              </a:prstTxWarp>
              <a:noAutofit/>
            </a:bodyPr>
            <a:lstStyle/>
            <a:p>
              <a:endParaRPr lang="en-US" dirty="0">
                <a:latin typeface="Source Sans Pro Light" panose="020B0403030403020204" pitchFamily="34" charset="0"/>
              </a:endParaRPr>
            </a:p>
          </p:txBody>
        </p:sp>
      </p:grpSp>
      <p:sp>
        <p:nvSpPr>
          <p:cNvPr id="59" name="TextBox 58"/>
          <p:cNvSpPr txBox="1"/>
          <p:nvPr/>
        </p:nvSpPr>
        <p:spPr>
          <a:xfrm>
            <a:off x="1403164" y="2857688"/>
            <a:ext cx="7683514" cy="3683060"/>
          </a:xfrm>
          <a:prstGeom prst="rect">
            <a:avLst/>
          </a:prstGeom>
          <a:noFill/>
        </p:spPr>
        <p:txBody>
          <a:bodyPr wrap="none" rtlCol="0">
            <a:spAutoFit/>
          </a:bodyPr>
          <a:lstStyle/>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United</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States Map</a:t>
            </a:r>
          </a:p>
        </p:txBody>
      </p:sp>
      <p:sp>
        <p:nvSpPr>
          <p:cNvPr id="71" name="TextBox 70"/>
          <p:cNvSpPr txBox="1"/>
          <p:nvPr/>
        </p:nvSpPr>
        <p:spPr>
          <a:xfrm>
            <a:off x="1425890" y="6787829"/>
            <a:ext cx="3967753" cy="646331"/>
          </a:xfrm>
          <a:prstGeom prst="rect">
            <a:avLst/>
          </a:prstGeom>
          <a:noFill/>
        </p:spPr>
        <p:txBody>
          <a:bodyPr wrap="none" rtlCol="0" anchor="ctr" anchorCtr="0">
            <a:spAutoFit/>
          </a:bodyPr>
          <a:lstStyle/>
          <a:p>
            <a:r>
              <a:rPr lang="en-US" b="1" dirty="0">
                <a:solidFill>
                  <a:schemeClr val="accent6"/>
                </a:solidFill>
                <a:latin typeface="Source Sans Pro" panose="020B0503030403020204" pitchFamily="34" charset="0"/>
                <a:ea typeface="Source Sans Pro" panose="020B0503030403020204" pitchFamily="34" charset="0"/>
                <a:cs typeface="Lato" panose="020F0502020204030203" pitchFamily="34" charset="0"/>
              </a:rPr>
              <a:t>Fully editable map</a:t>
            </a:r>
          </a:p>
        </p:txBody>
      </p:sp>
      <p:sp>
        <p:nvSpPr>
          <p:cNvPr id="72" name="Subtitle 2"/>
          <p:cNvSpPr txBox="1">
            <a:spLocks/>
          </p:cNvSpPr>
          <p:nvPr/>
        </p:nvSpPr>
        <p:spPr>
          <a:xfrm>
            <a:off x="1327762" y="7970527"/>
            <a:ext cx="8357712" cy="378238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Tree>
    <p:extLst>
      <p:ext uri="{BB962C8B-B14F-4D97-AF65-F5344CB8AC3E}">
        <p14:creationId xmlns:p14="http://schemas.microsoft.com/office/powerpoint/2010/main" val="2506254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advTm="300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 name="Rectangle 403">
            <a:extLst>
              <a:ext uri="{FF2B5EF4-FFF2-40B4-BE49-F238E27FC236}">
                <a16:creationId xmlns:a16="http://schemas.microsoft.com/office/drawing/2014/main" id="{6F64BA99-5A6A-1841-B873-11C94F752D00}"/>
              </a:ext>
            </a:extLst>
          </p:cNvPr>
          <p:cNvSpPr/>
          <p:nvPr/>
        </p:nvSpPr>
        <p:spPr>
          <a:xfrm>
            <a:off x="0" y="7791395"/>
            <a:ext cx="24377650" cy="592460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grpSp>
        <p:nvGrpSpPr>
          <p:cNvPr id="5" name="Group 4"/>
          <p:cNvGrpSpPr/>
          <p:nvPr/>
        </p:nvGrpSpPr>
        <p:grpSpPr>
          <a:xfrm>
            <a:off x="7609709" y="2625399"/>
            <a:ext cx="15247116" cy="7979519"/>
            <a:chOff x="3843499" y="3719582"/>
            <a:chExt cx="16665619" cy="8244192"/>
          </a:xfrm>
          <a:solidFill>
            <a:schemeClr val="bg1">
              <a:lumMod val="95000"/>
            </a:schemeClr>
          </a:solidFill>
        </p:grpSpPr>
        <p:sp>
          <p:nvSpPr>
            <p:cNvPr id="6" name="Freeform 781"/>
            <p:cNvSpPr>
              <a:spLocks/>
            </p:cNvSpPr>
            <p:nvPr/>
          </p:nvSpPr>
          <p:spPr bwMode="auto">
            <a:xfrm>
              <a:off x="9818027" y="3757809"/>
              <a:ext cx="85988" cy="38227"/>
            </a:xfrm>
            <a:custGeom>
              <a:avLst/>
              <a:gdLst>
                <a:gd name="T0" fmla="*/ 4 w 9"/>
                <a:gd name="T1" fmla="*/ 3 h 4"/>
                <a:gd name="T2" fmla="*/ 1 w 9"/>
                <a:gd name="T3" fmla="*/ 2 h 4"/>
                <a:gd name="T4" fmla="*/ 5 w 9"/>
                <a:gd name="T5" fmla="*/ 2 h 4"/>
                <a:gd name="T6" fmla="*/ 0 w 9"/>
                <a:gd name="T7" fmla="*/ 0 h 4"/>
                <a:gd name="T8" fmla="*/ 9 w 9"/>
                <a:gd name="T9" fmla="*/ 2 h 4"/>
                <a:gd name="T10" fmla="*/ 5 w 9"/>
                <a:gd name="T11" fmla="*/ 2 h 4"/>
                <a:gd name="T12" fmla="*/ 4 w 9"/>
                <a:gd name="T13" fmla="*/ 3 h 4"/>
                <a:gd name="T14" fmla="*/ 4 w 9"/>
                <a:gd name="T15" fmla="*/ 3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4">
                  <a:moveTo>
                    <a:pt x="4" y="3"/>
                  </a:moveTo>
                  <a:cubicBezTo>
                    <a:pt x="4" y="3"/>
                    <a:pt x="1" y="2"/>
                    <a:pt x="1" y="2"/>
                  </a:cubicBezTo>
                  <a:cubicBezTo>
                    <a:pt x="1" y="2"/>
                    <a:pt x="4" y="2"/>
                    <a:pt x="5" y="2"/>
                  </a:cubicBezTo>
                  <a:cubicBezTo>
                    <a:pt x="3" y="1"/>
                    <a:pt x="1" y="2"/>
                    <a:pt x="0" y="0"/>
                  </a:cubicBezTo>
                  <a:cubicBezTo>
                    <a:pt x="1" y="1"/>
                    <a:pt x="8" y="0"/>
                    <a:pt x="9" y="2"/>
                  </a:cubicBezTo>
                  <a:cubicBezTo>
                    <a:pt x="9" y="2"/>
                    <a:pt x="6" y="2"/>
                    <a:pt x="5" y="2"/>
                  </a:cubicBezTo>
                  <a:cubicBezTo>
                    <a:pt x="5" y="2"/>
                    <a:pt x="7" y="4"/>
                    <a:pt x="4" y="3"/>
                  </a:cubicBezTo>
                  <a:cubicBezTo>
                    <a:pt x="3" y="3"/>
                    <a:pt x="6" y="4"/>
                    <a:pt x="4"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 name="Freeform 403"/>
            <p:cNvSpPr>
              <a:spLocks/>
            </p:cNvSpPr>
            <p:nvPr/>
          </p:nvSpPr>
          <p:spPr bwMode="auto">
            <a:xfrm>
              <a:off x="16859435" y="9558687"/>
              <a:ext cx="1904460" cy="1423937"/>
            </a:xfrm>
            <a:custGeom>
              <a:avLst/>
              <a:gdLst>
                <a:gd name="T0" fmla="*/ 96 w 204"/>
                <a:gd name="T1" fmla="*/ 3 h 152"/>
                <a:gd name="T2" fmla="*/ 97 w 204"/>
                <a:gd name="T3" fmla="*/ 7 h 152"/>
                <a:gd name="T4" fmla="*/ 86 w 204"/>
                <a:gd name="T5" fmla="*/ 13 h 152"/>
                <a:gd name="T6" fmla="*/ 76 w 204"/>
                <a:gd name="T7" fmla="*/ 24 h 152"/>
                <a:gd name="T8" fmla="*/ 71 w 204"/>
                <a:gd name="T9" fmla="*/ 15 h 152"/>
                <a:gd name="T10" fmla="*/ 65 w 204"/>
                <a:gd name="T11" fmla="*/ 19 h 152"/>
                <a:gd name="T12" fmla="*/ 62 w 204"/>
                <a:gd name="T13" fmla="*/ 22 h 152"/>
                <a:gd name="T14" fmla="*/ 59 w 204"/>
                <a:gd name="T15" fmla="*/ 26 h 152"/>
                <a:gd name="T16" fmla="*/ 55 w 204"/>
                <a:gd name="T17" fmla="*/ 33 h 152"/>
                <a:gd name="T18" fmla="*/ 51 w 204"/>
                <a:gd name="T19" fmla="*/ 30 h 152"/>
                <a:gd name="T20" fmla="*/ 47 w 204"/>
                <a:gd name="T21" fmla="*/ 38 h 152"/>
                <a:gd name="T22" fmla="*/ 24 w 204"/>
                <a:gd name="T23" fmla="*/ 50 h 152"/>
                <a:gd name="T24" fmla="*/ 7 w 204"/>
                <a:gd name="T25" fmla="*/ 60 h 152"/>
                <a:gd name="T26" fmla="*/ 3 w 204"/>
                <a:gd name="T27" fmla="*/ 68 h 152"/>
                <a:gd name="T28" fmla="*/ 4 w 204"/>
                <a:gd name="T29" fmla="*/ 82 h 152"/>
                <a:gd name="T30" fmla="*/ 7 w 204"/>
                <a:gd name="T31" fmla="*/ 91 h 152"/>
                <a:gd name="T32" fmla="*/ 13 w 204"/>
                <a:gd name="T33" fmla="*/ 106 h 152"/>
                <a:gd name="T34" fmla="*/ 11 w 204"/>
                <a:gd name="T35" fmla="*/ 121 h 152"/>
                <a:gd name="T36" fmla="*/ 30 w 204"/>
                <a:gd name="T37" fmla="*/ 125 h 152"/>
                <a:gd name="T38" fmla="*/ 54 w 204"/>
                <a:gd name="T39" fmla="*/ 121 h 152"/>
                <a:gd name="T40" fmla="*/ 73 w 204"/>
                <a:gd name="T41" fmla="*/ 112 h 152"/>
                <a:gd name="T42" fmla="*/ 96 w 204"/>
                <a:gd name="T43" fmla="*/ 111 h 152"/>
                <a:gd name="T44" fmla="*/ 111 w 204"/>
                <a:gd name="T45" fmla="*/ 121 h 152"/>
                <a:gd name="T46" fmla="*/ 116 w 204"/>
                <a:gd name="T47" fmla="*/ 125 h 152"/>
                <a:gd name="T48" fmla="*/ 125 w 204"/>
                <a:gd name="T49" fmla="*/ 120 h 152"/>
                <a:gd name="T50" fmla="*/ 122 w 204"/>
                <a:gd name="T51" fmla="*/ 129 h 152"/>
                <a:gd name="T52" fmla="*/ 131 w 204"/>
                <a:gd name="T53" fmla="*/ 132 h 152"/>
                <a:gd name="T54" fmla="*/ 145 w 204"/>
                <a:gd name="T55" fmla="*/ 147 h 152"/>
                <a:gd name="T56" fmla="*/ 161 w 204"/>
                <a:gd name="T57" fmla="*/ 145 h 152"/>
                <a:gd name="T58" fmla="*/ 165 w 204"/>
                <a:gd name="T59" fmla="*/ 149 h 152"/>
                <a:gd name="T60" fmla="*/ 174 w 204"/>
                <a:gd name="T61" fmla="*/ 145 h 152"/>
                <a:gd name="T62" fmla="*/ 194 w 204"/>
                <a:gd name="T63" fmla="*/ 118 h 152"/>
                <a:gd name="T64" fmla="*/ 200 w 204"/>
                <a:gd name="T65" fmla="*/ 108 h 152"/>
                <a:gd name="T66" fmla="*/ 202 w 204"/>
                <a:gd name="T67" fmla="*/ 96 h 152"/>
                <a:gd name="T68" fmla="*/ 201 w 204"/>
                <a:gd name="T69" fmla="*/ 83 h 152"/>
                <a:gd name="T70" fmla="*/ 196 w 204"/>
                <a:gd name="T71" fmla="*/ 70 h 152"/>
                <a:gd name="T72" fmla="*/ 184 w 204"/>
                <a:gd name="T73" fmla="*/ 59 h 152"/>
                <a:gd name="T74" fmla="*/ 180 w 204"/>
                <a:gd name="T75" fmla="*/ 50 h 152"/>
                <a:gd name="T76" fmla="*/ 166 w 204"/>
                <a:gd name="T77" fmla="*/ 36 h 152"/>
                <a:gd name="T78" fmla="*/ 161 w 204"/>
                <a:gd name="T79" fmla="*/ 20 h 152"/>
                <a:gd name="T80" fmla="*/ 152 w 204"/>
                <a:gd name="T81" fmla="*/ 8 h 152"/>
                <a:gd name="T82" fmla="*/ 145 w 204"/>
                <a:gd name="T83" fmla="*/ 6 h 152"/>
                <a:gd name="T84" fmla="*/ 143 w 204"/>
                <a:gd name="T85" fmla="*/ 16 h 152"/>
                <a:gd name="T86" fmla="*/ 130 w 204"/>
                <a:gd name="T87" fmla="*/ 31 h 152"/>
                <a:gd name="T88" fmla="*/ 115 w 204"/>
                <a:gd name="T89" fmla="*/ 17 h 152"/>
                <a:gd name="T90" fmla="*/ 118 w 204"/>
                <a:gd name="T91" fmla="*/ 11 h 152"/>
                <a:gd name="T92" fmla="*/ 117 w 204"/>
                <a:gd name="T93" fmla="*/ 8 h 152"/>
                <a:gd name="T94" fmla="*/ 109 w 204"/>
                <a:gd name="T95" fmla="*/ 7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04" h="152">
                  <a:moveTo>
                    <a:pt x="101" y="4"/>
                  </a:moveTo>
                  <a:cubicBezTo>
                    <a:pt x="99" y="4"/>
                    <a:pt x="98" y="2"/>
                    <a:pt x="96" y="2"/>
                  </a:cubicBezTo>
                  <a:cubicBezTo>
                    <a:pt x="95" y="1"/>
                    <a:pt x="95" y="2"/>
                    <a:pt x="96" y="3"/>
                  </a:cubicBezTo>
                  <a:cubicBezTo>
                    <a:pt x="96" y="4"/>
                    <a:pt x="98" y="3"/>
                    <a:pt x="98" y="3"/>
                  </a:cubicBezTo>
                  <a:cubicBezTo>
                    <a:pt x="99" y="4"/>
                    <a:pt x="98" y="6"/>
                    <a:pt x="99" y="6"/>
                  </a:cubicBezTo>
                  <a:cubicBezTo>
                    <a:pt x="99" y="7"/>
                    <a:pt x="98" y="7"/>
                    <a:pt x="97" y="7"/>
                  </a:cubicBezTo>
                  <a:cubicBezTo>
                    <a:pt x="96" y="8"/>
                    <a:pt x="95" y="8"/>
                    <a:pt x="94" y="8"/>
                  </a:cubicBezTo>
                  <a:cubicBezTo>
                    <a:pt x="92" y="7"/>
                    <a:pt x="92" y="8"/>
                    <a:pt x="90" y="8"/>
                  </a:cubicBezTo>
                  <a:cubicBezTo>
                    <a:pt x="87" y="9"/>
                    <a:pt x="88" y="12"/>
                    <a:pt x="86" y="13"/>
                  </a:cubicBezTo>
                  <a:cubicBezTo>
                    <a:pt x="84" y="15"/>
                    <a:pt x="83" y="18"/>
                    <a:pt x="84" y="20"/>
                  </a:cubicBezTo>
                  <a:cubicBezTo>
                    <a:pt x="86" y="23"/>
                    <a:pt x="81" y="21"/>
                    <a:pt x="80" y="21"/>
                  </a:cubicBezTo>
                  <a:cubicBezTo>
                    <a:pt x="79" y="21"/>
                    <a:pt x="76" y="24"/>
                    <a:pt x="76" y="24"/>
                  </a:cubicBezTo>
                  <a:cubicBezTo>
                    <a:pt x="76" y="24"/>
                    <a:pt x="75" y="19"/>
                    <a:pt x="74" y="18"/>
                  </a:cubicBezTo>
                  <a:cubicBezTo>
                    <a:pt x="74" y="17"/>
                    <a:pt x="73" y="17"/>
                    <a:pt x="72" y="17"/>
                  </a:cubicBezTo>
                  <a:cubicBezTo>
                    <a:pt x="71" y="16"/>
                    <a:pt x="71" y="16"/>
                    <a:pt x="71" y="15"/>
                  </a:cubicBezTo>
                  <a:cubicBezTo>
                    <a:pt x="70" y="14"/>
                    <a:pt x="70" y="16"/>
                    <a:pt x="70" y="17"/>
                  </a:cubicBezTo>
                  <a:cubicBezTo>
                    <a:pt x="69" y="17"/>
                    <a:pt x="68" y="17"/>
                    <a:pt x="68" y="16"/>
                  </a:cubicBezTo>
                  <a:cubicBezTo>
                    <a:pt x="66" y="16"/>
                    <a:pt x="67" y="20"/>
                    <a:pt x="65" y="19"/>
                  </a:cubicBezTo>
                  <a:cubicBezTo>
                    <a:pt x="65" y="19"/>
                    <a:pt x="64" y="18"/>
                    <a:pt x="64" y="18"/>
                  </a:cubicBezTo>
                  <a:cubicBezTo>
                    <a:pt x="63" y="19"/>
                    <a:pt x="63" y="19"/>
                    <a:pt x="63" y="19"/>
                  </a:cubicBezTo>
                  <a:cubicBezTo>
                    <a:pt x="60" y="18"/>
                    <a:pt x="62" y="22"/>
                    <a:pt x="62" y="22"/>
                  </a:cubicBezTo>
                  <a:cubicBezTo>
                    <a:pt x="62" y="22"/>
                    <a:pt x="60" y="22"/>
                    <a:pt x="60" y="22"/>
                  </a:cubicBezTo>
                  <a:cubicBezTo>
                    <a:pt x="60" y="23"/>
                    <a:pt x="61" y="23"/>
                    <a:pt x="61" y="23"/>
                  </a:cubicBezTo>
                  <a:cubicBezTo>
                    <a:pt x="60" y="25"/>
                    <a:pt x="59" y="23"/>
                    <a:pt x="59" y="26"/>
                  </a:cubicBezTo>
                  <a:cubicBezTo>
                    <a:pt x="59" y="27"/>
                    <a:pt x="60" y="27"/>
                    <a:pt x="60" y="28"/>
                  </a:cubicBezTo>
                  <a:cubicBezTo>
                    <a:pt x="60" y="30"/>
                    <a:pt x="53" y="26"/>
                    <a:pt x="53" y="29"/>
                  </a:cubicBezTo>
                  <a:cubicBezTo>
                    <a:pt x="53" y="30"/>
                    <a:pt x="57" y="32"/>
                    <a:pt x="55" y="33"/>
                  </a:cubicBezTo>
                  <a:cubicBezTo>
                    <a:pt x="54" y="33"/>
                    <a:pt x="54" y="32"/>
                    <a:pt x="54" y="33"/>
                  </a:cubicBezTo>
                  <a:cubicBezTo>
                    <a:pt x="53" y="34"/>
                    <a:pt x="53" y="34"/>
                    <a:pt x="52" y="33"/>
                  </a:cubicBezTo>
                  <a:cubicBezTo>
                    <a:pt x="51" y="33"/>
                    <a:pt x="52" y="31"/>
                    <a:pt x="51" y="30"/>
                  </a:cubicBezTo>
                  <a:cubicBezTo>
                    <a:pt x="50" y="28"/>
                    <a:pt x="48" y="32"/>
                    <a:pt x="47" y="33"/>
                  </a:cubicBezTo>
                  <a:cubicBezTo>
                    <a:pt x="47" y="34"/>
                    <a:pt x="46" y="35"/>
                    <a:pt x="46" y="36"/>
                  </a:cubicBezTo>
                  <a:cubicBezTo>
                    <a:pt x="46" y="36"/>
                    <a:pt x="47" y="37"/>
                    <a:pt x="47" y="38"/>
                  </a:cubicBezTo>
                  <a:cubicBezTo>
                    <a:pt x="47" y="38"/>
                    <a:pt x="45" y="40"/>
                    <a:pt x="44" y="41"/>
                  </a:cubicBezTo>
                  <a:cubicBezTo>
                    <a:pt x="41" y="44"/>
                    <a:pt x="38" y="46"/>
                    <a:pt x="34" y="47"/>
                  </a:cubicBezTo>
                  <a:cubicBezTo>
                    <a:pt x="31" y="47"/>
                    <a:pt x="28" y="49"/>
                    <a:pt x="24" y="50"/>
                  </a:cubicBezTo>
                  <a:cubicBezTo>
                    <a:pt x="21" y="51"/>
                    <a:pt x="18" y="51"/>
                    <a:pt x="15" y="53"/>
                  </a:cubicBezTo>
                  <a:cubicBezTo>
                    <a:pt x="13" y="55"/>
                    <a:pt x="12" y="55"/>
                    <a:pt x="10" y="56"/>
                  </a:cubicBezTo>
                  <a:cubicBezTo>
                    <a:pt x="9" y="57"/>
                    <a:pt x="7" y="60"/>
                    <a:pt x="7" y="60"/>
                  </a:cubicBezTo>
                  <a:cubicBezTo>
                    <a:pt x="6" y="60"/>
                    <a:pt x="7" y="57"/>
                    <a:pt x="7" y="56"/>
                  </a:cubicBezTo>
                  <a:cubicBezTo>
                    <a:pt x="5" y="56"/>
                    <a:pt x="4" y="61"/>
                    <a:pt x="4" y="61"/>
                  </a:cubicBezTo>
                  <a:cubicBezTo>
                    <a:pt x="5" y="64"/>
                    <a:pt x="3" y="65"/>
                    <a:pt x="3" y="68"/>
                  </a:cubicBezTo>
                  <a:cubicBezTo>
                    <a:pt x="3" y="69"/>
                    <a:pt x="8" y="80"/>
                    <a:pt x="6" y="81"/>
                  </a:cubicBezTo>
                  <a:cubicBezTo>
                    <a:pt x="6" y="81"/>
                    <a:pt x="3" y="77"/>
                    <a:pt x="3" y="77"/>
                  </a:cubicBezTo>
                  <a:cubicBezTo>
                    <a:pt x="3" y="78"/>
                    <a:pt x="6" y="81"/>
                    <a:pt x="4" y="82"/>
                  </a:cubicBezTo>
                  <a:cubicBezTo>
                    <a:pt x="2" y="82"/>
                    <a:pt x="2" y="77"/>
                    <a:pt x="0" y="77"/>
                  </a:cubicBezTo>
                  <a:cubicBezTo>
                    <a:pt x="0" y="77"/>
                    <a:pt x="6" y="85"/>
                    <a:pt x="6" y="86"/>
                  </a:cubicBezTo>
                  <a:cubicBezTo>
                    <a:pt x="7" y="87"/>
                    <a:pt x="6" y="89"/>
                    <a:pt x="7" y="91"/>
                  </a:cubicBezTo>
                  <a:cubicBezTo>
                    <a:pt x="8" y="93"/>
                    <a:pt x="9" y="94"/>
                    <a:pt x="10" y="96"/>
                  </a:cubicBezTo>
                  <a:cubicBezTo>
                    <a:pt x="11" y="97"/>
                    <a:pt x="11" y="100"/>
                    <a:pt x="11" y="101"/>
                  </a:cubicBezTo>
                  <a:cubicBezTo>
                    <a:pt x="11" y="103"/>
                    <a:pt x="12" y="105"/>
                    <a:pt x="13" y="106"/>
                  </a:cubicBezTo>
                  <a:cubicBezTo>
                    <a:pt x="14" y="109"/>
                    <a:pt x="14" y="110"/>
                    <a:pt x="14" y="113"/>
                  </a:cubicBezTo>
                  <a:cubicBezTo>
                    <a:pt x="14" y="114"/>
                    <a:pt x="14" y="119"/>
                    <a:pt x="14" y="119"/>
                  </a:cubicBezTo>
                  <a:cubicBezTo>
                    <a:pt x="13" y="120"/>
                    <a:pt x="12" y="120"/>
                    <a:pt x="11" y="121"/>
                  </a:cubicBezTo>
                  <a:cubicBezTo>
                    <a:pt x="10" y="124"/>
                    <a:pt x="12" y="124"/>
                    <a:pt x="13" y="125"/>
                  </a:cubicBezTo>
                  <a:cubicBezTo>
                    <a:pt x="17" y="127"/>
                    <a:pt x="20" y="129"/>
                    <a:pt x="25" y="128"/>
                  </a:cubicBezTo>
                  <a:cubicBezTo>
                    <a:pt x="27" y="127"/>
                    <a:pt x="29" y="126"/>
                    <a:pt x="30" y="125"/>
                  </a:cubicBezTo>
                  <a:cubicBezTo>
                    <a:pt x="33" y="124"/>
                    <a:pt x="32" y="125"/>
                    <a:pt x="33" y="123"/>
                  </a:cubicBezTo>
                  <a:cubicBezTo>
                    <a:pt x="35" y="121"/>
                    <a:pt x="42" y="121"/>
                    <a:pt x="44" y="122"/>
                  </a:cubicBezTo>
                  <a:cubicBezTo>
                    <a:pt x="47" y="122"/>
                    <a:pt x="52" y="124"/>
                    <a:pt x="54" y="121"/>
                  </a:cubicBezTo>
                  <a:cubicBezTo>
                    <a:pt x="55" y="120"/>
                    <a:pt x="55" y="118"/>
                    <a:pt x="57" y="117"/>
                  </a:cubicBezTo>
                  <a:cubicBezTo>
                    <a:pt x="59" y="116"/>
                    <a:pt x="61" y="115"/>
                    <a:pt x="63" y="114"/>
                  </a:cubicBezTo>
                  <a:cubicBezTo>
                    <a:pt x="66" y="112"/>
                    <a:pt x="70" y="114"/>
                    <a:pt x="73" y="112"/>
                  </a:cubicBezTo>
                  <a:cubicBezTo>
                    <a:pt x="78" y="110"/>
                    <a:pt x="82" y="110"/>
                    <a:pt x="88" y="109"/>
                  </a:cubicBezTo>
                  <a:cubicBezTo>
                    <a:pt x="89" y="109"/>
                    <a:pt x="90" y="108"/>
                    <a:pt x="92" y="108"/>
                  </a:cubicBezTo>
                  <a:cubicBezTo>
                    <a:pt x="93" y="109"/>
                    <a:pt x="95" y="110"/>
                    <a:pt x="96" y="111"/>
                  </a:cubicBezTo>
                  <a:cubicBezTo>
                    <a:pt x="97" y="111"/>
                    <a:pt x="107" y="113"/>
                    <a:pt x="107" y="114"/>
                  </a:cubicBezTo>
                  <a:cubicBezTo>
                    <a:pt x="106" y="115"/>
                    <a:pt x="105" y="118"/>
                    <a:pt x="107" y="117"/>
                  </a:cubicBezTo>
                  <a:cubicBezTo>
                    <a:pt x="108" y="117"/>
                    <a:pt x="110" y="120"/>
                    <a:pt x="111" y="121"/>
                  </a:cubicBezTo>
                  <a:cubicBezTo>
                    <a:pt x="112" y="122"/>
                    <a:pt x="112" y="123"/>
                    <a:pt x="112" y="125"/>
                  </a:cubicBezTo>
                  <a:cubicBezTo>
                    <a:pt x="113" y="126"/>
                    <a:pt x="115" y="128"/>
                    <a:pt x="115" y="128"/>
                  </a:cubicBezTo>
                  <a:cubicBezTo>
                    <a:pt x="115" y="127"/>
                    <a:pt x="114" y="126"/>
                    <a:pt x="116" y="125"/>
                  </a:cubicBezTo>
                  <a:cubicBezTo>
                    <a:pt x="117" y="124"/>
                    <a:pt x="118" y="123"/>
                    <a:pt x="120" y="122"/>
                  </a:cubicBezTo>
                  <a:cubicBezTo>
                    <a:pt x="121" y="121"/>
                    <a:pt x="126" y="116"/>
                    <a:pt x="125" y="115"/>
                  </a:cubicBezTo>
                  <a:cubicBezTo>
                    <a:pt x="126" y="117"/>
                    <a:pt x="125" y="118"/>
                    <a:pt x="125" y="120"/>
                  </a:cubicBezTo>
                  <a:cubicBezTo>
                    <a:pt x="126" y="121"/>
                    <a:pt x="124" y="122"/>
                    <a:pt x="124" y="122"/>
                  </a:cubicBezTo>
                  <a:cubicBezTo>
                    <a:pt x="123" y="124"/>
                    <a:pt x="123" y="125"/>
                    <a:pt x="123" y="126"/>
                  </a:cubicBezTo>
                  <a:cubicBezTo>
                    <a:pt x="123" y="128"/>
                    <a:pt x="119" y="129"/>
                    <a:pt x="122" y="129"/>
                  </a:cubicBezTo>
                  <a:cubicBezTo>
                    <a:pt x="126" y="129"/>
                    <a:pt x="124" y="125"/>
                    <a:pt x="125" y="123"/>
                  </a:cubicBezTo>
                  <a:cubicBezTo>
                    <a:pt x="125" y="123"/>
                    <a:pt x="129" y="127"/>
                    <a:pt x="128" y="129"/>
                  </a:cubicBezTo>
                  <a:cubicBezTo>
                    <a:pt x="125" y="133"/>
                    <a:pt x="129" y="130"/>
                    <a:pt x="131" y="132"/>
                  </a:cubicBezTo>
                  <a:cubicBezTo>
                    <a:pt x="134" y="135"/>
                    <a:pt x="134" y="136"/>
                    <a:pt x="134" y="139"/>
                  </a:cubicBezTo>
                  <a:cubicBezTo>
                    <a:pt x="133" y="142"/>
                    <a:pt x="137" y="145"/>
                    <a:pt x="139" y="145"/>
                  </a:cubicBezTo>
                  <a:cubicBezTo>
                    <a:pt x="141" y="146"/>
                    <a:pt x="143" y="147"/>
                    <a:pt x="145" y="147"/>
                  </a:cubicBezTo>
                  <a:cubicBezTo>
                    <a:pt x="147" y="147"/>
                    <a:pt x="151" y="152"/>
                    <a:pt x="153" y="151"/>
                  </a:cubicBezTo>
                  <a:cubicBezTo>
                    <a:pt x="155" y="150"/>
                    <a:pt x="157" y="149"/>
                    <a:pt x="158" y="147"/>
                  </a:cubicBezTo>
                  <a:cubicBezTo>
                    <a:pt x="158" y="147"/>
                    <a:pt x="160" y="144"/>
                    <a:pt x="161" y="145"/>
                  </a:cubicBezTo>
                  <a:cubicBezTo>
                    <a:pt x="161" y="146"/>
                    <a:pt x="159" y="147"/>
                    <a:pt x="160" y="148"/>
                  </a:cubicBezTo>
                  <a:cubicBezTo>
                    <a:pt x="161" y="149"/>
                    <a:pt x="161" y="146"/>
                    <a:pt x="162" y="146"/>
                  </a:cubicBezTo>
                  <a:cubicBezTo>
                    <a:pt x="162" y="146"/>
                    <a:pt x="164" y="149"/>
                    <a:pt x="165" y="149"/>
                  </a:cubicBezTo>
                  <a:cubicBezTo>
                    <a:pt x="165" y="150"/>
                    <a:pt x="167" y="152"/>
                    <a:pt x="168" y="152"/>
                  </a:cubicBezTo>
                  <a:cubicBezTo>
                    <a:pt x="167" y="152"/>
                    <a:pt x="170" y="149"/>
                    <a:pt x="170" y="149"/>
                  </a:cubicBezTo>
                  <a:cubicBezTo>
                    <a:pt x="172" y="148"/>
                    <a:pt x="173" y="146"/>
                    <a:pt x="174" y="145"/>
                  </a:cubicBezTo>
                  <a:cubicBezTo>
                    <a:pt x="177" y="144"/>
                    <a:pt x="185" y="146"/>
                    <a:pt x="185" y="142"/>
                  </a:cubicBezTo>
                  <a:cubicBezTo>
                    <a:pt x="186" y="137"/>
                    <a:pt x="187" y="134"/>
                    <a:pt x="188" y="130"/>
                  </a:cubicBezTo>
                  <a:cubicBezTo>
                    <a:pt x="190" y="126"/>
                    <a:pt x="191" y="122"/>
                    <a:pt x="194" y="118"/>
                  </a:cubicBezTo>
                  <a:cubicBezTo>
                    <a:pt x="195" y="117"/>
                    <a:pt x="197" y="116"/>
                    <a:pt x="198" y="114"/>
                  </a:cubicBezTo>
                  <a:cubicBezTo>
                    <a:pt x="198" y="113"/>
                    <a:pt x="198" y="113"/>
                    <a:pt x="198" y="112"/>
                  </a:cubicBezTo>
                  <a:cubicBezTo>
                    <a:pt x="199" y="111"/>
                    <a:pt x="200" y="110"/>
                    <a:pt x="200" y="108"/>
                  </a:cubicBezTo>
                  <a:cubicBezTo>
                    <a:pt x="201" y="106"/>
                    <a:pt x="200" y="104"/>
                    <a:pt x="201" y="102"/>
                  </a:cubicBezTo>
                  <a:cubicBezTo>
                    <a:pt x="201" y="101"/>
                    <a:pt x="202" y="100"/>
                    <a:pt x="202" y="99"/>
                  </a:cubicBezTo>
                  <a:cubicBezTo>
                    <a:pt x="203" y="98"/>
                    <a:pt x="201" y="97"/>
                    <a:pt x="202" y="96"/>
                  </a:cubicBezTo>
                  <a:cubicBezTo>
                    <a:pt x="203" y="95"/>
                    <a:pt x="204" y="92"/>
                    <a:pt x="203" y="91"/>
                  </a:cubicBezTo>
                  <a:cubicBezTo>
                    <a:pt x="203" y="89"/>
                    <a:pt x="202" y="88"/>
                    <a:pt x="202" y="87"/>
                  </a:cubicBezTo>
                  <a:cubicBezTo>
                    <a:pt x="201" y="86"/>
                    <a:pt x="201" y="84"/>
                    <a:pt x="201" y="83"/>
                  </a:cubicBezTo>
                  <a:cubicBezTo>
                    <a:pt x="200" y="79"/>
                    <a:pt x="203" y="77"/>
                    <a:pt x="202" y="73"/>
                  </a:cubicBezTo>
                  <a:cubicBezTo>
                    <a:pt x="202" y="74"/>
                    <a:pt x="201" y="76"/>
                    <a:pt x="200" y="76"/>
                  </a:cubicBezTo>
                  <a:cubicBezTo>
                    <a:pt x="198" y="76"/>
                    <a:pt x="197" y="72"/>
                    <a:pt x="196" y="70"/>
                  </a:cubicBezTo>
                  <a:cubicBezTo>
                    <a:pt x="194" y="67"/>
                    <a:pt x="190" y="67"/>
                    <a:pt x="190" y="62"/>
                  </a:cubicBezTo>
                  <a:cubicBezTo>
                    <a:pt x="189" y="60"/>
                    <a:pt x="188" y="60"/>
                    <a:pt x="187" y="59"/>
                  </a:cubicBezTo>
                  <a:cubicBezTo>
                    <a:pt x="185" y="58"/>
                    <a:pt x="185" y="61"/>
                    <a:pt x="184" y="59"/>
                  </a:cubicBezTo>
                  <a:cubicBezTo>
                    <a:pt x="184" y="56"/>
                    <a:pt x="183" y="55"/>
                    <a:pt x="181" y="53"/>
                  </a:cubicBezTo>
                  <a:cubicBezTo>
                    <a:pt x="181" y="53"/>
                    <a:pt x="180" y="52"/>
                    <a:pt x="180" y="51"/>
                  </a:cubicBezTo>
                  <a:cubicBezTo>
                    <a:pt x="179" y="51"/>
                    <a:pt x="180" y="49"/>
                    <a:pt x="180" y="50"/>
                  </a:cubicBezTo>
                  <a:cubicBezTo>
                    <a:pt x="178" y="48"/>
                    <a:pt x="176" y="47"/>
                    <a:pt x="174" y="46"/>
                  </a:cubicBezTo>
                  <a:cubicBezTo>
                    <a:pt x="172" y="44"/>
                    <a:pt x="169" y="45"/>
                    <a:pt x="168" y="43"/>
                  </a:cubicBezTo>
                  <a:cubicBezTo>
                    <a:pt x="166" y="41"/>
                    <a:pt x="167" y="37"/>
                    <a:pt x="166" y="36"/>
                  </a:cubicBezTo>
                  <a:cubicBezTo>
                    <a:pt x="166" y="34"/>
                    <a:pt x="166" y="32"/>
                    <a:pt x="165" y="31"/>
                  </a:cubicBezTo>
                  <a:cubicBezTo>
                    <a:pt x="164" y="30"/>
                    <a:pt x="163" y="30"/>
                    <a:pt x="163" y="28"/>
                  </a:cubicBezTo>
                  <a:cubicBezTo>
                    <a:pt x="163" y="26"/>
                    <a:pt x="163" y="23"/>
                    <a:pt x="161" y="20"/>
                  </a:cubicBezTo>
                  <a:cubicBezTo>
                    <a:pt x="160" y="20"/>
                    <a:pt x="158" y="17"/>
                    <a:pt x="158" y="18"/>
                  </a:cubicBezTo>
                  <a:cubicBezTo>
                    <a:pt x="156" y="18"/>
                    <a:pt x="156" y="19"/>
                    <a:pt x="155" y="17"/>
                  </a:cubicBezTo>
                  <a:cubicBezTo>
                    <a:pt x="153" y="15"/>
                    <a:pt x="154" y="11"/>
                    <a:pt x="152" y="8"/>
                  </a:cubicBezTo>
                  <a:cubicBezTo>
                    <a:pt x="152" y="7"/>
                    <a:pt x="148" y="0"/>
                    <a:pt x="148" y="0"/>
                  </a:cubicBezTo>
                  <a:cubicBezTo>
                    <a:pt x="147" y="0"/>
                    <a:pt x="147" y="2"/>
                    <a:pt x="147" y="3"/>
                  </a:cubicBezTo>
                  <a:cubicBezTo>
                    <a:pt x="147" y="4"/>
                    <a:pt x="146" y="5"/>
                    <a:pt x="145" y="6"/>
                  </a:cubicBezTo>
                  <a:cubicBezTo>
                    <a:pt x="145" y="6"/>
                    <a:pt x="143" y="8"/>
                    <a:pt x="144" y="9"/>
                  </a:cubicBezTo>
                  <a:cubicBezTo>
                    <a:pt x="144" y="9"/>
                    <a:pt x="146" y="9"/>
                    <a:pt x="145" y="10"/>
                  </a:cubicBezTo>
                  <a:cubicBezTo>
                    <a:pt x="144" y="10"/>
                    <a:pt x="143" y="15"/>
                    <a:pt x="143" y="16"/>
                  </a:cubicBezTo>
                  <a:cubicBezTo>
                    <a:pt x="144" y="18"/>
                    <a:pt x="144" y="20"/>
                    <a:pt x="144" y="22"/>
                  </a:cubicBezTo>
                  <a:cubicBezTo>
                    <a:pt x="143" y="26"/>
                    <a:pt x="143" y="36"/>
                    <a:pt x="137" y="36"/>
                  </a:cubicBezTo>
                  <a:cubicBezTo>
                    <a:pt x="133" y="36"/>
                    <a:pt x="133" y="32"/>
                    <a:pt x="130" y="31"/>
                  </a:cubicBezTo>
                  <a:cubicBezTo>
                    <a:pt x="128" y="30"/>
                    <a:pt x="126" y="30"/>
                    <a:pt x="124" y="28"/>
                  </a:cubicBezTo>
                  <a:cubicBezTo>
                    <a:pt x="123" y="27"/>
                    <a:pt x="112" y="21"/>
                    <a:pt x="113" y="20"/>
                  </a:cubicBezTo>
                  <a:cubicBezTo>
                    <a:pt x="113" y="19"/>
                    <a:pt x="114" y="18"/>
                    <a:pt x="115" y="17"/>
                  </a:cubicBezTo>
                  <a:cubicBezTo>
                    <a:pt x="115" y="16"/>
                    <a:pt x="117" y="16"/>
                    <a:pt x="117" y="15"/>
                  </a:cubicBezTo>
                  <a:cubicBezTo>
                    <a:pt x="117" y="15"/>
                    <a:pt x="116" y="14"/>
                    <a:pt x="116" y="13"/>
                  </a:cubicBezTo>
                  <a:cubicBezTo>
                    <a:pt x="117" y="12"/>
                    <a:pt x="117" y="12"/>
                    <a:pt x="118" y="11"/>
                  </a:cubicBezTo>
                  <a:cubicBezTo>
                    <a:pt x="118" y="10"/>
                    <a:pt x="120" y="9"/>
                    <a:pt x="121" y="8"/>
                  </a:cubicBezTo>
                  <a:cubicBezTo>
                    <a:pt x="121" y="7"/>
                    <a:pt x="119" y="5"/>
                    <a:pt x="118" y="6"/>
                  </a:cubicBezTo>
                  <a:cubicBezTo>
                    <a:pt x="118" y="6"/>
                    <a:pt x="117" y="8"/>
                    <a:pt x="117" y="8"/>
                  </a:cubicBezTo>
                  <a:cubicBezTo>
                    <a:pt x="116" y="7"/>
                    <a:pt x="116" y="7"/>
                    <a:pt x="115" y="6"/>
                  </a:cubicBezTo>
                  <a:cubicBezTo>
                    <a:pt x="115" y="5"/>
                    <a:pt x="113" y="7"/>
                    <a:pt x="112" y="7"/>
                  </a:cubicBezTo>
                  <a:cubicBezTo>
                    <a:pt x="111" y="8"/>
                    <a:pt x="110" y="7"/>
                    <a:pt x="109" y="7"/>
                  </a:cubicBezTo>
                  <a:cubicBezTo>
                    <a:pt x="107" y="6"/>
                    <a:pt x="104" y="5"/>
                    <a:pt x="101" y="4"/>
                  </a:cubicBezTo>
                  <a:cubicBezTo>
                    <a:pt x="99" y="4"/>
                    <a:pt x="103" y="5"/>
                    <a:pt x="10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 name="Freeform 404"/>
            <p:cNvSpPr>
              <a:spLocks/>
            </p:cNvSpPr>
            <p:nvPr/>
          </p:nvSpPr>
          <p:spPr bwMode="auto">
            <a:xfrm>
              <a:off x="11416754" y="5927165"/>
              <a:ext cx="372610" cy="563840"/>
            </a:xfrm>
            <a:custGeom>
              <a:avLst/>
              <a:gdLst>
                <a:gd name="T0" fmla="*/ 7 w 40"/>
                <a:gd name="T1" fmla="*/ 0 h 60"/>
                <a:gd name="T2" fmla="*/ 4 w 40"/>
                <a:gd name="T3" fmla="*/ 3 h 60"/>
                <a:gd name="T4" fmla="*/ 2 w 40"/>
                <a:gd name="T5" fmla="*/ 8 h 60"/>
                <a:gd name="T6" fmla="*/ 5 w 40"/>
                <a:gd name="T7" fmla="*/ 14 h 60"/>
                <a:gd name="T8" fmla="*/ 3 w 40"/>
                <a:gd name="T9" fmla="*/ 18 h 60"/>
                <a:gd name="T10" fmla="*/ 3 w 40"/>
                <a:gd name="T11" fmla="*/ 19 h 60"/>
                <a:gd name="T12" fmla="*/ 2 w 40"/>
                <a:gd name="T13" fmla="*/ 23 h 60"/>
                <a:gd name="T14" fmla="*/ 5 w 40"/>
                <a:gd name="T15" fmla="*/ 23 h 60"/>
                <a:gd name="T16" fmla="*/ 7 w 40"/>
                <a:gd name="T17" fmla="*/ 19 h 60"/>
                <a:gd name="T18" fmla="*/ 7 w 40"/>
                <a:gd name="T19" fmla="*/ 23 h 60"/>
                <a:gd name="T20" fmla="*/ 11 w 40"/>
                <a:gd name="T21" fmla="*/ 27 h 60"/>
                <a:gd name="T22" fmla="*/ 14 w 40"/>
                <a:gd name="T23" fmla="*/ 30 h 60"/>
                <a:gd name="T24" fmla="*/ 16 w 40"/>
                <a:gd name="T25" fmla="*/ 36 h 60"/>
                <a:gd name="T26" fmla="*/ 8 w 40"/>
                <a:gd name="T27" fmla="*/ 39 h 60"/>
                <a:gd name="T28" fmla="*/ 9 w 40"/>
                <a:gd name="T29" fmla="*/ 42 h 60"/>
                <a:gd name="T30" fmla="*/ 5 w 40"/>
                <a:gd name="T31" fmla="*/ 47 h 60"/>
                <a:gd name="T32" fmla="*/ 9 w 40"/>
                <a:gd name="T33" fmla="*/ 48 h 60"/>
                <a:gd name="T34" fmla="*/ 18 w 40"/>
                <a:gd name="T35" fmla="*/ 48 h 60"/>
                <a:gd name="T36" fmla="*/ 10 w 40"/>
                <a:gd name="T37" fmla="*/ 52 h 60"/>
                <a:gd name="T38" fmla="*/ 7 w 40"/>
                <a:gd name="T39" fmla="*/ 55 h 60"/>
                <a:gd name="T40" fmla="*/ 3 w 40"/>
                <a:gd name="T41" fmla="*/ 59 h 60"/>
                <a:gd name="T42" fmla="*/ 5 w 40"/>
                <a:gd name="T43" fmla="*/ 60 h 60"/>
                <a:gd name="T44" fmla="*/ 12 w 40"/>
                <a:gd name="T45" fmla="*/ 57 h 60"/>
                <a:gd name="T46" fmla="*/ 19 w 40"/>
                <a:gd name="T47" fmla="*/ 55 h 60"/>
                <a:gd name="T48" fmla="*/ 27 w 40"/>
                <a:gd name="T49" fmla="*/ 54 h 60"/>
                <a:gd name="T50" fmla="*/ 38 w 40"/>
                <a:gd name="T51" fmla="*/ 51 h 60"/>
                <a:gd name="T52" fmla="*/ 38 w 40"/>
                <a:gd name="T53" fmla="*/ 46 h 60"/>
                <a:gd name="T54" fmla="*/ 32 w 40"/>
                <a:gd name="T55" fmla="*/ 41 h 60"/>
                <a:gd name="T56" fmla="*/ 31 w 40"/>
                <a:gd name="T57" fmla="*/ 36 h 60"/>
                <a:gd name="T58" fmla="*/ 30 w 40"/>
                <a:gd name="T59" fmla="*/ 34 h 60"/>
                <a:gd name="T60" fmla="*/ 23 w 40"/>
                <a:gd name="T61" fmla="*/ 25 h 60"/>
                <a:gd name="T62" fmla="*/ 12 w 40"/>
                <a:gd name="T63" fmla="*/ 18 h 60"/>
                <a:gd name="T64" fmla="*/ 14 w 40"/>
                <a:gd name="T65" fmla="*/ 16 h 60"/>
                <a:gd name="T66" fmla="*/ 21 w 40"/>
                <a:gd name="T67" fmla="*/ 8 h 60"/>
                <a:gd name="T68" fmla="*/ 9 w 40"/>
                <a:gd name="T69" fmla="*/ 7 h 60"/>
                <a:gd name="T70" fmla="*/ 9 w 40"/>
                <a:gd name="T71" fmla="*/ 6 h 60"/>
                <a:gd name="T72" fmla="*/ 15 w 40"/>
                <a:gd name="T73" fmla="*/ 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0" h="60">
                  <a:moveTo>
                    <a:pt x="15" y="0"/>
                  </a:moveTo>
                  <a:cubicBezTo>
                    <a:pt x="12" y="0"/>
                    <a:pt x="10" y="1"/>
                    <a:pt x="7" y="0"/>
                  </a:cubicBezTo>
                  <a:cubicBezTo>
                    <a:pt x="6" y="0"/>
                    <a:pt x="5" y="0"/>
                    <a:pt x="5" y="1"/>
                  </a:cubicBezTo>
                  <a:cubicBezTo>
                    <a:pt x="6" y="3"/>
                    <a:pt x="5" y="2"/>
                    <a:pt x="4" y="3"/>
                  </a:cubicBezTo>
                  <a:cubicBezTo>
                    <a:pt x="5" y="2"/>
                    <a:pt x="5" y="4"/>
                    <a:pt x="5" y="4"/>
                  </a:cubicBezTo>
                  <a:cubicBezTo>
                    <a:pt x="4" y="6"/>
                    <a:pt x="1" y="5"/>
                    <a:pt x="2" y="8"/>
                  </a:cubicBezTo>
                  <a:cubicBezTo>
                    <a:pt x="4" y="10"/>
                    <a:pt x="3" y="11"/>
                    <a:pt x="2" y="13"/>
                  </a:cubicBezTo>
                  <a:cubicBezTo>
                    <a:pt x="2" y="15"/>
                    <a:pt x="4" y="15"/>
                    <a:pt x="5" y="14"/>
                  </a:cubicBezTo>
                  <a:cubicBezTo>
                    <a:pt x="4" y="15"/>
                    <a:pt x="5" y="15"/>
                    <a:pt x="5" y="16"/>
                  </a:cubicBezTo>
                  <a:cubicBezTo>
                    <a:pt x="5" y="15"/>
                    <a:pt x="3" y="18"/>
                    <a:pt x="3" y="18"/>
                  </a:cubicBezTo>
                  <a:cubicBezTo>
                    <a:pt x="2" y="18"/>
                    <a:pt x="0" y="18"/>
                    <a:pt x="0" y="20"/>
                  </a:cubicBezTo>
                  <a:cubicBezTo>
                    <a:pt x="1" y="20"/>
                    <a:pt x="2" y="18"/>
                    <a:pt x="3" y="19"/>
                  </a:cubicBezTo>
                  <a:cubicBezTo>
                    <a:pt x="3" y="20"/>
                    <a:pt x="3" y="21"/>
                    <a:pt x="3" y="21"/>
                  </a:cubicBezTo>
                  <a:cubicBezTo>
                    <a:pt x="2" y="22"/>
                    <a:pt x="2" y="23"/>
                    <a:pt x="2" y="23"/>
                  </a:cubicBezTo>
                  <a:cubicBezTo>
                    <a:pt x="2" y="24"/>
                    <a:pt x="3" y="22"/>
                    <a:pt x="4" y="22"/>
                  </a:cubicBezTo>
                  <a:cubicBezTo>
                    <a:pt x="4" y="21"/>
                    <a:pt x="5" y="23"/>
                    <a:pt x="5" y="23"/>
                  </a:cubicBezTo>
                  <a:cubicBezTo>
                    <a:pt x="6" y="23"/>
                    <a:pt x="5" y="19"/>
                    <a:pt x="4" y="19"/>
                  </a:cubicBezTo>
                  <a:cubicBezTo>
                    <a:pt x="5" y="19"/>
                    <a:pt x="7" y="20"/>
                    <a:pt x="7" y="19"/>
                  </a:cubicBezTo>
                  <a:cubicBezTo>
                    <a:pt x="7" y="19"/>
                    <a:pt x="6" y="20"/>
                    <a:pt x="6" y="20"/>
                  </a:cubicBezTo>
                  <a:cubicBezTo>
                    <a:pt x="6" y="21"/>
                    <a:pt x="7" y="22"/>
                    <a:pt x="7" y="23"/>
                  </a:cubicBezTo>
                  <a:cubicBezTo>
                    <a:pt x="7" y="24"/>
                    <a:pt x="4" y="27"/>
                    <a:pt x="7" y="27"/>
                  </a:cubicBezTo>
                  <a:cubicBezTo>
                    <a:pt x="7" y="27"/>
                    <a:pt x="10" y="27"/>
                    <a:pt x="11" y="27"/>
                  </a:cubicBezTo>
                  <a:cubicBezTo>
                    <a:pt x="12" y="26"/>
                    <a:pt x="15" y="26"/>
                    <a:pt x="15" y="26"/>
                  </a:cubicBezTo>
                  <a:cubicBezTo>
                    <a:pt x="14" y="28"/>
                    <a:pt x="13" y="28"/>
                    <a:pt x="14" y="30"/>
                  </a:cubicBezTo>
                  <a:cubicBezTo>
                    <a:pt x="15" y="33"/>
                    <a:pt x="15" y="31"/>
                    <a:pt x="16" y="32"/>
                  </a:cubicBezTo>
                  <a:cubicBezTo>
                    <a:pt x="16" y="33"/>
                    <a:pt x="15" y="35"/>
                    <a:pt x="16" y="36"/>
                  </a:cubicBezTo>
                  <a:cubicBezTo>
                    <a:pt x="17" y="38"/>
                    <a:pt x="14" y="38"/>
                    <a:pt x="13" y="38"/>
                  </a:cubicBezTo>
                  <a:cubicBezTo>
                    <a:pt x="11" y="39"/>
                    <a:pt x="10" y="37"/>
                    <a:pt x="8" y="39"/>
                  </a:cubicBezTo>
                  <a:cubicBezTo>
                    <a:pt x="7" y="41"/>
                    <a:pt x="12" y="40"/>
                    <a:pt x="11" y="41"/>
                  </a:cubicBezTo>
                  <a:cubicBezTo>
                    <a:pt x="11" y="41"/>
                    <a:pt x="9" y="42"/>
                    <a:pt x="9" y="42"/>
                  </a:cubicBezTo>
                  <a:cubicBezTo>
                    <a:pt x="9" y="43"/>
                    <a:pt x="10" y="43"/>
                    <a:pt x="9" y="44"/>
                  </a:cubicBezTo>
                  <a:cubicBezTo>
                    <a:pt x="8" y="45"/>
                    <a:pt x="7" y="46"/>
                    <a:pt x="5" y="47"/>
                  </a:cubicBezTo>
                  <a:cubicBezTo>
                    <a:pt x="4" y="48"/>
                    <a:pt x="6" y="49"/>
                    <a:pt x="6" y="49"/>
                  </a:cubicBezTo>
                  <a:cubicBezTo>
                    <a:pt x="7" y="49"/>
                    <a:pt x="9" y="48"/>
                    <a:pt x="9" y="48"/>
                  </a:cubicBezTo>
                  <a:cubicBezTo>
                    <a:pt x="9" y="49"/>
                    <a:pt x="12" y="49"/>
                    <a:pt x="13" y="50"/>
                  </a:cubicBezTo>
                  <a:cubicBezTo>
                    <a:pt x="15" y="50"/>
                    <a:pt x="17" y="48"/>
                    <a:pt x="18" y="48"/>
                  </a:cubicBezTo>
                  <a:cubicBezTo>
                    <a:pt x="18" y="48"/>
                    <a:pt x="16" y="53"/>
                    <a:pt x="13" y="52"/>
                  </a:cubicBezTo>
                  <a:cubicBezTo>
                    <a:pt x="12" y="51"/>
                    <a:pt x="11" y="52"/>
                    <a:pt x="10" y="52"/>
                  </a:cubicBezTo>
                  <a:cubicBezTo>
                    <a:pt x="8" y="52"/>
                    <a:pt x="9" y="51"/>
                    <a:pt x="8" y="51"/>
                  </a:cubicBezTo>
                  <a:cubicBezTo>
                    <a:pt x="8" y="51"/>
                    <a:pt x="8" y="54"/>
                    <a:pt x="7" y="55"/>
                  </a:cubicBezTo>
                  <a:cubicBezTo>
                    <a:pt x="7" y="55"/>
                    <a:pt x="6" y="56"/>
                    <a:pt x="5" y="57"/>
                  </a:cubicBezTo>
                  <a:cubicBezTo>
                    <a:pt x="5" y="57"/>
                    <a:pt x="3" y="58"/>
                    <a:pt x="3" y="59"/>
                  </a:cubicBezTo>
                  <a:cubicBezTo>
                    <a:pt x="3" y="59"/>
                    <a:pt x="5" y="59"/>
                    <a:pt x="5" y="59"/>
                  </a:cubicBezTo>
                  <a:cubicBezTo>
                    <a:pt x="5" y="59"/>
                    <a:pt x="4" y="59"/>
                    <a:pt x="5" y="60"/>
                  </a:cubicBezTo>
                  <a:cubicBezTo>
                    <a:pt x="5" y="60"/>
                    <a:pt x="7" y="57"/>
                    <a:pt x="8" y="57"/>
                  </a:cubicBezTo>
                  <a:cubicBezTo>
                    <a:pt x="9" y="57"/>
                    <a:pt x="11" y="58"/>
                    <a:pt x="12" y="57"/>
                  </a:cubicBezTo>
                  <a:cubicBezTo>
                    <a:pt x="14" y="57"/>
                    <a:pt x="13" y="55"/>
                    <a:pt x="15" y="55"/>
                  </a:cubicBezTo>
                  <a:cubicBezTo>
                    <a:pt x="16" y="54"/>
                    <a:pt x="17" y="55"/>
                    <a:pt x="19" y="55"/>
                  </a:cubicBezTo>
                  <a:cubicBezTo>
                    <a:pt x="20" y="56"/>
                    <a:pt x="21" y="54"/>
                    <a:pt x="23" y="55"/>
                  </a:cubicBezTo>
                  <a:cubicBezTo>
                    <a:pt x="24" y="56"/>
                    <a:pt x="26" y="55"/>
                    <a:pt x="27" y="54"/>
                  </a:cubicBezTo>
                  <a:cubicBezTo>
                    <a:pt x="29" y="54"/>
                    <a:pt x="32" y="54"/>
                    <a:pt x="34" y="54"/>
                  </a:cubicBezTo>
                  <a:cubicBezTo>
                    <a:pt x="34" y="54"/>
                    <a:pt x="38" y="51"/>
                    <a:pt x="38" y="51"/>
                  </a:cubicBezTo>
                  <a:cubicBezTo>
                    <a:pt x="37" y="50"/>
                    <a:pt x="33" y="51"/>
                    <a:pt x="33" y="50"/>
                  </a:cubicBezTo>
                  <a:cubicBezTo>
                    <a:pt x="33" y="49"/>
                    <a:pt x="37" y="46"/>
                    <a:pt x="38" y="46"/>
                  </a:cubicBezTo>
                  <a:cubicBezTo>
                    <a:pt x="39" y="44"/>
                    <a:pt x="40" y="40"/>
                    <a:pt x="36" y="40"/>
                  </a:cubicBezTo>
                  <a:cubicBezTo>
                    <a:pt x="35" y="40"/>
                    <a:pt x="33" y="41"/>
                    <a:pt x="32" y="41"/>
                  </a:cubicBezTo>
                  <a:cubicBezTo>
                    <a:pt x="30" y="40"/>
                    <a:pt x="32" y="40"/>
                    <a:pt x="32" y="39"/>
                  </a:cubicBezTo>
                  <a:cubicBezTo>
                    <a:pt x="32" y="38"/>
                    <a:pt x="32" y="37"/>
                    <a:pt x="31" y="36"/>
                  </a:cubicBezTo>
                  <a:cubicBezTo>
                    <a:pt x="31" y="36"/>
                    <a:pt x="27" y="35"/>
                    <a:pt x="28" y="34"/>
                  </a:cubicBezTo>
                  <a:cubicBezTo>
                    <a:pt x="28" y="34"/>
                    <a:pt x="30" y="35"/>
                    <a:pt x="30" y="34"/>
                  </a:cubicBezTo>
                  <a:cubicBezTo>
                    <a:pt x="31" y="33"/>
                    <a:pt x="30" y="32"/>
                    <a:pt x="29" y="31"/>
                  </a:cubicBezTo>
                  <a:cubicBezTo>
                    <a:pt x="26" y="29"/>
                    <a:pt x="25" y="29"/>
                    <a:pt x="23" y="25"/>
                  </a:cubicBezTo>
                  <a:cubicBezTo>
                    <a:pt x="22" y="23"/>
                    <a:pt x="21" y="21"/>
                    <a:pt x="18" y="19"/>
                  </a:cubicBezTo>
                  <a:cubicBezTo>
                    <a:pt x="17" y="18"/>
                    <a:pt x="13" y="20"/>
                    <a:pt x="12" y="18"/>
                  </a:cubicBezTo>
                  <a:cubicBezTo>
                    <a:pt x="12" y="18"/>
                    <a:pt x="18" y="17"/>
                    <a:pt x="17" y="16"/>
                  </a:cubicBezTo>
                  <a:cubicBezTo>
                    <a:pt x="17" y="16"/>
                    <a:pt x="15" y="17"/>
                    <a:pt x="14" y="16"/>
                  </a:cubicBezTo>
                  <a:cubicBezTo>
                    <a:pt x="14" y="16"/>
                    <a:pt x="18" y="15"/>
                    <a:pt x="18" y="15"/>
                  </a:cubicBezTo>
                  <a:cubicBezTo>
                    <a:pt x="19" y="14"/>
                    <a:pt x="22" y="9"/>
                    <a:pt x="21" y="8"/>
                  </a:cubicBezTo>
                  <a:cubicBezTo>
                    <a:pt x="20" y="6"/>
                    <a:pt x="17" y="6"/>
                    <a:pt x="15" y="6"/>
                  </a:cubicBezTo>
                  <a:cubicBezTo>
                    <a:pt x="14" y="7"/>
                    <a:pt x="9" y="7"/>
                    <a:pt x="9" y="7"/>
                  </a:cubicBezTo>
                  <a:cubicBezTo>
                    <a:pt x="9" y="7"/>
                    <a:pt x="11" y="6"/>
                    <a:pt x="11" y="6"/>
                  </a:cubicBezTo>
                  <a:cubicBezTo>
                    <a:pt x="11" y="6"/>
                    <a:pt x="9" y="5"/>
                    <a:pt x="9" y="6"/>
                  </a:cubicBezTo>
                  <a:cubicBezTo>
                    <a:pt x="9" y="5"/>
                    <a:pt x="18" y="1"/>
                    <a:pt x="15" y="0"/>
                  </a:cubicBezTo>
                  <a:cubicBezTo>
                    <a:pt x="14" y="0"/>
                    <a:pt x="17" y="1"/>
                    <a:pt x="15"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 name="Freeform 405"/>
            <p:cNvSpPr>
              <a:spLocks/>
            </p:cNvSpPr>
            <p:nvPr/>
          </p:nvSpPr>
          <p:spPr bwMode="auto">
            <a:xfrm>
              <a:off x="10566434" y="5337841"/>
              <a:ext cx="503186" cy="245289"/>
            </a:xfrm>
            <a:custGeom>
              <a:avLst/>
              <a:gdLst>
                <a:gd name="T0" fmla="*/ 53 w 54"/>
                <a:gd name="T1" fmla="*/ 10 h 26"/>
                <a:gd name="T2" fmla="*/ 49 w 54"/>
                <a:gd name="T3" fmla="*/ 9 h 26"/>
                <a:gd name="T4" fmla="*/ 50 w 54"/>
                <a:gd name="T5" fmla="*/ 8 h 26"/>
                <a:gd name="T6" fmla="*/ 48 w 54"/>
                <a:gd name="T7" fmla="*/ 7 h 26"/>
                <a:gd name="T8" fmla="*/ 49 w 54"/>
                <a:gd name="T9" fmla="*/ 6 h 26"/>
                <a:gd name="T10" fmla="*/ 46 w 54"/>
                <a:gd name="T11" fmla="*/ 5 h 26"/>
                <a:gd name="T12" fmla="*/ 48 w 54"/>
                <a:gd name="T13" fmla="*/ 3 h 26"/>
                <a:gd name="T14" fmla="*/ 43 w 54"/>
                <a:gd name="T15" fmla="*/ 3 h 26"/>
                <a:gd name="T16" fmla="*/ 39 w 54"/>
                <a:gd name="T17" fmla="*/ 1 h 26"/>
                <a:gd name="T18" fmla="*/ 39 w 54"/>
                <a:gd name="T19" fmla="*/ 4 h 26"/>
                <a:gd name="T20" fmla="*/ 36 w 54"/>
                <a:gd name="T21" fmla="*/ 5 h 26"/>
                <a:gd name="T22" fmla="*/ 32 w 54"/>
                <a:gd name="T23" fmla="*/ 5 h 26"/>
                <a:gd name="T24" fmla="*/ 32 w 54"/>
                <a:gd name="T25" fmla="*/ 9 h 26"/>
                <a:gd name="T26" fmla="*/ 26 w 54"/>
                <a:gd name="T27" fmla="*/ 5 h 26"/>
                <a:gd name="T28" fmla="*/ 25 w 54"/>
                <a:gd name="T29" fmla="*/ 8 h 26"/>
                <a:gd name="T30" fmla="*/ 21 w 54"/>
                <a:gd name="T31" fmla="*/ 5 h 26"/>
                <a:gd name="T32" fmla="*/ 21 w 54"/>
                <a:gd name="T33" fmla="*/ 9 h 26"/>
                <a:gd name="T34" fmla="*/ 19 w 54"/>
                <a:gd name="T35" fmla="*/ 9 h 26"/>
                <a:gd name="T36" fmla="*/ 17 w 54"/>
                <a:gd name="T37" fmla="*/ 12 h 26"/>
                <a:gd name="T38" fmla="*/ 14 w 54"/>
                <a:gd name="T39" fmla="*/ 8 h 26"/>
                <a:gd name="T40" fmla="*/ 16 w 54"/>
                <a:gd name="T41" fmla="*/ 8 h 26"/>
                <a:gd name="T42" fmla="*/ 14 w 54"/>
                <a:gd name="T43" fmla="*/ 5 h 26"/>
                <a:gd name="T44" fmla="*/ 7 w 54"/>
                <a:gd name="T45" fmla="*/ 2 h 26"/>
                <a:gd name="T46" fmla="*/ 9 w 54"/>
                <a:gd name="T47" fmla="*/ 4 h 26"/>
                <a:gd name="T48" fmla="*/ 8 w 54"/>
                <a:gd name="T49" fmla="*/ 4 h 26"/>
                <a:gd name="T50" fmla="*/ 10 w 54"/>
                <a:gd name="T51" fmla="*/ 8 h 26"/>
                <a:gd name="T52" fmla="*/ 5 w 54"/>
                <a:gd name="T53" fmla="*/ 6 h 26"/>
                <a:gd name="T54" fmla="*/ 3 w 54"/>
                <a:gd name="T55" fmla="*/ 6 h 26"/>
                <a:gd name="T56" fmla="*/ 5 w 54"/>
                <a:gd name="T57" fmla="*/ 7 h 26"/>
                <a:gd name="T58" fmla="*/ 5 w 54"/>
                <a:gd name="T59" fmla="*/ 8 h 26"/>
                <a:gd name="T60" fmla="*/ 2 w 54"/>
                <a:gd name="T61" fmla="*/ 7 h 26"/>
                <a:gd name="T62" fmla="*/ 1 w 54"/>
                <a:gd name="T63" fmla="*/ 9 h 26"/>
                <a:gd name="T64" fmla="*/ 8 w 54"/>
                <a:gd name="T65" fmla="*/ 10 h 26"/>
                <a:gd name="T66" fmla="*/ 13 w 54"/>
                <a:gd name="T67" fmla="*/ 11 h 26"/>
                <a:gd name="T68" fmla="*/ 11 w 54"/>
                <a:gd name="T69" fmla="*/ 12 h 26"/>
                <a:gd name="T70" fmla="*/ 12 w 54"/>
                <a:gd name="T71" fmla="*/ 13 h 26"/>
                <a:gd name="T72" fmla="*/ 8 w 54"/>
                <a:gd name="T73" fmla="*/ 14 h 26"/>
                <a:gd name="T74" fmla="*/ 3 w 54"/>
                <a:gd name="T75" fmla="*/ 15 h 26"/>
                <a:gd name="T76" fmla="*/ 10 w 54"/>
                <a:gd name="T77" fmla="*/ 16 h 26"/>
                <a:gd name="T78" fmla="*/ 12 w 54"/>
                <a:gd name="T79" fmla="*/ 18 h 26"/>
                <a:gd name="T80" fmla="*/ 15 w 54"/>
                <a:gd name="T81" fmla="*/ 17 h 26"/>
                <a:gd name="T82" fmla="*/ 13 w 54"/>
                <a:gd name="T83" fmla="*/ 18 h 26"/>
                <a:gd name="T84" fmla="*/ 15 w 54"/>
                <a:gd name="T85" fmla="*/ 18 h 26"/>
                <a:gd name="T86" fmla="*/ 10 w 54"/>
                <a:gd name="T87" fmla="*/ 23 h 26"/>
                <a:gd name="T88" fmla="*/ 15 w 54"/>
                <a:gd name="T89" fmla="*/ 23 h 26"/>
                <a:gd name="T90" fmla="*/ 21 w 54"/>
                <a:gd name="T91" fmla="*/ 24 h 26"/>
                <a:gd name="T92" fmla="*/ 20 w 54"/>
                <a:gd name="T93" fmla="*/ 24 h 26"/>
                <a:gd name="T94" fmla="*/ 22 w 54"/>
                <a:gd name="T95" fmla="*/ 25 h 26"/>
                <a:gd name="T96" fmla="*/ 29 w 54"/>
                <a:gd name="T97" fmla="*/ 26 h 26"/>
                <a:gd name="T98" fmla="*/ 33 w 54"/>
                <a:gd name="T99" fmla="*/ 25 h 26"/>
                <a:gd name="T100" fmla="*/ 39 w 54"/>
                <a:gd name="T101" fmla="*/ 23 h 26"/>
                <a:gd name="T102" fmla="*/ 46 w 54"/>
                <a:gd name="T103" fmla="*/ 19 h 26"/>
                <a:gd name="T104" fmla="*/ 52 w 54"/>
                <a:gd name="T105" fmla="*/ 16 h 26"/>
                <a:gd name="T106" fmla="*/ 52 w 54"/>
                <a:gd name="T107" fmla="*/ 14 h 26"/>
                <a:gd name="T108" fmla="*/ 54 w 54"/>
                <a:gd name="T109" fmla="*/ 13 h 26"/>
                <a:gd name="T110" fmla="*/ 52 w 54"/>
                <a:gd name="T111" fmla="*/ 12 h 26"/>
                <a:gd name="T112" fmla="*/ 53 w 54"/>
                <a:gd name="T113" fmla="*/ 10 h 26"/>
                <a:gd name="T114" fmla="*/ 53 w 54"/>
                <a:gd name="T115"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26">
                  <a:moveTo>
                    <a:pt x="53" y="10"/>
                  </a:moveTo>
                  <a:cubicBezTo>
                    <a:pt x="53" y="10"/>
                    <a:pt x="49" y="9"/>
                    <a:pt x="49" y="9"/>
                  </a:cubicBezTo>
                  <a:cubicBezTo>
                    <a:pt x="49" y="9"/>
                    <a:pt x="50" y="8"/>
                    <a:pt x="50" y="8"/>
                  </a:cubicBezTo>
                  <a:cubicBezTo>
                    <a:pt x="49" y="8"/>
                    <a:pt x="47" y="8"/>
                    <a:pt x="48" y="7"/>
                  </a:cubicBezTo>
                  <a:cubicBezTo>
                    <a:pt x="48" y="7"/>
                    <a:pt x="49" y="6"/>
                    <a:pt x="49" y="6"/>
                  </a:cubicBezTo>
                  <a:cubicBezTo>
                    <a:pt x="48" y="5"/>
                    <a:pt x="46" y="5"/>
                    <a:pt x="46" y="5"/>
                  </a:cubicBezTo>
                  <a:cubicBezTo>
                    <a:pt x="46" y="4"/>
                    <a:pt x="48" y="3"/>
                    <a:pt x="48" y="3"/>
                  </a:cubicBezTo>
                  <a:cubicBezTo>
                    <a:pt x="48" y="3"/>
                    <a:pt x="44" y="4"/>
                    <a:pt x="43" y="3"/>
                  </a:cubicBezTo>
                  <a:cubicBezTo>
                    <a:pt x="42" y="2"/>
                    <a:pt x="41" y="1"/>
                    <a:pt x="39" y="1"/>
                  </a:cubicBezTo>
                  <a:cubicBezTo>
                    <a:pt x="38" y="1"/>
                    <a:pt x="40" y="3"/>
                    <a:pt x="39" y="4"/>
                  </a:cubicBezTo>
                  <a:cubicBezTo>
                    <a:pt x="38" y="5"/>
                    <a:pt x="37" y="4"/>
                    <a:pt x="36" y="5"/>
                  </a:cubicBezTo>
                  <a:cubicBezTo>
                    <a:pt x="35" y="6"/>
                    <a:pt x="34" y="5"/>
                    <a:pt x="32" y="5"/>
                  </a:cubicBezTo>
                  <a:cubicBezTo>
                    <a:pt x="30" y="4"/>
                    <a:pt x="33" y="8"/>
                    <a:pt x="32" y="9"/>
                  </a:cubicBezTo>
                  <a:cubicBezTo>
                    <a:pt x="32" y="9"/>
                    <a:pt x="28" y="2"/>
                    <a:pt x="26" y="5"/>
                  </a:cubicBezTo>
                  <a:cubicBezTo>
                    <a:pt x="25" y="5"/>
                    <a:pt x="26" y="7"/>
                    <a:pt x="25" y="8"/>
                  </a:cubicBezTo>
                  <a:cubicBezTo>
                    <a:pt x="25" y="9"/>
                    <a:pt x="22" y="5"/>
                    <a:pt x="21" y="5"/>
                  </a:cubicBezTo>
                  <a:cubicBezTo>
                    <a:pt x="20" y="5"/>
                    <a:pt x="23" y="9"/>
                    <a:pt x="21" y="9"/>
                  </a:cubicBezTo>
                  <a:cubicBezTo>
                    <a:pt x="20" y="9"/>
                    <a:pt x="20" y="9"/>
                    <a:pt x="19" y="9"/>
                  </a:cubicBezTo>
                  <a:cubicBezTo>
                    <a:pt x="18" y="9"/>
                    <a:pt x="17" y="11"/>
                    <a:pt x="17" y="12"/>
                  </a:cubicBezTo>
                  <a:cubicBezTo>
                    <a:pt x="17" y="11"/>
                    <a:pt x="14" y="9"/>
                    <a:pt x="14" y="8"/>
                  </a:cubicBezTo>
                  <a:cubicBezTo>
                    <a:pt x="14" y="8"/>
                    <a:pt x="16" y="8"/>
                    <a:pt x="16" y="8"/>
                  </a:cubicBezTo>
                  <a:cubicBezTo>
                    <a:pt x="16" y="7"/>
                    <a:pt x="14" y="5"/>
                    <a:pt x="14" y="5"/>
                  </a:cubicBezTo>
                  <a:cubicBezTo>
                    <a:pt x="13" y="5"/>
                    <a:pt x="8" y="0"/>
                    <a:pt x="7" y="2"/>
                  </a:cubicBezTo>
                  <a:cubicBezTo>
                    <a:pt x="7" y="3"/>
                    <a:pt x="10" y="3"/>
                    <a:pt x="9" y="4"/>
                  </a:cubicBezTo>
                  <a:cubicBezTo>
                    <a:pt x="9" y="4"/>
                    <a:pt x="9" y="4"/>
                    <a:pt x="8" y="4"/>
                  </a:cubicBezTo>
                  <a:cubicBezTo>
                    <a:pt x="10" y="3"/>
                    <a:pt x="11" y="7"/>
                    <a:pt x="10" y="8"/>
                  </a:cubicBezTo>
                  <a:cubicBezTo>
                    <a:pt x="10" y="8"/>
                    <a:pt x="2" y="1"/>
                    <a:pt x="5" y="6"/>
                  </a:cubicBezTo>
                  <a:cubicBezTo>
                    <a:pt x="5" y="6"/>
                    <a:pt x="3" y="6"/>
                    <a:pt x="3" y="6"/>
                  </a:cubicBezTo>
                  <a:cubicBezTo>
                    <a:pt x="3" y="7"/>
                    <a:pt x="5" y="7"/>
                    <a:pt x="5" y="7"/>
                  </a:cubicBezTo>
                  <a:cubicBezTo>
                    <a:pt x="5" y="6"/>
                    <a:pt x="5" y="8"/>
                    <a:pt x="5" y="8"/>
                  </a:cubicBezTo>
                  <a:cubicBezTo>
                    <a:pt x="5" y="8"/>
                    <a:pt x="3" y="7"/>
                    <a:pt x="2" y="7"/>
                  </a:cubicBezTo>
                  <a:cubicBezTo>
                    <a:pt x="3" y="7"/>
                    <a:pt x="0" y="10"/>
                    <a:pt x="1" y="9"/>
                  </a:cubicBezTo>
                  <a:cubicBezTo>
                    <a:pt x="0" y="11"/>
                    <a:pt x="8" y="10"/>
                    <a:pt x="8" y="10"/>
                  </a:cubicBezTo>
                  <a:cubicBezTo>
                    <a:pt x="9" y="10"/>
                    <a:pt x="13" y="11"/>
                    <a:pt x="13" y="11"/>
                  </a:cubicBezTo>
                  <a:cubicBezTo>
                    <a:pt x="12" y="11"/>
                    <a:pt x="11" y="11"/>
                    <a:pt x="11" y="12"/>
                  </a:cubicBezTo>
                  <a:cubicBezTo>
                    <a:pt x="11" y="12"/>
                    <a:pt x="12" y="13"/>
                    <a:pt x="12" y="13"/>
                  </a:cubicBezTo>
                  <a:cubicBezTo>
                    <a:pt x="11" y="14"/>
                    <a:pt x="9" y="14"/>
                    <a:pt x="8" y="14"/>
                  </a:cubicBezTo>
                  <a:cubicBezTo>
                    <a:pt x="8" y="14"/>
                    <a:pt x="2" y="15"/>
                    <a:pt x="3" y="15"/>
                  </a:cubicBezTo>
                  <a:cubicBezTo>
                    <a:pt x="5" y="16"/>
                    <a:pt x="8" y="15"/>
                    <a:pt x="10" y="16"/>
                  </a:cubicBezTo>
                  <a:cubicBezTo>
                    <a:pt x="11" y="17"/>
                    <a:pt x="11" y="18"/>
                    <a:pt x="12" y="18"/>
                  </a:cubicBezTo>
                  <a:cubicBezTo>
                    <a:pt x="12" y="18"/>
                    <a:pt x="14" y="17"/>
                    <a:pt x="15" y="17"/>
                  </a:cubicBezTo>
                  <a:cubicBezTo>
                    <a:pt x="14" y="17"/>
                    <a:pt x="13" y="18"/>
                    <a:pt x="13" y="18"/>
                  </a:cubicBezTo>
                  <a:cubicBezTo>
                    <a:pt x="13" y="19"/>
                    <a:pt x="15" y="18"/>
                    <a:pt x="15" y="18"/>
                  </a:cubicBezTo>
                  <a:cubicBezTo>
                    <a:pt x="16" y="19"/>
                    <a:pt x="8" y="23"/>
                    <a:pt x="10" y="23"/>
                  </a:cubicBezTo>
                  <a:cubicBezTo>
                    <a:pt x="12" y="24"/>
                    <a:pt x="14" y="23"/>
                    <a:pt x="15" y="23"/>
                  </a:cubicBezTo>
                  <a:cubicBezTo>
                    <a:pt x="17" y="23"/>
                    <a:pt x="19" y="23"/>
                    <a:pt x="21" y="24"/>
                  </a:cubicBezTo>
                  <a:cubicBezTo>
                    <a:pt x="20" y="23"/>
                    <a:pt x="20" y="24"/>
                    <a:pt x="20" y="24"/>
                  </a:cubicBezTo>
                  <a:cubicBezTo>
                    <a:pt x="21" y="25"/>
                    <a:pt x="22" y="25"/>
                    <a:pt x="22" y="25"/>
                  </a:cubicBezTo>
                  <a:cubicBezTo>
                    <a:pt x="24" y="26"/>
                    <a:pt x="27" y="26"/>
                    <a:pt x="29" y="26"/>
                  </a:cubicBezTo>
                  <a:cubicBezTo>
                    <a:pt x="31" y="26"/>
                    <a:pt x="31" y="25"/>
                    <a:pt x="33" y="25"/>
                  </a:cubicBezTo>
                  <a:cubicBezTo>
                    <a:pt x="35" y="24"/>
                    <a:pt x="37" y="24"/>
                    <a:pt x="39" y="23"/>
                  </a:cubicBezTo>
                  <a:cubicBezTo>
                    <a:pt x="42" y="21"/>
                    <a:pt x="43" y="20"/>
                    <a:pt x="46" y="19"/>
                  </a:cubicBezTo>
                  <a:cubicBezTo>
                    <a:pt x="48" y="19"/>
                    <a:pt x="49" y="16"/>
                    <a:pt x="52" y="16"/>
                  </a:cubicBezTo>
                  <a:cubicBezTo>
                    <a:pt x="52" y="15"/>
                    <a:pt x="53" y="15"/>
                    <a:pt x="52" y="14"/>
                  </a:cubicBezTo>
                  <a:cubicBezTo>
                    <a:pt x="51" y="13"/>
                    <a:pt x="53" y="13"/>
                    <a:pt x="54" y="13"/>
                  </a:cubicBezTo>
                  <a:cubicBezTo>
                    <a:pt x="54" y="13"/>
                    <a:pt x="52" y="12"/>
                    <a:pt x="52" y="12"/>
                  </a:cubicBezTo>
                  <a:cubicBezTo>
                    <a:pt x="52" y="11"/>
                    <a:pt x="54" y="10"/>
                    <a:pt x="53" y="10"/>
                  </a:cubicBezTo>
                  <a:cubicBezTo>
                    <a:pt x="51" y="9"/>
                    <a:pt x="54" y="10"/>
                    <a:pt x="53"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 name="Freeform 406"/>
            <p:cNvSpPr>
              <a:spLocks/>
            </p:cNvSpPr>
            <p:nvPr/>
          </p:nvSpPr>
          <p:spPr bwMode="auto">
            <a:xfrm>
              <a:off x="14085545" y="4439516"/>
              <a:ext cx="840765" cy="579771"/>
            </a:xfrm>
            <a:custGeom>
              <a:avLst/>
              <a:gdLst>
                <a:gd name="T0" fmla="*/ 77 w 90"/>
                <a:gd name="T1" fmla="*/ 2 h 62"/>
                <a:gd name="T2" fmla="*/ 66 w 90"/>
                <a:gd name="T3" fmla="*/ 6 h 62"/>
                <a:gd name="T4" fmla="*/ 51 w 90"/>
                <a:gd name="T5" fmla="*/ 8 h 62"/>
                <a:gd name="T6" fmla="*/ 48 w 90"/>
                <a:gd name="T7" fmla="*/ 9 h 62"/>
                <a:gd name="T8" fmla="*/ 39 w 90"/>
                <a:gd name="T9" fmla="*/ 11 h 62"/>
                <a:gd name="T10" fmla="*/ 32 w 90"/>
                <a:gd name="T11" fmla="*/ 14 h 62"/>
                <a:gd name="T12" fmla="*/ 26 w 90"/>
                <a:gd name="T13" fmla="*/ 19 h 62"/>
                <a:gd name="T14" fmla="*/ 26 w 90"/>
                <a:gd name="T15" fmla="*/ 21 h 62"/>
                <a:gd name="T16" fmla="*/ 27 w 90"/>
                <a:gd name="T17" fmla="*/ 23 h 62"/>
                <a:gd name="T18" fmla="*/ 23 w 90"/>
                <a:gd name="T19" fmla="*/ 25 h 62"/>
                <a:gd name="T20" fmla="*/ 21 w 90"/>
                <a:gd name="T21" fmla="*/ 28 h 62"/>
                <a:gd name="T22" fmla="*/ 21 w 90"/>
                <a:gd name="T23" fmla="*/ 29 h 62"/>
                <a:gd name="T24" fmla="*/ 14 w 90"/>
                <a:gd name="T25" fmla="*/ 31 h 62"/>
                <a:gd name="T26" fmla="*/ 19 w 90"/>
                <a:gd name="T27" fmla="*/ 34 h 62"/>
                <a:gd name="T28" fmla="*/ 9 w 90"/>
                <a:gd name="T29" fmla="*/ 38 h 62"/>
                <a:gd name="T30" fmla="*/ 6 w 90"/>
                <a:gd name="T31" fmla="*/ 41 h 62"/>
                <a:gd name="T32" fmla="*/ 5 w 90"/>
                <a:gd name="T33" fmla="*/ 47 h 62"/>
                <a:gd name="T34" fmla="*/ 4 w 90"/>
                <a:gd name="T35" fmla="*/ 53 h 62"/>
                <a:gd name="T36" fmla="*/ 12 w 90"/>
                <a:gd name="T37" fmla="*/ 55 h 62"/>
                <a:gd name="T38" fmla="*/ 12 w 90"/>
                <a:gd name="T39" fmla="*/ 56 h 62"/>
                <a:gd name="T40" fmla="*/ 16 w 90"/>
                <a:gd name="T41" fmla="*/ 62 h 62"/>
                <a:gd name="T42" fmla="*/ 26 w 90"/>
                <a:gd name="T43" fmla="*/ 61 h 62"/>
                <a:gd name="T44" fmla="*/ 26 w 90"/>
                <a:gd name="T45" fmla="*/ 59 h 62"/>
                <a:gd name="T46" fmla="*/ 20 w 90"/>
                <a:gd name="T47" fmla="*/ 48 h 62"/>
                <a:gd name="T48" fmla="*/ 20 w 90"/>
                <a:gd name="T49" fmla="*/ 42 h 62"/>
                <a:gd name="T50" fmla="*/ 22 w 90"/>
                <a:gd name="T51" fmla="*/ 40 h 62"/>
                <a:gd name="T52" fmla="*/ 21 w 90"/>
                <a:gd name="T53" fmla="*/ 36 h 62"/>
                <a:gd name="T54" fmla="*/ 27 w 90"/>
                <a:gd name="T55" fmla="*/ 34 h 62"/>
                <a:gd name="T56" fmla="*/ 27 w 90"/>
                <a:gd name="T57" fmla="*/ 32 h 62"/>
                <a:gd name="T58" fmla="*/ 32 w 90"/>
                <a:gd name="T59" fmla="*/ 31 h 62"/>
                <a:gd name="T60" fmla="*/ 35 w 90"/>
                <a:gd name="T61" fmla="*/ 29 h 62"/>
                <a:gd name="T62" fmla="*/ 35 w 90"/>
                <a:gd name="T63" fmla="*/ 26 h 62"/>
                <a:gd name="T64" fmla="*/ 42 w 90"/>
                <a:gd name="T65" fmla="*/ 24 h 62"/>
                <a:gd name="T66" fmla="*/ 45 w 90"/>
                <a:gd name="T67" fmla="*/ 22 h 62"/>
                <a:gd name="T68" fmla="*/ 58 w 90"/>
                <a:gd name="T69" fmla="*/ 15 h 62"/>
                <a:gd name="T70" fmla="*/ 81 w 90"/>
                <a:gd name="T71" fmla="*/ 8 h 62"/>
                <a:gd name="T72" fmla="*/ 84 w 90"/>
                <a:gd name="T73" fmla="*/ 1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0" h="62">
                  <a:moveTo>
                    <a:pt x="84" y="1"/>
                  </a:moveTo>
                  <a:cubicBezTo>
                    <a:pt x="81" y="1"/>
                    <a:pt x="80" y="0"/>
                    <a:pt x="77" y="2"/>
                  </a:cubicBezTo>
                  <a:cubicBezTo>
                    <a:pt x="76" y="2"/>
                    <a:pt x="72" y="3"/>
                    <a:pt x="73" y="4"/>
                  </a:cubicBezTo>
                  <a:cubicBezTo>
                    <a:pt x="72" y="4"/>
                    <a:pt x="68" y="6"/>
                    <a:pt x="66" y="6"/>
                  </a:cubicBezTo>
                  <a:cubicBezTo>
                    <a:pt x="64" y="6"/>
                    <a:pt x="61" y="7"/>
                    <a:pt x="59" y="8"/>
                  </a:cubicBezTo>
                  <a:cubicBezTo>
                    <a:pt x="56" y="8"/>
                    <a:pt x="54" y="8"/>
                    <a:pt x="51" y="8"/>
                  </a:cubicBezTo>
                  <a:cubicBezTo>
                    <a:pt x="51" y="8"/>
                    <a:pt x="45" y="8"/>
                    <a:pt x="46" y="9"/>
                  </a:cubicBezTo>
                  <a:cubicBezTo>
                    <a:pt x="46" y="9"/>
                    <a:pt x="48" y="9"/>
                    <a:pt x="48" y="9"/>
                  </a:cubicBezTo>
                  <a:cubicBezTo>
                    <a:pt x="47" y="10"/>
                    <a:pt x="45" y="10"/>
                    <a:pt x="44" y="11"/>
                  </a:cubicBezTo>
                  <a:cubicBezTo>
                    <a:pt x="43" y="11"/>
                    <a:pt x="41" y="11"/>
                    <a:pt x="39" y="11"/>
                  </a:cubicBezTo>
                  <a:cubicBezTo>
                    <a:pt x="38" y="11"/>
                    <a:pt x="38" y="11"/>
                    <a:pt x="36" y="12"/>
                  </a:cubicBezTo>
                  <a:cubicBezTo>
                    <a:pt x="35" y="15"/>
                    <a:pt x="34" y="14"/>
                    <a:pt x="32" y="14"/>
                  </a:cubicBezTo>
                  <a:cubicBezTo>
                    <a:pt x="30" y="15"/>
                    <a:pt x="31" y="17"/>
                    <a:pt x="28" y="17"/>
                  </a:cubicBezTo>
                  <a:cubicBezTo>
                    <a:pt x="26" y="17"/>
                    <a:pt x="27" y="19"/>
                    <a:pt x="26" y="19"/>
                  </a:cubicBezTo>
                  <a:cubicBezTo>
                    <a:pt x="25" y="20"/>
                    <a:pt x="22" y="18"/>
                    <a:pt x="23" y="19"/>
                  </a:cubicBezTo>
                  <a:cubicBezTo>
                    <a:pt x="23" y="20"/>
                    <a:pt x="26" y="21"/>
                    <a:pt x="26" y="21"/>
                  </a:cubicBezTo>
                  <a:cubicBezTo>
                    <a:pt x="26" y="21"/>
                    <a:pt x="22" y="22"/>
                    <a:pt x="22" y="22"/>
                  </a:cubicBezTo>
                  <a:cubicBezTo>
                    <a:pt x="22" y="23"/>
                    <a:pt x="27" y="23"/>
                    <a:pt x="27" y="23"/>
                  </a:cubicBezTo>
                  <a:cubicBezTo>
                    <a:pt x="27" y="24"/>
                    <a:pt x="20" y="24"/>
                    <a:pt x="21" y="25"/>
                  </a:cubicBezTo>
                  <a:cubicBezTo>
                    <a:pt x="21" y="24"/>
                    <a:pt x="23" y="25"/>
                    <a:pt x="23" y="25"/>
                  </a:cubicBezTo>
                  <a:cubicBezTo>
                    <a:pt x="21" y="26"/>
                    <a:pt x="20" y="25"/>
                    <a:pt x="20" y="26"/>
                  </a:cubicBezTo>
                  <a:cubicBezTo>
                    <a:pt x="19" y="27"/>
                    <a:pt x="21" y="28"/>
                    <a:pt x="21" y="28"/>
                  </a:cubicBezTo>
                  <a:cubicBezTo>
                    <a:pt x="20" y="28"/>
                    <a:pt x="19" y="28"/>
                    <a:pt x="18" y="28"/>
                  </a:cubicBezTo>
                  <a:cubicBezTo>
                    <a:pt x="18" y="28"/>
                    <a:pt x="20" y="29"/>
                    <a:pt x="21" y="29"/>
                  </a:cubicBezTo>
                  <a:cubicBezTo>
                    <a:pt x="19" y="29"/>
                    <a:pt x="18" y="29"/>
                    <a:pt x="17" y="30"/>
                  </a:cubicBezTo>
                  <a:cubicBezTo>
                    <a:pt x="16" y="31"/>
                    <a:pt x="15" y="31"/>
                    <a:pt x="14" y="31"/>
                  </a:cubicBezTo>
                  <a:cubicBezTo>
                    <a:pt x="12" y="32"/>
                    <a:pt x="12" y="33"/>
                    <a:pt x="14" y="33"/>
                  </a:cubicBezTo>
                  <a:cubicBezTo>
                    <a:pt x="15" y="33"/>
                    <a:pt x="18" y="34"/>
                    <a:pt x="19" y="34"/>
                  </a:cubicBezTo>
                  <a:cubicBezTo>
                    <a:pt x="17" y="35"/>
                    <a:pt x="15" y="33"/>
                    <a:pt x="15" y="36"/>
                  </a:cubicBezTo>
                  <a:cubicBezTo>
                    <a:pt x="15" y="37"/>
                    <a:pt x="10" y="37"/>
                    <a:pt x="9" y="38"/>
                  </a:cubicBezTo>
                  <a:cubicBezTo>
                    <a:pt x="8" y="39"/>
                    <a:pt x="9" y="39"/>
                    <a:pt x="9" y="40"/>
                  </a:cubicBezTo>
                  <a:cubicBezTo>
                    <a:pt x="9" y="40"/>
                    <a:pt x="6" y="41"/>
                    <a:pt x="6" y="41"/>
                  </a:cubicBezTo>
                  <a:cubicBezTo>
                    <a:pt x="2" y="42"/>
                    <a:pt x="7" y="42"/>
                    <a:pt x="7" y="43"/>
                  </a:cubicBezTo>
                  <a:cubicBezTo>
                    <a:pt x="8" y="44"/>
                    <a:pt x="5" y="47"/>
                    <a:pt x="5" y="47"/>
                  </a:cubicBezTo>
                  <a:cubicBezTo>
                    <a:pt x="3" y="49"/>
                    <a:pt x="0" y="47"/>
                    <a:pt x="0" y="51"/>
                  </a:cubicBezTo>
                  <a:cubicBezTo>
                    <a:pt x="0" y="55"/>
                    <a:pt x="2" y="53"/>
                    <a:pt x="4" y="53"/>
                  </a:cubicBezTo>
                  <a:cubicBezTo>
                    <a:pt x="6" y="54"/>
                    <a:pt x="7" y="55"/>
                    <a:pt x="9" y="54"/>
                  </a:cubicBezTo>
                  <a:cubicBezTo>
                    <a:pt x="9" y="54"/>
                    <a:pt x="11" y="56"/>
                    <a:pt x="12" y="55"/>
                  </a:cubicBezTo>
                  <a:cubicBezTo>
                    <a:pt x="12" y="55"/>
                    <a:pt x="10" y="55"/>
                    <a:pt x="10" y="56"/>
                  </a:cubicBezTo>
                  <a:cubicBezTo>
                    <a:pt x="11" y="56"/>
                    <a:pt x="12" y="56"/>
                    <a:pt x="12" y="56"/>
                  </a:cubicBezTo>
                  <a:cubicBezTo>
                    <a:pt x="12" y="56"/>
                    <a:pt x="10" y="60"/>
                    <a:pt x="10" y="60"/>
                  </a:cubicBezTo>
                  <a:cubicBezTo>
                    <a:pt x="12" y="61"/>
                    <a:pt x="14" y="61"/>
                    <a:pt x="16" y="62"/>
                  </a:cubicBezTo>
                  <a:cubicBezTo>
                    <a:pt x="19" y="62"/>
                    <a:pt x="20" y="62"/>
                    <a:pt x="23" y="62"/>
                  </a:cubicBezTo>
                  <a:cubicBezTo>
                    <a:pt x="24" y="61"/>
                    <a:pt x="25" y="61"/>
                    <a:pt x="26" y="61"/>
                  </a:cubicBezTo>
                  <a:cubicBezTo>
                    <a:pt x="27" y="62"/>
                    <a:pt x="28" y="62"/>
                    <a:pt x="30" y="62"/>
                  </a:cubicBezTo>
                  <a:cubicBezTo>
                    <a:pt x="31" y="62"/>
                    <a:pt x="27" y="59"/>
                    <a:pt x="26" y="59"/>
                  </a:cubicBezTo>
                  <a:cubicBezTo>
                    <a:pt x="24" y="57"/>
                    <a:pt x="23" y="55"/>
                    <a:pt x="22" y="53"/>
                  </a:cubicBezTo>
                  <a:cubicBezTo>
                    <a:pt x="20" y="51"/>
                    <a:pt x="21" y="50"/>
                    <a:pt x="20" y="48"/>
                  </a:cubicBezTo>
                  <a:cubicBezTo>
                    <a:pt x="19" y="45"/>
                    <a:pt x="18" y="45"/>
                    <a:pt x="20" y="43"/>
                  </a:cubicBezTo>
                  <a:cubicBezTo>
                    <a:pt x="21" y="43"/>
                    <a:pt x="20" y="43"/>
                    <a:pt x="20" y="42"/>
                  </a:cubicBezTo>
                  <a:cubicBezTo>
                    <a:pt x="21" y="41"/>
                    <a:pt x="24" y="42"/>
                    <a:pt x="24" y="41"/>
                  </a:cubicBezTo>
                  <a:cubicBezTo>
                    <a:pt x="24" y="41"/>
                    <a:pt x="22" y="40"/>
                    <a:pt x="22" y="40"/>
                  </a:cubicBezTo>
                  <a:cubicBezTo>
                    <a:pt x="23" y="39"/>
                    <a:pt x="26" y="40"/>
                    <a:pt x="26" y="39"/>
                  </a:cubicBezTo>
                  <a:cubicBezTo>
                    <a:pt x="26" y="38"/>
                    <a:pt x="21" y="37"/>
                    <a:pt x="21" y="36"/>
                  </a:cubicBezTo>
                  <a:cubicBezTo>
                    <a:pt x="21" y="36"/>
                    <a:pt x="29" y="37"/>
                    <a:pt x="29" y="37"/>
                  </a:cubicBezTo>
                  <a:cubicBezTo>
                    <a:pt x="29" y="36"/>
                    <a:pt x="27" y="35"/>
                    <a:pt x="27" y="34"/>
                  </a:cubicBezTo>
                  <a:cubicBezTo>
                    <a:pt x="27" y="33"/>
                    <a:pt x="30" y="35"/>
                    <a:pt x="31" y="34"/>
                  </a:cubicBezTo>
                  <a:cubicBezTo>
                    <a:pt x="31" y="33"/>
                    <a:pt x="27" y="31"/>
                    <a:pt x="27" y="32"/>
                  </a:cubicBezTo>
                  <a:cubicBezTo>
                    <a:pt x="27" y="31"/>
                    <a:pt x="31" y="33"/>
                    <a:pt x="32" y="32"/>
                  </a:cubicBezTo>
                  <a:cubicBezTo>
                    <a:pt x="32" y="32"/>
                    <a:pt x="33" y="31"/>
                    <a:pt x="32" y="31"/>
                  </a:cubicBezTo>
                  <a:cubicBezTo>
                    <a:pt x="32" y="31"/>
                    <a:pt x="30" y="29"/>
                    <a:pt x="30" y="29"/>
                  </a:cubicBezTo>
                  <a:cubicBezTo>
                    <a:pt x="32" y="29"/>
                    <a:pt x="33" y="30"/>
                    <a:pt x="35" y="29"/>
                  </a:cubicBezTo>
                  <a:cubicBezTo>
                    <a:pt x="35" y="28"/>
                    <a:pt x="37" y="27"/>
                    <a:pt x="37" y="27"/>
                  </a:cubicBezTo>
                  <a:cubicBezTo>
                    <a:pt x="37" y="26"/>
                    <a:pt x="35" y="26"/>
                    <a:pt x="35" y="26"/>
                  </a:cubicBezTo>
                  <a:cubicBezTo>
                    <a:pt x="36" y="26"/>
                    <a:pt x="39" y="26"/>
                    <a:pt x="39" y="24"/>
                  </a:cubicBezTo>
                  <a:cubicBezTo>
                    <a:pt x="39" y="22"/>
                    <a:pt x="41" y="25"/>
                    <a:pt x="42" y="24"/>
                  </a:cubicBezTo>
                  <a:cubicBezTo>
                    <a:pt x="42" y="24"/>
                    <a:pt x="41" y="23"/>
                    <a:pt x="41" y="23"/>
                  </a:cubicBezTo>
                  <a:cubicBezTo>
                    <a:pt x="42" y="22"/>
                    <a:pt x="45" y="23"/>
                    <a:pt x="45" y="22"/>
                  </a:cubicBezTo>
                  <a:cubicBezTo>
                    <a:pt x="46" y="21"/>
                    <a:pt x="45" y="20"/>
                    <a:pt x="44" y="20"/>
                  </a:cubicBezTo>
                  <a:cubicBezTo>
                    <a:pt x="49" y="18"/>
                    <a:pt x="53" y="16"/>
                    <a:pt x="58" y="15"/>
                  </a:cubicBezTo>
                  <a:cubicBezTo>
                    <a:pt x="61" y="14"/>
                    <a:pt x="65" y="13"/>
                    <a:pt x="68" y="12"/>
                  </a:cubicBezTo>
                  <a:cubicBezTo>
                    <a:pt x="73" y="11"/>
                    <a:pt x="77" y="10"/>
                    <a:pt x="81" y="8"/>
                  </a:cubicBezTo>
                  <a:cubicBezTo>
                    <a:pt x="83" y="8"/>
                    <a:pt x="86" y="6"/>
                    <a:pt x="88" y="4"/>
                  </a:cubicBezTo>
                  <a:cubicBezTo>
                    <a:pt x="90" y="2"/>
                    <a:pt x="86" y="1"/>
                    <a:pt x="84" y="1"/>
                  </a:cubicBezTo>
                  <a:cubicBezTo>
                    <a:pt x="82" y="1"/>
                    <a:pt x="86" y="1"/>
                    <a:pt x="8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 name="Freeform 407"/>
            <p:cNvSpPr>
              <a:spLocks/>
            </p:cNvSpPr>
            <p:nvPr/>
          </p:nvSpPr>
          <p:spPr bwMode="auto">
            <a:xfrm>
              <a:off x="16241600" y="4197415"/>
              <a:ext cx="299364" cy="149721"/>
            </a:xfrm>
            <a:custGeom>
              <a:avLst/>
              <a:gdLst>
                <a:gd name="T0" fmla="*/ 16 w 32"/>
                <a:gd name="T1" fmla="*/ 6 h 16"/>
                <a:gd name="T2" fmla="*/ 19 w 32"/>
                <a:gd name="T3" fmla="*/ 1 h 16"/>
                <a:gd name="T4" fmla="*/ 16 w 32"/>
                <a:gd name="T5" fmla="*/ 0 h 16"/>
                <a:gd name="T6" fmla="*/ 15 w 32"/>
                <a:gd name="T7" fmla="*/ 2 h 16"/>
                <a:gd name="T8" fmla="*/ 10 w 32"/>
                <a:gd name="T9" fmla="*/ 2 h 16"/>
                <a:gd name="T10" fmla="*/ 9 w 32"/>
                <a:gd name="T11" fmla="*/ 4 h 16"/>
                <a:gd name="T12" fmla="*/ 12 w 32"/>
                <a:gd name="T13" fmla="*/ 4 h 16"/>
                <a:gd name="T14" fmla="*/ 10 w 32"/>
                <a:gd name="T15" fmla="*/ 8 h 16"/>
                <a:gd name="T16" fmla="*/ 5 w 32"/>
                <a:gd name="T17" fmla="*/ 10 h 16"/>
                <a:gd name="T18" fmla="*/ 1 w 32"/>
                <a:gd name="T19" fmla="*/ 15 h 16"/>
                <a:gd name="T20" fmla="*/ 8 w 32"/>
                <a:gd name="T21" fmla="*/ 15 h 16"/>
                <a:gd name="T22" fmla="*/ 17 w 32"/>
                <a:gd name="T23" fmla="*/ 14 h 16"/>
                <a:gd name="T24" fmla="*/ 28 w 32"/>
                <a:gd name="T25" fmla="*/ 12 h 16"/>
                <a:gd name="T26" fmla="*/ 29 w 32"/>
                <a:gd name="T27" fmla="*/ 7 h 16"/>
                <a:gd name="T28" fmla="*/ 22 w 32"/>
                <a:gd name="T29" fmla="*/ 3 h 16"/>
                <a:gd name="T30" fmla="*/ 16 w 32"/>
                <a:gd name="T31" fmla="*/ 6 h 16"/>
                <a:gd name="T32" fmla="*/ 16 w 32"/>
                <a:gd name="T33" fmla="*/ 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16">
                  <a:moveTo>
                    <a:pt x="16" y="6"/>
                  </a:moveTo>
                  <a:cubicBezTo>
                    <a:pt x="16" y="6"/>
                    <a:pt x="19" y="2"/>
                    <a:pt x="19" y="1"/>
                  </a:cubicBezTo>
                  <a:cubicBezTo>
                    <a:pt x="18" y="0"/>
                    <a:pt x="17" y="0"/>
                    <a:pt x="16" y="0"/>
                  </a:cubicBezTo>
                  <a:cubicBezTo>
                    <a:pt x="15" y="0"/>
                    <a:pt x="15" y="2"/>
                    <a:pt x="15" y="2"/>
                  </a:cubicBezTo>
                  <a:cubicBezTo>
                    <a:pt x="13" y="2"/>
                    <a:pt x="12" y="0"/>
                    <a:pt x="10" y="2"/>
                  </a:cubicBezTo>
                  <a:cubicBezTo>
                    <a:pt x="10" y="2"/>
                    <a:pt x="8" y="3"/>
                    <a:pt x="9" y="4"/>
                  </a:cubicBezTo>
                  <a:cubicBezTo>
                    <a:pt x="10" y="4"/>
                    <a:pt x="11" y="5"/>
                    <a:pt x="12" y="4"/>
                  </a:cubicBezTo>
                  <a:cubicBezTo>
                    <a:pt x="10" y="5"/>
                    <a:pt x="5" y="6"/>
                    <a:pt x="10" y="8"/>
                  </a:cubicBezTo>
                  <a:cubicBezTo>
                    <a:pt x="7" y="7"/>
                    <a:pt x="6" y="8"/>
                    <a:pt x="5" y="10"/>
                  </a:cubicBezTo>
                  <a:cubicBezTo>
                    <a:pt x="4" y="11"/>
                    <a:pt x="0" y="15"/>
                    <a:pt x="1" y="15"/>
                  </a:cubicBezTo>
                  <a:cubicBezTo>
                    <a:pt x="3" y="16"/>
                    <a:pt x="6" y="16"/>
                    <a:pt x="8" y="15"/>
                  </a:cubicBezTo>
                  <a:cubicBezTo>
                    <a:pt x="11" y="13"/>
                    <a:pt x="14" y="13"/>
                    <a:pt x="17" y="14"/>
                  </a:cubicBezTo>
                  <a:cubicBezTo>
                    <a:pt x="21" y="14"/>
                    <a:pt x="24" y="13"/>
                    <a:pt x="28" y="12"/>
                  </a:cubicBezTo>
                  <a:cubicBezTo>
                    <a:pt x="30" y="11"/>
                    <a:pt x="32" y="8"/>
                    <a:pt x="29" y="7"/>
                  </a:cubicBezTo>
                  <a:cubicBezTo>
                    <a:pt x="27" y="6"/>
                    <a:pt x="24" y="2"/>
                    <a:pt x="22" y="3"/>
                  </a:cubicBezTo>
                  <a:cubicBezTo>
                    <a:pt x="20" y="3"/>
                    <a:pt x="18" y="6"/>
                    <a:pt x="16" y="6"/>
                  </a:cubicBezTo>
                  <a:cubicBezTo>
                    <a:pt x="15" y="6"/>
                    <a:pt x="17" y="6"/>
                    <a:pt x="16"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 name="Freeform 408"/>
            <p:cNvSpPr>
              <a:spLocks/>
            </p:cNvSpPr>
            <p:nvPr/>
          </p:nvSpPr>
          <p:spPr bwMode="auto">
            <a:xfrm>
              <a:off x="15999561" y="4111405"/>
              <a:ext cx="280256" cy="149721"/>
            </a:xfrm>
            <a:custGeom>
              <a:avLst/>
              <a:gdLst>
                <a:gd name="T0" fmla="*/ 26 w 30"/>
                <a:gd name="T1" fmla="*/ 10 h 16"/>
                <a:gd name="T2" fmla="*/ 28 w 30"/>
                <a:gd name="T3" fmla="*/ 7 h 16"/>
                <a:gd name="T4" fmla="*/ 29 w 30"/>
                <a:gd name="T5" fmla="*/ 5 h 16"/>
                <a:gd name="T6" fmla="*/ 26 w 30"/>
                <a:gd name="T7" fmla="*/ 3 h 16"/>
                <a:gd name="T8" fmla="*/ 22 w 30"/>
                <a:gd name="T9" fmla="*/ 3 h 16"/>
                <a:gd name="T10" fmla="*/ 17 w 30"/>
                <a:gd name="T11" fmla="*/ 4 h 16"/>
                <a:gd name="T12" fmla="*/ 18 w 30"/>
                <a:gd name="T13" fmla="*/ 1 h 16"/>
                <a:gd name="T14" fmla="*/ 12 w 30"/>
                <a:gd name="T15" fmla="*/ 1 h 16"/>
                <a:gd name="T16" fmla="*/ 5 w 30"/>
                <a:gd name="T17" fmla="*/ 4 h 16"/>
                <a:gd name="T18" fmla="*/ 7 w 30"/>
                <a:gd name="T19" fmla="*/ 4 h 16"/>
                <a:gd name="T20" fmla="*/ 0 w 30"/>
                <a:gd name="T21" fmla="*/ 8 h 16"/>
                <a:gd name="T22" fmla="*/ 4 w 30"/>
                <a:gd name="T23" fmla="*/ 9 h 16"/>
                <a:gd name="T24" fmla="*/ 7 w 30"/>
                <a:gd name="T25" fmla="*/ 12 h 16"/>
                <a:gd name="T26" fmla="*/ 12 w 30"/>
                <a:gd name="T27" fmla="*/ 13 h 16"/>
                <a:gd name="T28" fmla="*/ 19 w 30"/>
                <a:gd name="T29" fmla="*/ 16 h 16"/>
                <a:gd name="T30" fmla="*/ 28 w 30"/>
                <a:gd name="T31" fmla="*/ 15 h 16"/>
                <a:gd name="T32" fmla="*/ 26 w 30"/>
                <a:gd name="T33" fmla="*/ 10 h 16"/>
                <a:gd name="T34" fmla="*/ 26 w 30"/>
                <a:gd name="T35" fmla="*/ 1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0" h="16">
                  <a:moveTo>
                    <a:pt x="26" y="10"/>
                  </a:moveTo>
                  <a:cubicBezTo>
                    <a:pt x="29" y="11"/>
                    <a:pt x="27" y="9"/>
                    <a:pt x="28" y="7"/>
                  </a:cubicBezTo>
                  <a:cubicBezTo>
                    <a:pt x="28" y="6"/>
                    <a:pt x="29" y="6"/>
                    <a:pt x="29" y="5"/>
                  </a:cubicBezTo>
                  <a:cubicBezTo>
                    <a:pt x="29" y="4"/>
                    <a:pt x="27" y="3"/>
                    <a:pt x="26" y="3"/>
                  </a:cubicBezTo>
                  <a:cubicBezTo>
                    <a:pt x="25" y="2"/>
                    <a:pt x="23" y="2"/>
                    <a:pt x="22" y="3"/>
                  </a:cubicBezTo>
                  <a:cubicBezTo>
                    <a:pt x="22" y="3"/>
                    <a:pt x="17" y="4"/>
                    <a:pt x="17" y="4"/>
                  </a:cubicBezTo>
                  <a:cubicBezTo>
                    <a:pt x="17" y="4"/>
                    <a:pt x="21" y="2"/>
                    <a:pt x="18" y="1"/>
                  </a:cubicBezTo>
                  <a:cubicBezTo>
                    <a:pt x="16" y="0"/>
                    <a:pt x="14" y="1"/>
                    <a:pt x="12" y="1"/>
                  </a:cubicBezTo>
                  <a:cubicBezTo>
                    <a:pt x="11" y="1"/>
                    <a:pt x="6" y="2"/>
                    <a:pt x="5" y="4"/>
                  </a:cubicBezTo>
                  <a:cubicBezTo>
                    <a:pt x="5" y="4"/>
                    <a:pt x="7" y="4"/>
                    <a:pt x="7" y="4"/>
                  </a:cubicBezTo>
                  <a:cubicBezTo>
                    <a:pt x="7" y="4"/>
                    <a:pt x="0" y="7"/>
                    <a:pt x="0" y="8"/>
                  </a:cubicBezTo>
                  <a:cubicBezTo>
                    <a:pt x="0" y="8"/>
                    <a:pt x="4" y="9"/>
                    <a:pt x="4" y="9"/>
                  </a:cubicBezTo>
                  <a:cubicBezTo>
                    <a:pt x="5" y="9"/>
                    <a:pt x="6" y="11"/>
                    <a:pt x="7" y="12"/>
                  </a:cubicBezTo>
                  <a:cubicBezTo>
                    <a:pt x="9" y="13"/>
                    <a:pt x="10" y="13"/>
                    <a:pt x="12" y="13"/>
                  </a:cubicBezTo>
                  <a:cubicBezTo>
                    <a:pt x="14" y="14"/>
                    <a:pt x="17" y="16"/>
                    <a:pt x="19" y="16"/>
                  </a:cubicBezTo>
                  <a:cubicBezTo>
                    <a:pt x="22" y="16"/>
                    <a:pt x="25" y="16"/>
                    <a:pt x="28" y="15"/>
                  </a:cubicBezTo>
                  <a:cubicBezTo>
                    <a:pt x="30" y="15"/>
                    <a:pt x="26" y="10"/>
                    <a:pt x="26" y="10"/>
                  </a:cubicBezTo>
                  <a:cubicBezTo>
                    <a:pt x="27" y="10"/>
                    <a:pt x="25" y="10"/>
                    <a:pt x="26"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 name="Freeform 409"/>
            <p:cNvSpPr>
              <a:spLocks/>
            </p:cNvSpPr>
            <p:nvPr/>
          </p:nvSpPr>
          <p:spPr bwMode="auto">
            <a:xfrm>
              <a:off x="15916758" y="4120960"/>
              <a:ext cx="140127" cy="47785"/>
            </a:xfrm>
            <a:custGeom>
              <a:avLst/>
              <a:gdLst>
                <a:gd name="T0" fmla="*/ 9 w 15"/>
                <a:gd name="T1" fmla="*/ 1 h 5"/>
                <a:gd name="T2" fmla="*/ 4 w 15"/>
                <a:gd name="T3" fmla="*/ 1 h 5"/>
                <a:gd name="T4" fmla="*/ 0 w 15"/>
                <a:gd name="T5" fmla="*/ 1 h 5"/>
                <a:gd name="T6" fmla="*/ 1 w 15"/>
                <a:gd name="T7" fmla="*/ 3 h 5"/>
                <a:gd name="T8" fmla="*/ 6 w 15"/>
                <a:gd name="T9" fmla="*/ 5 h 5"/>
                <a:gd name="T10" fmla="*/ 9 w 15"/>
                <a:gd name="T11" fmla="*/ 1 h 5"/>
                <a:gd name="T12" fmla="*/ 9 w 15"/>
                <a:gd name="T13" fmla="*/ 1 h 5"/>
              </a:gdLst>
              <a:ahLst/>
              <a:cxnLst>
                <a:cxn ang="0">
                  <a:pos x="T0" y="T1"/>
                </a:cxn>
                <a:cxn ang="0">
                  <a:pos x="T2" y="T3"/>
                </a:cxn>
                <a:cxn ang="0">
                  <a:pos x="T4" y="T5"/>
                </a:cxn>
                <a:cxn ang="0">
                  <a:pos x="T6" y="T7"/>
                </a:cxn>
                <a:cxn ang="0">
                  <a:pos x="T8" y="T9"/>
                </a:cxn>
                <a:cxn ang="0">
                  <a:pos x="T10" y="T11"/>
                </a:cxn>
                <a:cxn ang="0">
                  <a:pos x="T12" y="T13"/>
                </a:cxn>
              </a:cxnLst>
              <a:rect l="0" t="0" r="r" b="b"/>
              <a:pathLst>
                <a:path w="15" h="5">
                  <a:moveTo>
                    <a:pt x="9" y="1"/>
                  </a:moveTo>
                  <a:cubicBezTo>
                    <a:pt x="8" y="1"/>
                    <a:pt x="6" y="1"/>
                    <a:pt x="4" y="1"/>
                  </a:cubicBezTo>
                  <a:cubicBezTo>
                    <a:pt x="3" y="1"/>
                    <a:pt x="1" y="0"/>
                    <a:pt x="0" y="1"/>
                  </a:cubicBezTo>
                  <a:cubicBezTo>
                    <a:pt x="0" y="1"/>
                    <a:pt x="0" y="3"/>
                    <a:pt x="1" y="3"/>
                  </a:cubicBezTo>
                  <a:cubicBezTo>
                    <a:pt x="3" y="4"/>
                    <a:pt x="4" y="5"/>
                    <a:pt x="6" y="5"/>
                  </a:cubicBezTo>
                  <a:cubicBezTo>
                    <a:pt x="8" y="5"/>
                    <a:pt x="15" y="2"/>
                    <a:pt x="9" y="1"/>
                  </a:cubicBezTo>
                  <a:cubicBezTo>
                    <a:pt x="8" y="1"/>
                    <a:pt x="10" y="2"/>
                    <a:pt x="9"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 name="Freeform 410"/>
            <p:cNvSpPr>
              <a:spLocks/>
            </p:cNvSpPr>
            <p:nvPr/>
          </p:nvSpPr>
          <p:spPr bwMode="auto">
            <a:xfrm>
              <a:off x="15942235" y="3990355"/>
              <a:ext cx="235667" cy="149721"/>
            </a:xfrm>
            <a:custGeom>
              <a:avLst/>
              <a:gdLst>
                <a:gd name="T0" fmla="*/ 7 w 25"/>
                <a:gd name="T1" fmla="*/ 15 h 16"/>
                <a:gd name="T2" fmla="*/ 3 w 25"/>
                <a:gd name="T3" fmla="*/ 13 h 16"/>
                <a:gd name="T4" fmla="*/ 4 w 25"/>
                <a:gd name="T5" fmla="*/ 12 h 16"/>
                <a:gd name="T6" fmla="*/ 0 w 25"/>
                <a:gd name="T7" fmla="*/ 12 h 16"/>
                <a:gd name="T8" fmla="*/ 3 w 25"/>
                <a:gd name="T9" fmla="*/ 11 h 16"/>
                <a:gd name="T10" fmla="*/ 2 w 25"/>
                <a:gd name="T11" fmla="*/ 10 h 16"/>
                <a:gd name="T12" fmla="*/ 6 w 25"/>
                <a:gd name="T13" fmla="*/ 6 h 16"/>
                <a:gd name="T14" fmla="*/ 5 w 25"/>
                <a:gd name="T15" fmla="*/ 6 h 16"/>
                <a:gd name="T16" fmla="*/ 11 w 25"/>
                <a:gd name="T17" fmla="*/ 3 h 16"/>
                <a:gd name="T18" fmla="*/ 18 w 25"/>
                <a:gd name="T19" fmla="*/ 0 h 16"/>
                <a:gd name="T20" fmla="*/ 20 w 25"/>
                <a:gd name="T21" fmla="*/ 4 h 16"/>
                <a:gd name="T22" fmla="*/ 25 w 25"/>
                <a:gd name="T23" fmla="*/ 7 h 16"/>
                <a:gd name="T24" fmla="*/ 21 w 25"/>
                <a:gd name="T25" fmla="*/ 9 h 16"/>
                <a:gd name="T26" fmla="*/ 23 w 25"/>
                <a:gd name="T27" fmla="*/ 12 h 16"/>
                <a:gd name="T28" fmla="*/ 19 w 25"/>
                <a:gd name="T29" fmla="*/ 13 h 16"/>
                <a:gd name="T30" fmla="*/ 7 w 25"/>
                <a:gd name="T31" fmla="*/ 15 h 16"/>
                <a:gd name="T32" fmla="*/ 7 w 25"/>
                <a:gd name="T33"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16">
                  <a:moveTo>
                    <a:pt x="7" y="15"/>
                  </a:moveTo>
                  <a:cubicBezTo>
                    <a:pt x="6" y="14"/>
                    <a:pt x="4" y="14"/>
                    <a:pt x="3" y="13"/>
                  </a:cubicBezTo>
                  <a:cubicBezTo>
                    <a:pt x="2" y="12"/>
                    <a:pt x="4" y="12"/>
                    <a:pt x="4" y="12"/>
                  </a:cubicBezTo>
                  <a:cubicBezTo>
                    <a:pt x="4" y="12"/>
                    <a:pt x="0" y="13"/>
                    <a:pt x="0" y="12"/>
                  </a:cubicBezTo>
                  <a:cubicBezTo>
                    <a:pt x="0" y="10"/>
                    <a:pt x="3" y="11"/>
                    <a:pt x="3" y="11"/>
                  </a:cubicBezTo>
                  <a:cubicBezTo>
                    <a:pt x="3" y="10"/>
                    <a:pt x="2" y="10"/>
                    <a:pt x="2" y="10"/>
                  </a:cubicBezTo>
                  <a:cubicBezTo>
                    <a:pt x="2" y="10"/>
                    <a:pt x="7" y="7"/>
                    <a:pt x="6" y="6"/>
                  </a:cubicBezTo>
                  <a:cubicBezTo>
                    <a:pt x="6" y="6"/>
                    <a:pt x="5" y="6"/>
                    <a:pt x="5" y="6"/>
                  </a:cubicBezTo>
                  <a:cubicBezTo>
                    <a:pt x="6" y="4"/>
                    <a:pt x="9" y="4"/>
                    <a:pt x="11" y="3"/>
                  </a:cubicBezTo>
                  <a:cubicBezTo>
                    <a:pt x="13" y="2"/>
                    <a:pt x="16" y="1"/>
                    <a:pt x="18" y="0"/>
                  </a:cubicBezTo>
                  <a:cubicBezTo>
                    <a:pt x="18" y="0"/>
                    <a:pt x="19" y="3"/>
                    <a:pt x="20" y="4"/>
                  </a:cubicBezTo>
                  <a:cubicBezTo>
                    <a:pt x="20" y="4"/>
                    <a:pt x="25" y="6"/>
                    <a:pt x="25" y="7"/>
                  </a:cubicBezTo>
                  <a:cubicBezTo>
                    <a:pt x="25" y="8"/>
                    <a:pt x="20" y="7"/>
                    <a:pt x="21" y="9"/>
                  </a:cubicBezTo>
                  <a:cubicBezTo>
                    <a:pt x="21" y="9"/>
                    <a:pt x="23" y="10"/>
                    <a:pt x="23" y="12"/>
                  </a:cubicBezTo>
                  <a:cubicBezTo>
                    <a:pt x="22" y="12"/>
                    <a:pt x="20" y="12"/>
                    <a:pt x="19" y="13"/>
                  </a:cubicBezTo>
                  <a:cubicBezTo>
                    <a:pt x="16" y="14"/>
                    <a:pt x="10" y="16"/>
                    <a:pt x="7" y="15"/>
                  </a:cubicBezTo>
                  <a:cubicBezTo>
                    <a:pt x="6" y="14"/>
                    <a:pt x="9" y="16"/>
                    <a:pt x="7"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 name="Freeform 411"/>
            <p:cNvSpPr>
              <a:spLocks/>
            </p:cNvSpPr>
            <p:nvPr/>
          </p:nvSpPr>
          <p:spPr bwMode="auto">
            <a:xfrm>
              <a:off x="18426316" y="4579679"/>
              <a:ext cx="235667" cy="76452"/>
            </a:xfrm>
            <a:custGeom>
              <a:avLst/>
              <a:gdLst>
                <a:gd name="T0" fmla="*/ 5 w 25"/>
                <a:gd name="T1" fmla="*/ 3 h 8"/>
                <a:gd name="T2" fmla="*/ 3 w 25"/>
                <a:gd name="T3" fmla="*/ 1 h 8"/>
                <a:gd name="T4" fmla="*/ 1 w 25"/>
                <a:gd name="T5" fmla="*/ 2 h 8"/>
                <a:gd name="T6" fmla="*/ 2 w 25"/>
                <a:gd name="T7" fmla="*/ 4 h 8"/>
                <a:gd name="T8" fmla="*/ 5 w 25"/>
                <a:gd name="T9" fmla="*/ 6 h 8"/>
                <a:gd name="T10" fmla="*/ 16 w 25"/>
                <a:gd name="T11" fmla="*/ 8 h 8"/>
                <a:gd name="T12" fmla="*/ 24 w 25"/>
                <a:gd name="T13" fmla="*/ 5 h 8"/>
                <a:gd name="T14" fmla="*/ 23 w 25"/>
                <a:gd name="T15" fmla="*/ 6 h 8"/>
                <a:gd name="T16" fmla="*/ 20 w 25"/>
                <a:gd name="T17" fmla="*/ 4 h 8"/>
                <a:gd name="T18" fmla="*/ 15 w 25"/>
                <a:gd name="T19" fmla="*/ 4 h 8"/>
                <a:gd name="T20" fmla="*/ 10 w 25"/>
                <a:gd name="T21" fmla="*/ 2 h 8"/>
                <a:gd name="T22" fmla="*/ 5 w 25"/>
                <a:gd name="T23" fmla="*/ 3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5" h="8">
                  <a:moveTo>
                    <a:pt x="5" y="3"/>
                  </a:moveTo>
                  <a:cubicBezTo>
                    <a:pt x="4" y="3"/>
                    <a:pt x="4" y="1"/>
                    <a:pt x="3" y="1"/>
                  </a:cubicBezTo>
                  <a:cubicBezTo>
                    <a:pt x="3" y="0"/>
                    <a:pt x="1" y="2"/>
                    <a:pt x="1" y="2"/>
                  </a:cubicBezTo>
                  <a:cubicBezTo>
                    <a:pt x="0" y="4"/>
                    <a:pt x="1" y="4"/>
                    <a:pt x="2" y="4"/>
                  </a:cubicBezTo>
                  <a:cubicBezTo>
                    <a:pt x="3" y="4"/>
                    <a:pt x="4" y="6"/>
                    <a:pt x="5" y="6"/>
                  </a:cubicBezTo>
                  <a:cubicBezTo>
                    <a:pt x="9" y="7"/>
                    <a:pt x="12" y="8"/>
                    <a:pt x="16" y="8"/>
                  </a:cubicBezTo>
                  <a:cubicBezTo>
                    <a:pt x="17" y="8"/>
                    <a:pt x="25" y="7"/>
                    <a:pt x="24" y="5"/>
                  </a:cubicBezTo>
                  <a:cubicBezTo>
                    <a:pt x="23" y="5"/>
                    <a:pt x="23" y="6"/>
                    <a:pt x="23" y="6"/>
                  </a:cubicBezTo>
                  <a:cubicBezTo>
                    <a:pt x="22" y="6"/>
                    <a:pt x="21" y="5"/>
                    <a:pt x="20" y="4"/>
                  </a:cubicBezTo>
                  <a:cubicBezTo>
                    <a:pt x="19" y="4"/>
                    <a:pt x="17" y="3"/>
                    <a:pt x="15" y="4"/>
                  </a:cubicBezTo>
                  <a:cubicBezTo>
                    <a:pt x="14" y="4"/>
                    <a:pt x="12" y="2"/>
                    <a:pt x="10" y="2"/>
                  </a:cubicBezTo>
                  <a:cubicBezTo>
                    <a:pt x="8" y="2"/>
                    <a:pt x="7" y="3"/>
                    <a:pt x="5"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 name="Freeform 412"/>
            <p:cNvSpPr>
              <a:spLocks/>
            </p:cNvSpPr>
            <p:nvPr/>
          </p:nvSpPr>
          <p:spPr bwMode="auto">
            <a:xfrm>
              <a:off x="18126952" y="4729398"/>
              <a:ext cx="197453" cy="76452"/>
            </a:xfrm>
            <a:custGeom>
              <a:avLst/>
              <a:gdLst>
                <a:gd name="T0" fmla="*/ 2 w 21"/>
                <a:gd name="T1" fmla="*/ 6 h 8"/>
                <a:gd name="T2" fmla="*/ 8 w 21"/>
                <a:gd name="T3" fmla="*/ 6 h 8"/>
                <a:gd name="T4" fmla="*/ 14 w 21"/>
                <a:gd name="T5" fmla="*/ 8 h 8"/>
                <a:gd name="T6" fmla="*/ 19 w 21"/>
                <a:gd name="T7" fmla="*/ 7 h 8"/>
                <a:gd name="T8" fmla="*/ 17 w 21"/>
                <a:gd name="T9" fmla="*/ 4 h 8"/>
                <a:gd name="T10" fmla="*/ 7 w 21"/>
                <a:gd name="T11" fmla="*/ 2 h 8"/>
                <a:gd name="T12" fmla="*/ 4 w 21"/>
                <a:gd name="T13" fmla="*/ 5 h 8"/>
                <a:gd name="T14" fmla="*/ 2 w 21"/>
                <a:gd name="T15" fmla="*/ 6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8">
                  <a:moveTo>
                    <a:pt x="2" y="6"/>
                  </a:moveTo>
                  <a:cubicBezTo>
                    <a:pt x="5" y="6"/>
                    <a:pt x="6" y="6"/>
                    <a:pt x="8" y="6"/>
                  </a:cubicBezTo>
                  <a:cubicBezTo>
                    <a:pt x="10" y="7"/>
                    <a:pt x="12" y="7"/>
                    <a:pt x="14" y="8"/>
                  </a:cubicBezTo>
                  <a:cubicBezTo>
                    <a:pt x="16" y="8"/>
                    <a:pt x="18" y="8"/>
                    <a:pt x="19" y="7"/>
                  </a:cubicBezTo>
                  <a:cubicBezTo>
                    <a:pt x="21" y="6"/>
                    <a:pt x="18" y="5"/>
                    <a:pt x="17" y="4"/>
                  </a:cubicBezTo>
                  <a:cubicBezTo>
                    <a:pt x="14" y="2"/>
                    <a:pt x="11" y="0"/>
                    <a:pt x="7" y="2"/>
                  </a:cubicBezTo>
                  <a:cubicBezTo>
                    <a:pt x="5" y="3"/>
                    <a:pt x="5" y="4"/>
                    <a:pt x="4" y="5"/>
                  </a:cubicBezTo>
                  <a:cubicBezTo>
                    <a:pt x="3" y="5"/>
                    <a:pt x="0" y="6"/>
                    <a:pt x="2"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 name="Freeform 413"/>
            <p:cNvSpPr>
              <a:spLocks/>
            </p:cNvSpPr>
            <p:nvPr/>
          </p:nvSpPr>
          <p:spPr bwMode="auto">
            <a:xfrm>
              <a:off x="18136507" y="4694361"/>
              <a:ext cx="76432" cy="44598"/>
            </a:xfrm>
            <a:custGeom>
              <a:avLst/>
              <a:gdLst>
                <a:gd name="T0" fmla="*/ 3 w 8"/>
                <a:gd name="T1" fmla="*/ 5 h 5"/>
                <a:gd name="T2" fmla="*/ 4 w 8"/>
                <a:gd name="T3" fmla="*/ 1 h 5"/>
                <a:gd name="T4" fmla="*/ 3 w 8"/>
                <a:gd name="T5" fmla="*/ 5 h 5"/>
                <a:gd name="T6" fmla="*/ 3 w 8"/>
                <a:gd name="T7" fmla="*/ 5 h 5"/>
              </a:gdLst>
              <a:ahLst/>
              <a:cxnLst>
                <a:cxn ang="0">
                  <a:pos x="T0" y="T1"/>
                </a:cxn>
                <a:cxn ang="0">
                  <a:pos x="T2" y="T3"/>
                </a:cxn>
                <a:cxn ang="0">
                  <a:pos x="T4" y="T5"/>
                </a:cxn>
                <a:cxn ang="0">
                  <a:pos x="T6" y="T7"/>
                </a:cxn>
              </a:cxnLst>
              <a:rect l="0" t="0" r="r" b="b"/>
              <a:pathLst>
                <a:path w="8" h="5">
                  <a:moveTo>
                    <a:pt x="3" y="5"/>
                  </a:moveTo>
                  <a:cubicBezTo>
                    <a:pt x="0" y="5"/>
                    <a:pt x="1" y="0"/>
                    <a:pt x="4" y="1"/>
                  </a:cubicBezTo>
                  <a:cubicBezTo>
                    <a:pt x="8" y="2"/>
                    <a:pt x="6" y="4"/>
                    <a:pt x="3" y="5"/>
                  </a:cubicBezTo>
                  <a:cubicBezTo>
                    <a:pt x="1" y="5"/>
                    <a:pt x="5" y="5"/>
                    <a:pt x="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 name="Freeform 414"/>
            <p:cNvSpPr>
              <a:spLocks/>
            </p:cNvSpPr>
            <p:nvPr/>
          </p:nvSpPr>
          <p:spPr bwMode="auto">
            <a:xfrm>
              <a:off x="17932683" y="4560566"/>
              <a:ext cx="28662" cy="47785"/>
            </a:xfrm>
            <a:custGeom>
              <a:avLst/>
              <a:gdLst>
                <a:gd name="T0" fmla="*/ 1 w 3"/>
                <a:gd name="T1" fmla="*/ 3 h 5"/>
                <a:gd name="T2" fmla="*/ 3 w 3"/>
                <a:gd name="T3" fmla="*/ 1 h 5"/>
                <a:gd name="T4" fmla="*/ 1 w 3"/>
                <a:gd name="T5" fmla="*/ 5 h 5"/>
                <a:gd name="T6" fmla="*/ 1 w 3"/>
                <a:gd name="T7" fmla="*/ 3 h 5"/>
                <a:gd name="T8" fmla="*/ 1 w 3"/>
                <a:gd name="T9" fmla="*/ 3 h 5"/>
              </a:gdLst>
              <a:ahLst/>
              <a:cxnLst>
                <a:cxn ang="0">
                  <a:pos x="T0" y="T1"/>
                </a:cxn>
                <a:cxn ang="0">
                  <a:pos x="T2" y="T3"/>
                </a:cxn>
                <a:cxn ang="0">
                  <a:pos x="T4" y="T5"/>
                </a:cxn>
                <a:cxn ang="0">
                  <a:pos x="T6" y="T7"/>
                </a:cxn>
                <a:cxn ang="0">
                  <a:pos x="T8" y="T9"/>
                </a:cxn>
              </a:cxnLst>
              <a:rect l="0" t="0" r="r" b="b"/>
              <a:pathLst>
                <a:path w="3" h="5">
                  <a:moveTo>
                    <a:pt x="1" y="3"/>
                  </a:moveTo>
                  <a:cubicBezTo>
                    <a:pt x="0" y="2"/>
                    <a:pt x="2" y="0"/>
                    <a:pt x="3" y="1"/>
                  </a:cubicBezTo>
                  <a:cubicBezTo>
                    <a:pt x="3" y="2"/>
                    <a:pt x="2" y="5"/>
                    <a:pt x="1" y="5"/>
                  </a:cubicBezTo>
                  <a:cubicBezTo>
                    <a:pt x="1" y="5"/>
                    <a:pt x="1" y="3"/>
                    <a:pt x="1" y="3"/>
                  </a:cubicBezTo>
                  <a:cubicBezTo>
                    <a:pt x="0" y="2"/>
                    <a:pt x="1" y="3"/>
                    <a:pt x="1"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 name="Freeform 415"/>
            <p:cNvSpPr>
              <a:spLocks/>
            </p:cNvSpPr>
            <p:nvPr/>
          </p:nvSpPr>
          <p:spPr bwMode="auto">
            <a:xfrm>
              <a:off x="17932683" y="4700729"/>
              <a:ext cx="38217" cy="47785"/>
            </a:xfrm>
            <a:custGeom>
              <a:avLst/>
              <a:gdLst>
                <a:gd name="T0" fmla="*/ 4 w 4"/>
                <a:gd name="T1" fmla="*/ 4 h 5"/>
                <a:gd name="T2" fmla="*/ 0 w 4"/>
                <a:gd name="T3" fmla="*/ 1 h 5"/>
                <a:gd name="T4" fmla="*/ 4 w 4"/>
                <a:gd name="T5" fmla="*/ 4 h 5"/>
              </a:gdLst>
              <a:ahLst/>
              <a:cxnLst>
                <a:cxn ang="0">
                  <a:pos x="T0" y="T1"/>
                </a:cxn>
                <a:cxn ang="0">
                  <a:pos x="T2" y="T3"/>
                </a:cxn>
                <a:cxn ang="0">
                  <a:pos x="T4" y="T5"/>
                </a:cxn>
              </a:cxnLst>
              <a:rect l="0" t="0" r="r" b="b"/>
              <a:pathLst>
                <a:path w="4" h="5">
                  <a:moveTo>
                    <a:pt x="4" y="4"/>
                  </a:moveTo>
                  <a:cubicBezTo>
                    <a:pt x="4" y="3"/>
                    <a:pt x="1" y="0"/>
                    <a:pt x="0" y="1"/>
                  </a:cubicBezTo>
                  <a:cubicBezTo>
                    <a:pt x="0" y="1"/>
                    <a:pt x="3"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 name="Freeform 416"/>
            <p:cNvSpPr>
              <a:spLocks/>
            </p:cNvSpPr>
            <p:nvPr/>
          </p:nvSpPr>
          <p:spPr bwMode="auto">
            <a:xfrm>
              <a:off x="17996378" y="4525526"/>
              <a:ext cx="394905" cy="149721"/>
            </a:xfrm>
            <a:custGeom>
              <a:avLst/>
              <a:gdLst>
                <a:gd name="T0" fmla="*/ 34 w 42"/>
                <a:gd name="T1" fmla="*/ 4 h 16"/>
                <a:gd name="T2" fmla="*/ 29 w 42"/>
                <a:gd name="T3" fmla="*/ 3 h 16"/>
                <a:gd name="T4" fmla="*/ 23 w 42"/>
                <a:gd name="T5" fmla="*/ 0 h 16"/>
                <a:gd name="T6" fmla="*/ 22 w 42"/>
                <a:gd name="T7" fmla="*/ 2 h 16"/>
                <a:gd name="T8" fmla="*/ 20 w 42"/>
                <a:gd name="T9" fmla="*/ 6 h 16"/>
                <a:gd name="T10" fmla="*/ 11 w 42"/>
                <a:gd name="T11" fmla="*/ 1 h 16"/>
                <a:gd name="T12" fmla="*/ 4 w 42"/>
                <a:gd name="T13" fmla="*/ 3 h 16"/>
                <a:gd name="T14" fmla="*/ 2 w 42"/>
                <a:gd name="T15" fmla="*/ 6 h 16"/>
                <a:gd name="T16" fmla="*/ 1 w 42"/>
                <a:gd name="T17" fmla="*/ 10 h 16"/>
                <a:gd name="T18" fmla="*/ 9 w 42"/>
                <a:gd name="T19" fmla="*/ 14 h 16"/>
                <a:gd name="T20" fmla="*/ 13 w 42"/>
                <a:gd name="T21" fmla="*/ 15 h 16"/>
                <a:gd name="T22" fmla="*/ 15 w 42"/>
                <a:gd name="T23" fmla="*/ 13 h 16"/>
                <a:gd name="T24" fmla="*/ 16 w 42"/>
                <a:gd name="T25" fmla="*/ 14 h 16"/>
                <a:gd name="T26" fmla="*/ 18 w 42"/>
                <a:gd name="T27" fmla="*/ 14 h 16"/>
                <a:gd name="T28" fmla="*/ 25 w 42"/>
                <a:gd name="T29" fmla="*/ 12 h 16"/>
                <a:gd name="T30" fmla="*/ 28 w 42"/>
                <a:gd name="T31" fmla="*/ 14 h 16"/>
                <a:gd name="T32" fmla="*/ 34 w 42"/>
                <a:gd name="T33" fmla="*/ 13 h 16"/>
                <a:gd name="T34" fmla="*/ 33 w 42"/>
                <a:gd name="T35" fmla="*/ 12 h 16"/>
                <a:gd name="T36" fmla="*/ 37 w 42"/>
                <a:gd name="T37" fmla="*/ 12 h 16"/>
                <a:gd name="T38" fmla="*/ 39 w 42"/>
                <a:gd name="T39" fmla="*/ 11 h 16"/>
                <a:gd name="T40" fmla="*/ 40 w 42"/>
                <a:gd name="T41" fmla="*/ 9 h 16"/>
                <a:gd name="T42" fmla="*/ 39 w 42"/>
                <a:gd name="T43" fmla="*/ 9 h 16"/>
                <a:gd name="T44" fmla="*/ 42 w 42"/>
                <a:gd name="T45" fmla="*/ 6 h 16"/>
                <a:gd name="T46" fmla="*/ 34 w 42"/>
                <a:gd name="T47" fmla="*/ 4 h 16"/>
                <a:gd name="T48" fmla="*/ 34 w 42"/>
                <a:gd name="T49" fmla="*/ 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2" h="16">
                  <a:moveTo>
                    <a:pt x="34" y="4"/>
                  </a:moveTo>
                  <a:cubicBezTo>
                    <a:pt x="32" y="3"/>
                    <a:pt x="31" y="4"/>
                    <a:pt x="29" y="3"/>
                  </a:cubicBezTo>
                  <a:cubicBezTo>
                    <a:pt x="29" y="3"/>
                    <a:pt x="24" y="0"/>
                    <a:pt x="23" y="0"/>
                  </a:cubicBezTo>
                  <a:cubicBezTo>
                    <a:pt x="23" y="0"/>
                    <a:pt x="24" y="1"/>
                    <a:pt x="22" y="2"/>
                  </a:cubicBezTo>
                  <a:cubicBezTo>
                    <a:pt x="20" y="2"/>
                    <a:pt x="22" y="5"/>
                    <a:pt x="20" y="6"/>
                  </a:cubicBezTo>
                  <a:cubicBezTo>
                    <a:pt x="19" y="6"/>
                    <a:pt x="12" y="1"/>
                    <a:pt x="11" y="1"/>
                  </a:cubicBezTo>
                  <a:cubicBezTo>
                    <a:pt x="9" y="0"/>
                    <a:pt x="4" y="1"/>
                    <a:pt x="4" y="3"/>
                  </a:cubicBezTo>
                  <a:cubicBezTo>
                    <a:pt x="4" y="5"/>
                    <a:pt x="0" y="4"/>
                    <a:pt x="2" y="6"/>
                  </a:cubicBezTo>
                  <a:cubicBezTo>
                    <a:pt x="3" y="7"/>
                    <a:pt x="0" y="9"/>
                    <a:pt x="1" y="10"/>
                  </a:cubicBezTo>
                  <a:cubicBezTo>
                    <a:pt x="3" y="12"/>
                    <a:pt x="6" y="13"/>
                    <a:pt x="9" y="14"/>
                  </a:cubicBezTo>
                  <a:cubicBezTo>
                    <a:pt x="10" y="15"/>
                    <a:pt x="12" y="16"/>
                    <a:pt x="13" y="15"/>
                  </a:cubicBezTo>
                  <a:cubicBezTo>
                    <a:pt x="14" y="15"/>
                    <a:pt x="14" y="12"/>
                    <a:pt x="15" y="13"/>
                  </a:cubicBezTo>
                  <a:cubicBezTo>
                    <a:pt x="15" y="13"/>
                    <a:pt x="15" y="14"/>
                    <a:pt x="16" y="14"/>
                  </a:cubicBezTo>
                  <a:cubicBezTo>
                    <a:pt x="17" y="14"/>
                    <a:pt x="18" y="14"/>
                    <a:pt x="18" y="14"/>
                  </a:cubicBezTo>
                  <a:cubicBezTo>
                    <a:pt x="20" y="13"/>
                    <a:pt x="22" y="13"/>
                    <a:pt x="25" y="12"/>
                  </a:cubicBezTo>
                  <a:cubicBezTo>
                    <a:pt x="27" y="12"/>
                    <a:pt x="27" y="14"/>
                    <a:pt x="28" y="14"/>
                  </a:cubicBezTo>
                  <a:cubicBezTo>
                    <a:pt x="29" y="14"/>
                    <a:pt x="34" y="13"/>
                    <a:pt x="34" y="13"/>
                  </a:cubicBezTo>
                  <a:cubicBezTo>
                    <a:pt x="34" y="13"/>
                    <a:pt x="33" y="12"/>
                    <a:pt x="33" y="12"/>
                  </a:cubicBezTo>
                  <a:cubicBezTo>
                    <a:pt x="33" y="11"/>
                    <a:pt x="36" y="12"/>
                    <a:pt x="37" y="12"/>
                  </a:cubicBezTo>
                  <a:cubicBezTo>
                    <a:pt x="37" y="12"/>
                    <a:pt x="39" y="12"/>
                    <a:pt x="39" y="11"/>
                  </a:cubicBezTo>
                  <a:cubicBezTo>
                    <a:pt x="39" y="10"/>
                    <a:pt x="40" y="9"/>
                    <a:pt x="40" y="9"/>
                  </a:cubicBezTo>
                  <a:cubicBezTo>
                    <a:pt x="40" y="9"/>
                    <a:pt x="40" y="9"/>
                    <a:pt x="39" y="9"/>
                  </a:cubicBezTo>
                  <a:cubicBezTo>
                    <a:pt x="39" y="8"/>
                    <a:pt x="42" y="7"/>
                    <a:pt x="42" y="6"/>
                  </a:cubicBezTo>
                  <a:cubicBezTo>
                    <a:pt x="41" y="5"/>
                    <a:pt x="36" y="4"/>
                    <a:pt x="34" y="4"/>
                  </a:cubicBezTo>
                  <a:cubicBezTo>
                    <a:pt x="32" y="3"/>
                    <a:pt x="36" y="4"/>
                    <a:pt x="3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 name="Freeform 417"/>
            <p:cNvSpPr>
              <a:spLocks/>
            </p:cNvSpPr>
            <p:nvPr/>
          </p:nvSpPr>
          <p:spPr bwMode="auto">
            <a:xfrm>
              <a:off x="18222495" y="4570124"/>
              <a:ext cx="73248" cy="76452"/>
            </a:xfrm>
            <a:custGeom>
              <a:avLst/>
              <a:gdLst>
                <a:gd name="T0" fmla="*/ 7 w 8"/>
                <a:gd name="T1" fmla="*/ 6 h 8"/>
                <a:gd name="T2" fmla="*/ 4 w 8"/>
                <a:gd name="T3" fmla="*/ 0 h 8"/>
                <a:gd name="T4" fmla="*/ 6 w 8"/>
                <a:gd name="T5" fmla="*/ 2 h 8"/>
                <a:gd name="T6" fmla="*/ 7 w 8"/>
                <a:gd name="T7" fmla="*/ 6 h 8"/>
                <a:gd name="T8" fmla="*/ 7 w 8"/>
                <a:gd name="T9" fmla="*/ 6 h 8"/>
              </a:gdLst>
              <a:ahLst/>
              <a:cxnLst>
                <a:cxn ang="0">
                  <a:pos x="T0" y="T1"/>
                </a:cxn>
                <a:cxn ang="0">
                  <a:pos x="T2" y="T3"/>
                </a:cxn>
                <a:cxn ang="0">
                  <a:pos x="T4" y="T5"/>
                </a:cxn>
                <a:cxn ang="0">
                  <a:pos x="T6" y="T7"/>
                </a:cxn>
                <a:cxn ang="0">
                  <a:pos x="T8" y="T9"/>
                </a:cxn>
              </a:cxnLst>
              <a:rect l="0" t="0" r="r" b="b"/>
              <a:pathLst>
                <a:path w="8" h="8">
                  <a:moveTo>
                    <a:pt x="7" y="6"/>
                  </a:moveTo>
                  <a:cubicBezTo>
                    <a:pt x="6" y="7"/>
                    <a:pt x="0" y="1"/>
                    <a:pt x="4" y="0"/>
                  </a:cubicBezTo>
                  <a:cubicBezTo>
                    <a:pt x="5" y="0"/>
                    <a:pt x="8" y="0"/>
                    <a:pt x="6" y="2"/>
                  </a:cubicBezTo>
                  <a:cubicBezTo>
                    <a:pt x="3" y="4"/>
                    <a:pt x="7" y="4"/>
                    <a:pt x="7" y="6"/>
                  </a:cubicBezTo>
                  <a:cubicBezTo>
                    <a:pt x="6" y="8"/>
                    <a:pt x="7" y="5"/>
                    <a:pt x="7"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 name="Freeform 418"/>
            <p:cNvSpPr>
              <a:spLocks/>
            </p:cNvSpPr>
            <p:nvPr/>
          </p:nvSpPr>
          <p:spPr bwMode="auto">
            <a:xfrm>
              <a:off x="19445425" y="5076623"/>
              <a:ext cx="101909" cy="57338"/>
            </a:xfrm>
            <a:custGeom>
              <a:avLst/>
              <a:gdLst>
                <a:gd name="T0" fmla="*/ 3 w 11"/>
                <a:gd name="T1" fmla="*/ 4 h 6"/>
                <a:gd name="T2" fmla="*/ 1 w 11"/>
                <a:gd name="T3" fmla="*/ 1 h 6"/>
                <a:gd name="T4" fmla="*/ 6 w 11"/>
                <a:gd name="T5" fmla="*/ 1 h 6"/>
                <a:gd name="T6" fmla="*/ 3 w 11"/>
                <a:gd name="T7" fmla="*/ 4 h 6"/>
                <a:gd name="T8" fmla="*/ 3 w 11"/>
                <a:gd name="T9" fmla="*/ 4 h 6"/>
              </a:gdLst>
              <a:ahLst/>
              <a:cxnLst>
                <a:cxn ang="0">
                  <a:pos x="T0" y="T1"/>
                </a:cxn>
                <a:cxn ang="0">
                  <a:pos x="T2" y="T3"/>
                </a:cxn>
                <a:cxn ang="0">
                  <a:pos x="T4" y="T5"/>
                </a:cxn>
                <a:cxn ang="0">
                  <a:pos x="T6" y="T7"/>
                </a:cxn>
                <a:cxn ang="0">
                  <a:pos x="T8" y="T9"/>
                </a:cxn>
              </a:cxnLst>
              <a:rect l="0" t="0" r="r" b="b"/>
              <a:pathLst>
                <a:path w="11" h="6">
                  <a:moveTo>
                    <a:pt x="3" y="4"/>
                  </a:moveTo>
                  <a:cubicBezTo>
                    <a:pt x="1" y="3"/>
                    <a:pt x="0" y="3"/>
                    <a:pt x="1" y="1"/>
                  </a:cubicBezTo>
                  <a:cubicBezTo>
                    <a:pt x="2" y="0"/>
                    <a:pt x="4" y="1"/>
                    <a:pt x="6" y="1"/>
                  </a:cubicBezTo>
                  <a:cubicBezTo>
                    <a:pt x="11" y="2"/>
                    <a:pt x="6" y="6"/>
                    <a:pt x="3" y="4"/>
                  </a:cubicBezTo>
                  <a:cubicBezTo>
                    <a:pt x="2" y="3"/>
                    <a:pt x="4" y="5"/>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 name="Freeform 419"/>
            <p:cNvSpPr>
              <a:spLocks/>
            </p:cNvSpPr>
            <p:nvPr/>
          </p:nvSpPr>
          <p:spPr bwMode="auto">
            <a:xfrm>
              <a:off x="19247970" y="5898496"/>
              <a:ext cx="57323" cy="47785"/>
            </a:xfrm>
            <a:custGeom>
              <a:avLst/>
              <a:gdLst>
                <a:gd name="T0" fmla="*/ 5 w 6"/>
                <a:gd name="T1" fmla="*/ 2 h 5"/>
                <a:gd name="T2" fmla="*/ 5 w 6"/>
                <a:gd name="T3" fmla="*/ 1 h 5"/>
                <a:gd name="T4" fmla="*/ 2 w 6"/>
                <a:gd name="T5" fmla="*/ 1 h 5"/>
                <a:gd name="T6" fmla="*/ 1 w 6"/>
                <a:gd name="T7" fmla="*/ 3 h 5"/>
                <a:gd name="T8" fmla="*/ 0 w 6"/>
                <a:gd name="T9" fmla="*/ 4 h 5"/>
                <a:gd name="T10" fmla="*/ 5 w 6"/>
                <a:gd name="T11" fmla="*/ 2 h 5"/>
                <a:gd name="T12" fmla="*/ 5 w 6"/>
                <a:gd name="T13" fmla="*/ 2 h 5"/>
              </a:gdLst>
              <a:ahLst/>
              <a:cxnLst>
                <a:cxn ang="0">
                  <a:pos x="T0" y="T1"/>
                </a:cxn>
                <a:cxn ang="0">
                  <a:pos x="T2" y="T3"/>
                </a:cxn>
                <a:cxn ang="0">
                  <a:pos x="T4" y="T5"/>
                </a:cxn>
                <a:cxn ang="0">
                  <a:pos x="T6" y="T7"/>
                </a:cxn>
                <a:cxn ang="0">
                  <a:pos x="T8" y="T9"/>
                </a:cxn>
                <a:cxn ang="0">
                  <a:pos x="T10" y="T11"/>
                </a:cxn>
                <a:cxn ang="0">
                  <a:pos x="T12" y="T13"/>
                </a:cxn>
              </a:cxnLst>
              <a:rect l="0" t="0" r="r" b="b"/>
              <a:pathLst>
                <a:path w="6" h="5">
                  <a:moveTo>
                    <a:pt x="5" y="2"/>
                  </a:moveTo>
                  <a:cubicBezTo>
                    <a:pt x="6" y="2"/>
                    <a:pt x="5" y="1"/>
                    <a:pt x="5" y="1"/>
                  </a:cubicBezTo>
                  <a:cubicBezTo>
                    <a:pt x="4" y="0"/>
                    <a:pt x="3" y="1"/>
                    <a:pt x="2" y="1"/>
                  </a:cubicBezTo>
                  <a:cubicBezTo>
                    <a:pt x="1" y="1"/>
                    <a:pt x="0" y="2"/>
                    <a:pt x="1" y="3"/>
                  </a:cubicBezTo>
                  <a:cubicBezTo>
                    <a:pt x="1" y="3"/>
                    <a:pt x="0" y="5"/>
                    <a:pt x="0" y="4"/>
                  </a:cubicBezTo>
                  <a:cubicBezTo>
                    <a:pt x="0" y="4"/>
                    <a:pt x="5" y="2"/>
                    <a:pt x="5" y="2"/>
                  </a:cubicBezTo>
                  <a:cubicBezTo>
                    <a:pt x="6" y="2"/>
                    <a:pt x="3" y="3"/>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 name="Freeform 420"/>
            <p:cNvSpPr>
              <a:spLocks/>
            </p:cNvSpPr>
            <p:nvPr/>
          </p:nvSpPr>
          <p:spPr bwMode="auto">
            <a:xfrm>
              <a:off x="18005931" y="6172454"/>
              <a:ext cx="47770" cy="25484"/>
            </a:xfrm>
            <a:custGeom>
              <a:avLst/>
              <a:gdLst>
                <a:gd name="T0" fmla="*/ 3 w 5"/>
                <a:gd name="T1" fmla="*/ 3 h 3"/>
                <a:gd name="T2" fmla="*/ 3 w 5"/>
                <a:gd name="T3" fmla="*/ 0 h 3"/>
                <a:gd name="T4" fmla="*/ 3 w 5"/>
                <a:gd name="T5" fmla="*/ 3 h 3"/>
              </a:gdLst>
              <a:ahLst/>
              <a:cxnLst>
                <a:cxn ang="0">
                  <a:pos x="T0" y="T1"/>
                </a:cxn>
                <a:cxn ang="0">
                  <a:pos x="T2" y="T3"/>
                </a:cxn>
                <a:cxn ang="0">
                  <a:pos x="T4" y="T5"/>
                </a:cxn>
              </a:cxnLst>
              <a:rect l="0" t="0" r="r" b="b"/>
              <a:pathLst>
                <a:path w="5" h="3">
                  <a:moveTo>
                    <a:pt x="3" y="3"/>
                  </a:moveTo>
                  <a:cubicBezTo>
                    <a:pt x="1" y="3"/>
                    <a:pt x="0" y="1"/>
                    <a:pt x="3" y="0"/>
                  </a:cubicBezTo>
                  <a:cubicBezTo>
                    <a:pt x="5" y="0"/>
                    <a:pt x="4" y="3"/>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 name="Freeform 421"/>
            <p:cNvSpPr>
              <a:spLocks/>
            </p:cNvSpPr>
            <p:nvPr/>
          </p:nvSpPr>
          <p:spPr bwMode="auto">
            <a:xfrm>
              <a:off x="18846696" y="6452780"/>
              <a:ext cx="47770" cy="44598"/>
            </a:xfrm>
            <a:custGeom>
              <a:avLst/>
              <a:gdLst>
                <a:gd name="T0" fmla="*/ 5 w 5"/>
                <a:gd name="T1" fmla="*/ 1 h 5"/>
                <a:gd name="T2" fmla="*/ 1 w 5"/>
                <a:gd name="T3" fmla="*/ 5 h 5"/>
                <a:gd name="T4" fmla="*/ 4 w 5"/>
                <a:gd name="T5" fmla="*/ 3 h 5"/>
                <a:gd name="T6" fmla="*/ 5 w 5"/>
                <a:gd name="T7" fmla="*/ 1 h 5"/>
              </a:gdLst>
              <a:ahLst/>
              <a:cxnLst>
                <a:cxn ang="0">
                  <a:pos x="T0" y="T1"/>
                </a:cxn>
                <a:cxn ang="0">
                  <a:pos x="T2" y="T3"/>
                </a:cxn>
                <a:cxn ang="0">
                  <a:pos x="T4" y="T5"/>
                </a:cxn>
                <a:cxn ang="0">
                  <a:pos x="T6" y="T7"/>
                </a:cxn>
              </a:cxnLst>
              <a:rect l="0" t="0" r="r" b="b"/>
              <a:pathLst>
                <a:path w="5" h="5">
                  <a:moveTo>
                    <a:pt x="5" y="1"/>
                  </a:moveTo>
                  <a:cubicBezTo>
                    <a:pt x="5" y="1"/>
                    <a:pt x="0" y="5"/>
                    <a:pt x="1" y="5"/>
                  </a:cubicBezTo>
                  <a:cubicBezTo>
                    <a:pt x="2" y="5"/>
                    <a:pt x="4" y="3"/>
                    <a:pt x="4" y="3"/>
                  </a:cubicBezTo>
                  <a:cubicBezTo>
                    <a:pt x="5" y="2"/>
                    <a:pt x="5"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 name="Freeform 422"/>
            <p:cNvSpPr>
              <a:spLocks/>
            </p:cNvSpPr>
            <p:nvPr/>
          </p:nvSpPr>
          <p:spPr bwMode="auto">
            <a:xfrm>
              <a:off x="18818035" y="6526047"/>
              <a:ext cx="19109" cy="9556"/>
            </a:xfrm>
            <a:custGeom>
              <a:avLst/>
              <a:gdLst>
                <a:gd name="T0" fmla="*/ 1 w 2"/>
                <a:gd name="T1" fmla="*/ 0 h 1"/>
                <a:gd name="T2" fmla="*/ 1 w 2"/>
                <a:gd name="T3" fmla="*/ 1 h 1"/>
                <a:gd name="T4" fmla="*/ 1 w 2"/>
                <a:gd name="T5" fmla="*/ 0 h 1"/>
              </a:gdLst>
              <a:ahLst/>
              <a:cxnLst>
                <a:cxn ang="0">
                  <a:pos x="T0" y="T1"/>
                </a:cxn>
                <a:cxn ang="0">
                  <a:pos x="T2" y="T3"/>
                </a:cxn>
                <a:cxn ang="0">
                  <a:pos x="T4" y="T5"/>
                </a:cxn>
              </a:cxnLst>
              <a:rect l="0" t="0" r="r" b="b"/>
              <a:pathLst>
                <a:path w="2" h="1">
                  <a:moveTo>
                    <a:pt x="1" y="0"/>
                  </a:moveTo>
                  <a:cubicBezTo>
                    <a:pt x="1" y="0"/>
                    <a:pt x="0" y="1"/>
                    <a:pt x="1" y="1"/>
                  </a:cubicBezTo>
                  <a:cubicBezTo>
                    <a:pt x="1" y="1"/>
                    <a:pt x="2"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 name="Freeform 423"/>
            <p:cNvSpPr>
              <a:spLocks/>
            </p:cNvSpPr>
            <p:nvPr/>
          </p:nvSpPr>
          <p:spPr bwMode="auto">
            <a:xfrm>
              <a:off x="18687463" y="6675768"/>
              <a:ext cx="28662" cy="9556"/>
            </a:xfrm>
            <a:custGeom>
              <a:avLst/>
              <a:gdLst>
                <a:gd name="T0" fmla="*/ 2 w 3"/>
                <a:gd name="T1" fmla="*/ 0 h 1"/>
                <a:gd name="T2" fmla="*/ 1 w 3"/>
                <a:gd name="T3" fmla="*/ 1 h 1"/>
                <a:gd name="T4" fmla="*/ 2 w 3"/>
                <a:gd name="T5" fmla="*/ 0 h 1"/>
              </a:gdLst>
              <a:ahLst/>
              <a:cxnLst>
                <a:cxn ang="0">
                  <a:pos x="T0" y="T1"/>
                </a:cxn>
                <a:cxn ang="0">
                  <a:pos x="T2" y="T3"/>
                </a:cxn>
                <a:cxn ang="0">
                  <a:pos x="T4" y="T5"/>
                </a:cxn>
              </a:cxnLst>
              <a:rect l="0" t="0" r="r" b="b"/>
              <a:pathLst>
                <a:path w="3" h="1">
                  <a:moveTo>
                    <a:pt x="2" y="0"/>
                  </a:moveTo>
                  <a:cubicBezTo>
                    <a:pt x="2" y="0"/>
                    <a:pt x="0" y="1"/>
                    <a:pt x="1" y="1"/>
                  </a:cubicBezTo>
                  <a:cubicBezTo>
                    <a:pt x="1" y="1"/>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 name="Freeform 424"/>
            <p:cNvSpPr>
              <a:spLocks/>
            </p:cNvSpPr>
            <p:nvPr/>
          </p:nvSpPr>
          <p:spPr bwMode="auto">
            <a:xfrm>
              <a:off x="18575996" y="6723551"/>
              <a:ext cx="66879" cy="38227"/>
            </a:xfrm>
            <a:custGeom>
              <a:avLst/>
              <a:gdLst>
                <a:gd name="T0" fmla="*/ 6 w 7"/>
                <a:gd name="T1" fmla="*/ 0 h 4"/>
                <a:gd name="T2" fmla="*/ 1 w 7"/>
                <a:gd name="T3" fmla="*/ 3 h 4"/>
                <a:gd name="T4" fmla="*/ 6 w 7"/>
                <a:gd name="T5" fmla="*/ 0 h 4"/>
              </a:gdLst>
              <a:ahLst/>
              <a:cxnLst>
                <a:cxn ang="0">
                  <a:pos x="T0" y="T1"/>
                </a:cxn>
                <a:cxn ang="0">
                  <a:pos x="T2" y="T3"/>
                </a:cxn>
                <a:cxn ang="0">
                  <a:pos x="T4" y="T5"/>
                </a:cxn>
              </a:cxnLst>
              <a:rect l="0" t="0" r="r" b="b"/>
              <a:pathLst>
                <a:path w="7" h="4">
                  <a:moveTo>
                    <a:pt x="6" y="0"/>
                  </a:moveTo>
                  <a:cubicBezTo>
                    <a:pt x="5" y="0"/>
                    <a:pt x="0" y="2"/>
                    <a:pt x="1" y="3"/>
                  </a:cubicBezTo>
                  <a:cubicBezTo>
                    <a:pt x="2" y="4"/>
                    <a:pt x="7" y="0"/>
                    <a:pt x="6"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 name="Freeform 425"/>
            <p:cNvSpPr>
              <a:spLocks/>
            </p:cNvSpPr>
            <p:nvPr/>
          </p:nvSpPr>
          <p:spPr bwMode="auto">
            <a:xfrm>
              <a:off x="18502748" y="6761778"/>
              <a:ext cx="54139" cy="35042"/>
            </a:xfrm>
            <a:custGeom>
              <a:avLst/>
              <a:gdLst>
                <a:gd name="T0" fmla="*/ 5 w 6"/>
                <a:gd name="T1" fmla="*/ 0 h 4"/>
                <a:gd name="T2" fmla="*/ 1 w 6"/>
                <a:gd name="T3" fmla="*/ 3 h 4"/>
                <a:gd name="T4" fmla="*/ 5 w 6"/>
                <a:gd name="T5" fmla="*/ 0 h 4"/>
                <a:gd name="T6" fmla="*/ 5 w 6"/>
                <a:gd name="T7" fmla="*/ 0 h 4"/>
              </a:gdLst>
              <a:ahLst/>
              <a:cxnLst>
                <a:cxn ang="0">
                  <a:pos x="T0" y="T1"/>
                </a:cxn>
                <a:cxn ang="0">
                  <a:pos x="T2" y="T3"/>
                </a:cxn>
                <a:cxn ang="0">
                  <a:pos x="T4" y="T5"/>
                </a:cxn>
                <a:cxn ang="0">
                  <a:pos x="T6" y="T7"/>
                </a:cxn>
              </a:cxnLst>
              <a:rect l="0" t="0" r="r" b="b"/>
              <a:pathLst>
                <a:path w="6" h="4">
                  <a:moveTo>
                    <a:pt x="5" y="0"/>
                  </a:moveTo>
                  <a:cubicBezTo>
                    <a:pt x="5" y="0"/>
                    <a:pt x="0" y="2"/>
                    <a:pt x="1" y="3"/>
                  </a:cubicBezTo>
                  <a:cubicBezTo>
                    <a:pt x="2" y="4"/>
                    <a:pt x="5" y="0"/>
                    <a:pt x="5" y="0"/>
                  </a:cubicBezTo>
                  <a:cubicBezTo>
                    <a:pt x="5" y="0"/>
                    <a:pt x="6" y="0"/>
                    <a:pt x="5"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 name="Freeform 426"/>
            <p:cNvSpPr>
              <a:spLocks/>
            </p:cNvSpPr>
            <p:nvPr/>
          </p:nvSpPr>
          <p:spPr bwMode="auto">
            <a:xfrm>
              <a:off x="18454978" y="6790447"/>
              <a:ext cx="47770" cy="44598"/>
            </a:xfrm>
            <a:custGeom>
              <a:avLst/>
              <a:gdLst>
                <a:gd name="T0" fmla="*/ 4 w 5"/>
                <a:gd name="T1" fmla="*/ 0 h 5"/>
                <a:gd name="T2" fmla="*/ 0 w 5"/>
                <a:gd name="T3" fmla="*/ 4 h 5"/>
                <a:gd name="T4" fmla="*/ 4 w 5"/>
                <a:gd name="T5" fmla="*/ 0 h 5"/>
                <a:gd name="T6" fmla="*/ 4 w 5"/>
                <a:gd name="T7" fmla="*/ 0 h 5"/>
              </a:gdLst>
              <a:ahLst/>
              <a:cxnLst>
                <a:cxn ang="0">
                  <a:pos x="T0" y="T1"/>
                </a:cxn>
                <a:cxn ang="0">
                  <a:pos x="T2" y="T3"/>
                </a:cxn>
                <a:cxn ang="0">
                  <a:pos x="T4" y="T5"/>
                </a:cxn>
                <a:cxn ang="0">
                  <a:pos x="T6" y="T7"/>
                </a:cxn>
              </a:cxnLst>
              <a:rect l="0" t="0" r="r" b="b"/>
              <a:pathLst>
                <a:path w="5" h="5">
                  <a:moveTo>
                    <a:pt x="4" y="0"/>
                  </a:moveTo>
                  <a:cubicBezTo>
                    <a:pt x="4" y="0"/>
                    <a:pt x="0" y="4"/>
                    <a:pt x="0" y="4"/>
                  </a:cubicBezTo>
                  <a:cubicBezTo>
                    <a:pt x="2" y="5"/>
                    <a:pt x="4" y="0"/>
                    <a:pt x="4" y="0"/>
                  </a:cubicBezTo>
                  <a:cubicBezTo>
                    <a:pt x="4" y="0"/>
                    <a:pt x="5" y="0"/>
                    <a:pt x="4"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 name="Freeform 427"/>
            <p:cNvSpPr>
              <a:spLocks/>
            </p:cNvSpPr>
            <p:nvPr/>
          </p:nvSpPr>
          <p:spPr bwMode="auto">
            <a:xfrm>
              <a:off x="18445422" y="6854158"/>
              <a:ext cx="9553" cy="9556"/>
            </a:xfrm>
            <a:custGeom>
              <a:avLst/>
              <a:gdLst>
                <a:gd name="T0" fmla="*/ 1 w 1"/>
                <a:gd name="T1" fmla="*/ 0 h 1"/>
                <a:gd name="T2" fmla="*/ 1 w 1"/>
                <a:gd name="T3" fmla="*/ 1 h 1"/>
                <a:gd name="T4" fmla="*/ 1 w 1"/>
                <a:gd name="T5" fmla="*/ 0 h 1"/>
              </a:gdLst>
              <a:ahLst/>
              <a:cxnLst>
                <a:cxn ang="0">
                  <a:pos x="T0" y="T1"/>
                </a:cxn>
                <a:cxn ang="0">
                  <a:pos x="T2" y="T3"/>
                </a:cxn>
                <a:cxn ang="0">
                  <a:pos x="T4" y="T5"/>
                </a:cxn>
              </a:cxnLst>
              <a:rect l="0" t="0" r="r" b="b"/>
              <a:pathLst>
                <a:path w="1" h="1">
                  <a:moveTo>
                    <a:pt x="1" y="0"/>
                  </a:moveTo>
                  <a:cubicBezTo>
                    <a:pt x="0" y="0"/>
                    <a:pt x="0" y="1"/>
                    <a:pt x="1" y="1"/>
                  </a:cubicBezTo>
                  <a:cubicBezTo>
                    <a:pt x="1" y="1"/>
                    <a:pt x="1"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 name="Freeform 428"/>
            <p:cNvSpPr>
              <a:spLocks/>
            </p:cNvSpPr>
            <p:nvPr/>
          </p:nvSpPr>
          <p:spPr bwMode="auto">
            <a:xfrm>
              <a:off x="18397652" y="6815931"/>
              <a:ext cx="47770" cy="38227"/>
            </a:xfrm>
            <a:custGeom>
              <a:avLst/>
              <a:gdLst>
                <a:gd name="T0" fmla="*/ 4 w 5"/>
                <a:gd name="T1" fmla="*/ 1 h 4"/>
                <a:gd name="T2" fmla="*/ 0 w 5"/>
                <a:gd name="T3" fmla="*/ 4 h 4"/>
                <a:gd name="T4" fmla="*/ 4 w 5"/>
                <a:gd name="T5" fmla="*/ 1 h 4"/>
                <a:gd name="T6" fmla="*/ 4 w 5"/>
                <a:gd name="T7" fmla="*/ 1 h 4"/>
              </a:gdLst>
              <a:ahLst/>
              <a:cxnLst>
                <a:cxn ang="0">
                  <a:pos x="T0" y="T1"/>
                </a:cxn>
                <a:cxn ang="0">
                  <a:pos x="T2" y="T3"/>
                </a:cxn>
                <a:cxn ang="0">
                  <a:pos x="T4" y="T5"/>
                </a:cxn>
                <a:cxn ang="0">
                  <a:pos x="T6" y="T7"/>
                </a:cxn>
              </a:cxnLst>
              <a:rect l="0" t="0" r="r" b="b"/>
              <a:pathLst>
                <a:path w="5" h="4">
                  <a:moveTo>
                    <a:pt x="4" y="1"/>
                  </a:moveTo>
                  <a:cubicBezTo>
                    <a:pt x="2" y="2"/>
                    <a:pt x="0" y="3"/>
                    <a:pt x="0" y="4"/>
                  </a:cubicBezTo>
                  <a:cubicBezTo>
                    <a:pt x="0" y="4"/>
                    <a:pt x="4" y="1"/>
                    <a:pt x="4" y="1"/>
                  </a:cubicBezTo>
                  <a:cubicBezTo>
                    <a:pt x="3" y="1"/>
                    <a:pt x="5" y="0"/>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 name="Freeform 429"/>
            <p:cNvSpPr>
              <a:spLocks/>
            </p:cNvSpPr>
            <p:nvPr/>
          </p:nvSpPr>
          <p:spPr bwMode="auto">
            <a:xfrm>
              <a:off x="18053701" y="7163156"/>
              <a:ext cx="19109" cy="28669"/>
            </a:xfrm>
            <a:custGeom>
              <a:avLst/>
              <a:gdLst>
                <a:gd name="T0" fmla="*/ 1 w 2"/>
                <a:gd name="T1" fmla="*/ 0 h 3"/>
                <a:gd name="T2" fmla="*/ 1 w 2"/>
                <a:gd name="T3" fmla="*/ 3 h 3"/>
                <a:gd name="T4" fmla="*/ 1 w 2"/>
                <a:gd name="T5" fmla="*/ 0 h 3"/>
              </a:gdLst>
              <a:ahLst/>
              <a:cxnLst>
                <a:cxn ang="0">
                  <a:pos x="T0" y="T1"/>
                </a:cxn>
                <a:cxn ang="0">
                  <a:pos x="T2" y="T3"/>
                </a:cxn>
                <a:cxn ang="0">
                  <a:pos x="T4" y="T5"/>
                </a:cxn>
              </a:cxnLst>
              <a:rect l="0" t="0" r="r" b="b"/>
              <a:pathLst>
                <a:path w="2" h="3">
                  <a:moveTo>
                    <a:pt x="1" y="0"/>
                  </a:moveTo>
                  <a:cubicBezTo>
                    <a:pt x="1" y="0"/>
                    <a:pt x="0" y="3"/>
                    <a:pt x="1" y="3"/>
                  </a:cubicBezTo>
                  <a:cubicBezTo>
                    <a:pt x="2" y="3"/>
                    <a:pt x="2"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grpSp>
          <p:nvGrpSpPr>
            <p:cNvPr id="37" name="Group 36"/>
            <p:cNvGrpSpPr/>
            <p:nvPr/>
          </p:nvGrpSpPr>
          <p:grpSpPr>
            <a:xfrm>
              <a:off x="17709756" y="6761778"/>
              <a:ext cx="697449" cy="662593"/>
              <a:chOff x="5961121" y="2686387"/>
              <a:chExt cx="288233" cy="273757"/>
            </a:xfrm>
            <a:grpFill/>
          </p:grpSpPr>
          <p:sp>
            <p:nvSpPr>
              <p:cNvPr id="402" name="Freeform 430"/>
              <p:cNvSpPr>
                <a:spLocks/>
              </p:cNvSpPr>
              <p:nvPr/>
            </p:nvSpPr>
            <p:spPr bwMode="auto">
              <a:xfrm>
                <a:off x="6130902" y="2686387"/>
                <a:ext cx="118452" cy="100026"/>
              </a:xfrm>
              <a:custGeom>
                <a:avLst/>
                <a:gdLst>
                  <a:gd name="T0" fmla="*/ 28 w 31"/>
                  <a:gd name="T1" fmla="*/ 10 h 26"/>
                  <a:gd name="T2" fmla="*/ 29 w 31"/>
                  <a:gd name="T3" fmla="*/ 7 h 26"/>
                  <a:gd name="T4" fmla="*/ 27 w 31"/>
                  <a:gd name="T5" fmla="*/ 10 h 26"/>
                  <a:gd name="T6" fmla="*/ 20 w 31"/>
                  <a:gd name="T7" fmla="*/ 8 h 26"/>
                  <a:gd name="T8" fmla="*/ 11 w 31"/>
                  <a:gd name="T9" fmla="*/ 1 h 26"/>
                  <a:gd name="T10" fmla="*/ 11 w 31"/>
                  <a:gd name="T11" fmla="*/ 5 h 26"/>
                  <a:gd name="T12" fmla="*/ 9 w 31"/>
                  <a:gd name="T13" fmla="*/ 11 h 26"/>
                  <a:gd name="T14" fmla="*/ 7 w 31"/>
                  <a:gd name="T15" fmla="*/ 14 h 26"/>
                  <a:gd name="T16" fmla="*/ 4 w 31"/>
                  <a:gd name="T17" fmla="*/ 14 h 26"/>
                  <a:gd name="T18" fmla="*/ 5 w 31"/>
                  <a:gd name="T19" fmla="*/ 16 h 26"/>
                  <a:gd name="T20" fmla="*/ 1 w 31"/>
                  <a:gd name="T21" fmla="*/ 18 h 26"/>
                  <a:gd name="T22" fmla="*/ 2 w 31"/>
                  <a:gd name="T23" fmla="*/ 23 h 26"/>
                  <a:gd name="T24" fmla="*/ 4 w 31"/>
                  <a:gd name="T25" fmla="*/ 25 h 26"/>
                  <a:gd name="T26" fmla="*/ 6 w 31"/>
                  <a:gd name="T27" fmla="*/ 23 h 26"/>
                  <a:gd name="T28" fmla="*/ 7 w 31"/>
                  <a:gd name="T29" fmla="*/ 23 h 26"/>
                  <a:gd name="T30" fmla="*/ 4 w 31"/>
                  <a:gd name="T31" fmla="*/ 20 h 26"/>
                  <a:gd name="T32" fmla="*/ 7 w 31"/>
                  <a:gd name="T33" fmla="*/ 19 h 26"/>
                  <a:gd name="T34" fmla="*/ 12 w 31"/>
                  <a:gd name="T35" fmla="*/ 18 h 26"/>
                  <a:gd name="T36" fmla="*/ 17 w 31"/>
                  <a:gd name="T37" fmla="*/ 21 h 26"/>
                  <a:gd name="T38" fmla="*/ 21 w 31"/>
                  <a:gd name="T39" fmla="*/ 16 h 26"/>
                  <a:gd name="T40" fmla="*/ 31 w 31"/>
                  <a:gd name="T41" fmla="*/ 14 h 26"/>
                  <a:gd name="T42" fmla="*/ 29 w 31"/>
                  <a:gd name="T43" fmla="*/ 12 h 26"/>
                  <a:gd name="T44" fmla="*/ 28 w 31"/>
                  <a:gd name="T45" fmla="*/ 10 h 26"/>
                  <a:gd name="T46" fmla="*/ 28 w 31"/>
                  <a:gd name="T47" fmla="*/ 1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1" h="26">
                    <a:moveTo>
                      <a:pt x="28" y="10"/>
                    </a:moveTo>
                    <a:cubicBezTo>
                      <a:pt x="28" y="10"/>
                      <a:pt x="29" y="8"/>
                      <a:pt x="29" y="7"/>
                    </a:cubicBezTo>
                    <a:cubicBezTo>
                      <a:pt x="29" y="8"/>
                      <a:pt x="27" y="10"/>
                      <a:pt x="27" y="10"/>
                    </a:cubicBezTo>
                    <a:cubicBezTo>
                      <a:pt x="25" y="10"/>
                      <a:pt x="21" y="9"/>
                      <a:pt x="20" y="8"/>
                    </a:cubicBezTo>
                    <a:cubicBezTo>
                      <a:pt x="17" y="7"/>
                      <a:pt x="15" y="2"/>
                      <a:pt x="11" y="1"/>
                    </a:cubicBezTo>
                    <a:cubicBezTo>
                      <a:pt x="9" y="0"/>
                      <a:pt x="10" y="4"/>
                      <a:pt x="11" y="5"/>
                    </a:cubicBezTo>
                    <a:cubicBezTo>
                      <a:pt x="11" y="7"/>
                      <a:pt x="10" y="9"/>
                      <a:pt x="9" y="11"/>
                    </a:cubicBezTo>
                    <a:cubicBezTo>
                      <a:pt x="8" y="12"/>
                      <a:pt x="10" y="15"/>
                      <a:pt x="7" y="14"/>
                    </a:cubicBezTo>
                    <a:cubicBezTo>
                      <a:pt x="7" y="14"/>
                      <a:pt x="5" y="13"/>
                      <a:pt x="4" y="14"/>
                    </a:cubicBezTo>
                    <a:cubicBezTo>
                      <a:pt x="4" y="15"/>
                      <a:pt x="5" y="16"/>
                      <a:pt x="5" y="16"/>
                    </a:cubicBezTo>
                    <a:cubicBezTo>
                      <a:pt x="5" y="16"/>
                      <a:pt x="2" y="18"/>
                      <a:pt x="1" y="18"/>
                    </a:cubicBezTo>
                    <a:cubicBezTo>
                      <a:pt x="0" y="20"/>
                      <a:pt x="3" y="21"/>
                      <a:pt x="2" y="23"/>
                    </a:cubicBezTo>
                    <a:cubicBezTo>
                      <a:pt x="1" y="24"/>
                      <a:pt x="3" y="26"/>
                      <a:pt x="4" y="25"/>
                    </a:cubicBezTo>
                    <a:cubicBezTo>
                      <a:pt x="5" y="24"/>
                      <a:pt x="5" y="23"/>
                      <a:pt x="6" y="23"/>
                    </a:cubicBezTo>
                    <a:cubicBezTo>
                      <a:pt x="6" y="23"/>
                      <a:pt x="7" y="24"/>
                      <a:pt x="7" y="23"/>
                    </a:cubicBezTo>
                    <a:cubicBezTo>
                      <a:pt x="7" y="22"/>
                      <a:pt x="5" y="21"/>
                      <a:pt x="4" y="20"/>
                    </a:cubicBezTo>
                    <a:cubicBezTo>
                      <a:pt x="3" y="18"/>
                      <a:pt x="7" y="19"/>
                      <a:pt x="7" y="19"/>
                    </a:cubicBezTo>
                    <a:cubicBezTo>
                      <a:pt x="9" y="19"/>
                      <a:pt x="10" y="17"/>
                      <a:pt x="12" y="18"/>
                    </a:cubicBezTo>
                    <a:cubicBezTo>
                      <a:pt x="14" y="19"/>
                      <a:pt x="15" y="20"/>
                      <a:pt x="17" y="21"/>
                    </a:cubicBezTo>
                    <a:cubicBezTo>
                      <a:pt x="20" y="23"/>
                      <a:pt x="19" y="17"/>
                      <a:pt x="21" y="16"/>
                    </a:cubicBezTo>
                    <a:cubicBezTo>
                      <a:pt x="21" y="16"/>
                      <a:pt x="31" y="16"/>
                      <a:pt x="31" y="14"/>
                    </a:cubicBezTo>
                    <a:cubicBezTo>
                      <a:pt x="30" y="13"/>
                      <a:pt x="27" y="15"/>
                      <a:pt x="29" y="12"/>
                    </a:cubicBezTo>
                    <a:cubicBezTo>
                      <a:pt x="30" y="11"/>
                      <a:pt x="27" y="12"/>
                      <a:pt x="28" y="10"/>
                    </a:cubicBezTo>
                    <a:cubicBezTo>
                      <a:pt x="29" y="7"/>
                      <a:pt x="28" y="11"/>
                      <a:pt x="28"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3" name="Freeform 431"/>
              <p:cNvSpPr>
                <a:spLocks/>
              </p:cNvSpPr>
              <p:nvPr/>
            </p:nvSpPr>
            <p:spPr bwMode="auto">
              <a:xfrm>
                <a:off x="5961121" y="2778517"/>
                <a:ext cx="215847" cy="181627"/>
              </a:xfrm>
              <a:custGeom>
                <a:avLst/>
                <a:gdLst>
                  <a:gd name="T0" fmla="*/ 52 w 56"/>
                  <a:gd name="T1" fmla="*/ 1 h 47"/>
                  <a:gd name="T2" fmla="*/ 51 w 56"/>
                  <a:gd name="T3" fmla="*/ 1 h 47"/>
                  <a:gd name="T4" fmla="*/ 52 w 56"/>
                  <a:gd name="T5" fmla="*/ 3 h 47"/>
                  <a:gd name="T6" fmla="*/ 49 w 56"/>
                  <a:gd name="T7" fmla="*/ 3 h 47"/>
                  <a:gd name="T8" fmla="*/ 47 w 56"/>
                  <a:gd name="T9" fmla="*/ 5 h 47"/>
                  <a:gd name="T10" fmla="*/ 45 w 56"/>
                  <a:gd name="T11" fmla="*/ 6 h 47"/>
                  <a:gd name="T12" fmla="*/ 46 w 56"/>
                  <a:gd name="T13" fmla="*/ 7 h 47"/>
                  <a:gd name="T14" fmla="*/ 46 w 56"/>
                  <a:gd name="T15" fmla="*/ 10 h 47"/>
                  <a:gd name="T16" fmla="*/ 46 w 56"/>
                  <a:gd name="T17" fmla="*/ 13 h 47"/>
                  <a:gd name="T18" fmla="*/ 41 w 56"/>
                  <a:gd name="T19" fmla="*/ 22 h 47"/>
                  <a:gd name="T20" fmla="*/ 36 w 56"/>
                  <a:gd name="T21" fmla="*/ 27 h 47"/>
                  <a:gd name="T22" fmla="*/ 31 w 56"/>
                  <a:gd name="T23" fmla="*/ 27 h 47"/>
                  <a:gd name="T24" fmla="*/ 32 w 56"/>
                  <a:gd name="T25" fmla="*/ 24 h 47"/>
                  <a:gd name="T26" fmla="*/ 30 w 56"/>
                  <a:gd name="T27" fmla="*/ 25 h 47"/>
                  <a:gd name="T28" fmla="*/ 29 w 56"/>
                  <a:gd name="T29" fmla="*/ 27 h 47"/>
                  <a:gd name="T30" fmla="*/ 25 w 56"/>
                  <a:gd name="T31" fmla="*/ 33 h 47"/>
                  <a:gd name="T32" fmla="*/ 25 w 56"/>
                  <a:gd name="T33" fmla="*/ 34 h 47"/>
                  <a:gd name="T34" fmla="*/ 23 w 56"/>
                  <a:gd name="T35" fmla="*/ 36 h 47"/>
                  <a:gd name="T36" fmla="*/ 21 w 56"/>
                  <a:gd name="T37" fmla="*/ 35 h 47"/>
                  <a:gd name="T38" fmla="*/ 17 w 56"/>
                  <a:gd name="T39" fmla="*/ 35 h 47"/>
                  <a:gd name="T40" fmla="*/ 9 w 56"/>
                  <a:gd name="T41" fmla="*/ 36 h 47"/>
                  <a:gd name="T42" fmla="*/ 2 w 56"/>
                  <a:gd name="T43" fmla="*/ 42 h 47"/>
                  <a:gd name="T44" fmla="*/ 1 w 56"/>
                  <a:gd name="T45" fmla="*/ 44 h 47"/>
                  <a:gd name="T46" fmla="*/ 3 w 56"/>
                  <a:gd name="T47" fmla="*/ 43 h 47"/>
                  <a:gd name="T48" fmla="*/ 5 w 56"/>
                  <a:gd name="T49" fmla="*/ 44 h 47"/>
                  <a:gd name="T50" fmla="*/ 22 w 56"/>
                  <a:gd name="T51" fmla="*/ 40 h 47"/>
                  <a:gd name="T52" fmla="*/ 21 w 56"/>
                  <a:gd name="T53" fmla="*/ 43 h 47"/>
                  <a:gd name="T54" fmla="*/ 24 w 56"/>
                  <a:gd name="T55" fmla="*/ 47 h 47"/>
                  <a:gd name="T56" fmla="*/ 27 w 56"/>
                  <a:gd name="T57" fmla="*/ 44 h 47"/>
                  <a:gd name="T58" fmla="*/ 30 w 56"/>
                  <a:gd name="T59" fmla="*/ 43 h 47"/>
                  <a:gd name="T60" fmla="*/ 31 w 56"/>
                  <a:gd name="T61" fmla="*/ 40 h 47"/>
                  <a:gd name="T62" fmla="*/ 38 w 56"/>
                  <a:gd name="T63" fmla="*/ 39 h 47"/>
                  <a:gd name="T64" fmla="*/ 41 w 56"/>
                  <a:gd name="T65" fmla="*/ 40 h 47"/>
                  <a:gd name="T66" fmla="*/ 43 w 56"/>
                  <a:gd name="T67" fmla="*/ 37 h 47"/>
                  <a:gd name="T68" fmla="*/ 45 w 56"/>
                  <a:gd name="T69" fmla="*/ 35 h 47"/>
                  <a:gd name="T70" fmla="*/ 46 w 56"/>
                  <a:gd name="T71" fmla="*/ 38 h 47"/>
                  <a:gd name="T72" fmla="*/ 48 w 56"/>
                  <a:gd name="T73" fmla="*/ 37 h 47"/>
                  <a:gd name="T74" fmla="*/ 49 w 56"/>
                  <a:gd name="T75" fmla="*/ 35 h 47"/>
                  <a:gd name="T76" fmla="*/ 49 w 56"/>
                  <a:gd name="T77" fmla="*/ 32 h 47"/>
                  <a:gd name="T78" fmla="*/ 51 w 56"/>
                  <a:gd name="T79" fmla="*/ 26 h 47"/>
                  <a:gd name="T80" fmla="*/ 51 w 56"/>
                  <a:gd name="T81" fmla="*/ 19 h 47"/>
                  <a:gd name="T82" fmla="*/ 53 w 56"/>
                  <a:gd name="T83" fmla="*/ 19 h 47"/>
                  <a:gd name="T84" fmla="*/ 55 w 56"/>
                  <a:gd name="T85" fmla="*/ 17 h 47"/>
                  <a:gd name="T86" fmla="*/ 55 w 56"/>
                  <a:gd name="T87" fmla="*/ 9 h 47"/>
                  <a:gd name="T88" fmla="*/ 52 w 56"/>
                  <a:gd name="T89" fmla="*/ 1 h 47"/>
                  <a:gd name="T90" fmla="*/ 52 w 56"/>
                  <a:gd name="T91" fmla="*/ 1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56" h="47">
                    <a:moveTo>
                      <a:pt x="52" y="1"/>
                    </a:moveTo>
                    <a:cubicBezTo>
                      <a:pt x="51" y="1"/>
                      <a:pt x="51" y="0"/>
                      <a:pt x="51" y="1"/>
                    </a:cubicBezTo>
                    <a:cubicBezTo>
                      <a:pt x="49" y="2"/>
                      <a:pt x="51" y="2"/>
                      <a:pt x="52" y="3"/>
                    </a:cubicBezTo>
                    <a:cubicBezTo>
                      <a:pt x="53" y="4"/>
                      <a:pt x="50" y="5"/>
                      <a:pt x="49" y="3"/>
                    </a:cubicBezTo>
                    <a:cubicBezTo>
                      <a:pt x="48" y="1"/>
                      <a:pt x="47" y="4"/>
                      <a:pt x="47" y="5"/>
                    </a:cubicBezTo>
                    <a:cubicBezTo>
                      <a:pt x="46" y="5"/>
                      <a:pt x="45" y="6"/>
                      <a:pt x="45" y="6"/>
                    </a:cubicBezTo>
                    <a:cubicBezTo>
                      <a:pt x="45" y="8"/>
                      <a:pt x="46" y="7"/>
                      <a:pt x="46" y="7"/>
                    </a:cubicBezTo>
                    <a:cubicBezTo>
                      <a:pt x="46" y="8"/>
                      <a:pt x="46" y="9"/>
                      <a:pt x="46" y="10"/>
                    </a:cubicBezTo>
                    <a:cubicBezTo>
                      <a:pt x="46" y="11"/>
                      <a:pt x="47" y="11"/>
                      <a:pt x="46" y="13"/>
                    </a:cubicBezTo>
                    <a:cubicBezTo>
                      <a:pt x="44" y="16"/>
                      <a:pt x="43" y="19"/>
                      <a:pt x="41" y="22"/>
                    </a:cubicBezTo>
                    <a:cubicBezTo>
                      <a:pt x="40" y="23"/>
                      <a:pt x="37" y="27"/>
                      <a:pt x="36" y="27"/>
                    </a:cubicBezTo>
                    <a:cubicBezTo>
                      <a:pt x="34" y="27"/>
                      <a:pt x="32" y="28"/>
                      <a:pt x="31" y="27"/>
                    </a:cubicBezTo>
                    <a:cubicBezTo>
                      <a:pt x="30" y="26"/>
                      <a:pt x="32" y="25"/>
                      <a:pt x="32" y="24"/>
                    </a:cubicBezTo>
                    <a:cubicBezTo>
                      <a:pt x="33" y="23"/>
                      <a:pt x="30" y="25"/>
                      <a:pt x="30" y="25"/>
                    </a:cubicBezTo>
                    <a:cubicBezTo>
                      <a:pt x="29" y="26"/>
                      <a:pt x="29" y="26"/>
                      <a:pt x="29" y="27"/>
                    </a:cubicBezTo>
                    <a:cubicBezTo>
                      <a:pt x="29" y="30"/>
                      <a:pt x="26" y="31"/>
                      <a:pt x="25" y="33"/>
                    </a:cubicBezTo>
                    <a:cubicBezTo>
                      <a:pt x="25" y="33"/>
                      <a:pt x="25" y="34"/>
                      <a:pt x="25" y="34"/>
                    </a:cubicBezTo>
                    <a:cubicBezTo>
                      <a:pt x="25" y="35"/>
                      <a:pt x="23" y="36"/>
                      <a:pt x="23" y="36"/>
                    </a:cubicBezTo>
                    <a:cubicBezTo>
                      <a:pt x="22" y="36"/>
                      <a:pt x="23" y="35"/>
                      <a:pt x="21" y="35"/>
                    </a:cubicBezTo>
                    <a:cubicBezTo>
                      <a:pt x="20" y="35"/>
                      <a:pt x="19" y="35"/>
                      <a:pt x="17" y="35"/>
                    </a:cubicBezTo>
                    <a:cubicBezTo>
                      <a:pt x="14" y="36"/>
                      <a:pt x="12" y="35"/>
                      <a:pt x="9" y="36"/>
                    </a:cubicBezTo>
                    <a:cubicBezTo>
                      <a:pt x="7" y="38"/>
                      <a:pt x="4" y="40"/>
                      <a:pt x="2" y="42"/>
                    </a:cubicBezTo>
                    <a:cubicBezTo>
                      <a:pt x="0" y="42"/>
                      <a:pt x="0" y="45"/>
                      <a:pt x="1" y="44"/>
                    </a:cubicBezTo>
                    <a:cubicBezTo>
                      <a:pt x="2" y="44"/>
                      <a:pt x="2" y="43"/>
                      <a:pt x="3" y="43"/>
                    </a:cubicBezTo>
                    <a:cubicBezTo>
                      <a:pt x="4" y="44"/>
                      <a:pt x="5" y="45"/>
                      <a:pt x="5" y="44"/>
                    </a:cubicBezTo>
                    <a:cubicBezTo>
                      <a:pt x="10" y="43"/>
                      <a:pt x="17" y="39"/>
                      <a:pt x="22" y="40"/>
                    </a:cubicBezTo>
                    <a:cubicBezTo>
                      <a:pt x="23" y="41"/>
                      <a:pt x="21" y="43"/>
                      <a:pt x="21" y="43"/>
                    </a:cubicBezTo>
                    <a:cubicBezTo>
                      <a:pt x="22" y="44"/>
                      <a:pt x="23" y="47"/>
                      <a:pt x="24" y="47"/>
                    </a:cubicBezTo>
                    <a:cubicBezTo>
                      <a:pt x="25" y="46"/>
                      <a:pt x="26" y="45"/>
                      <a:pt x="27" y="44"/>
                    </a:cubicBezTo>
                    <a:cubicBezTo>
                      <a:pt x="28" y="42"/>
                      <a:pt x="28" y="43"/>
                      <a:pt x="30" y="43"/>
                    </a:cubicBezTo>
                    <a:cubicBezTo>
                      <a:pt x="29" y="43"/>
                      <a:pt x="28" y="35"/>
                      <a:pt x="31" y="40"/>
                    </a:cubicBezTo>
                    <a:cubicBezTo>
                      <a:pt x="32" y="42"/>
                      <a:pt x="37" y="40"/>
                      <a:pt x="38" y="39"/>
                    </a:cubicBezTo>
                    <a:cubicBezTo>
                      <a:pt x="40" y="36"/>
                      <a:pt x="40" y="42"/>
                      <a:pt x="41" y="40"/>
                    </a:cubicBezTo>
                    <a:cubicBezTo>
                      <a:pt x="41" y="39"/>
                      <a:pt x="42" y="37"/>
                      <a:pt x="43" y="37"/>
                    </a:cubicBezTo>
                    <a:cubicBezTo>
                      <a:pt x="44" y="36"/>
                      <a:pt x="44" y="37"/>
                      <a:pt x="45" y="35"/>
                    </a:cubicBezTo>
                    <a:cubicBezTo>
                      <a:pt x="45" y="35"/>
                      <a:pt x="45" y="39"/>
                      <a:pt x="46" y="38"/>
                    </a:cubicBezTo>
                    <a:cubicBezTo>
                      <a:pt x="46" y="38"/>
                      <a:pt x="47" y="38"/>
                      <a:pt x="48" y="37"/>
                    </a:cubicBezTo>
                    <a:cubicBezTo>
                      <a:pt x="49" y="37"/>
                      <a:pt x="48" y="36"/>
                      <a:pt x="49" y="35"/>
                    </a:cubicBezTo>
                    <a:cubicBezTo>
                      <a:pt x="51" y="34"/>
                      <a:pt x="51" y="34"/>
                      <a:pt x="49" y="32"/>
                    </a:cubicBezTo>
                    <a:cubicBezTo>
                      <a:pt x="48" y="31"/>
                      <a:pt x="51" y="28"/>
                      <a:pt x="51" y="26"/>
                    </a:cubicBezTo>
                    <a:cubicBezTo>
                      <a:pt x="52" y="24"/>
                      <a:pt x="50" y="21"/>
                      <a:pt x="51" y="19"/>
                    </a:cubicBezTo>
                    <a:cubicBezTo>
                      <a:pt x="52" y="18"/>
                      <a:pt x="52" y="19"/>
                      <a:pt x="53" y="19"/>
                    </a:cubicBezTo>
                    <a:cubicBezTo>
                      <a:pt x="54" y="19"/>
                      <a:pt x="55" y="17"/>
                      <a:pt x="55" y="17"/>
                    </a:cubicBezTo>
                    <a:cubicBezTo>
                      <a:pt x="56" y="14"/>
                      <a:pt x="56" y="11"/>
                      <a:pt x="55" y="9"/>
                    </a:cubicBezTo>
                    <a:cubicBezTo>
                      <a:pt x="55" y="8"/>
                      <a:pt x="52" y="1"/>
                      <a:pt x="52" y="1"/>
                    </a:cubicBezTo>
                    <a:cubicBezTo>
                      <a:pt x="52" y="1"/>
                      <a:pt x="52" y="1"/>
                      <a:pt x="5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grpSp>
        <p:sp>
          <p:nvSpPr>
            <p:cNvPr id="38" name="Freeform 432"/>
            <p:cNvSpPr>
              <a:spLocks/>
            </p:cNvSpPr>
            <p:nvPr/>
          </p:nvSpPr>
          <p:spPr bwMode="auto">
            <a:xfrm>
              <a:off x="17884911" y="7370216"/>
              <a:ext cx="19109" cy="25484"/>
            </a:xfrm>
            <a:custGeom>
              <a:avLst/>
              <a:gdLst>
                <a:gd name="T0" fmla="*/ 2 w 2"/>
                <a:gd name="T1" fmla="*/ 0 h 3"/>
                <a:gd name="T2" fmla="*/ 0 w 2"/>
                <a:gd name="T3" fmla="*/ 1 h 3"/>
                <a:gd name="T4" fmla="*/ 2 w 2"/>
                <a:gd name="T5" fmla="*/ 0 h 3"/>
              </a:gdLst>
              <a:ahLst/>
              <a:cxnLst>
                <a:cxn ang="0">
                  <a:pos x="T0" y="T1"/>
                </a:cxn>
                <a:cxn ang="0">
                  <a:pos x="T2" y="T3"/>
                </a:cxn>
                <a:cxn ang="0">
                  <a:pos x="T4" y="T5"/>
                </a:cxn>
              </a:cxnLst>
              <a:rect l="0" t="0" r="r" b="b"/>
              <a:pathLst>
                <a:path w="2" h="3">
                  <a:moveTo>
                    <a:pt x="2" y="0"/>
                  </a:moveTo>
                  <a:cubicBezTo>
                    <a:pt x="2" y="0"/>
                    <a:pt x="0" y="1"/>
                    <a:pt x="0" y="1"/>
                  </a:cubicBezTo>
                  <a:cubicBezTo>
                    <a:pt x="1" y="3"/>
                    <a:pt x="2" y="1"/>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 name="Freeform 433"/>
            <p:cNvSpPr>
              <a:spLocks/>
            </p:cNvSpPr>
            <p:nvPr/>
          </p:nvSpPr>
          <p:spPr bwMode="auto">
            <a:xfrm>
              <a:off x="17773446" y="7370216"/>
              <a:ext cx="121018" cy="92380"/>
            </a:xfrm>
            <a:custGeom>
              <a:avLst/>
              <a:gdLst>
                <a:gd name="T0" fmla="*/ 11 w 13"/>
                <a:gd name="T1" fmla="*/ 2 h 10"/>
                <a:gd name="T2" fmla="*/ 7 w 13"/>
                <a:gd name="T3" fmla="*/ 2 h 10"/>
                <a:gd name="T4" fmla="*/ 5 w 13"/>
                <a:gd name="T5" fmla="*/ 3 h 10"/>
                <a:gd name="T6" fmla="*/ 3 w 13"/>
                <a:gd name="T7" fmla="*/ 4 h 10"/>
                <a:gd name="T8" fmla="*/ 0 w 13"/>
                <a:gd name="T9" fmla="*/ 6 h 10"/>
                <a:gd name="T10" fmla="*/ 3 w 13"/>
                <a:gd name="T11" fmla="*/ 9 h 10"/>
                <a:gd name="T12" fmla="*/ 6 w 13"/>
                <a:gd name="T13" fmla="*/ 6 h 10"/>
                <a:gd name="T14" fmla="*/ 10 w 13"/>
                <a:gd name="T15" fmla="*/ 6 h 10"/>
                <a:gd name="T16" fmla="*/ 11 w 13"/>
                <a:gd name="T17" fmla="*/ 2 h 10"/>
                <a:gd name="T18" fmla="*/ 11 w 13"/>
                <a:gd name="T19" fmla="*/ 2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3" h="10">
                  <a:moveTo>
                    <a:pt x="11" y="2"/>
                  </a:moveTo>
                  <a:cubicBezTo>
                    <a:pt x="9" y="2"/>
                    <a:pt x="9" y="0"/>
                    <a:pt x="7" y="2"/>
                  </a:cubicBezTo>
                  <a:cubicBezTo>
                    <a:pt x="6" y="2"/>
                    <a:pt x="5" y="4"/>
                    <a:pt x="5" y="3"/>
                  </a:cubicBezTo>
                  <a:cubicBezTo>
                    <a:pt x="4" y="2"/>
                    <a:pt x="3" y="4"/>
                    <a:pt x="3" y="4"/>
                  </a:cubicBezTo>
                  <a:cubicBezTo>
                    <a:pt x="2" y="6"/>
                    <a:pt x="1" y="5"/>
                    <a:pt x="0" y="6"/>
                  </a:cubicBezTo>
                  <a:cubicBezTo>
                    <a:pt x="0" y="5"/>
                    <a:pt x="2" y="9"/>
                    <a:pt x="3" y="9"/>
                  </a:cubicBezTo>
                  <a:cubicBezTo>
                    <a:pt x="3" y="10"/>
                    <a:pt x="5" y="6"/>
                    <a:pt x="6" y="6"/>
                  </a:cubicBezTo>
                  <a:cubicBezTo>
                    <a:pt x="7" y="6"/>
                    <a:pt x="9" y="7"/>
                    <a:pt x="10" y="6"/>
                  </a:cubicBezTo>
                  <a:cubicBezTo>
                    <a:pt x="11" y="6"/>
                    <a:pt x="13" y="3"/>
                    <a:pt x="11" y="2"/>
                  </a:cubicBezTo>
                  <a:cubicBezTo>
                    <a:pt x="10" y="2"/>
                    <a:pt x="11" y="2"/>
                    <a:pt x="1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 name="Freeform 434"/>
            <p:cNvSpPr>
              <a:spLocks/>
            </p:cNvSpPr>
            <p:nvPr/>
          </p:nvSpPr>
          <p:spPr bwMode="auto">
            <a:xfrm>
              <a:off x="17652427" y="7405258"/>
              <a:ext cx="101909" cy="149721"/>
            </a:xfrm>
            <a:custGeom>
              <a:avLst/>
              <a:gdLst>
                <a:gd name="T0" fmla="*/ 7 w 11"/>
                <a:gd name="T1" fmla="*/ 0 h 16"/>
                <a:gd name="T2" fmla="*/ 2 w 11"/>
                <a:gd name="T3" fmla="*/ 2 h 16"/>
                <a:gd name="T4" fmla="*/ 0 w 11"/>
                <a:gd name="T5" fmla="*/ 6 h 16"/>
                <a:gd name="T6" fmla="*/ 2 w 11"/>
                <a:gd name="T7" fmla="*/ 6 h 16"/>
                <a:gd name="T8" fmla="*/ 3 w 11"/>
                <a:gd name="T9" fmla="*/ 4 h 16"/>
                <a:gd name="T10" fmla="*/ 4 w 11"/>
                <a:gd name="T11" fmla="*/ 5 h 16"/>
                <a:gd name="T12" fmla="*/ 3 w 11"/>
                <a:gd name="T13" fmla="*/ 10 h 16"/>
                <a:gd name="T14" fmla="*/ 3 w 11"/>
                <a:gd name="T15" fmla="*/ 11 h 16"/>
                <a:gd name="T16" fmla="*/ 3 w 11"/>
                <a:gd name="T17" fmla="*/ 13 h 16"/>
                <a:gd name="T18" fmla="*/ 5 w 11"/>
                <a:gd name="T19" fmla="*/ 12 h 16"/>
                <a:gd name="T20" fmla="*/ 6 w 11"/>
                <a:gd name="T21" fmla="*/ 15 h 16"/>
                <a:gd name="T22" fmla="*/ 8 w 11"/>
                <a:gd name="T23" fmla="*/ 12 h 16"/>
                <a:gd name="T24" fmla="*/ 11 w 11"/>
                <a:gd name="T25" fmla="*/ 7 h 16"/>
                <a:gd name="T26" fmla="*/ 10 w 11"/>
                <a:gd name="T27" fmla="*/ 2 h 16"/>
                <a:gd name="T28" fmla="*/ 7 w 11"/>
                <a:gd name="T29"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 h="16">
                  <a:moveTo>
                    <a:pt x="7" y="0"/>
                  </a:moveTo>
                  <a:cubicBezTo>
                    <a:pt x="5" y="0"/>
                    <a:pt x="3" y="1"/>
                    <a:pt x="2" y="2"/>
                  </a:cubicBezTo>
                  <a:cubicBezTo>
                    <a:pt x="0" y="3"/>
                    <a:pt x="0" y="4"/>
                    <a:pt x="0" y="6"/>
                  </a:cubicBezTo>
                  <a:cubicBezTo>
                    <a:pt x="0" y="5"/>
                    <a:pt x="3" y="5"/>
                    <a:pt x="2" y="6"/>
                  </a:cubicBezTo>
                  <a:cubicBezTo>
                    <a:pt x="3" y="5"/>
                    <a:pt x="2" y="4"/>
                    <a:pt x="3" y="4"/>
                  </a:cubicBezTo>
                  <a:cubicBezTo>
                    <a:pt x="3" y="4"/>
                    <a:pt x="4" y="4"/>
                    <a:pt x="4" y="5"/>
                  </a:cubicBezTo>
                  <a:cubicBezTo>
                    <a:pt x="4" y="7"/>
                    <a:pt x="4" y="8"/>
                    <a:pt x="3" y="10"/>
                  </a:cubicBezTo>
                  <a:cubicBezTo>
                    <a:pt x="2" y="11"/>
                    <a:pt x="3" y="11"/>
                    <a:pt x="3" y="11"/>
                  </a:cubicBezTo>
                  <a:cubicBezTo>
                    <a:pt x="3" y="12"/>
                    <a:pt x="3" y="13"/>
                    <a:pt x="3" y="13"/>
                  </a:cubicBezTo>
                  <a:cubicBezTo>
                    <a:pt x="3" y="16"/>
                    <a:pt x="5" y="12"/>
                    <a:pt x="5" y="12"/>
                  </a:cubicBezTo>
                  <a:cubicBezTo>
                    <a:pt x="5" y="12"/>
                    <a:pt x="5" y="15"/>
                    <a:pt x="6" y="15"/>
                  </a:cubicBezTo>
                  <a:cubicBezTo>
                    <a:pt x="6" y="16"/>
                    <a:pt x="8" y="13"/>
                    <a:pt x="8" y="12"/>
                  </a:cubicBezTo>
                  <a:cubicBezTo>
                    <a:pt x="10" y="10"/>
                    <a:pt x="10" y="8"/>
                    <a:pt x="11" y="7"/>
                  </a:cubicBezTo>
                  <a:cubicBezTo>
                    <a:pt x="11" y="5"/>
                    <a:pt x="10" y="4"/>
                    <a:pt x="10" y="2"/>
                  </a:cubicBezTo>
                  <a:cubicBezTo>
                    <a:pt x="10" y="0"/>
                    <a:pt x="7" y="2"/>
                    <a:pt x="7"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1" name="Freeform 435"/>
            <p:cNvSpPr>
              <a:spLocks/>
            </p:cNvSpPr>
            <p:nvPr/>
          </p:nvSpPr>
          <p:spPr bwMode="auto">
            <a:xfrm>
              <a:off x="17550518" y="7771599"/>
              <a:ext cx="35033" cy="28669"/>
            </a:xfrm>
            <a:custGeom>
              <a:avLst/>
              <a:gdLst>
                <a:gd name="T0" fmla="*/ 4 w 4"/>
                <a:gd name="T1" fmla="*/ 0 h 3"/>
                <a:gd name="T2" fmla="*/ 1 w 4"/>
                <a:gd name="T3" fmla="*/ 3 h 3"/>
                <a:gd name="T4" fmla="*/ 4 w 4"/>
                <a:gd name="T5" fmla="*/ 0 h 3"/>
              </a:gdLst>
              <a:ahLst/>
              <a:cxnLst>
                <a:cxn ang="0">
                  <a:pos x="T0" y="T1"/>
                </a:cxn>
                <a:cxn ang="0">
                  <a:pos x="T2" y="T3"/>
                </a:cxn>
                <a:cxn ang="0">
                  <a:pos x="T4" y="T5"/>
                </a:cxn>
              </a:cxnLst>
              <a:rect l="0" t="0" r="r" b="b"/>
              <a:pathLst>
                <a:path w="4" h="3">
                  <a:moveTo>
                    <a:pt x="4" y="0"/>
                  </a:moveTo>
                  <a:cubicBezTo>
                    <a:pt x="3" y="0"/>
                    <a:pt x="0" y="1"/>
                    <a:pt x="1" y="3"/>
                  </a:cubicBezTo>
                  <a:cubicBezTo>
                    <a:pt x="1" y="3"/>
                    <a:pt x="4" y="0"/>
                    <a:pt x="4"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2" name="Freeform 436"/>
            <p:cNvSpPr>
              <a:spLocks/>
            </p:cNvSpPr>
            <p:nvPr/>
          </p:nvSpPr>
          <p:spPr bwMode="auto">
            <a:xfrm>
              <a:off x="17633319" y="7679216"/>
              <a:ext cx="19109" cy="15928"/>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1" y="0"/>
                    <a:pt x="0" y="1"/>
                    <a:pt x="0" y="1"/>
                  </a:cubicBezTo>
                  <a:cubicBezTo>
                    <a:pt x="0" y="2"/>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3" name="Freeform 437"/>
            <p:cNvSpPr>
              <a:spLocks/>
            </p:cNvSpPr>
            <p:nvPr/>
          </p:nvSpPr>
          <p:spPr bwMode="auto">
            <a:xfrm>
              <a:off x="17381727" y="7873535"/>
              <a:ext cx="19109"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4" name="Freeform 438"/>
            <p:cNvSpPr>
              <a:spLocks/>
            </p:cNvSpPr>
            <p:nvPr/>
          </p:nvSpPr>
          <p:spPr bwMode="auto">
            <a:xfrm>
              <a:off x="17203386" y="7838493"/>
              <a:ext cx="111465" cy="156092"/>
            </a:xfrm>
            <a:custGeom>
              <a:avLst/>
              <a:gdLst>
                <a:gd name="T0" fmla="*/ 8 w 12"/>
                <a:gd name="T1" fmla="*/ 1 h 17"/>
                <a:gd name="T2" fmla="*/ 0 w 12"/>
                <a:gd name="T3" fmla="*/ 8 h 17"/>
                <a:gd name="T4" fmla="*/ 1 w 12"/>
                <a:gd name="T5" fmla="*/ 14 h 17"/>
                <a:gd name="T6" fmla="*/ 3 w 12"/>
                <a:gd name="T7" fmla="*/ 17 h 17"/>
                <a:gd name="T8" fmla="*/ 8 w 12"/>
                <a:gd name="T9" fmla="*/ 1 h 17"/>
                <a:gd name="T10" fmla="*/ 8 w 12"/>
                <a:gd name="T11" fmla="*/ 1 h 17"/>
              </a:gdLst>
              <a:ahLst/>
              <a:cxnLst>
                <a:cxn ang="0">
                  <a:pos x="T0" y="T1"/>
                </a:cxn>
                <a:cxn ang="0">
                  <a:pos x="T2" y="T3"/>
                </a:cxn>
                <a:cxn ang="0">
                  <a:pos x="T4" y="T5"/>
                </a:cxn>
                <a:cxn ang="0">
                  <a:pos x="T6" y="T7"/>
                </a:cxn>
                <a:cxn ang="0">
                  <a:pos x="T8" y="T9"/>
                </a:cxn>
                <a:cxn ang="0">
                  <a:pos x="T10" y="T11"/>
                </a:cxn>
              </a:cxnLst>
              <a:rect l="0" t="0" r="r" b="b"/>
              <a:pathLst>
                <a:path w="12" h="17">
                  <a:moveTo>
                    <a:pt x="8" y="1"/>
                  </a:moveTo>
                  <a:cubicBezTo>
                    <a:pt x="5" y="0"/>
                    <a:pt x="1" y="6"/>
                    <a:pt x="0" y="8"/>
                  </a:cubicBezTo>
                  <a:cubicBezTo>
                    <a:pt x="0" y="10"/>
                    <a:pt x="0" y="12"/>
                    <a:pt x="1" y="14"/>
                  </a:cubicBezTo>
                  <a:cubicBezTo>
                    <a:pt x="1" y="14"/>
                    <a:pt x="3" y="17"/>
                    <a:pt x="3" y="17"/>
                  </a:cubicBezTo>
                  <a:cubicBezTo>
                    <a:pt x="4" y="15"/>
                    <a:pt x="12" y="2"/>
                    <a:pt x="8" y="1"/>
                  </a:cubicBezTo>
                  <a:cubicBezTo>
                    <a:pt x="7" y="1"/>
                    <a:pt x="9" y="1"/>
                    <a:pt x="8"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5" name="Freeform 439"/>
            <p:cNvSpPr>
              <a:spLocks/>
            </p:cNvSpPr>
            <p:nvPr/>
          </p:nvSpPr>
          <p:spPr bwMode="auto">
            <a:xfrm>
              <a:off x="16652429" y="8099708"/>
              <a:ext cx="130574" cy="92380"/>
            </a:xfrm>
            <a:custGeom>
              <a:avLst/>
              <a:gdLst>
                <a:gd name="T0" fmla="*/ 13 w 14"/>
                <a:gd name="T1" fmla="*/ 1 h 10"/>
                <a:gd name="T2" fmla="*/ 9 w 14"/>
                <a:gd name="T3" fmla="*/ 0 h 10"/>
                <a:gd name="T4" fmla="*/ 4 w 14"/>
                <a:gd name="T5" fmla="*/ 2 h 10"/>
                <a:gd name="T6" fmla="*/ 4 w 14"/>
                <a:gd name="T7" fmla="*/ 9 h 10"/>
                <a:gd name="T8" fmla="*/ 11 w 14"/>
                <a:gd name="T9" fmla="*/ 6 h 10"/>
                <a:gd name="T10" fmla="*/ 13 w 14"/>
                <a:gd name="T11" fmla="*/ 1 h 10"/>
              </a:gdLst>
              <a:ahLst/>
              <a:cxnLst>
                <a:cxn ang="0">
                  <a:pos x="T0" y="T1"/>
                </a:cxn>
                <a:cxn ang="0">
                  <a:pos x="T2" y="T3"/>
                </a:cxn>
                <a:cxn ang="0">
                  <a:pos x="T4" y="T5"/>
                </a:cxn>
                <a:cxn ang="0">
                  <a:pos x="T6" y="T7"/>
                </a:cxn>
                <a:cxn ang="0">
                  <a:pos x="T8" y="T9"/>
                </a:cxn>
                <a:cxn ang="0">
                  <a:pos x="T10" y="T11"/>
                </a:cxn>
              </a:cxnLst>
              <a:rect l="0" t="0" r="r" b="b"/>
              <a:pathLst>
                <a:path w="14" h="10">
                  <a:moveTo>
                    <a:pt x="13" y="1"/>
                  </a:moveTo>
                  <a:cubicBezTo>
                    <a:pt x="12" y="1"/>
                    <a:pt x="11" y="0"/>
                    <a:pt x="9" y="0"/>
                  </a:cubicBezTo>
                  <a:cubicBezTo>
                    <a:pt x="7" y="0"/>
                    <a:pt x="6" y="1"/>
                    <a:pt x="4" y="2"/>
                  </a:cubicBezTo>
                  <a:cubicBezTo>
                    <a:pt x="2" y="4"/>
                    <a:pt x="0" y="7"/>
                    <a:pt x="4" y="9"/>
                  </a:cubicBezTo>
                  <a:cubicBezTo>
                    <a:pt x="6" y="10"/>
                    <a:pt x="10" y="8"/>
                    <a:pt x="11" y="6"/>
                  </a:cubicBezTo>
                  <a:cubicBezTo>
                    <a:pt x="11" y="5"/>
                    <a:pt x="14" y="1"/>
                    <a:pt x="1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6" name="Freeform 440"/>
            <p:cNvSpPr>
              <a:spLocks/>
            </p:cNvSpPr>
            <p:nvPr/>
          </p:nvSpPr>
          <p:spPr bwMode="auto">
            <a:xfrm>
              <a:off x="17184277" y="8163419"/>
              <a:ext cx="187897" cy="264400"/>
            </a:xfrm>
            <a:custGeom>
              <a:avLst/>
              <a:gdLst>
                <a:gd name="T0" fmla="*/ 12 w 20"/>
                <a:gd name="T1" fmla="*/ 2 h 28"/>
                <a:gd name="T2" fmla="*/ 9 w 20"/>
                <a:gd name="T3" fmla="*/ 2 h 28"/>
                <a:gd name="T4" fmla="*/ 4 w 20"/>
                <a:gd name="T5" fmla="*/ 3 h 28"/>
                <a:gd name="T6" fmla="*/ 3 w 20"/>
                <a:gd name="T7" fmla="*/ 11 h 28"/>
                <a:gd name="T8" fmla="*/ 3 w 20"/>
                <a:gd name="T9" fmla="*/ 13 h 28"/>
                <a:gd name="T10" fmla="*/ 0 w 20"/>
                <a:gd name="T11" fmla="*/ 13 h 28"/>
                <a:gd name="T12" fmla="*/ 3 w 20"/>
                <a:gd name="T13" fmla="*/ 22 h 28"/>
                <a:gd name="T14" fmla="*/ 5 w 20"/>
                <a:gd name="T15" fmla="*/ 20 h 28"/>
                <a:gd name="T16" fmla="*/ 7 w 20"/>
                <a:gd name="T17" fmla="*/ 22 h 28"/>
                <a:gd name="T18" fmla="*/ 4 w 20"/>
                <a:gd name="T19" fmla="*/ 23 h 28"/>
                <a:gd name="T20" fmla="*/ 8 w 20"/>
                <a:gd name="T21" fmla="*/ 26 h 28"/>
                <a:gd name="T22" fmla="*/ 11 w 20"/>
                <a:gd name="T23" fmla="*/ 25 h 28"/>
                <a:gd name="T24" fmla="*/ 15 w 20"/>
                <a:gd name="T25" fmla="*/ 28 h 28"/>
                <a:gd name="T26" fmla="*/ 14 w 20"/>
                <a:gd name="T27" fmla="*/ 25 h 28"/>
                <a:gd name="T28" fmla="*/ 17 w 20"/>
                <a:gd name="T29" fmla="*/ 24 h 28"/>
                <a:gd name="T30" fmla="*/ 10 w 20"/>
                <a:gd name="T31" fmla="*/ 22 h 28"/>
                <a:gd name="T32" fmla="*/ 9 w 20"/>
                <a:gd name="T33" fmla="*/ 16 h 28"/>
                <a:gd name="T34" fmla="*/ 12 w 20"/>
                <a:gd name="T35" fmla="*/ 12 h 28"/>
                <a:gd name="T36" fmla="*/ 13 w 20"/>
                <a:gd name="T37" fmla="*/ 7 h 28"/>
                <a:gd name="T38" fmla="*/ 12 w 20"/>
                <a:gd name="T39" fmla="*/ 2 h 28"/>
                <a:gd name="T40" fmla="*/ 12 w 20"/>
                <a:gd name="T41" fmla="*/ 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0" h="28">
                  <a:moveTo>
                    <a:pt x="12" y="2"/>
                  </a:moveTo>
                  <a:cubicBezTo>
                    <a:pt x="10" y="1"/>
                    <a:pt x="11" y="5"/>
                    <a:pt x="9" y="2"/>
                  </a:cubicBezTo>
                  <a:cubicBezTo>
                    <a:pt x="8" y="0"/>
                    <a:pt x="4" y="1"/>
                    <a:pt x="4" y="3"/>
                  </a:cubicBezTo>
                  <a:cubicBezTo>
                    <a:pt x="3" y="6"/>
                    <a:pt x="4" y="8"/>
                    <a:pt x="3" y="11"/>
                  </a:cubicBezTo>
                  <a:cubicBezTo>
                    <a:pt x="3" y="12"/>
                    <a:pt x="3" y="13"/>
                    <a:pt x="3" y="13"/>
                  </a:cubicBezTo>
                  <a:cubicBezTo>
                    <a:pt x="2" y="14"/>
                    <a:pt x="0" y="13"/>
                    <a:pt x="0" y="13"/>
                  </a:cubicBezTo>
                  <a:cubicBezTo>
                    <a:pt x="0" y="13"/>
                    <a:pt x="2" y="22"/>
                    <a:pt x="3" y="22"/>
                  </a:cubicBezTo>
                  <a:cubicBezTo>
                    <a:pt x="3" y="22"/>
                    <a:pt x="4" y="19"/>
                    <a:pt x="5" y="20"/>
                  </a:cubicBezTo>
                  <a:cubicBezTo>
                    <a:pt x="5" y="20"/>
                    <a:pt x="7" y="21"/>
                    <a:pt x="7" y="22"/>
                  </a:cubicBezTo>
                  <a:cubicBezTo>
                    <a:pt x="7" y="23"/>
                    <a:pt x="4" y="21"/>
                    <a:pt x="4" y="23"/>
                  </a:cubicBezTo>
                  <a:cubicBezTo>
                    <a:pt x="4" y="25"/>
                    <a:pt x="6" y="27"/>
                    <a:pt x="8" y="26"/>
                  </a:cubicBezTo>
                  <a:cubicBezTo>
                    <a:pt x="9" y="26"/>
                    <a:pt x="10" y="24"/>
                    <a:pt x="11" y="25"/>
                  </a:cubicBezTo>
                  <a:cubicBezTo>
                    <a:pt x="11" y="25"/>
                    <a:pt x="15" y="28"/>
                    <a:pt x="15" y="28"/>
                  </a:cubicBezTo>
                  <a:cubicBezTo>
                    <a:pt x="16" y="27"/>
                    <a:pt x="13" y="26"/>
                    <a:pt x="14" y="25"/>
                  </a:cubicBezTo>
                  <a:cubicBezTo>
                    <a:pt x="13" y="26"/>
                    <a:pt x="20" y="28"/>
                    <a:pt x="17" y="24"/>
                  </a:cubicBezTo>
                  <a:cubicBezTo>
                    <a:pt x="15" y="22"/>
                    <a:pt x="11" y="25"/>
                    <a:pt x="10" y="22"/>
                  </a:cubicBezTo>
                  <a:cubicBezTo>
                    <a:pt x="9" y="20"/>
                    <a:pt x="9" y="19"/>
                    <a:pt x="9" y="16"/>
                  </a:cubicBezTo>
                  <a:cubicBezTo>
                    <a:pt x="9" y="14"/>
                    <a:pt x="11" y="14"/>
                    <a:pt x="12" y="12"/>
                  </a:cubicBezTo>
                  <a:cubicBezTo>
                    <a:pt x="14" y="10"/>
                    <a:pt x="14" y="9"/>
                    <a:pt x="13" y="7"/>
                  </a:cubicBezTo>
                  <a:cubicBezTo>
                    <a:pt x="13" y="7"/>
                    <a:pt x="13" y="2"/>
                    <a:pt x="12" y="2"/>
                  </a:cubicBezTo>
                  <a:cubicBezTo>
                    <a:pt x="11" y="2"/>
                    <a:pt x="13" y="2"/>
                    <a:pt x="1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7" name="Freeform 441"/>
            <p:cNvSpPr>
              <a:spLocks/>
            </p:cNvSpPr>
            <p:nvPr/>
          </p:nvSpPr>
          <p:spPr bwMode="auto">
            <a:xfrm>
              <a:off x="17343512" y="8389592"/>
              <a:ext cx="57323" cy="73269"/>
            </a:xfrm>
            <a:custGeom>
              <a:avLst/>
              <a:gdLst>
                <a:gd name="T0" fmla="*/ 3 w 6"/>
                <a:gd name="T1" fmla="*/ 1 h 8"/>
                <a:gd name="T2" fmla="*/ 1 w 6"/>
                <a:gd name="T3" fmla="*/ 1 h 8"/>
                <a:gd name="T4" fmla="*/ 0 w 6"/>
                <a:gd name="T5" fmla="*/ 3 h 8"/>
                <a:gd name="T6" fmla="*/ 2 w 6"/>
                <a:gd name="T7" fmla="*/ 6 h 8"/>
                <a:gd name="T8" fmla="*/ 5 w 6"/>
                <a:gd name="T9" fmla="*/ 7 h 8"/>
                <a:gd name="T10" fmla="*/ 4 w 6"/>
                <a:gd name="T11" fmla="*/ 4 h 8"/>
                <a:gd name="T12" fmla="*/ 3 w 6"/>
                <a:gd name="T13" fmla="*/ 1 h 8"/>
                <a:gd name="T14" fmla="*/ 3 w 6"/>
                <a:gd name="T15" fmla="*/ 1 h 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8">
                  <a:moveTo>
                    <a:pt x="3" y="1"/>
                  </a:moveTo>
                  <a:cubicBezTo>
                    <a:pt x="3" y="1"/>
                    <a:pt x="2" y="0"/>
                    <a:pt x="1" y="1"/>
                  </a:cubicBezTo>
                  <a:cubicBezTo>
                    <a:pt x="1" y="2"/>
                    <a:pt x="0" y="2"/>
                    <a:pt x="0" y="3"/>
                  </a:cubicBezTo>
                  <a:cubicBezTo>
                    <a:pt x="1" y="4"/>
                    <a:pt x="0" y="5"/>
                    <a:pt x="2" y="6"/>
                  </a:cubicBezTo>
                  <a:cubicBezTo>
                    <a:pt x="2" y="6"/>
                    <a:pt x="6" y="8"/>
                    <a:pt x="5" y="7"/>
                  </a:cubicBezTo>
                  <a:cubicBezTo>
                    <a:pt x="5" y="6"/>
                    <a:pt x="5" y="5"/>
                    <a:pt x="4" y="4"/>
                  </a:cubicBezTo>
                  <a:cubicBezTo>
                    <a:pt x="2" y="4"/>
                    <a:pt x="2" y="1"/>
                    <a:pt x="3" y="1"/>
                  </a:cubicBezTo>
                  <a:cubicBezTo>
                    <a:pt x="2" y="1"/>
                    <a:pt x="4"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8" name="Freeform 442"/>
            <p:cNvSpPr>
              <a:spLocks/>
            </p:cNvSpPr>
            <p:nvPr/>
          </p:nvSpPr>
          <p:spPr bwMode="auto">
            <a:xfrm>
              <a:off x="17381727" y="8453303"/>
              <a:ext cx="92356" cy="124237"/>
            </a:xfrm>
            <a:custGeom>
              <a:avLst/>
              <a:gdLst>
                <a:gd name="T0" fmla="*/ 4 w 10"/>
                <a:gd name="T1" fmla="*/ 0 h 13"/>
                <a:gd name="T2" fmla="*/ 2 w 10"/>
                <a:gd name="T3" fmla="*/ 1 h 13"/>
                <a:gd name="T4" fmla="*/ 4 w 10"/>
                <a:gd name="T5" fmla="*/ 4 h 13"/>
                <a:gd name="T6" fmla="*/ 4 w 10"/>
                <a:gd name="T7" fmla="*/ 9 h 13"/>
                <a:gd name="T8" fmla="*/ 5 w 10"/>
                <a:gd name="T9" fmla="*/ 13 h 13"/>
                <a:gd name="T10" fmla="*/ 5 w 10"/>
                <a:gd name="T11" fmla="*/ 11 h 13"/>
                <a:gd name="T12" fmla="*/ 9 w 10"/>
                <a:gd name="T13" fmla="*/ 8 h 13"/>
                <a:gd name="T14" fmla="*/ 8 w 10"/>
                <a:gd name="T15" fmla="*/ 6 h 13"/>
                <a:gd name="T16" fmla="*/ 9 w 10"/>
                <a:gd name="T17" fmla="*/ 5 h 13"/>
                <a:gd name="T18" fmla="*/ 7 w 10"/>
                <a:gd name="T19" fmla="*/ 1 h 13"/>
                <a:gd name="T20" fmla="*/ 4 w 10"/>
                <a:gd name="T21"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3">
                  <a:moveTo>
                    <a:pt x="4" y="0"/>
                  </a:moveTo>
                  <a:cubicBezTo>
                    <a:pt x="3" y="0"/>
                    <a:pt x="4" y="0"/>
                    <a:pt x="2" y="1"/>
                  </a:cubicBezTo>
                  <a:cubicBezTo>
                    <a:pt x="1" y="2"/>
                    <a:pt x="3" y="3"/>
                    <a:pt x="4" y="4"/>
                  </a:cubicBezTo>
                  <a:cubicBezTo>
                    <a:pt x="5" y="6"/>
                    <a:pt x="0" y="7"/>
                    <a:pt x="4" y="9"/>
                  </a:cubicBezTo>
                  <a:cubicBezTo>
                    <a:pt x="5" y="10"/>
                    <a:pt x="3" y="12"/>
                    <a:pt x="5" y="13"/>
                  </a:cubicBezTo>
                  <a:cubicBezTo>
                    <a:pt x="6" y="13"/>
                    <a:pt x="6" y="12"/>
                    <a:pt x="5" y="11"/>
                  </a:cubicBezTo>
                  <a:cubicBezTo>
                    <a:pt x="3" y="5"/>
                    <a:pt x="9" y="10"/>
                    <a:pt x="9" y="8"/>
                  </a:cubicBezTo>
                  <a:cubicBezTo>
                    <a:pt x="9" y="7"/>
                    <a:pt x="7" y="6"/>
                    <a:pt x="8" y="6"/>
                  </a:cubicBezTo>
                  <a:cubicBezTo>
                    <a:pt x="8" y="5"/>
                    <a:pt x="10" y="6"/>
                    <a:pt x="9" y="5"/>
                  </a:cubicBezTo>
                  <a:cubicBezTo>
                    <a:pt x="8" y="4"/>
                    <a:pt x="6" y="3"/>
                    <a:pt x="7" y="1"/>
                  </a:cubicBezTo>
                  <a:cubicBezTo>
                    <a:pt x="7" y="0"/>
                    <a:pt x="5" y="0"/>
                    <a:pt x="4"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9" name="Freeform 443"/>
            <p:cNvSpPr>
              <a:spLocks/>
            </p:cNvSpPr>
            <p:nvPr/>
          </p:nvSpPr>
          <p:spPr bwMode="auto">
            <a:xfrm>
              <a:off x="17212936" y="8399150"/>
              <a:ext cx="57323" cy="73269"/>
            </a:xfrm>
            <a:custGeom>
              <a:avLst/>
              <a:gdLst>
                <a:gd name="T0" fmla="*/ 6 w 6"/>
                <a:gd name="T1" fmla="*/ 5 h 8"/>
                <a:gd name="T2" fmla="*/ 0 w 6"/>
                <a:gd name="T3" fmla="*/ 2 h 8"/>
                <a:gd name="T4" fmla="*/ 3 w 6"/>
                <a:gd name="T5" fmla="*/ 6 h 8"/>
                <a:gd name="T6" fmla="*/ 6 w 6"/>
                <a:gd name="T7" fmla="*/ 5 h 8"/>
                <a:gd name="T8" fmla="*/ 6 w 6"/>
                <a:gd name="T9" fmla="*/ 5 h 8"/>
              </a:gdLst>
              <a:ahLst/>
              <a:cxnLst>
                <a:cxn ang="0">
                  <a:pos x="T0" y="T1"/>
                </a:cxn>
                <a:cxn ang="0">
                  <a:pos x="T2" y="T3"/>
                </a:cxn>
                <a:cxn ang="0">
                  <a:pos x="T4" y="T5"/>
                </a:cxn>
                <a:cxn ang="0">
                  <a:pos x="T6" y="T7"/>
                </a:cxn>
                <a:cxn ang="0">
                  <a:pos x="T8" y="T9"/>
                </a:cxn>
              </a:cxnLst>
              <a:rect l="0" t="0" r="r" b="b"/>
              <a:pathLst>
                <a:path w="6" h="8">
                  <a:moveTo>
                    <a:pt x="6" y="5"/>
                  </a:moveTo>
                  <a:cubicBezTo>
                    <a:pt x="5" y="4"/>
                    <a:pt x="3" y="0"/>
                    <a:pt x="0" y="2"/>
                  </a:cubicBezTo>
                  <a:cubicBezTo>
                    <a:pt x="0" y="2"/>
                    <a:pt x="3" y="5"/>
                    <a:pt x="3" y="6"/>
                  </a:cubicBezTo>
                  <a:cubicBezTo>
                    <a:pt x="3" y="8"/>
                    <a:pt x="6" y="8"/>
                    <a:pt x="6" y="5"/>
                  </a:cubicBezTo>
                  <a:cubicBezTo>
                    <a:pt x="6" y="5"/>
                    <a:pt x="6" y="6"/>
                    <a:pt x="6"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0" name="Freeform 444"/>
            <p:cNvSpPr>
              <a:spLocks/>
            </p:cNvSpPr>
            <p:nvPr/>
          </p:nvSpPr>
          <p:spPr bwMode="auto">
            <a:xfrm>
              <a:off x="17279818" y="8472417"/>
              <a:ext cx="82803" cy="95566"/>
            </a:xfrm>
            <a:custGeom>
              <a:avLst/>
              <a:gdLst>
                <a:gd name="T0" fmla="*/ 3 w 9"/>
                <a:gd name="T1" fmla="*/ 2 h 10"/>
                <a:gd name="T2" fmla="*/ 0 w 9"/>
                <a:gd name="T3" fmla="*/ 2 h 10"/>
                <a:gd name="T4" fmla="*/ 2 w 9"/>
                <a:gd name="T5" fmla="*/ 4 h 10"/>
                <a:gd name="T6" fmla="*/ 1 w 9"/>
                <a:gd name="T7" fmla="*/ 9 h 10"/>
                <a:gd name="T8" fmla="*/ 6 w 9"/>
                <a:gd name="T9" fmla="*/ 6 h 10"/>
                <a:gd name="T10" fmla="*/ 3 w 9"/>
                <a:gd name="T11" fmla="*/ 2 h 10"/>
                <a:gd name="T12" fmla="*/ 3 w 9"/>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9" h="10">
                  <a:moveTo>
                    <a:pt x="3" y="2"/>
                  </a:moveTo>
                  <a:cubicBezTo>
                    <a:pt x="2" y="1"/>
                    <a:pt x="1" y="1"/>
                    <a:pt x="0" y="2"/>
                  </a:cubicBezTo>
                  <a:cubicBezTo>
                    <a:pt x="0" y="3"/>
                    <a:pt x="2" y="3"/>
                    <a:pt x="2" y="4"/>
                  </a:cubicBezTo>
                  <a:cubicBezTo>
                    <a:pt x="3" y="5"/>
                    <a:pt x="0" y="8"/>
                    <a:pt x="1" y="9"/>
                  </a:cubicBezTo>
                  <a:cubicBezTo>
                    <a:pt x="1" y="10"/>
                    <a:pt x="5" y="6"/>
                    <a:pt x="6" y="6"/>
                  </a:cubicBezTo>
                  <a:cubicBezTo>
                    <a:pt x="9" y="6"/>
                    <a:pt x="3" y="2"/>
                    <a:pt x="3" y="2"/>
                  </a:cubicBezTo>
                  <a:cubicBezTo>
                    <a:pt x="1" y="0"/>
                    <a:pt x="3"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1" name="Freeform 445"/>
            <p:cNvSpPr>
              <a:spLocks/>
            </p:cNvSpPr>
            <p:nvPr/>
          </p:nvSpPr>
          <p:spPr bwMode="auto">
            <a:xfrm>
              <a:off x="17298926" y="8529755"/>
              <a:ext cx="63695" cy="101936"/>
            </a:xfrm>
            <a:custGeom>
              <a:avLst/>
              <a:gdLst>
                <a:gd name="T0" fmla="*/ 6 w 7"/>
                <a:gd name="T1" fmla="*/ 1 h 11"/>
                <a:gd name="T2" fmla="*/ 3 w 7"/>
                <a:gd name="T3" fmla="*/ 5 h 11"/>
                <a:gd name="T4" fmla="*/ 3 w 7"/>
                <a:gd name="T5" fmla="*/ 9 h 11"/>
                <a:gd name="T6" fmla="*/ 5 w 7"/>
                <a:gd name="T7" fmla="*/ 6 h 11"/>
                <a:gd name="T8" fmla="*/ 6 w 7"/>
                <a:gd name="T9" fmla="*/ 1 h 11"/>
                <a:gd name="T10" fmla="*/ 6 w 7"/>
                <a:gd name="T11" fmla="*/ 1 h 11"/>
              </a:gdLst>
              <a:ahLst/>
              <a:cxnLst>
                <a:cxn ang="0">
                  <a:pos x="T0" y="T1"/>
                </a:cxn>
                <a:cxn ang="0">
                  <a:pos x="T2" y="T3"/>
                </a:cxn>
                <a:cxn ang="0">
                  <a:pos x="T4" y="T5"/>
                </a:cxn>
                <a:cxn ang="0">
                  <a:pos x="T6" y="T7"/>
                </a:cxn>
                <a:cxn ang="0">
                  <a:pos x="T8" y="T9"/>
                </a:cxn>
                <a:cxn ang="0">
                  <a:pos x="T10" y="T11"/>
                </a:cxn>
              </a:cxnLst>
              <a:rect l="0" t="0" r="r" b="b"/>
              <a:pathLst>
                <a:path w="7" h="11">
                  <a:moveTo>
                    <a:pt x="6" y="1"/>
                  </a:moveTo>
                  <a:cubicBezTo>
                    <a:pt x="3" y="1"/>
                    <a:pt x="4" y="4"/>
                    <a:pt x="3" y="5"/>
                  </a:cubicBezTo>
                  <a:cubicBezTo>
                    <a:pt x="0" y="7"/>
                    <a:pt x="1" y="7"/>
                    <a:pt x="3" y="9"/>
                  </a:cubicBezTo>
                  <a:cubicBezTo>
                    <a:pt x="6" y="11"/>
                    <a:pt x="4" y="8"/>
                    <a:pt x="5" y="6"/>
                  </a:cubicBezTo>
                  <a:cubicBezTo>
                    <a:pt x="5" y="6"/>
                    <a:pt x="7" y="0"/>
                    <a:pt x="6" y="1"/>
                  </a:cubicBezTo>
                  <a:cubicBezTo>
                    <a:pt x="5" y="1"/>
                    <a:pt x="6" y="0"/>
                    <a:pt x="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2" name="Freeform 446"/>
            <p:cNvSpPr>
              <a:spLocks/>
            </p:cNvSpPr>
            <p:nvPr/>
          </p:nvSpPr>
          <p:spPr bwMode="auto">
            <a:xfrm>
              <a:off x="17353063" y="8520200"/>
              <a:ext cx="38217" cy="73269"/>
            </a:xfrm>
            <a:custGeom>
              <a:avLst/>
              <a:gdLst>
                <a:gd name="T0" fmla="*/ 3 w 4"/>
                <a:gd name="T1" fmla="*/ 1 h 8"/>
                <a:gd name="T2" fmla="*/ 0 w 4"/>
                <a:gd name="T3" fmla="*/ 8 h 8"/>
                <a:gd name="T4" fmla="*/ 3 w 4"/>
                <a:gd name="T5" fmla="*/ 5 h 8"/>
                <a:gd name="T6" fmla="*/ 3 w 4"/>
                <a:gd name="T7" fmla="*/ 1 h 8"/>
                <a:gd name="T8" fmla="*/ 3 w 4"/>
                <a:gd name="T9" fmla="*/ 1 h 8"/>
              </a:gdLst>
              <a:ahLst/>
              <a:cxnLst>
                <a:cxn ang="0">
                  <a:pos x="T0" y="T1"/>
                </a:cxn>
                <a:cxn ang="0">
                  <a:pos x="T2" y="T3"/>
                </a:cxn>
                <a:cxn ang="0">
                  <a:pos x="T4" y="T5"/>
                </a:cxn>
                <a:cxn ang="0">
                  <a:pos x="T6" y="T7"/>
                </a:cxn>
                <a:cxn ang="0">
                  <a:pos x="T8" y="T9"/>
                </a:cxn>
              </a:cxnLst>
              <a:rect l="0" t="0" r="r" b="b"/>
              <a:pathLst>
                <a:path w="4" h="8">
                  <a:moveTo>
                    <a:pt x="3" y="1"/>
                  </a:moveTo>
                  <a:cubicBezTo>
                    <a:pt x="2" y="1"/>
                    <a:pt x="0" y="7"/>
                    <a:pt x="0" y="8"/>
                  </a:cubicBezTo>
                  <a:cubicBezTo>
                    <a:pt x="0" y="8"/>
                    <a:pt x="2" y="6"/>
                    <a:pt x="3" y="5"/>
                  </a:cubicBezTo>
                  <a:cubicBezTo>
                    <a:pt x="3" y="5"/>
                    <a:pt x="4" y="0"/>
                    <a:pt x="3" y="1"/>
                  </a:cubicBezTo>
                  <a:cubicBezTo>
                    <a:pt x="2" y="1"/>
                    <a:pt x="3"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3" name="Freeform 447"/>
            <p:cNvSpPr>
              <a:spLocks/>
            </p:cNvSpPr>
            <p:nvPr/>
          </p:nvSpPr>
          <p:spPr bwMode="auto">
            <a:xfrm>
              <a:off x="17372174" y="8567983"/>
              <a:ext cx="57323" cy="35042"/>
            </a:xfrm>
            <a:custGeom>
              <a:avLst/>
              <a:gdLst>
                <a:gd name="T0" fmla="*/ 1 w 6"/>
                <a:gd name="T1" fmla="*/ 1 h 4"/>
                <a:gd name="T2" fmla="*/ 3 w 6"/>
                <a:gd name="T3" fmla="*/ 3 h 4"/>
                <a:gd name="T4" fmla="*/ 1 w 6"/>
                <a:gd name="T5" fmla="*/ 1 h 4"/>
                <a:gd name="T6" fmla="*/ 1 w 6"/>
                <a:gd name="T7" fmla="*/ 1 h 4"/>
              </a:gdLst>
              <a:ahLst/>
              <a:cxnLst>
                <a:cxn ang="0">
                  <a:pos x="T0" y="T1"/>
                </a:cxn>
                <a:cxn ang="0">
                  <a:pos x="T2" y="T3"/>
                </a:cxn>
                <a:cxn ang="0">
                  <a:pos x="T4" y="T5"/>
                </a:cxn>
                <a:cxn ang="0">
                  <a:pos x="T6" y="T7"/>
                </a:cxn>
              </a:cxnLst>
              <a:rect l="0" t="0" r="r" b="b"/>
              <a:pathLst>
                <a:path w="6" h="4">
                  <a:moveTo>
                    <a:pt x="1" y="1"/>
                  </a:moveTo>
                  <a:cubicBezTo>
                    <a:pt x="0" y="3"/>
                    <a:pt x="1" y="4"/>
                    <a:pt x="3" y="3"/>
                  </a:cubicBezTo>
                  <a:cubicBezTo>
                    <a:pt x="6" y="3"/>
                    <a:pt x="2" y="0"/>
                    <a:pt x="1" y="1"/>
                  </a:cubicBezTo>
                  <a:cubicBezTo>
                    <a:pt x="1" y="2"/>
                    <a:pt x="2" y="1"/>
                    <a:pt x="1"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4" name="Freeform 448"/>
            <p:cNvSpPr>
              <a:spLocks/>
            </p:cNvSpPr>
            <p:nvPr/>
          </p:nvSpPr>
          <p:spPr bwMode="auto">
            <a:xfrm>
              <a:off x="17372174" y="8593469"/>
              <a:ext cx="130574" cy="197506"/>
            </a:xfrm>
            <a:custGeom>
              <a:avLst/>
              <a:gdLst>
                <a:gd name="T0" fmla="*/ 10 w 14"/>
                <a:gd name="T1" fmla="*/ 0 h 21"/>
                <a:gd name="T2" fmla="*/ 9 w 14"/>
                <a:gd name="T3" fmla="*/ 2 h 21"/>
                <a:gd name="T4" fmla="*/ 7 w 14"/>
                <a:gd name="T5" fmla="*/ 4 h 21"/>
                <a:gd name="T6" fmla="*/ 3 w 14"/>
                <a:gd name="T7" fmla="*/ 6 h 21"/>
                <a:gd name="T8" fmla="*/ 2 w 14"/>
                <a:gd name="T9" fmla="*/ 11 h 21"/>
                <a:gd name="T10" fmla="*/ 2 w 14"/>
                <a:gd name="T11" fmla="*/ 14 h 21"/>
                <a:gd name="T12" fmla="*/ 3 w 14"/>
                <a:gd name="T13" fmla="*/ 18 h 21"/>
                <a:gd name="T14" fmla="*/ 8 w 14"/>
                <a:gd name="T15" fmla="*/ 19 h 21"/>
                <a:gd name="T16" fmla="*/ 8 w 14"/>
                <a:gd name="T17" fmla="*/ 16 h 21"/>
                <a:gd name="T18" fmla="*/ 10 w 14"/>
                <a:gd name="T19" fmla="*/ 12 h 21"/>
                <a:gd name="T20" fmla="*/ 12 w 14"/>
                <a:gd name="T21" fmla="*/ 17 h 21"/>
                <a:gd name="T22" fmla="*/ 13 w 14"/>
                <a:gd name="T23" fmla="*/ 14 h 21"/>
                <a:gd name="T24" fmla="*/ 13 w 14"/>
                <a:gd name="T25" fmla="*/ 10 h 21"/>
                <a:gd name="T26" fmla="*/ 10 w 14"/>
                <a:gd name="T27" fmla="*/ 0 h 21"/>
                <a:gd name="T28" fmla="*/ 10 w 14"/>
                <a:gd name="T2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4" h="21">
                  <a:moveTo>
                    <a:pt x="10" y="0"/>
                  </a:moveTo>
                  <a:cubicBezTo>
                    <a:pt x="9" y="0"/>
                    <a:pt x="9" y="1"/>
                    <a:pt x="9" y="2"/>
                  </a:cubicBezTo>
                  <a:cubicBezTo>
                    <a:pt x="9" y="3"/>
                    <a:pt x="9" y="3"/>
                    <a:pt x="7" y="4"/>
                  </a:cubicBezTo>
                  <a:cubicBezTo>
                    <a:pt x="6" y="4"/>
                    <a:pt x="4" y="6"/>
                    <a:pt x="3" y="6"/>
                  </a:cubicBezTo>
                  <a:cubicBezTo>
                    <a:pt x="1" y="9"/>
                    <a:pt x="0" y="9"/>
                    <a:pt x="2" y="11"/>
                  </a:cubicBezTo>
                  <a:cubicBezTo>
                    <a:pt x="3" y="12"/>
                    <a:pt x="2" y="13"/>
                    <a:pt x="2" y="14"/>
                  </a:cubicBezTo>
                  <a:cubicBezTo>
                    <a:pt x="1" y="16"/>
                    <a:pt x="2" y="17"/>
                    <a:pt x="3" y="18"/>
                  </a:cubicBezTo>
                  <a:cubicBezTo>
                    <a:pt x="5" y="19"/>
                    <a:pt x="7" y="19"/>
                    <a:pt x="8" y="19"/>
                  </a:cubicBezTo>
                  <a:cubicBezTo>
                    <a:pt x="11" y="21"/>
                    <a:pt x="9" y="18"/>
                    <a:pt x="8" y="16"/>
                  </a:cubicBezTo>
                  <a:cubicBezTo>
                    <a:pt x="8" y="16"/>
                    <a:pt x="8" y="12"/>
                    <a:pt x="10" y="12"/>
                  </a:cubicBezTo>
                  <a:cubicBezTo>
                    <a:pt x="11" y="12"/>
                    <a:pt x="11" y="17"/>
                    <a:pt x="12" y="17"/>
                  </a:cubicBezTo>
                  <a:cubicBezTo>
                    <a:pt x="12" y="17"/>
                    <a:pt x="13" y="14"/>
                    <a:pt x="13" y="14"/>
                  </a:cubicBezTo>
                  <a:cubicBezTo>
                    <a:pt x="14" y="12"/>
                    <a:pt x="14" y="11"/>
                    <a:pt x="13" y="10"/>
                  </a:cubicBezTo>
                  <a:cubicBezTo>
                    <a:pt x="13" y="7"/>
                    <a:pt x="13" y="1"/>
                    <a:pt x="10" y="0"/>
                  </a:cubicBezTo>
                  <a:cubicBezTo>
                    <a:pt x="9" y="0"/>
                    <a:pt x="10" y="1"/>
                    <a:pt x="1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5" name="Freeform 449"/>
            <p:cNvSpPr>
              <a:spLocks/>
            </p:cNvSpPr>
            <p:nvPr/>
          </p:nvSpPr>
          <p:spPr bwMode="auto">
            <a:xfrm>
              <a:off x="17289371" y="8631694"/>
              <a:ext cx="111465" cy="95566"/>
            </a:xfrm>
            <a:custGeom>
              <a:avLst/>
              <a:gdLst>
                <a:gd name="T0" fmla="*/ 8 w 12"/>
                <a:gd name="T1" fmla="*/ 1 h 10"/>
                <a:gd name="T2" fmla="*/ 2 w 12"/>
                <a:gd name="T3" fmla="*/ 4 h 10"/>
                <a:gd name="T4" fmla="*/ 0 w 12"/>
                <a:gd name="T5" fmla="*/ 10 h 10"/>
                <a:gd name="T6" fmla="*/ 2 w 12"/>
                <a:gd name="T7" fmla="*/ 6 h 10"/>
                <a:gd name="T8" fmla="*/ 4 w 12"/>
                <a:gd name="T9" fmla="*/ 6 h 10"/>
                <a:gd name="T10" fmla="*/ 6 w 12"/>
                <a:gd name="T11" fmla="*/ 7 h 10"/>
                <a:gd name="T12" fmla="*/ 8 w 12"/>
                <a:gd name="T13" fmla="*/ 7 h 10"/>
                <a:gd name="T14" fmla="*/ 8 w 12"/>
                <a:gd name="T15" fmla="*/ 5 h 10"/>
                <a:gd name="T16" fmla="*/ 8 w 12"/>
                <a:gd name="T17" fmla="*/ 1 h 10"/>
                <a:gd name="T18" fmla="*/ 8 w 12"/>
                <a:gd name="T19"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0">
                  <a:moveTo>
                    <a:pt x="8" y="1"/>
                  </a:moveTo>
                  <a:cubicBezTo>
                    <a:pt x="6" y="0"/>
                    <a:pt x="5" y="4"/>
                    <a:pt x="2" y="4"/>
                  </a:cubicBezTo>
                  <a:cubicBezTo>
                    <a:pt x="0" y="5"/>
                    <a:pt x="0" y="9"/>
                    <a:pt x="0" y="10"/>
                  </a:cubicBezTo>
                  <a:cubicBezTo>
                    <a:pt x="1" y="9"/>
                    <a:pt x="1" y="7"/>
                    <a:pt x="2" y="6"/>
                  </a:cubicBezTo>
                  <a:cubicBezTo>
                    <a:pt x="2" y="6"/>
                    <a:pt x="4" y="5"/>
                    <a:pt x="4" y="6"/>
                  </a:cubicBezTo>
                  <a:cubicBezTo>
                    <a:pt x="4" y="7"/>
                    <a:pt x="6" y="7"/>
                    <a:pt x="6" y="7"/>
                  </a:cubicBezTo>
                  <a:cubicBezTo>
                    <a:pt x="7" y="7"/>
                    <a:pt x="7" y="8"/>
                    <a:pt x="8" y="7"/>
                  </a:cubicBezTo>
                  <a:cubicBezTo>
                    <a:pt x="8" y="7"/>
                    <a:pt x="8" y="5"/>
                    <a:pt x="8" y="5"/>
                  </a:cubicBezTo>
                  <a:cubicBezTo>
                    <a:pt x="9" y="3"/>
                    <a:pt x="11" y="2"/>
                    <a:pt x="8" y="1"/>
                  </a:cubicBezTo>
                  <a:cubicBezTo>
                    <a:pt x="7" y="1"/>
                    <a:pt x="12" y="3"/>
                    <a:pt x="8"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6" name="Freeform 450"/>
            <p:cNvSpPr>
              <a:spLocks/>
            </p:cNvSpPr>
            <p:nvPr/>
          </p:nvSpPr>
          <p:spPr bwMode="auto">
            <a:xfrm>
              <a:off x="17063256" y="8539313"/>
              <a:ext cx="111465" cy="111494"/>
            </a:xfrm>
            <a:custGeom>
              <a:avLst/>
              <a:gdLst>
                <a:gd name="T0" fmla="*/ 11 w 12"/>
                <a:gd name="T1" fmla="*/ 0 h 12"/>
                <a:gd name="T2" fmla="*/ 6 w 12"/>
                <a:gd name="T3" fmla="*/ 6 h 12"/>
                <a:gd name="T4" fmla="*/ 0 w 12"/>
                <a:gd name="T5" fmla="*/ 12 h 12"/>
                <a:gd name="T6" fmla="*/ 4 w 12"/>
                <a:gd name="T7" fmla="*/ 10 h 12"/>
                <a:gd name="T8" fmla="*/ 8 w 12"/>
                <a:gd name="T9" fmla="*/ 7 h 12"/>
                <a:gd name="T10" fmla="*/ 10 w 12"/>
                <a:gd name="T11" fmla="*/ 3 h 12"/>
                <a:gd name="T12" fmla="*/ 11 w 12"/>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12" h="12">
                  <a:moveTo>
                    <a:pt x="11" y="0"/>
                  </a:moveTo>
                  <a:cubicBezTo>
                    <a:pt x="9" y="1"/>
                    <a:pt x="7" y="4"/>
                    <a:pt x="6" y="6"/>
                  </a:cubicBezTo>
                  <a:cubicBezTo>
                    <a:pt x="5" y="7"/>
                    <a:pt x="0" y="10"/>
                    <a:pt x="0" y="12"/>
                  </a:cubicBezTo>
                  <a:cubicBezTo>
                    <a:pt x="0" y="12"/>
                    <a:pt x="3" y="11"/>
                    <a:pt x="4" y="10"/>
                  </a:cubicBezTo>
                  <a:cubicBezTo>
                    <a:pt x="5" y="10"/>
                    <a:pt x="7" y="8"/>
                    <a:pt x="8" y="7"/>
                  </a:cubicBezTo>
                  <a:cubicBezTo>
                    <a:pt x="8" y="5"/>
                    <a:pt x="9" y="4"/>
                    <a:pt x="10" y="3"/>
                  </a:cubicBezTo>
                  <a:cubicBezTo>
                    <a:pt x="11" y="3"/>
                    <a:pt x="12" y="0"/>
                    <a:pt x="1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7" name="Freeform 451"/>
            <p:cNvSpPr>
              <a:spLocks/>
            </p:cNvSpPr>
            <p:nvPr/>
          </p:nvSpPr>
          <p:spPr bwMode="auto">
            <a:xfrm>
              <a:off x="17391283" y="8399150"/>
              <a:ext cx="19109" cy="9556"/>
            </a:xfrm>
            <a:custGeom>
              <a:avLst/>
              <a:gdLst>
                <a:gd name="T0" fmla="*/ 0 w 2"/>
                <a:gd name="T1" fmla="*/ 1 h 1"/>
                <a:gd name="T2" fmla="*/ 1 w 2"/>
                <a:gd name="T3" fmla="*/ 0 h 1"/>
                <a:gd name="T4" fmla="*/ 0 w 2"/>
                <a:gd name="T5" fmla="*/ 1 h 1"/>
              </a:gdLst>
              <a:ahLst/>
              <a:cxnLst>
                <a:cxn ang="0">
                  <a:pos x="T0" y="T1"/>
                </a:cxn>
                <a:cxn ang="0">
                  <a:pos x="T2" y="T3"/>
                </a:cxn>
                <a:cxn ang="0">
                  <a:pos x="T4" y="T5"/>
                </a:cxn>
              </a:cxnLst>
              <a:rect l="0" t="0" r="r" b="b"/>
              <a:pathLst>
                <a:path w="2" h="1">
                  <a:moveTo>
                    <a:pt x="0" y="1"/>
                  </a:moveTo>
                  <a:cubicBezTo>
                    <a:pt x="1" y="1"/>
                    <a:pt x="2" y="0"/>
                    <a:pt x="1" y="0"/>
                  </a:cubicBezTo>
                  <a:cubicBezTo>
                    <a:pt x="0" y="0"/>
                    <a:pt x="0" y="1"/>
                    <a:pt x="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8" name="Freeform 452"/>
            <p:cNvSpPr>
              <a:spLocks/>
            </p:cNvSpPr>
            <p:nvPr/>
          </p:nvSpPr>
          <p:spPr bwMode="auto">
            <a:xfrm>
              <a:off x="16037776" y="8781415"/>
              <a:ext cx="522294" cy="544729"/>
            </a:xfrm>
            <a:custGeom>
              <a:avLst/>
              <a:gdLst>
                <a:gd name="T0" fmla="*/ 12 w 56"/>
                <a:gd name="T1" fmla="*/ 3 h 58"/>
                <a:gd name="T2" fmla="*/ 4 w 56"/>
                <a:gd name="T3" fmla="*/ 2 h 58"/>
                <a:gd name="T4" fmla="*/ 2 w 56"/>
                <a:gd name="T5" fmla="*/ 3 h 58"/>
                <a:gd name="T6" fmla="*/ 6 w 56"/>
                <a:gd name="T7" fmla="*/ 9 h 58"/>
                <a:gd name="T8" fmla="*/ 11 w 56"/>
                <a:gd name="T9" fmla="*/ 13 h 58"/>
                <a:gd name="T10" fmla="*/ 13 w 56"/>
                <a:gd name="T11" fmla="*/ 17 h 58"/>
                <a:gd name="T12" fmla="*/ 17 w 56"/>
                <a:gd name="T13" fmla="*/ 19 h 58"/>
                <a:gd name="T14" fmla="*/ 20 w 56"/>
                <a:gd name="T15" fmla="*/ 26 h 58"/>
                <a:gd name="T16" fmla="*/ 22 w 56"/>
                <a:gd name="T17" fmla="*/ 28 h 58"/>
                <a:gd name="T18" fmla="*/ 26 w 56"/>
                <a:gd name="T19" fmla="*/ 33 h 58"/>
                <a:gd name="T20" fmla="*/ 30 w 56"/>
                <a:gd name="T21" fmla="*/ 42 h 58"/>
                <a:gd name="T22" fmla="*/ 41 w 56"/>
                <a:gd name="T23" fmla="*/ 52 h 58"/>
                <a:gd name="T24" fmla="*/ 46 w 56"/>
                <a:gd name="T25" fmla="*/ 57 h 58"/>
                <a:gd name="T26" fmla="*/ 54 w 56"/>
                <a:gd name="T27" fmla="*/ 57 h 58"/>
                <a:gd name="T28" fmla="*/ 54 w 56"/>
                <a:gd name="T29" fmla="*/ 46 h 58"/>
                <a:gd name="T30" fmla="*/ 55 w 56"/>
                <a:gd name="T31" fmla="*/ 44 h 58"/>
                <a:gd name="T32" fmla="*/ 52 w 56"/>
                <a:gd name="T33" fmla="*/ 41 h 58"/>
                <a:gd name="T34" fmla="*/ 50 w 56"/>
                <a:gd name="T35" fmla="*/ 40 h 58"/>
                <a:gd name="T36" fmla="*/ 48 w 56"/>
                <a:gd name="T37" fmla="*/ 42 h 58"/>
                <a:gd name="T38" fmla="*/ 48 w 56"/>
                <a:gd name="T39" fmla="*/ 38 h 58"/>
                <a:gd name="T40" fmla="*/ 47 w 56"/>
                <a:gd name="T41" fmla="*/ 36 h 58"/>
                <a:gd name="T42" fmla="*/ 44 w 56"/>
                <a:gd name="T43" fmla="*/ 34 h 58"/>
                <a:gd name="T44" fmla="*/ 42 w 56"/>
                <a:gd name="T45" fmla="*/ 30 h 58"/>
                <a:gd name="T46" fmla="*/ 42 w 56"/>
                <a:gd name="T47" fmla="*/ 29 h 58"/>
                <a:gd name="T48" fmla="*/ 43 w 56"/>
                <a:gd name="T49" fmla="*/ 28 h 58"/>
                <a:gd name="T50" fmla="*/ 38 w 56"/>
                <a:gd name="T51" fmla="*/ 27 h 58"/>
                <a:gd name="T52" fmla="*/ 38 w 56"/>
                <a:gd name="T53" fmla="*/ 25 h 58"/>
                <a:gd name="T54" fmla="*/ 36 w 56"/>
                <a:gd name="T55" fmla="*/ 24 h 58"/>
                <a:gd name="T56" fmla="*/ 37 w 56"/>
                <a:gd name="T57" fmla="*/ 23 h 58"/>
                <a:gd name="T58" fmla="*/ 35 w 56"/>
                <a:gd name="T59" fmla="*/ 22 h 58"/>
                <a:gd name="T60" fmla="*/ 34 w 56"/>
                <a:gd name="T61" fmla="*/ 21 h 58"/>
                <a:gd name="T62" fmla="*/ 31 w 56"/>
                <a:gd name="T63" fmla="*/ 19 h 58"/>
                <a:gd name="T64" fmla="*/ 30 w 56"/>
                <a:gd name="T65" fmla="*/ 19 h 58"/>
                <a:gd name="T66" fmla="*/ 25 w 56"/>
                <a:gd name="T67" fmla="*/ 16 h 58"/>
                <a:gd name="T68" fmla="*/ 21 w 56"/>
                <a:gd name="T69" fmla="*/ 11 h 58"/>
                <a:gd name="T70" fmla="*/ 16 w 56"/>
                <a:gd name="T71" fmla="*/ 7 h 58"/>
                <a:gd name="T72" fmla="*/ 12 w 56"/>
                <a:gd name="T73" fmla="*/ 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6" h="58">
                  <a:moveTo>
                    <a:pt x="12" y="3"/>
                  </a:moveTo>
                  <a:cubicBezTo>
                    <a:pt x="9" y="3"/>
                    <a:pt x="7" y="3"/>
                    <a:pt x="4" y="2"/>
                  </a:cubicBezTo>
                  <a:cubicBezTo>
                    <a:pt x="2" y="1"/>
                    <a:pt x="0" y="0"/>
                    <a:pt x="2" y="3"/>
                  </a:cubicBezTo>
                  <a:cubicBezTo>
                    <a:pt x="3" y="5"/>
                    <a:pt x="4" y="8"/>
                    <a:pt x="6" y="9"/>
                  </a:cubicBezTo>
                  <a:cubicBezTo>
                    <a:pt x="8" y="10"/>
                    <a:pt x="10" y="11"/>
                    <a:pt x="11" y="13"/>
                  </a:cubicBezTo>
                  <a:cubicBezTo>
                    <a:pt x="12" y="14"/>
                    <a:pt x="12" y="16"/>
                    <a:pt x="13" y="17"/>
                  </a:cubicBezTo>
                  <a:cubicBezTo>
                    <a:pt x="15" y="18"/>
                    <a:pt x="16" y="18"/>
                    <a:pt x="17" y="19"/>
                  </a:cubicBezTo>
                  <a:cubicBezTo>
                    <a:pt x="19" y="21"/>
                    <a:pt x="19" y="24"/>
                    <a:pt x="20" y="26"/>
                  </a:cubicBezTo>
                  <a:cubicBezTo>
                    <a:pt x="21" y="27"/>
                    <a:pt x="22" y="28"/>
                    <a:pt x="22" y="28"/>
                  </a:cubicBezTo>
                  <a:cubicBezTo>
                    <a:pt x="24" y="30"/>
                    <a:pt x="25" y="31"/>
                    <a:pt x="26" y="33"/>
                  </a:cubicBezTo>
                  <a:cubicBezTo>
                    <a:pt x="28" y="36"/>
                    <a:pt x="28" y="39"/>
                    <a:pt x="30" y="42"/>
                  </a:cubicBezTo>
                  <a:cubicBezTo>
                    <a:pt x="34" y="45"/>
                    <a:pt x="37" y="49"/>
                    <a:pt x="41" y="52"/>
                  </a:cubicBezTo>
                  <a:cubicBezTo>
                    <a:pt x="43" y="54"/>
                    <a:pt x="44" y="55"/>
                    <a:pt x="46" y="57"/>
                  </a:cubicBezTo>
                  <a:cubicBezTo>
                    <a:pt x="47" y="57"/>
                    <a:pt x="53" y="58"/>
                    <a:pt x="54" y="57"/>
                  </a:cubicBezTo>
                  <a:cubicBezTo>
                    <a:pt x="55" y="56"/>
                    <a:pt x="53" y="48"/>
                    <a:pt x="54" y="46"/>
                  </a:cubicBezTo>
                  <a:cubicBezTo>
                    <a:pt x="54" y="45"/>
                    <a:pt x="56" y="45"/>
                    <a:pt x="55" y="44"/>
                  </a:cubicBezTo>
                  <a:cubicBezTo>
                    <a:pt x="54" y="43"/>
                    <a:pt x="53" y="42"/>
                    <a:pt x="52" y="41"/>
                  </a:cubicBezTo>
                  <a:cubicBezTo>
                    <a:pt x="52" y="41"/>
                    <a:pt x="51" y="40"/>
                    <a:pt x="50" y="40"/>
                  </a:cubicBezTo>
                  <a:cubicBezTo>
                    <a:pt x="49" y="40"/>
                    <a:pt x="49" y="42"/>
                    <a:pt x="48" y="42"/>
                  </a:cubicBezTo>
                  <a:cubicBezTo>
                    <a:pt x="49" y="42"/>
                    <a:pt x="48" y="38"/>
                    <a:pt x="48" y="38"/>
                  </a:cubicBezTo>
                  <a:cubicBezTo>
                    <a:pt x="47" y="37"/>
                    <a:pt x="47" y="37"/>
                    <a:pt x="47" y="36"/>
                  </a:cubicBezTo>
                  <a:cubicBezTo>
                    <a:pt x="47" y="35"/>
                    <a:pt x="45" y="34"/>
                    <a:pt x="44" y="34"/>
                  </a:cubicBezTo>
                  <a:cubicBezTo>
                    <a:pt x="43" y="33"/>
                    <a:pt x="41" y="32"/>
                    <a:pt x="42" y="30"/>
                  </a:cubicBezTo>
                  <a:cubicBezTo>
                    <a:pt x="42" y="30"/>
                    <a:pt x="41" y="29"/>
                    <a:pt x="42" y="29"/>
                  </a:cubicBezTo>
                  <a:cubicBezTo>
                    <a:pt x="42" y="28"/>
                    <a:pt x="43" y="29"/>
                    <a:pt x="43" y="28"/>
                  </a:cubicBezTo>
                  <a:cubicBezTo>
                    <a:pt x="44" y="26"/>
                    <a:pt x="38" y="26"/>
                    <a:pt x="38" y="27"/>
                  </a:cubicBezTo>
                  <a:cubicBezTo>
                    <a:pt x="38" y="26"/>
                    <a:pt x="42" y="25"/>
                    <a:pt x="38" y="25"/>
                  </a:cubicBezTo>
                  <a:cubicBezTo>
                    <a:pt x="37" y="25"/>
                    <a:pt x="36" y="24"/>
                    <a:pt x="36" y="24"/>
                  </a:cubicBezTo>
                  <a:cubicBezTo>
                    <a:pt x="36" y="23"/>
                    <a:pt x="37" y="23"/>
                    <a:pt x="37" y="23"/>
                  </a:cubicBezTo>
                  <a:cubicBezTo>
                    <a:pt x="37" y="22"/>
                    <a:pt x="35" y="22"/>
                    <a:pt x="35" y="22"/>
                  </a:cubicBezTo>
                  <a:cubicBezTo>
                    <a:pt x="35" y="22"/>
                    <a:pt x="36" y="21"/>
                    <a:pt x="34" y="21"/>
                  </a:cubicBezTo>
                  <a:cubicBezTo>
                    <a:pt x="33" y="20"/>
                    <a:pt x="32" y="20"/>
                    <a:pt x="31" y="19"/>
                  </a:cubicBezTo>
                  <a:cubicBezTo>
                    <a:pt x="28" y="15"/>
                    <a:pt x="30" y="19"/>
                    <a:pt x="30" y="19"/>
                  </a:cubicBezTo>
                  <a:cubicBezTo>
                    <a:pt x="29" y="19"/>
                    <a:pt x="26" y="16"/>
                    <a:pt x="25" y="16"/>
                  </a:cubicBezTo>
                  <a:cubicBezTo>
                    <a:pt x="24" y="14"/>
                    <a:pt x="23" y="12"/>
                    <a:pt x="21" y="11"/>
                  </a:cubicBezTo>
                  <a:cubicBezTo>
                    <a:pt x="19" y="10"/>
                    <a:pt x="18" y="9"/>
                    <a:pt x="16" y="7"/>
                  </a:cubicBezTo>
                  <a:cubicBezTo>
                    <a:pt x="15" y="6"/>
                    <a:pt x="14" y="3"/>
                    <a:pt x="1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59" name="Freeform 453"/>
            <p:cNvSpPr>
              <a:spLocks/>
            </p:cNvSpPr>
            <p:nvPr/>
          </p:nvSpPr>
          <p:spPr bwMode="auto">
            <a:xfrm>
              <a:off x="16130132" y="8978921"/>
              <a:ext cx="47770"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0" name="Freeform 454"/>
            <p:cNvSpPr>
              <a:spLocks/>
            </p:cNvSpPr>
            <p:nvPr/>
          </p:nvSpPr>
          <p:spPr bwMode="auto">
            <a:xfrm>
              <a:off x="16197014" y="9090415"/>
              <a:ext cx="44586" cy="47785"/>
            </a:xfrm>
            <a:custGeom>
              <a:avLst/>
              <a:gdLst>
                <a:gd name="T0" fmla="*/ 4 w 5"/>
                <a:gd name="T1" fmla="*/ 4 h 5"/>
                <a:gd name="T2" fmla="*/ 1 w 5"/>
                <a:gd name="T3" fmla="*/ 0 h 5"/>
                <a:gd name="T4" fmla="*/ 4 w 5"/>
                <a:gd name="T5" fmla="*/ 4 h 5"/>
              </a:gdLst>
              <a:ahLst/>
              <a:cxnLst>
                <a:cxn ang="0">
                  <a:pos x="T0" y="T1"/>
                </a:cxn>
                <a:cxn ang="0">
                  <a:pos x="T2" y="T3"/>
                </a:cxn>
                <a:cxn ang="0">
                  <a:pos x="T4" y="T5"/>
                </a:cxn>
              </a:cxnLst>
              <a:rect l="0" t="0" r="r" b="b"/>
              <a:pathLst>
                <a:path w="5" h="5">
                  <a:moveTo>
                    <a:pt x="4" y="4"/>
                  </a:moveTo>
                  <a:cubicBezTo>
                    <a:pt x="5" y="3"/>
                    <a:pt x="2" y="0"/>
                    <a:pt x="1" y="0"/>
                  </a:cubicBezTo>
                  <a:cubicBezTo>
                    <a:pt x="0" y="1"/>
                    <a:pt x="3"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1" name="Freeform 455"/>
            <p:cNvSpPr>
              <a:spLocks/>
            </p:cNvSpPr>
            <p:nvPr/>
          </p:nvSpPr>
          <p:spPr bwMode="auto">
            <a:xfrm>
              <a:off x="16512300" y="9119082"/>
              <a:ext cx="66879" cy="66896"/>
            </a:xfrm>
            <a:custGeom>
              <a:avLst/>
              <a:gdLst>
                <a:gd name="T0" fmla="*/ 7 w 7"/>
                <a:gd name="T1" fmla="*/ 7 h 7"/>
                <a:gd name="T2" fmla="*/ 5 w 7"/>
                <a:gd name="T3" fmla="*/ 3 h 7"/>
                <a:gd name="T4" fmla="*/ 0 w 7"/>
                <a:gd name="T5" fmla="*/ 1 h 7"/>
                <a:gd name="T6" fmla="*/ 1 w 7"/>
                <a:gd name="T7" fmla="*/ 3 h 7"/>
                <a:gd name="T8" fmla="*/ 3 w 7"/>
                <a:gd name="T9" fmla="*/ 5 h 7"/>
                <a:gd name="T10" fmla="*/ 7 w 7"/>
                <a:gd name="T11" fmla="*/ 7 h 7"/>
              </a:gdLst>
              <a:ahLst/>
              <a:cxnLst>
                <a:cxn ang="0">
                  <a:pos x="T0" y="T1"/>
                </a:cxn>
                <a:cxn ang="0">
                  <a:pos x="T2" y="T3"/>
                </a:cxn>
                <a:cxn ang="0">
                  <a:pos x="T4" y="T5"/>
                </a:cxn>
                <a:cxn ang="0">
                  <a:pos x="T6" y="T7"/>
                </a:cxn>
                <a:cxn ang="0">
                  <a:pos x="T8" y="T9"/>
                </a:cxn>
                <a:cxn ang="0">
                  <a:pos x="T10" y="T11"/>
                </a:cxn>
              </a:cxnLst>
              <a:rect l="0" t="0" r="r" b="b"/>
              <a:pathLst>
                <a:path w="7" h="7">
                  <a:moveTo>
                    <a:pt x="7" y="7"/>
                  </a:moveTo>
                  <a:cubicBezTo>
                    <a:pt x="7" y="5"/>
                    <a:pt x="5" y="5"/>
                    <a:pt x="5" y="3"/>
                  </a:cubicBezTo>
                  <a:cubicBezTo>
                    <a:pt x="5" y="1"/>
                    <a:pt x="2" y="0"/>
                    <a:pt x="0" y="1"/>
                  </a:cubicBezTo>
                  <a:cubicBezTo>
                    <a:pt x="0" y="2"/>
                    <a:pt x="0" y="3"/>
                    <a:pt x="1" y="3"/>
                  </a:cubicBezTo>
                  <a:cubicBezTo>
                    <a:pt x="3" y="3"/>
                    <a:pt x="2" y="4"/>
                    <a:pt x="3" y="5"/>
                  </a:cubicBezTo>
                  <a:cubicBezTo>
                    <a:pt x="3" y="6"/>
                    <a:pt x="7" y="7"/>
                    <a:pt x="7"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2" name="Freeform 456"/>
            <p:cNvSpPr>
              <a:spLocks/>
            </p:cNvSpPr>
            <p:nvPr/>
          </p:nvSpPr>
          <p:spPr bwMode="auto">
            <a:xfrm>
              <a:off x="16617396" y="9166867"/>
              <a:ext cx="35033" cy="35042"/>
            </a:xfrm>
            <a:custGeom>
              <a:avLst/>
              <a:gdLst>
                <a:gd name="T0" fmla="*/ 2 w 4"/>
                <a:gd name="T1" fmla="*/ 3 h 4"/>
                <a:gd name="T2" fmla="*/ 2 w 4"/>
                <a:gd name="T3" fmla="*/ 0 h 4"/>
                <a:gd name="T4" fmla="*/ 2 w 4"/>
                <a:gd name="T5" fmla="*/ 3 h 4"/>
                <a:gd name="T6" fmla="*/ 2 w 4"/>
                <a:gd name="T7" fmla="*/ 3 h 4"/>
              </a:gdLst>
              <a:ahLst/>
              <a:cxnLst>
                <a:cxn ang="0">
                  <a:pos x="T0" y="T1"/>
                </a:cxn>
                <a:cxn ang="0">
                  <a:pos x="T2" y="T3"/>
                </a:cxn>
                <a:cxn ang="0">
                  <a:pos x="T4" y="T5"/>
                </a:cxn>
                <a:cxn ang="0">
                  <a:pos x="T6" y="T7"/>
                </a:cxn>
              </a:cxnLst>
              <a:rect l="0" t="0" r="r" b="b"/>
              <a:pathLst>
                <a:path w="4" h="4">
                  <a:moveTo>
                    <a:pt x="2" y="3"/>
                  </a:moveTo>
                  <a:cubicBezTo>
                    <a:pt x="0" y="4"/>
                    <a:pt x="0" y="1"/>
                    <a:pt x="2" y="0"/>
                  </a:cubicBezTo>
                  <a:cubicBezTo>
                    <a:pt x="4" y="0"/>
                    <a:pt x="4" y="3"/>
                    <a:pt x="2" y="3"/>
                  </a:cubicBezTo>
                  <a:cubicBezTo>
                    <a:pt x="1" y="4"/>
                    <a:pt x="3" y="3"/>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3" name="Freeform 457"/>
            <p:cNvSpPr>
              <a:spLocks/>
            </p:cNvSpPr>
            <p:nvPr/>
          </p:nvSpPr>
          <p:spPr bwMode="auto">
            <a:xfrm>
              <a:off x="16521853" y="9326144"/>
              <a:ext cx="429938" cy="140163"/>
            </a:xfrm>
            <a:custGeom>
              <a:avLst/>
              <a:gdLst>
                <a:gd name="T0" fmla="*/ 9 w 46"/>
                <a:gd name="T1" fmla="*/ 0 h 15"/>
                <a:gd name="T2" fmla="*/ 3 w 46"/>
                <a:gd name="T3" fmla="*/ 0 h 15"/>
                <a:gd name="T4" fmla="*/ 0 w 46"/>
                <a:gd name="T5" fmla="*/ 4 h 15"/>
                <a:gd name="T6" fmla="*/ 5 w 46"/>
                <a:gd name="T7" fmla="*/ 6 h 15"/>
                <a:gd name="T8" fmla="*/ 11 w 46"/>
                <a:gd name="T9" fmla="*/ 9 h 15"/>
                <a:gd name="T10" fmla="*/ 15 w 46"/>
                <a:gd name="T11" fmla="*/ 9 h 15"/>
                <a:gd name="T12" fmla="*/ 24 w 46"/>
                <a:gd name="T13" fmla="*/ 11 h 15"/>
                <a:gd name="T14" fmla="*/ 40 w 46"/>
                <a:gd name="T15" fmla="*/ 13 h 15"/>
                <a:gd name="T16" fmla="*/ 45 w 46"/>
                <a:gd name="T17" fmla="*/ 13 h 15"/>
                <a:gd name="T18" fmla="*/ 43 w 46"/>
                <a:gd name="T19" fmla="*/ 9 h 15"/>
                <a:gd name="T20" fmla="*/ 41 w 46"/>
                <a:gd name="T21" fmla="*/ 9 h 15"/>
                <a:gd name="T22" fmla="*/ 37 w 46"/>
                <a:gd name="T23" fmla="*/ 9 h 15"/>
                <a:gd name="T24" fmla="*/ 35 w 46"/>
                <a:gd name="T25" fmla="*/ 6 h 15"/>
                <a:gd name="T26" fmla="*/ 32 w 46"/>
                <a:gd name="T27" fmla="*/ 4 h 15"/>
                <a:gd name="T28" fmla="*/ 27 w 46"/>
                <a:gd name="T29" fmla="*/ 3 h 15"/>
                <a:gd name="T30" fmla="*/ 25 w 46"/>
                <a:gd name="T31" fmla="*/ 4 h 15"/>
                <a:gd name="T32" fmla="*/ 21 w 46"/>
                <a:gd name="T33" fmla="*/ 5 h 15"/>
                <a:gd name="T34" fmla="*/ 15 w 46"/>
                <a:gd name="T35" fmla="*/ 3 h 15"/>
                <a:gd name="T36" fmla="*/ 11 w 46"/>
                <a:gd name="T37" fmla="*/ 2 h 15"/>
                <a:gd name="T38" fmla="*/ 9 w 46"/>
                <a:gd name="T39" fmla="*/ 0 h 15"/>
                <a:gd name="T40" fmla="*/ 9 w 46"/>
                <a:gd name="T41"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6" h="15">
                  <a:moveTo>
                    <a:pt x="9" y="0"/>
                  </a:moveTo>
                  <a:cubicBezTo>
                    <a:pt x="7" y="1"/>
                    <a:pt x="6" y="0"/>
                    <a:pt x="3" y="0"/>
                  </a:cubicBezTo>
                  <a:cubicBezTo>
                    <a:pt x="3" y="0"/>
                    <a:pt x="0" y="3"/>
                    <a:pt x="0" y="4"/>
                  </a:cubicBezTo>
                  <a:cubicBezTo>
                    <a:pt x="0" y="5"/>
                    <a:pt x="4" y="4"/>
                    <a:pt x="5" y="6"/>
                  </a:cubicBezTo>
                  <a:cubicBezTo>
                    <a:pt x="6" y="8"/>
                    <a:pt x="9" y="8"/>
                    <a:pt x="11" y="9"/>
                  </a:cubicBezTo>
                  <a:cubicBezTo>
                    <a:pt x="13" y="9"/>
                    <a:pt x="14" y="9"/>
                    <a:pt x="15" y="9"/>
                  </a:cubicBezTo>
                  <a:cubicBezTo>
                    <a:pt x="18" y="9"/>
                    <a:pt x="21" y="10"/>
                    <a:pt x="24" y="11"/>
                  </a:cubicBezTo>
                  <a:cubicBezTo>
                    <a:pt x="29" y="12"/>
                    <a:pt x="35" y="11"/>
                    <a:pt x="40" y="13"/>
                  </a:cubicBezTo>
                  <a:cubicBezTo>
                    <a:pt x="41" y="13"/>
                    <a:pt x="44" y="15"/>
                    <a:pt x="45" y="13"/>
                  </a:cubicBezTo>
                  <a:cubicBezTo>
                    <a:pt x="46" y="13"/>
                    <a:pt x="44" y="9"/>
                    <a:pt x="43" y="9"/>
                  </a:cubicBezTo>
                  <a:cubicBezTo>
                    <a:pt x="42" y="8"/>
                    <a:pt x="42" y="9"/>
                    <a:pt x="41" y="9"/>
                  </a:cubicBezTo>
                  <a:cubicBezTo>
                    <a:pt x="39" y="10"/>
                    <a:pt x="38" y="9"/>
                    <a:pt x="37" y="9"/>
                  </a:cubicBezTo>
                  <a:cubicBezTo>
                    <a:pt x="36" y="8"/>
                    <a:pt x="36" y="7"/>
                    <a:pt x="35" y="6"/>
                  </a:cubicBezTo>
                  <a:cubicBezTo>
                    <a:pt x="35" y="5"/>
                    <a:pt x="33" y="5"/>
                    <a:pt x="32" y="4"/>
                  </a:cubicBezTo>
                  <a:cubicBezTo>
                    <a:pt x="31" y="4"/>
                    <a:pt x="28" y="3"/>
                    <a:pt x="27" y="3"/>
                  </a:cubicBezTo>
                  <a:cubicBezTo>
                    <a:pt x="26" y="3"/>
                    <a:pt x="25" y="4"/>
                    <a:pt x="25" y="4"/>
                  </a:cubicBezTo>
                  <a:cubicBezTo>
                    <a:pt x="24" y="5"/>
                    <a:pt x="23" y="5"/>
                    <a:pt x="21" y="5"/>
                  </a:cubicBezTo>
                  <a:cubicBezTo>
                    <a:pt x="19" y="5"/>
                    <a:pt x="17" y="4"/>
                    <a:pt x="15" y="3"/>
                  </a:cubicBezTo>
                  <a:cubicBezTo>
                    <a:pt x="14" y="2"/>
                    <a:pt x="12" y="2"/>
                    <a:pt x="11" y="2"/>
                  </a:cubicBezTo>
                  <a:cubicBezTo>
                    <a:pt x="11" y="2"/>
                    <a:pt x="10" y="0"/>
                    <a:pt x="9" y="0"/>
                  </a:cubicBezTo>
                  <a:cubicBezTo>
                    <a:pt x="8" y="1"/>
                    <a:pt x="10" y="0"/>
                    <a:pt x="9"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4" name="Freeform 458"/>
            <p:cNvSpPr>
              <a:spLocks/>
            </p:cNvSpPr>
            <p:nvPr/>
          </p:nvSpPr>
          <p:spPr bwMode="auto">
            <a:xfrm>
              <a:off x="16840326" y="9361183"/>
              <a:ext cx="73248" cy="28669"/>
            </a:xfrm>
            <a:custGeom>
              <a:avLst/>
              <a:gdLst>
                <a:gd name="T0" fmla="*/ 3 w 8"/>
                <a:gd name="T1" fmla="*/ 3 h 3"/>
                <a:gd name="T2" fmla="*/ 8 w 8"/>
                <a:gd name="T3" fmla="*/ 1 h 3"/>
                <a:gd name="T4" fmla="*/ 3 w 8"/>
                <a:gd name="T5" fmla="*/ 3 h 3"/>
                <a:gd name="T6" fmla="*/ 3 w 8"/>
                <a:gd name="T7" fmla="*/ 3 h 3"/>
              </a:gdLst>
              <a:ahLst/>
              <a:cxnLst>
                <a:cxn ang="0">
                  <a:pos x="T0" y="T1"/>
                </a:cxn>
                <a:cxn ang="0">
                  <a:pos x="T2" y="T3"/>
                </a:cxn>
                <a:cxn ang="0">
                  <a:pos x="T4" y="T5"/>
                </a:cxn>
                <a:cxn ang="0">
                  <a:pos x="T6" y="T7"/>
                </a:cxn>
              </a:cxnLst>
              <a:rect l="0" t="0" r="r" b="b"/>
              <a:pathLst>
                <a:path w="8" h="3">
                  <a:moveTo>
                    <a:pt x="3" y="3"/>
                  </a:moveTo>
                  <a:cubicBezTo>
                    <a:pt x="0" y="2"/>
                    <a:pt x="7" y="0"/>
                    <a:pt x="8" y="1"/>
                  </a:cubicBezTo>
                  <a:cubicBezTo>
                    <a:pt x="8" y="2"/>
                    <a:pt x="4" y="3"/>
                    <a:pt x="3" y="3"/>
                  </a:cubicBezTo>
                  <a:cubicBezTo>
                    <a:pt x="2" y="3"/>
                    <a:pt x="4" y="3"/>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5" name="Freeform 459"/>
            <p:cNvSpPr>
              <a:spLocks/>
            </p:cNvSpPr>
            <p:nvPr/>
          </p:nvSpPr>
          <p:spPr bwMode="auto">
            <a:xfrm>
              <a:off x="16942236" y="9428080"/>
              <a:ext cx="57323" cy="38227"/>
            </a:xfrm>
            <a:custGeom>
              <a:avLst/>
              <a:gdLst>
                <a:gd name="T0" fmla="*/ 3 w 6"/>
                <a:gd name="T1" fmla="*/ 0 h 4"/>
                <a:gd name="T2" fmla="*/ 1 w 6"/>
                <a:gd name="T3" fmla="*/ 1 h 4"/>
                <a:gd name="T4" fmla="*/ 3 w 6"/>
                <a:gd name="T5" fmla="*/ 4 h 4"/>
                <a:gd name="T6" fmla="*/ 3 w 6"/>
                <a:gd name="T7" fmla="*/ 0 h 4"/>
              </a:gdLst>
              <a:ahLst/>
              <a:cxnLst>
                <a:cxn ang="0">
                  <a:pos x="T0" y="T1"/>
                </a:cxn>
                <a:cxn ang="0">
                  <a:pos x="T2" y="T3"/>
                </a:cxn>
                <a:cxn ang="0">
                  <a:pos x="T4" y="T5"/>
                </a:cxn>
                <a:cxn ang="0">
                  <a:pos x="T6" y="T7"/>
                </a:cxn>
              </a:cxnLst>
              <a:rect l="0" t="0" r="r" b="b"/>
              <a:pathLst>
                <a:path w="6" h="4">
                  <a:moveTo>
                    <a:pt x="3" y="0"/>
                  </a:moveTo>
                  <a:cubicBezTo>
                    <a:pt x="2" y="0"/>
                    <a:pt x="0" y="0"/>
                    <a:pt x="1" y="1"/>
                  </a:cubicBezTo>
                  <a:cubicBezTo>
                    <a:pt x="1" y="1"/>
                    <a:pt x="3" y="4"/>
                    <a:pt x="3" y="4"/>
                  </a:cubicBezTo>
                  <a:cubicBezTo>
                    <a:pt x="5" y="4"/>
                    <a:pt x="6" y="0"/>
                    <a:pt x="3"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6" name="Freeform 460"/>
            <p:cNvSpPr>
              <a:spLocks/>
            </p:cNvSpPr>
            <p:nvPr/>
          </p:nvSpPr>
          <p:spPr bwMode="auto">
            <a:xfrm>
              <a:off x="16999562" y="9437635"/>
              <a:ext cx="44586" cy="28669"/>
            </a:xfrm>
            <a:custGeom>
              <a:avLst/>
              <a:gdLst>
                <a:gd name="T0" fmla="*/ 4 w 5"/>
                <a:gd name="T1" fmla="*/ 1 h 3"/>
                <a:gd name="T2" fmla="*/ 2 w 5"/>
                <a:gd name="T3" fmla="*/ 0 h 3"/>
                <a:gd name="T4" fmla="*/ 1 w 5"/>
                <a:gd name="T5" fmla="*/ 2 h 3"/>
                <a:gd name="T6" fmla="*/ 2 w 5"/>
                <a:gd name="T7" fmla="*/ 2 h 3"/>
                <a:gd name="T8" fmla="*/ 4 w 5"/>
                <a:gd name="T9" fmla="*/ 1 h 3"/>
                <a:gd name="T10" fmla="*/ 4 w 5"/>
                <a:gd name="T11" fmla="*/ 1 h 3"/>
              </a:gdLst>
              <a:ahLst/>
              <a:cxnLst>
                <a:cxn ang="0">
                  <a:pos x="T0" y="T1"/>
                </a:cxn>
                <a:cxn ang="0">
                  <a:pos x="T2" y="T3"/>
                </a:cxn>
                <a:cxn ang="0">
                  <a:pos x="T4" y="T5"/>
                </a:cxn>
                <a:cxn ang="0">
                  <a:pos x="T6" y="T7"/>
                </a:cxn>
                <a:cxn ang="0">
                  <a:pos x="T8" y="T9"/>
                </a:cxn>
                <a:cxn ang="0">
                  <a:pos x="T10" y="T11"/>
                </a:cxn>
              </a:cxnLst>
              <a:rect l="0" t="0" r="r" b="b"/>
              <a:pathLst>
                <a:path w="5" h="3">
                  <a:moveTo>
                    <a:pt x="4" y="1"/>
                  </a:moveTo>
                  <a:cubicBezTo>
                    <a:pt x="4" y="1"/>
                    <a:pt x="3" y="0"/>
                    <a:pt x="2" y="0"/>
                  </a:cubicBezTo>
                  <a:cubicBezTo>
                    <a:pt x="2" y="1"/>
                    <a:pt x="0" y="2"/>
                    <a:pt x="1" y="2"/>
                  </a:cubicBezTo>
                  <a:cubicBezTo>
                    <a:pt x="1" y="2"/>
                    <a:pt x="2" y="3"/>
                    <a:pt x="2" y="2"/>
                  </a:cubicBezTo>
                  <a:cubicBezTo>
                    <a:pt x="3" y="2"/>
                    <a:pt x="5" y="2"/>
                    <a:pt x="4" y="1"/>
                  </a:cubicBezTo>
                  <a:cubicBezTo>
                    <a:pt x="4" y="1"/>
                    <a:pt x="5" y="2"/>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7" name="Freeform 461"/>
            <p:cNvSpPr>
              <a:spLocks/>
            </p:cNvSpPr>
            <p:nvPr/>
          </p:nvSpPr>
          <p:spPr bwMode="auto">
            <a:xfrm>
              <a:off x="17034592" y="9437635"/>
              <a:ext cx="66879" cy="38227"/>
            </a:xfrm>
            <a:custGeom>
              <a:avLst/>
              <a:gdLst>
                <a:gd name="T0" fmla="*/ 2 w 7"/>
                <a:gd name="T1" fmla="*/ 1 h 4"/>
                <a:gd name="T2" fmla="*/ 2 w 7"/>
                <a:gd name="T3" fmla="*/ 4 h 4"/>
                <a:gd name="T4" fmla="*/ 6 w 7"/>
                <a:gd name="T5" fmla="*/ 3 h 4"/>
                <a:gd name="T6" fmla="*/ 5 w 7"/>
                <a:gd name="T7" fmla="*/ 1 h 4"/>
                <a:gd name="T8" fmla="*/ 2 w 7"/>
                <a:gd name="T9" fmla="*/ 1 h 4"/>
              </a:gdLst>
              <a:ahLst/>
              <a:cxnLst>
                <a:cxn ang="0">
                  <a:pos x="T0" y="T1"/>
                </a:cxn>
                <a:cxn ang="0">
                  <a:pos x="T2" y="T3"/>
                </a:cxn>
                <a:cxn ang="0">
                  <a:pos x="T4" y="T5"/>
                </a:cxn>
                <a:cxn ang="0">
                  <a:pos x="T6" y="T7"/>
                </a:cxn>
                <a:cxn ang="0">
                  <a:pos x="T8" y="T9"/>
                </a:cxn>
              </a:cxnLst>
              <a:rect l="0" t="0" r="r" b="b"/>
              <a:pathLst>
                <a:path w="7" h="4">
                  <a:moveTo>
                    <a:pt x="2" y="1"/>
                  </a:moveTo>
                  <a:cubicBezTo>
                    <a:pt x="1" y="2"/>
                    <a:pt x="0" y="4"/>
                    <a:pt x="2" y="4"/>
                  </a:cubicBezTo>
                  <a:cubicBezTo>
                    <a:pt x="4" y="4"/>
                    <a:pt x="5" y="4"/>
                    <a:pt x="6" y="3"/>
                  </a:cubicBezTo>
                  <a:cubicBezTo>
                    <a:pt x="7" y="3"/>
                    <a:pt x="5" y="2"/>
                    <a:pt x="5" y="1"/>
                  </a:cubicBezTo>
                  <a:cubicBezTo>
                    <a:pt x="4" y="0"/>
                    <a:pt x="3" y="0"/>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8" name="Freeform 462"/>
            <p:cNvSpPr>
              <a:spLocks/>
            </p:cNvSpPr>
            <p:nvPr/>
          </p:nvSpPr>
          <p:spPr bwMode="auto">
            <a:xfrm>
              <a:off x="17082363" y="9428080"/>
              <a:ext cx="76432" cy="47785"/>
            </a:xfrm>
            <a:custGeom>
              <a:avLst/>
              <a:gdLst>
                <a:gd name="T0" fmla="*/ 1 w 8"/>
                <a:gd name="T1" fmla="*/ 0 h 5"/>
                <a:gd name="T2" fmla="*/ 0 w 8"/>
                <a:gd name="T3" fmla="*/ 1 h 5"/>
                <a:gd name="T4" fmla="*/ 2 w 8"/>
                <a:gd name="T5" fmla="*/ 2 h 5"/>
                <a:gd name="T6" fmla="*/ 2 w 8"/>
                <a:gd name="T7" fmla="*/ 3 h 5"/>
                <a:gd name="T8" fmla="*/ 7 w 8"/>
                <a:gd name="T9" fmla="*/ 4 h 5"/>
                <a:gd name="T10" fmla="*/ 7 w 8"/>
                <a:gd name="T11" fmla="*/ 1 h 5"/>
                <a:gd name="T12" fmla="*/ 1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1" y="0"/>
                  </a:moveTo>
                  <a:cubicBezTo>
                    <a:pt x="0" y="0"/>
                    <a:pt x="0" y="0"/>
                    <a:pt x="0" y="1"/>
                  </a:cubicBezTo>
                  <a:cubicBezTo>
                    <a:pt x="0" y="1"/>
                    <a:pt x="2" y="1"/>
                    <a:pt x="2" y="2"/>
                  </a:cubicBezTo>
                  <a:cubicBezTo>
                    <a:pt x="2" y="2"/>
                    <a:pt x="2" y="3"/>
                    <a:pt x="2" y="3"/>
                  </a:cubicBezTo>
                  <a:cubicBezTo>
                    <a:pt x="2" y="4"/>
                    <a:pt x="6" y="5"/>
                    <a:pt x="7" y="4"/>
                  </a:cubicBezTo>
                  <a:cubicBezTo>
                    <a:pt x="8" y="3"/>
                    <a:pt x="8" y="2"/>
                    <a:pt x="7" y="1"/>
                  </a:cubicBezTo>
                  <a:cubicBezTo>
                    <a:pt x="5" y="1"/>
                    <a:pt x="3" y="1"/>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69" name="Freeform 463"/>
            <p:cNvSpPr>
              <a:spLocks/>
            </p:cNvSpPr>
            <p:nvPr/>
          </p:nvSpPr>
          <p:spPr bwMode="auto">
            <a:xfrm>
              <a:off x="17184277" y="9437635"/>
              <a:ext cx="114649" cy="38227"/>
            </a:xfrm>
            <a:custGeom>
              <a:avLst/>
              <a:gdLst>
                <a:gd name="T0" fmla="*/ 2 w 12"/>
                <a:gd name="T1" fmla="*/ 0 h 4"/>
                <a:gd name="T2" fmla="*/ 0 w 12"/>
                <a:gd name="T3" fmla="*/ 2 h 4"/>
                <a:gd name="T4" fmla="*/ 12 w 12"/>
                <a:gd name="T5" fmla="*/ 2 h 4"/>
                <a:gd name="T6" fmla="*/ 9 w 12"/>
                <a:gd name="T7" fmla="*/ 2 h 4"/>
                <a:gd name="T8" fmla="*/ 2 w 12"/>
                <a:gd name="T9" fmla="*/ 0 h 4"/>
                <a:gd name="T10" fmla="*/ 2 w 12"/>
                <a:gd name="T11" fmla="*/ 0 h 4"/>
              </a:gdLst>
              <a:ahLst/>
              <a:cxnLst>
                <a:cxn ang="0">
                  <a:pos x="T0" y="T1"/>
                </a:cxn>
                <a:cxn ang="0">
                  <a:pos x="T2" y="T3"/>
                </a:cxn>
                <a:cxn ang="0">
                  <a:pos x="T4" y="T5"/>
                </a:cxn>
                <a:cxn ang="0">
                  <a:pos x="T6" y="T7"/>
                </a:cxn>
                <a:cxn ang="0">
                  <a:pos x="T8" y="T9"/>
                </a:cxn>
                <a:cxn ang="0">
                  <a:pos x="T10" y="T11"/>
                </a:cxn>
              </a:cxnLst>
              <a:rect l="0" t="0" r="r" b="b"/>
              <a:pathLst>
                <a:path w="12" h="4">
                  <a:moveTo>
                    <a:pt x="2" y="0"/>
                  </a:moveTo>
                  <a:cubicBezTo>
                    <a:pt x="2" y="0"/>
                    <a:pt x="0" y="1"/>
                    <a:pt x="0" y="2"/>
                  </a:cubicBezTo>
                  <a:cubicBezTo>
                    <a:pt x="0" y="2"/>
                    <a:pt x="11" y="4"/>
                    <a:pt x="12" y="2"/>
                  </a:cubicBezTo>
                  <a:cubicBezTo>
                    <a:pt x="12" y="1"/>
                    <a:pt x="9" y="2"/>
                    <a:pt x="9" y="2"/>
                  </a:cubicBezTo>
                  <a:cubicBezTo>
                    <a:pt x="7" y="2"/>
                    <a:pt x="4" y="1"/>
                    <a:pt x="2" y="0"/>
                  </a:cubicBezTo>
                  <a:cubicBezTo>
                    <a:pt x="2" y="0"/>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0" name="Freeform 464"/>
            <p:cNvSpPr>
              <a:spLocks/>
            </p:cNvSpPr>
            <p:nvPr/>
          </p:nvSpPr>
          <p:spPr bwMode="auto">
            <a:xfrm>
              <a:off x="17149244" y="9491791"/>
              <a:ext cx="101909" cy="57338"/>
            </a:xfrm>
            <a:custGeom>
              <a:avLst/>
              <a:gdLst>
                <a:gd name="T0" fmla="*/ 0 w 11"/>
                <a:gd name="T1" fmla="*/ 0 h 6"/>
                <a:gd name="T2" fmla="*/ 8 w 11"/>
                <a:gd name="T3" fmla="*/ 4 h 6"/>
                <a:gd name="T4" fmla="*/ 0 w 11"/>
                <a:gd name="T5" fmla="*/ 0 h 6"/>
              </a:gdLst>
              <a:ahLst/>
              <a:cxnLst>
                <a:cxn ang="0">
                  <a:pos x="T0" y="T1"/>
                </a:cxn>
                <a:cxn ang="0">
                  <a:pos x="T2" y="T3"/>
                </a:cxn>
                <a:cxn ang="0">
                  <a:pos x="T4" y="T5"/>
                </a:cxn>
              </a:cxnLst>
              <a:rect l="0" t="0" r="r" b="b"/>
              <a:pathLst>
                <a:path w="11" h="6">
                  <a:moveTo>
                    <a:pt x="0" y="0"/>
                  </a:moveTo>
                  <a:cubicBezTo>
                    <a:pt x="1" y="0"/>
                    <a:pt x="7" y="6"/>
                    <a:pt x="8" y="4"/>
                  </a:cubicBezTo>
                  <a:cubicBezTo>
                    <a:pt x="11" y="1"/>
                    <a:pt x="1" y="0"/>
                    <a:pt x="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1" name="Freeform 465"/>
            <p:cNvSpPr>
              <a:spLocks/>
            </p:cNvSpPr>
            <p:nvPr/>
          </p:nvSpPr>
          <p:spPr bwMode="auto">
            <a:xfrm>
              <a:off x="17474083" y="9192351"/>
              <a:ext cx="57323" cy="38227"/>
            </a:xfrm>
            <a:custGeom>
              <a:avLst/>
              <a:gdLst>
                <a:gd name="T0" fmla="*/ 3 w 6"/>
                <a:gd name="T1" fmla="*/ 3 h 4"/>
                <a:gd name="T2" fmla="*/ 4 w 6"/>
                <a:gd name="T3" fmla="*/ 0 h 4"/>
                <a:gd name="T4" fmla="*/ 3 w 6"/>
                <a:gd name="T5" fmla="*/ 3 h 4"/>
                <a:gd name="T6" fmla="*/ 3 w 6"/>
                <a:gd name="T7" fmla="*/ 3 h 4"/>
              </a:gdLst>
              <a:ahLst/>
              <a:cxnLst>
                <a:cxn ang="0">
                  <a:pos x="T0" y="T1"/>
                </a:cxn>
                <a:cxn ang="0">
                  <a:pos x="T2" y="T3"/>
                </a:cxn>
                <a:cxn ang="0">
                  <a:pos x="T4" y="T5"/>
                </a:cxn>
                <a:cxn ang="0">
                  <a:pos x="T6" y="T7"/>
                </a:cxn>
              </a:cxnLst>
              <a:rect l="0" t="0" r="r" b="b"/>
              <a:pathLst>
                <a:path w="6" h="4">
                  <a:moveTo>
                    <a:pt x="3" y="3"/>
                  </a:moveTo>
                  <a:cubicBezTo>
                    <a:pt x="0" y="4"/>
                    <a:pt x="1" y="0"/>
                    <a:pt x="4" y="0"/>
                  </a:cubicBezTo>
                  <a:cubicBezTo>
                    <a:pt x="6" y="0"/>
                    <a:pt x="5" y="3"/>
                    <a:pt x="3" y="3"/>
                  </a:cubicBezTo>
                  <a:cubicBezTo>
                    <a:pt x="2" y="4"/>
                    <a:pt x="5" y="3"/>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2" name="Freeform 466"/>
            <p:cNvSpPr>
              <a:spLocks/>
            </p:cNvSpPr>
            <p:nvPr/>
          </p:nvSpPr>
          <p:spPr bwMode="auto">
            <a:xfrm>
              <a:off x="17569627" y="9185981"/>
              <a:ext cx="140127" cy="44598"/>
            </a:xfrm>
            <a:custGeom>
              <a:avLst/>
              <a:gdLst>
                <a:gd name="T0" fmla="*/ 2 w 15"/>
                <a:gd name="T1" fmla="*/ 3 h 5"/>
                <a:gd name="T2" fmla="*/ 1 w 15"/>
                <a:gd name="T3" fmla="*/ 1 h 5"/>
                <a:gd name="T4" fmla="*/ 5 w 15"/>
                <a:gd name="T5" fmla="*/ 0 h 5"/>
                <a:gd name="T6" fmla="*/ 13 w 15"/>
                <a:gd name="T7" fmla="*/ 2 h 5"/>
                <a:gd name="T8" fmla="*/ 15 w 15"/>
                <a:gd name="T9" fmla="*/ 5 h 5"/>
                <a:gd name="T10" fmla="*/ 11 w 15"/>
                <a:gd name="T11" fmla="*/ 3 h 5"/>
                <a:gd name="T12" fmla="*/ 2 w 15"/>
                <a:gd name="T13" fmla="*/ 3 h 5"/>
                <a:gd name="T14" fmla="*/ 2 w 15"/>
                <a:gd name="T15" fmla="*/ 3 h 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5">
                  <a:moveTo>
                    <a:pt x="2" y="3"/>
                  </a:moveTo>
                  <a:cubicBezTo>
                    <a:pt x="1" y="3"/>
                    <a:pt x="0" y="2"/>
                    <a:pt x="1" y="1"/>
                  </a:cubicBezTo>
                  <a:cubicBezTo>
                    <a:pt x="2" y="0"/>
                    <a:pt x="3" y="0"/>
                    <a:pt x="5" y="0"/>
                  </a:cubicBezTo>
                  <a:cubicBezTo>
                    <a:pt x="8" y="0"/>
                    <a:pt x="10" y="0"/>
                    <a:pt x="13" y="2"/>
                  </a:cubicBezTo>
                  <a:cubicBezTo>
                    <a:pt x="14" y="3"/>
                    <a:pt x="15" y="4"/>
                    <a:pt x="15" y="5"/>
                  </a:cubicBezTo>
                  <a:cubicBezTo>
                    <a:pt x="14" y="5"/>
                    <a:pt x="11" y="3"/>
                    <a:pt x="11" y="3"/>
                  </a:cubicBezTo>
                  <a:cubicBezTo>
                    <a:pt x="8" y="2"/>
                    <a:pt x="5" y="3"/>
                    <a:pt x="2" y="3"/>
                  </a:cubicBezTo>
                  <a:cubicBezTo>
                    <a:pt x="1" y="3"/>
                    <a:pt x="3" y="3"/>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3" name="Freeform 467"/>
            <p:cNvSpPr>
              <a:spLocks/>
            </p:cNvSpPr>
            <p:nvPr/>
          </p:nvSpPr>
          <p:spPr bwMode="auto">
            <a:xfrm>
              <a:off x="17139689" y="8969361"/>
              <a:ext cx="299364" cy="337667"/>
            </a:xfrm>
            <a:custGeom>
              <a:avLst/>
              <a:gdLst>
                <a:gd name="T0" fmla="*/ 13 w 32"/>
                <a:gd name="T1" fmla="*/ 32 h 36"/>
                <a:gd name="T2" fmla="*/ 14 w 32"/>
                <a:gd name="T3" fmla="*/ 30 h 36"/>
                <a:gd name="T4" fmla="*/ 11 w 32"/>
                <a:gd name="T5" fmla="*/ 28 h 36"/>
                <a:gd name="T6" fmla="*/ 12 w 32"/>
                <a:gd name="T7" fmla="*/ 23 h 36"/>
                <a:gd name="T8" fmla="*/ 8 w 32"/>
                <a:gd name="T9" fmla="*/ 23 h 36"/>
                <a:gd name="T10" fmla="*/ 8 w 32"/>
                <a:gd name="T11" fmla="*/ 29 h 36"/>
                <a:gd name="T12" fmla="*/ 8 w 32"/>
                <a:gd name="T13" fmla="*/ 30 h 36"/>
                <a:gd name="T14" fmla="*/ 7 w 32"/>
                <a:gd name="T15" fmla="*/ 34 h 36"/>
                <a:gd name="T16" fmla="*/ 4 w 32"/>
                <a:gd name="T17" fmla="*/ 36 h 36"/>
                <a:gd name="T18" fmla="*/ 4 w 32"/>
                <a:gd name="T19" fmla="*/ 31 h 36"/>
                <a:gd name="T20" fmla="*/ 2 w 32"/>
                <a:gd name="T21" fmla="*/ 26 h 36"/>
                <a:gd name="T22" fmla="*/ 1 w 32"/>
                <a:gd name="T23" fmla="*/ 21 h 36"/>
                <a:gd name="T24" fmla="*/ 3 w 32"/>
                <a:gd name="T25" fmla="*/ 14 h 36"/>
                <a:gd name="T26" fmla="*/ 9 w 32"/>
                <a:gd name="T27" fmla="*/ 5 h 36"/>
                <a:gd name="T28" fmla="*/ 11 w 32"/>
                <a:gd name="T29" fmla="*/ 2 h 36"/>
                <a:gd name="T30" fmla="*/ 18 w 32"/>
                <a:gd name="T31" fmla="*/ 4 h 36"/>
                <a:gd name="T32" fmla="*/ 25 w 32"/>
                <a:gd name="T33" fmla="*/ 4 h 36"/>
                <a:gd name="T34" fmla="*/ 32 w 32"/>
                <a:gd name="T35" fmla="*/ 1 h 36"/>
                <a:gd name="T36" fmla="*/ 29 w 32"/>
                <a:gd name="T37" fmla="*/ 6 h 36"/>
                <a:gd name="T38" fmla="*/ 23 w 32"/>
                <a:gd name="T39" fmla="*/ 7 h 36"/>
                <a:gd name="T40" fmla="*/ 10 w 32"/>
                <a:gd name="T41" fmla="*/ 7 h 36"/>
                <a:gd name="T42" fmla="*/ 6 w 32"/>
                <a:gd name="T43" fmla="*/ 10 h 36"/>
                <a:gd name="T44" fmla="*/ 10 w 32"/>
                <a:gd name="T45" fmla="*/ 15 h 36"/>
                <a:gd name="T46" fmla="*/ 13 w 32"/>
                <a:gd name="T47" fmla="*/ 14 h 36"/>
                <a:gd name="T48" fmla="*/ 20 w 32"/>
                <a:gd name="T49" fmla="*/ 13 h 36"/>
                <a:gd name="T50" fmla="*/ 17 w 32"/>
                <a:gd name="T51" fmla="*/ 16 h 36"/>
                <a:gd name="T52" fmla="*/ 13 w 32"/>
                <a:gd name="T53" fmla="*/ 17 h 36"/>
                <a:gd name="T54" fmla="*/ 14 w 32"/>
                <a:gd name="T55" fmla="*/ 20 h 36"/>
                <a:gd name="T56" fmla="*/ 18 w 32"/>
                <a:gd name="T57" fmla="*/ 25 h 36"/>
                <a:gd name="T58" fmla="*/ 19 w 32"/>
                <a:gd name="T59" fmla="*/ 28 h 36"/>
                <a:gd name="T60" fmla="*/ 22 w 32"/>
                <a:gd name="T61" fmla="*/ 30 h 36"/>
                <a:gd name="T62" fmla="*/ 13 w 32"/>
                <a:gd name="T63" fmla="*/ 32 h 36"/>
                <a:gd name="T64" fmla="*/ 13 w 32"/>
                <a:gd name="T65" fmla="*/ 3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6">
                  <a:moveTo>
                    <a:pt x="13" y="32"/>
                  </a:moveTo>
                  <a:cubicBezTo>
                    <a:pt x="13" y="31"/>
                    <a:pt x="14" y="31"/>
                    <a:pt x="14" y="30"/>
                  </a:cubicBezTo>
                  <a:cubicBezTo>
                    <a:pt x="14" y="29"/>
                    <a:pt x="12" y="28"/>
                    <a:pt x="11" y="28"/>
                  </a:cubicBezTo>
                  <a:cubicBezTo>
                    <a:pt x="10" y="26"/>
                    <a:pt x="12" y="25"/>
                    <a:pt x="12" y="23"/>
                  </a:cubicBezTo>
                  <a:cubicBezTo>
                    <a:pt x="12" y="22"/>
                    <a:pt x="8" y="22"/>
                    <a:pt x="8" y="23"/>
                  </a:cubicBezTo>
                  <a:cubicBezTo>
                    <a:pt x="7" y="25"/>
                    <a:pt x="8" y="27"/>
                    <a:pt x="8" y="29"/>
                  </a:cubicBezTo>
                  <a:cubicBezTo>
                    <a:pt x="7" y="29"/>
                    <a:pt x="8" y="30"/>
                    <a:pt x="8" y="30"/>
                  </a:cubicBezTo>
                  <a:cubicBezTo>
                    <a:pt x="8" y="32"/>
                    <a:pt x="7" y="33"/>
                    <a:pt x="7" y="34"/>
                  </a:cubicBezTo>
                  <a:cubicBezTo>
                    <a:pt x="6" y="36"/>
                    <a:pt x="7" y="36"/>
                    <a:pt x="4" y="36"/>
                  </a:cubicBezTo>
                  <a:cubicBezTo>
                    <a:pt x="1" y="36"/>
                    <a:pt x="4" y="32"/>
                    <a:pt x="4" y="31"/>
                  </a:cubicBezTo>
                  <a:cubicBezTo>
                    <a:pt x="5" y="30"/>
                    <a:pt x="4" y="27"/>
                    <a:pt x="2" y="26"/>
                  </a:cubicBezTo>
                  <a:cubicBezTo>
                    <a:pt x="0" y="25"/>
                    <a:pt x="0" y="23"/>
                    <a:pt x="1" y="21"/>
                  </a:cubicBezTo>
                  <a:cubicBezTo>
                    <a:pt x="2" y="19"/>
                    <a:pt x="2" y="16"/>
                    <a:pt x="3" y="14"/>
                  </a:cubicBezTo>
                  <a:cubicBezTo>
                    <a:pt x="5" y="11"/>
                    <a:pt x="4" y="5"/>
                    <a:pt x="9" y="5"/>
                  </a:cubicBezTo>
                  <a:cubicBezTo>
                    <a:pt x="10" y="5"/>
                    <a:pt x="9" y="2"/>
                    <a:pt x="11" y="2"/>
                  </a:cubicBezTo>
                  <a:cubicBezTo>
                    <a:pt x="14" y="3"/>
                    <a:pt x="16" y="4"/>
                    <a:pt x="18" y="4"/>
                  </a:cubicBezTo>
                  <a:cubicBezTo>
                    <a:pt x="20" y="4"/>
                    <a:pt x="23" y="5"/>
                    <a:pt x="25" y="4"/>
                  </a:cubicBezTo>
                  <a:cubicBezTo>
                    <a:pt x="26" y="4"/>
                    <a:pt x="32" y="0"/>
                    <a:pt x="32" y="1"/>
                  </a:cubicBezTo>
                  <a:cubicBezTo>
                    <a:pt x="32" y="2"/>
                    <a:pt x="29" y="5"/>
                    <a:pt x="29" y="6"/>
                  </a:cubicBezTo>
                  <a:cubicBezTo>
                    <a:pt x="27" y="7"/>
                    <a:pt x="25" y="7"/>
                    <a:pt x="23" y="7"/>
                  </a:cubicBezTo>
                  <a:cubicBezTo>
                    <a:pt x="18" y="6"/>
                    <a:pt x="14" y="7"/>
                    <a:pt x="10" y="7"/>
                  </a:cubicBezTo>
                  <a:cubicBezTo>
                    <a:pt x="7" y="6"/>
                    <a:pt x="6" y="7"/>
                    <a:pt x="6" y="10"/>
                  </a:cubicBezTo>
                  <a:cubicBezTo>
                    <a:pt x="6" y="13"/>
                    <a:pt x="9" y="13"/>
                    <a:pt x="10" y="15"/>
                  </a:cubicBezTo>
                  <a:cubicBezTo>
                    <a:pt x="11" y="17"/>
                    <a:pt x="12" y="15"/>
                    <a:pt x="13" y="14"/>
                  </a:cubicBezTo>
                  <a:cubicBezTo>
                    <a:pt x="13" y="13"/>
                    <a:pt x="20" y="12"/>
                    <a:pt x="20" y="13"/>
                  </a:cubicBezTo>
                  <a:cubicBezTo>
                    <a:pt x="21" y="13"/>
                    <a:pt x="18" y="16"/>
                    <a:pt x="17" y="16"/>
                  </a:cubicBezTo>
                  <a:cubicBezTo>
                    <a:pt x="15" y="18"/>
                    <a:pt x="15" y="18"/>
                    <a:pt x="13" y="17"/>
                  </a:cubicBezTo>
                  <a:cubicBezTo>
                    <a:pt x="13" y="17"/>
                    <a:pt x="14" y="20"/>
                    <a:pt x="14" y="20"/>
                  </a:cubicBezTo>
                  <a:cubicBezTo>
                    <a:pt x="15" y="21"/>
                    <a:pt x="18" y="23"/>
                    <a:pt x="18" y="25"/>
                  </a:cubicBezTo>
                  <a:cubicBezTo>
                    <a:pt x="18" y="26"/>
                    <a:pt x="18" y="27"/>
                    <a:pt x="19" y="28"/>
                  </a:cubicBezTo>
                  <a:cubicBezTo>
                    <a:pt x="19" y="28"/>
                    <a:pt x="21" y="30"/>
                    <a:pt x="22" y="30"/>
                  </a:cubicBezTo>
                  <a:cubicBezTo>
                    <a:pt x="20" y="31"/>
                    <a:pt x="15" y="33"/>
                    <a:pt x="13" y="32"/>
                  </a:cubicBezTo>
                  <a:cubicBezTo>
                    <a:pt x="13" y="31"/>
                    <a:pt x="14" y="33"/>
                    <a:pt x="13" y="3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4" name="Freeform 468"/>
            <p:cNvSpPr>
              <a:spLocks/>
            </p:cNvSpPr>
            <p:nvPr/>
          </p:nvSpPr>
          <p:spPr bwMode="auto">
            <a:xfrm>
              <a:off x="17540962" y="8950247"/>
              <a:ext cx="73248" cy="140163"/>
            </a:xfrm>
            <a:custGeom>
              <a:avLst/>
              <a:gdLst>
                <a:gd name="T0" fmla="*/ 3 w 8"/>
                <a:gd name="T1" fmla="*/ 2 h 15"/>
                <a:gd name="T2" fmla="*/ 3 w 8"/>
                <a:gd name="T3" fmla="*/ 0 h 15"/>
                <a:gd name="T4" fmla="*/ 0 w 8"/>
                <a:gd name="T5" fmla="*/ 4 h 15"/>
                <a:gd name="T6" fmla="*/ 1 w 8"/>
                <a:gd name="T7" fmla="*/ 8 h 15"/>
                <a:gd name="T8" fmla="*/ 2 w 8"/>
                <a:gd name="T9" fmla="*/ 12 h 15"/>
                <a:gd name="T10" fmla="*/ 5 w 8"/>
                <a:gd name="T11" fmla="*/ 15 h 15"/>
                <a:gd name="T12" fmla="*/ 4 w 8"/>
                <a:gd name="T13" fmla="*/ 13 h 15"/>
                <a:gd name="T14" fmla="*/ 3 w 8"/>
                <a:gd name="T15" fmla="*/ 9 h 15"/>
                <a:gd name="T16" fmla="*/ 7 w 8"/>
                <a:gd name="T17" fmla="*/ 9 h 15"/>
                <a:gd name="T18" fmla="*/ 5 w 8"/>
                <a:gd name="T19" fmla="*/ 7 h 15"/>
                <a:gd name="T20" fmla="*/ 6 w 8"/>
                <a:gd name="T21" fmla="*/ 5 h 15"/>
                <a:gd name="T22" fmla="*/ 2 w 8"/>
                <a:gd name="T23" fmla="*/ 6 h 15"/>
                <a:gd name="T24" fmla="*/ 3 w 8"/>
                <a:gd name="T25" fmla="*/ 2 h 15"/>
                <a:gd name="T26" fmla="*/ 3 w 8"/>
                <a:gd name="T27" fmla="*/ 2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 h="15">
                  <a:moveTo>
                    <a:pt x="3" y="2"/>
                  </a:moveTo>
                  <a:cubicBezTo>
                    <a:pt x="3" y="1"/>
                    <a:pt x="3" y="1"/>
                    <a:pt x="3" y="0"/>
                  </a:cubicBezTo>
                  <a:cubicBezTo>
                    <a:pt x="2" y="0"/>
                    <a:pt x="0" y="3"/>
                    <a:pt x="0" y="4"/>
                  </a:cubicBezTo>
                  <a:cubicBezTo>
                    <a:pt x="0" y="5"/>
                    <a:pt x="1" y="6"/>
                    <a:pt x="1" y="8"/>
                  </a:cubicBezTo>
                  <a:cubicBezTo>
                    <a:pt x="1" y="9"/>
                    <a:pt x="1" y="11"/>
                    <a:pt x="2" y="12"/>
                  </a:cubicBezTo>
                  <a:cubicBezTo>
                    <a:pt x="2" y="12"/>
                    <a:pt x="5" y="15"/>
                    <a:pt x="5" y="15"/>
                  </a:cubicBezTo>
                  <a:cubicBezTo>
                    <a:pt x="5" y="15"/>
                    <a:pt x="4" y="13"/>
                    <a:pt x="4" y="13"/>
                  </a:cubicBezTo>
                  <a:cubicBezTo>
                    <a:pt x="3" y="12"/>
                    <a:pt x="3" y="10"/>
                    <a:pt x="3" y="9"/>
                  </a:cubicBezTo>
                  <a:cubicBezTo>
                    <a:pt x="3" y="8"/>
                    <a:pt x="7" y="9"/>
                    <a:pt x="7" y="9"/>
                  </a:cubicBezTo>
                  <a:cubicBezTo>
                    <a:pt x="8" y="9"/>
                    <a:pt x="6" y="8"/>
                    <a:pt x="5" y="7"/>
                  </a:cubicBezTo>
                  <a:cubicBezTo>
                    <a:pt x="5" y="7"/>
                    <a:pt x="6" y="6"/>
                    <a:pt x="6" y="5"/>
                  </a:cubicBezTo>
                  <a:cubicBezTo>
                    <a:pt x="7" y="1"/>
                    <a:pt x="3" y="6"/>
                    <a:pt x="2" y="6"/>
                  </a:cubicBezTo>
                  <a:cubicBezTo>
                    <a:pt x="2" y="6"/>
                    <a:pt x="4" y="3"/>
                    <a:pt x="3" y="2"/>
                  </a:cubicBezTo>
                  <a:cubicBezTo>
                    <a:pt x="3" y="1"/>
                    <a:pt x="4" y="3"/>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5" name="Freeform 469"/>
            <p:cNvSpPr>
              <a:spLocks/>
            </p:cNvSpPr>
            <p:nvPr/>
          </p:nvSpPr>
          <p:spPr bwMode="auto">
            <a:xfrm>
              <a:off x="17579182" y="8931136"/>
              <a:ext cx="25477" cy="19114"/>
            </a:xfrm>
            <a:custGeom>
              <a:avLst/>
              <a:gdLst>
                <a:gd name="T0" fmla="*/ 1 w 3"/>
                <a:gd name="T1" fmla="*/ 2 h 2"/>
                <a:gd name="T2" fmla="*/ 2 w 3"/>
                <a:gd name="T3" fmla="*/ 0 h 2"/>
                <a:gd name="T4" fmla="*/ 1 w 3"/>
                <a:gd name="T5" fmla="*/ 2 h 2"/>
              </a:gdLst>
              <a:ahLst/>
              <a:cxnLst>
                <a:cxn ang="0">
                  <a:pos x="T0" y="T1"/>
                </a:cxn>
                <a:cxn ang="0">
                  <a:pos x="T2" y="T3"/>
                </a:cxn>
                <a:cxn ang="0">
                  <a:pos x="T4" y="T5"/>
                </a:cxn>
              </a:cxnLst>
              <a:rect l="0" t="0" r="r" b="b"/>
              <a:pathLst>
                <a:path w="3" h="2">
                  <a:moveTo>
                    <a:pt x="1" y="2"/>
                  </a:moveTo>
                  <a:cubicBezTo>
                    <a:pt x="0" y="2"/>
                    <a:pt x="1" y="0"/>
                    <a:pt x="2" y="0"/>
                  </a:cubicBezTo>
                  <a:cubicBezTo>
                    <a:pt x="3" y="0"/>
                    <a:pt x="2"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6" name="Freeform 470"/>
            <p:cNvSpPr>
              <a:spLocks/>
            </p:cNvSpPr>
            <p:nvPr/>
          </p:nvSpPr>
          <p:spPr bwMode="auto">
            <a:xfrm>
              <a:off x="17681092" y="9052186"/>
              <a:ext cx="44586" cy="19114"/>
            </a:xfrm>
            <a:custGeom>
              <a:avLst/>
              <a:gdLst>
                <a:gd name="T0" fmla="*/ 5 w 5"/>
                <a:gd name="T1" fmla="*/ 1 h 2"/>
                <a:gd name="T2" fmla="*/ 0 w 5"/>
                <a:gd name="T3" fmla="*/ 1 h 2"/>
                <a:gd name="T4" fmla="*/ 5 w 5"/>
                <a:gd name="T5" fmla="*/ 1 h 2"/>
              </a:gdLst>
              <a:ahLst/>
              <a:cxnLst>
                <a:cxn ang="0">
                  <a:pos x="T0" y="T1"/>
                </a:cxn>
                <a:cxn ang="0">
                  <a:pos x="T2" y="T3"/>
                </a:cxn>
                <a:cxn ang="0">
                  <a:pos x="T4" y="T5"/>
                </a:cxn>
              </a:cxnLst>
              <a:rect l="0" t="0" r="r" b="b"/>
              <a:pathLst>
                <a:path w="5" h="2">
                  <a:moveTo>
                    <a:pt x="5" y="1"/>
                  </a:moveTo>
                  <a:cubicBezTo>
                    <a:pt x="5" y="0"/>
                    <a:pt x="0" y="0"/>
                    <a:pt x="0" y="1"/>
                  </a:cubicBezTo>
                  <a:cubicBezTo>
                    <a:pt x="0" y="1"/>
                    <a:pt x="5" y="2"/>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7" name="Freeform 471"/>
            <p:cNvSpPr>
              <a:spLocks/>
            </p:cNvSpPr>
            <p:nvPr/>
          </p:nvSpPr>
          <p:spPr bwMode="auto">
            <a:xfrm>
              <a:off x="17690647" y="9061741"/>
              <a:ext cx="175160" cy="105124"/>
            </a:xfrm>
            <a:custGeom>
              <a:avLst/>
              <a:gdLst>
                <a:gd name="T0" fmla="*/ 10 w 19"/>
                <a:gd name="T1" fmla="*/ 1 h 11"/>
                <a:gd name="T2" fmla="*/ 4 w 19"/>
                <a:gd name="T3" fmla="*/ 3 h 11"/>
                <a:gd name="T4" fmla="*/ 3 w 19"/>
                <a:gd name="T5" fmla="*/ 4 h 11"/>
                <a:gd name="T6" fmla="*/ 1 w 19"/>
                <a:gd name="T7" fmla="*/ 3 h 11"/>
                <a:gd name="T8" fmla="*/ 3 w 19"/>
                <a:gd name="T9" fmla="*/ 6 h 11"/>
                <a:gd name="T10" fmla="*/ 6 w 19"/>
                <a:gd name="T11" fmla="*/ 7 h 11"/>
                <a:gd name="T12" fmla="*/ 9 w 19"/>
                <a:gd name="T13" fmla="*/ 10 h 11"/>
                <a:gd name="T14" fmla="*/ 14 w 19"/>
                <a:gd name="T15" fmla="*/ 10 h 11"/>
                <a:gd name="T16" fmla="*/ 18 w 19"/>
                <a:gd name="T17" fmla="*/ 5 h 11"/>
                <a:gd name="T18" fmla="*/ 15 w 19"/>
                <a:gd name="T19" fmla="*/ 2 h 11"/>
                <a:gd name="T20" fmla="*/ 10 w 19"/>
                <a:gd name="T21" fmla="*/ 1 h 11"/>
                <a:gd name="T22" fmla="*/ 10 w 19"/>
                <a:gd name="T23"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 h="11">
                  <a:moveTo>
                    <a:pt x="10" y="1"/>
                  </a:moveTo>
                  <a:cubicBezTo>
                    <a:pt x="9" y="0"/>
                    <a:pt x="5" y="2"/>
                    <a:pt x="4" y="3"/>
                  </a:cubicBezTo>
                  <a:cubicBezTo>
                    <a:pt x="3" y="3"/>
                    <a:pt x="4" y="3"/>
                    <a:pt x="3" y="4"/>
                  </a:cubicBezTo>
                  <a:cubicBezTo>
                    <a:pt x="3" y="5"/>
                    <a:pt x="2" y="3"/>
                    <a:pt x="1" y="3"/>
                  </a:cubicBezTo>
                  <a:cubicBezTo>
                    <a:pt x="0" y="3"/>
                    <a:pt x="2" y="6"/>
                    <a:pt x="3" y="6"/>
                  </a:cubicBezTo>
                  <a:cubicBezTo>
                    <a:pt x="3" y="7"/>
                    <a:pt x="5" y="7"/>
                    <a:pt x="6" y="7"/>
                  </a:cubicBezTo>
                  <a:cubicBezTo>
                    <a:pt x="8" y="7"/>
                    <a:pt x="8" y="9"/>
                    <a:pt x="9" y="10"/>
                  </a:cubicBezTo>
                  <a:cubicBezTo>
                    <a:pt x="10" y="11"/>
                    <a:pt x="13" y="10"/>
                    <a:pt x="14" y="10"/>
                  </a:cubicBezTo>
                  <a:cubicBezTo>
                    <a:pt x="18" y="10"/>
                    <a:pt x="19" y="8"/>
                    <a:pt x="18" y="5"/>
                  </a:cubicBezTo>
                  <a:cubicBezTo>
                    <a:pt x="18" y="3"/>
                    <a:pt x="17" y="2"/>
                    <a:pt x="15" y="2"/>
                  </a:cubicBezTo>
                  <a:cubicBezTo>
                    <a:pt x="14" y="2"/>
                    <a:pt x="12" y="1"/>
                    <a:pt x="10" y="1"/>
                  </a:cubicBezTo>
                  <a:cubicBezTo>
                    <a:pt x="10" y="1"/>
                    <a:pt x="11" y="1"/>
                    <a:pt x="1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8" name="Freeform 472"/>
            <p:cNvSpPr>
              <a:spLocks/>
            </p:cNvSpPr>
            <p:nvPr/>
          </p:nvSpPr>
          <p:spPr bwMode="auto">
            <a:xfrm>
              <a:off x="18521857" y="9240134"/>
              <a:ext cx="194268" cy="111494"/>
            </a:xfrm>
            <a:custGeom>
              <a:avLst/>
              <a:gdLst>
                <a:gd name="T0" fmla="*/ 0 w 21"/>
                <a:gd name="T1" fmla="*/ 8 h 12"/>
                <a:gd name="T2" fmla="*/ 6 w 21"/>
                <a:gd name="T3" fmla="*/ 8 h 12"/>
                <a:gd name="T4" fmla="*/ 9 w 21"/>
                <a:gd name="T5" fmla="*/ 7 h 12"/>
                <a:gd name="T6" fmla="*/ 13 w 21"/>
                <a:gd name="T7" fmla="*/ 7 h 12"/>
                <a:gd name="T8" fmla="*/ 14 w 21"/>
                <a:gd name="T9" fmla="*/ 5 h 12"/>
                <a:gd name="T10" fmla="*/ 17 w 21"/>
                <a:gd name="T11" fmla="*/ 3 h 12"/>
                <a:gd name="T12" fmla="*/ 20 w 21"/>
                <a:gd name="T13" fmla="*/ 4 h 12"/>
                <a:gd name="T14" fmla="*/ 18 w 21"/>
                <a:gd name="T15" fmla="*/ 7 h 12"/>
                <a:gd name="T16" fmla="*/ 11 w 21"/>
                <a:gd name="T17" fmla="*/ 11 h 12"/>
                <a:gd name="T18" fmla="*/ 0 w 21"/>
                <a:gd name="T19" fmla="*/ 8 h 12"/>
                <a:gd name="T20" fmla="*/ 0 w 21"/>
                <a:gd name="T21"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2">
                  <a:moveTo>
                    <a:pt x="0" y="8"/>
                  </a:moveTo>
                  <a:cubicBezTo>
                    <a:pt x="1" y="7"/>
                    <a:pt x="5" y="8"/>
                    <a:pt x="6" y="8"/>
                  </a:cubicBezTo>
                  <a:cubicBezTo>
                    <a:pt x="7" y="8"/>
                    <a:pt x="8" y="6"/>
                    <a:pt x="9" y="7"/>
                  </a:cubicBezTo>
                  <a:cubicBezTo>
                    <a:pt x="10" y="8"/>
                    <a:pt x="12" y="8"/>
                    <a:pt x="13" y="7"/>
                  </a:cubicBezTo>
                  <a:cubicBezTo>
                    <a:pt x="13" y="6"/>
                    <a:pt x="14" y="5"/>
                    <a:pt x="14" y="5"/>
                  </a:cubicBezTo>
                  <a:cubicBezTo>
                    <a:pt x="15" y="5"/>
                    <a:pt x="17" y="5"/>
                    <a:pt x="17" y="3"/>
                  </a:cubicBezTo>
                  <a:cubicBezTo>
                    <a:pt x="17" y="0"/>
                    <a:pt x="21" y="2"/>
                    <a:pt x="20" y="4"/>
                  </a:cubicBezTo>
                  <a:cubicBezTo>
                    <a:pt x="19" y="5"/>
                    <a:pt x="18" y="7"/>
                    <a:pt x="18" y="7"/>
                  </a:cubicBezTo>
                  <a:cubicBezTo>
                    <a:pt x="15" y="8"/>
                    <a:pt x="14" y="10"/>
                    <a:pt x="11" y="11"/>
                  </a:cubicBezTo>
                  <a:cubicBezTo>
                    <a:pt x="9" y="12"/>
                    <a:pt x="0" y="11"/>
                    <a:pt x="0" y="8"/>
                  </a:cubicBezTo>
                  <a:cubicBezTo>
                    <a:pt x="0" y="7"/>
                    <a:pt x="0" y="10"/>
                    <a:pt x="0"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79" name="Freeform 473"/>
            <p:cNvSpPr>
              <a:spLocks/>
            </p:cNvSpPr>
            <p:nvPr/>
          </p:nvSpPr>
          <p:spPr bwMode="auto">
            <a:xfrm>
              <a:off x="18802113" y="9297472"/>
              <a:ext cx="82803" cy="101936"/>
            </a:xfrm>
            <a:custGeom>
              <a:avLst/>
              <a:gdLst>
                <a:gd name="T0" fmla="*/ 1 w 9"/>
                <a:gd name="T1" fmla="*/ 0 h 11"/>
                <a:gd name="T2" fmla="*/ 8 w 9"/>
                <a:gd name="T3" fmla="*/ 8 h 11"/>
                <a:gd name="T4" fmla="*/ 5 w 9"/>
                <a:gd name="T5" fmla="*/ 4 h 11"/>
                <a:gd name="T6" fmla="*/ 1 w 9"/>
                <a:gd name="T7" fmla="*/ 0 h 11"/>
                <a:gd name="T8" fmla="*/ 1 w 9"/>
                <a:gd name="T9" fmla="*/ 0 h 11"/>
              </a:gdLst>
              <a:ahLst/>
              <a:cxnLst>
                <a:cxn ang="0">
                  <a:pos x="T0" y="T1"/>
                </a:cxn>
                <a:cxn ang="0">
                  <a:pos x="T2" y="T3"/>
                </a:cxn>
                <a:cxn ang="0">
                  <a:pos x="T4" y="T5"/>
                </a:cxn>
                <a:cxn ang="0">
                  <a:pos x="T6" y="T7"/>
                </a:cxn>
                <a:cxn ang="0">
                  <a:pos x="T8" y="T9"/>
                </a:cxn>
              </a:cxnLst>
              <a:rect l="0" t="0" r="r" b="b"/>
              <a:pathLst>
                <a:path w="9" h="11">
                  <a:moveTo>
                    <a:pt x="1" y="0"/>
                  </a:moveTo>
                  <a:cubicBezTo>
                    <a:pt x="0" y="1"/>
                    <a:pt x="5" y="11"/>
                    <a:pt x="8" y="8"/>
                  </a:cubicBezTo>
                  <a:cubicBezTo>
                    <a:pt x="9" y="6"/>
                    <a:pt x="6" y="4"/>
                    <a:pt x="5" y="4"/>
                  </a:cubicBezTo>
                  <a:cubicBezTo>
                    <a:pt x="4" y="3"/>
                    <a:pt x="1" y="0"/>
                    <a:pt x="1" y="0"/>
                  </a:cubicBezTo>
                  <a:cubicBezTo>
                    <a:pt x="0" y="1"/>
                    <a:pt x="2"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0" name="Freeform 474"/>
            <p:cNvSpPr>
              <a:spLocks/>
            </p:cNvSpPr>
            <p:nvPr/>
          </p:nvSpPr>
          <p:spPr bwMode="auto">
            <a:xfrm>
              <a:off x="19044149" y="9485423"/>
              <a:ext cx="54139" cy="54153"/>
            </a:xfrm>
            <a:custGeom>
              <a:avLst/>
              <a:gdLst>
                <a:gd name="T0" fmla="*/ 6 w 6"/>
                <a:gd name="T1" fmla="*/ 4 h 6"/>
                <a:gd name="T2" fmla="*/ 1 w 6"/>
                <a:gd name="T3" fmla="*/ 2 h 6"/>
                <a:gd name="T4" fmla="*/ 6 w 6"/>
                <a:gd name="T5" fmla="*/ 4 h 6"/>
                <a:gd name="T6" fmla="*/ 6 w 6"/>
                <a:gd name="T7" fmla="*/ 4 h 6"/>
              </a:gdLst>
              <a:ahLst/>
              <a:cxnLst>
                <a:cxn ang="0">
                  <a:pos x="T0" y="T1"/>
                </a:cxn>
                <a:cxn ang="0">
                  <a:pos x="T2" y="T3"/>
                </a:cxn>
                <a:cxn ang="0">
                  <a:pos x="T4" y="T5"/>
                </a:cxn>
                <a:cxn ang="0">
                  <a:pos x="T6" y="T7"/>
                </a:cxn>
              </a:cxnLst>
              <a:rect l="0" t="0" r="r" b="b"/>
              <a:pathLst>
                <a:path w="6" h="6">
                  <a:moveTo>
                    <a:pt x="6" y="4"/>
                  </a:moveTo>
                  <a:cubicBezTo>
                    <a:pt x="6" y="2"/>
                    <a:pt x="0" y="0"/>
                    <a:pt x="1" y="2"/>
                  </a:cubicBezTo>
                  <a:cubicBezTo>
                    <a:pt x="1" y="3"/>
                    <a:pt x="6" y="5"/>
                    <a:pt x="6" y="4"/>
                  </a:cubicBezTo>
                  <a:cubicBezTo>
                    <a:pt x="6" y="3"/>
                    <a:pt x="6" y="6"/>
                    <a:pt x="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1" name="Freeform 475"/>
            <p:cNvSpPr>
              <a:spLocks/>
            </p:cNvSpPr>
            <p:nvPr/>
          </p:nvSpPr>
          <p:spPr bwMode="auto">
            <a:xfrm>
              <a:off x="18986825" y="9399411"/>
              <a:ext cx="85988" cy="57338"/>
            </a:xfrm>
            <a:custGeom>
              <a:avLst/>
              <a:gdLst>
                <a:gd name="T0" fmla="*/ 8 w 9"/>
                <a:gd name="T1" fmla="*/ 6 h 6"/>
                <a:gd name="T2" fmla="*/ 0 w 9"/>
                <a:gd name="T3" fmla="*/ 1 h 6"/>
                <a:gd name="T4" fmla="*/ 3 w 9"/>
                <a:gd name="T5" fmla="*/ 4 h 6"/>
                <a:gd name="T6" fmla="*/ 8 w 9"/>
                <a:gd name="T7" fmla="*/ 6 h 6"/>
                <a:gd name="T8" fmla="*/ 8 w 9"/>
                <a:gd name="T9" fmla="*/ 6 h 6"/>
              </a:gdLst>
              <a:ahLst/>
              <a:cxnLst>
                <a:cxn ang="0">
                  <a:pos x="T0" y="T1"/>
                </a:cxn>
                <a:cxn ang="0">
                  <a:pos x="T2" y="T3"/>
                </a:cxn>
                <a:cxn ang="0">
                  <a:pos x="T4" y="T5"/>
                </a:cxn>
                <a:cxn ang="0">
                  <a:pos x="T6" y="T7"/>
                </a:cxn>
                <a:cxn ang="0">
                  <a:pos x="T8" y="T9"/>
                </a:cxn>
              </a:cxnLst>
              <a:rect l="0" t="0" r="r" b="b"/>
              <a:pathLst>
                <a:path w="9" h="6">
                  <a:moveTo>
                    <a:pt x="8" y="6"/>
                  </a:moveTo>
                  <a:cubicBezTo>
                    <a:pt x="6" y="5"/>
                    <a:pt x="3" y="0"/>
                    <a:pt x="0" y="1"/>
                  </a:cubicBezTo>
                  <a:cubicBezTo>
                    <a:pt x="0" y="2"/>
                    <a:pt x="3" y="3"/>
                    <a:pt x="3" y="4"/>
                  </a:cubicBezTo>
                  <a:cubicBezTo>
                    <a:pt x="5" y="4"/>
                    <a:pt x="6" y="5"/>
                    <a:pt x="8" y="6"/>
                  </a:cubicBezTo>
                  <a:cubicBezTo>
                    <a:pt x="9" y="6"/>
                    <a:pt x="6" y="5"/>
                    <a:pt x="8"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2" name="Freeform 476"/>
            <p:cNvSpPr>
              <a:spLocks/>
            </p:cNvSpPr>
            <p:nvPr/>
          </p:nvSpPr>
          <p:spPr bwMode="auto">
            <a:xfrm>
              <a:off x="18904022" y="9361183"/>
              <a:ext cx="38217" cy="47785"/>
            </a:xfrm>
            <a:custGeom>
              <a:avLst/>
              <a:gdLst>
                <a:gd name="T0" fmla="*/ 4 w 4"/>
                <a:gd name="T1" fmla="*/ 4 h 5"/>
                <a:gd name="T2" fmla="*/ 0 w 4"/>
                <a:gd name="T3" fmla="*/ 0 h 5"/>
                <a:gd name="T4" fmla="*/ 4 w 4"/>
                <a:gd name="T5" fmla="*/ 4 h 5"/>
              </a:gdLst>
              <a:ahLst/>
              <a:cxnLst>
                <a:cxn ang="0">
                  <a:pos x="T0" y="T1"/>
                </a:cxn>
                <a:cxn ang="0">
                  <a:pos x="T2" y="T3"/>
                </a:cxn>
                <a:cxn ang="0">
                  <a:pos x="T4" y="T5"/>
                </a:cxn>
              </a:cxnLst>
              <a:rect l="0" t="0" r="r" b="b"/>
              <a:pathLst>
                <a:path w="4" h="5">
                  <a:moveTo>
                    <a:pt x="4" y="4"/>
                  </a:moveTo>
                  <a:cubicBezTo>
                    <a:pt x="4" y="2"/>
                    <a:pt x="0" y="0"/>
                    <a:pt x="0" y="0"/>
                  </a:cubicBezTo>
                  <a:cubicBezTo>
                    <a:pt x="0" y="1"/>
                    <a:pt x="4" y="5"/>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3" name="Freeform 477"/>
            <p:cNvSpPr>
              <a:spLocks/>
            </p:cNvSpPr>
            <p:nvPr/>
          </p:nvSpPr>
          <p:spPr bwMode="auto">
            <a:xfrm>
              <a:off x="19247970" y="10017406"/>
              <a:ext cx="149680" cy="111494"/>
            </a:xfrm>
            <a:custGeom>
              <a:avLst/>
              <a:gdLst>
                <a:gd name="T0" fmla="*/ 15 w 16"/>
                <a:gd name="T1" fmla="*/ 11 h 12"/>
                <a:gd name="T2" fmla="*/ 2 w 16"/>
                <a:gd name="T3" fmla="*/ 0 h 12"/>
                <a:gd name="T4" fmla="*/ 15 w 16"/>
                <a:gd name="T5" fmla="*/ 11 h 12"/>
              </a:gdLst>
              <a:ahLst/>
              <a:cxnLst>
                <a:cxn ang="0">
                  <a:pos x="T0" y="T1"/>
                </a:cxn>
                <a:cxn ang="0">
                  <a:pos x="T2" y="T3"/>
                </a:cxn>
                <a:cxn ang="0">
                  <a:pos x="T4" y="T5"/>
                </a:cxn>
              </a:cxnLst>
              <a:rect l="0" t="0" r="r" b="b"/>
              <a:pathLst>
                <a:path w="16" h="12">
                  <a:moveTo>
                    <a:pt x="15" y="11"/>
                  </a:moveTo>
                  <a:cubicBezTo>
                    <a:pt x="16" y="12"/>
                    <a:pt x="3" y="0"/>
                    <a:pt x="2" y="0"/>
                  </a:cubicBezTo>
                  <a:cubicBezTo>
                    <a:pt x="0" y="0"/>
                    <a:pt x="7" y="9"/>
                    <a:pt x="15" y="1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4" name="Freeform 478"/>
            <p:cNvSpPr>
              <a:spLocks/>
            </p:cNvSpPr>
            <p:nvPr/>
          </p:nvSpPr>
          <p:spPr bwMode="auto">
            <a:xfrm>
              <a:off x="19649244" y="10727782"/>
              <a:ext cx="105096" cy="130608"/>
            </a:xfrm>
            <a:custGeom>
              <a:avLst/>
              <a:gdLst>
                <a:gd name="T0" fmla="*/ 11 w 11"/>
                <a:gd name="T1" fmla="*/ 14 h 14"/>
                <a:gd name="T2" fmla="*/ 9 w 11"/>
                <a:gd name="T3" fmla="*/ 10 h 14"/>
                <a:gd name="T4" fmla="*/ 9 w 11"/>
                <a:gd name="T5" fmla="*/ 7 h 14"/>
                <a:gd name="T6" fmla="*/ 0 w 11"/>
                <a:gd name="T7" fmla="*/ 0 h 14"/>
                <a:gd name="T8" fmla="*/ 3 w 11"/>
                <a:gd name="T9" fmla="*/ 4 h 14"/>
                <a:gd name="T10" fmla="*/ 5 w 11"/>
                <a:gd name="T11" fmla="*/ 8 h 14"/>
                <a:gd name="T12" fmla="*/ 8 w 11"/>
                <a:gd name="T13" fmla="*/ 11 h 14"/>
                <a:gd name="T14" fmla="*/ 11 w 11"/>
                <a:gd name="T15" fmla="*/ 1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 h="14">
                  <a:moveTo>
                    <a:pt x="11" y="14"/>
                  </a:moveTo>
                  <a:cubicBezTo>
                    <a:pt x="10" y="12"/>
                    <a:pt x="11" y="11"/>
                    <a:pt x="9" y="10"/>
                  </a:cubicBezTo>
                  <a:cubicBezTo>
                    <a:pt x="8" y="8"/>
                    <a:pt x="9" y="8"/>
                    <a:pt x="9" y="7"/>
                  </a:cubicBezTo>
                  <a:cubicBezTo>
                    <a:pt x="8" y="5"/>
                    <a:pt x="0" y="1"/>
                    <a:pt x="0" y="0"/>
                  </a:cubicBezTo>
                  <a:cubicBezTo>
                    <a:pt x="0" y="1"/>
                    <a:pt x="3" y="3"/>
                    <a:pt x="3" y="4"/>
                  </a:cubicBezTo>
                  <a:cubicBezTo>
                    <a:pt x="4" y="6"/>
                    <a:pt x="4" y="7"/>
                    <a:pt x="5" y="8"/>
                  </a:cubicBezTo>
                  <a:cubicBezTo>
                    <a:pt x="6" y="9"/>
                    <a:pt x="9" y="10"/>
                    <a:pt x="8" y="11"/>
                  </a:cubicBezTo>
                  <a:cubicBezTo>
                    <a:pt x="8" y="13"/>
                    <a:pt x="9" y="13"/>
                    <a:pt x="11"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5" name="Freeform 479"/>
            <p:cNvSpPr>
              <a:spLocks/>
            </p:cNvSpPr>
            <p:nvPr/>
          </p:nvSpPr>
          <p:spPr bwMode="auto">
            <a:xfrm>
              <a:off x="19677908" y="10848834"/>
              <a:ext cx="242036" cy="283514"/>
            </a:xfrm>
            <a:custGeom>
              <a:avLst/>
              <a:gdLst>
                <a:gd name="T0" fmla="*/ 8 w 26"/>
                <a:gd name="T1" fmla="*/ 2 h 30"/>
                <a:gd name="T2" fmla="*/ 7 w 26"/>
                <a:gd name="T3" fmla="*/ 11 h 30"/>
                <a:gd name="T4" fmla="*/ 5 w 26"/>
                <a:gd name="T5" fmla="*/ 18 h 30"/>
                <a:gd name="T6" fmla="*/ 9 w 26"/>
                <a:gd name="T7" fmla="*/ 25 h 30"/>
                <a:gd name="T8" fmla="*/ 14 w 26"/>
                <a:gd name="T9" fmla="*/ 26 h 30"/>
                <a:gd name="T10" fmla="*/ 17 w 26"/>
                <a:gd name="T11" fmla="*/ 22 h 30"/>
                <a:gd name="T12" fmla="*/ 18 w 26"/>
                <a:gd name="T13" fmla="*/ 16 h 30"/>
                <a:gd name="T14" fmla="*/ 22 w 26"/>
                <a:gd name="T15" fmla="*/ 14 h 30"/>
                <a:gd name="T16" fmla="*/ 26 w 26"/>
                <a:gd name="T17" fmla="*/ 10 h 30"/>
                <a:gd name="T18" fmla="*/ 25 w 26"/>
                <a:gd name="T19" fmla="*/ 6 h 30"/>
                <a:gd name="T20" fmla="*/ 20 w 26"/>
                <a:gd name="T21" fmla="*/ 8 h 30"/>
                <a:gd name="T22" fmla="*/ 14 w 26"/>
                <a:gd name="T23" fmla="*/ 5 h 30"/>
                <a:gd name="T24" fmla="*/ 11 w 26"/>
                <a:gd name="T25" fmla="*/ 0 h 30"/>
                <a:gd name="T26" fmla="*/ 11 w 26"/>
                <a:gd name="T27" fmla="*/ 3 h 30"/>
                <a:gd name="T28" fmla="*/ 8 w 26"/>
                <a:gd name="T29" fmla="*/ 2 h 30"/>
                <a:gd name="T30" fmla="*/ 8 w 26"/>
                <a:gd name="T31" fmla="*/ 2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6" h="30">
                  <a:moveTo>
                    <a:pt x="8" y="2"/>
                  </a:moveTo>
                  <a:cubicBezTo>
                    <a:pt x="7" y="2"/>
                    <a:pt x="7" y="9"/>
                    <a:pt x="7" y="11"/>
                  </a:cubicBezTo>
                  <a:cubicBezTo>
                    <a:pt x="6" y="13"/>
                    <a:pt x="0" y="16"/>
                    <a:pt x="5" y="18"/>
                  </a:cubicBezTo>
                  <a:cubicBezTo>
                    <a:pt x="8" y="19"/>
                    <a:pt x="11" y="21"/>
                    <a:pt x="9" y="25"/>
                  </a:cubicBezTo>
                  <a:cubicBezTo>
                    <a:pt x="6" y="30"/>
                    <a:pt x="11" y="29"/>
                    <a:pt x="14" y="26"/>
                  </a:cubicBezTo>
                  <a:cubicBezTo>
                    <a:pt x="15" y="25"/>
                    <a:pt x="16" y="23"/>
                    <a:pt x="17" y="22"/>
                  </a:cubicBezTo>
                  <a:cubicBezTo>
                    <a:pt x="19" y="19"/>
                    <a:pt x="18" y="19"/>
                    <a:pt x="18" y="16"/>
                  </a:cubicBezTo>
                  <a:cubicBezTo>
                    <a:pt x="19" y="14"/>
                    <a:pt x="21" y="14"/>
                    <a:pt x="22" y="14"/>
                  </a:cubicBezTo>
                  <a:cubicBezTo>
                    <a:pt x="23" y="15"/>
                    <a:pt x="25" y="11"/>
                    <a:pt x="26" y="10"/>
                  </a:cubicBezTo>
                  <a:cubicBezTo>
                    <a:pt x="26" y="9"/>
                    <a:pt x="26" y="6"/>
                    <a:pt x="25" y="6"/>
                  </a:cubicBezTo>
                  <a:cubicBezTo>
                    <a:pt x="23" y="6"/>
                    <a:pt x="21" y="8"/>
                    <a:pt x="20" y="8"/>
                  </a:cubicBezTo>
                  <a:cubicBezTo>
                    <a:pt x="18" y="8"/>
                    <a:pt x="15" y="7"/>
                    <a:pt x="14" y="5"/>
                  </a:cubicBezTo>
                  <a:cubicBezTo>
                    <a:pt x="13" y="4"/>
                    <a:pt x="13" y="0"/>
                    <a:pt x="11" y="0"/>
                  </a:cubicBezTo>
                  <a:cubicBezTo>
                    <a:pt x="11" y="0"/>
                    <a:pt x="11" y="3"/>
                    <a:pt x="11" y="3"/>
                  </a:cubicBezTo>
                  <a:cubicBezTo>
                    <a:pt x="10" y="3"/>
                    <a:pt x="9" y="1"/>
                    <a:pt x="8" y="2"/>
                  </a:cubicBezTo>
                  <a:cubicBezTo>
                    <a:pt x="7" y="2"/>
                    <a:pt x="9" y="1"/>
                    <a:pt x="8"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6" name="Freeform 480"/>
            <p:cNvSpPr>
              <a:spLocks/>
            </p:cNvSpPr>
            <p:nvPr/>
          </p:nvSpPr>
          <p:spPr bwMode="auto">
            <a:xfrm>
              <a:off x="19359438" y="11055894"/>
              <a:ext cx="366243" cy="356781"/>
            </a:xfrm>
            <a:custGeom>
              <a:avLst/>
              <a:gdLst>
                <a:gd name="T0" fmla="*/ 33 w 39"/>
                <a:gd name="T1" fmla="*/ 4 h 38"/>
                <a:gd name="T2" fmla="*/ 30 w 39"/>
                <a:gd name="T3" fmla="*/ 1 h 38"/>
                <a:gd name="T4" fmla="*/ 26 w 39"/>
                <a:gd name="T5" fmla="*/ 8 h 38"/>
                <a:gd name="T6" fmla="*/ 22 w 39"/>
                <a:gd name="T7" fmla="*/ 13 h 38"/>
                <a:gd name="T8" fmla="*/ 15 w 39"/>
                <a:gd name="T9" fmla="*/ 18 h 38"/>
                <a:gd name="T10" fmla="*/ 9 w 39"/>
                <a:gd name="T11" fmla="*/ 22 h 38"/>
                <a:gd name="T12" fmla="*/ 4 w 39"/>
                <a:gd name="T13" fmla="*/ 27 h 38"/>
                <a:gd name="T14" fmla="*/ 2 w 39"/>
                <a:gd name="T15" fmla="*/ 33 h 38"/>
                <a:gd name="T16" fmla="*/ 1 w 39"/>
                <a:gd name="T17" fmla="*/ 34 h 38"/>
                <a:gd name="T18" fmla="*/ 3 w 39"/>
                <a:gd name="T19" fmla="*/ 35 h 38"/>
                <a:gd name="T20" fmla="*/ 10 w 39"/>
                <a:gd name="T21" fmla="*/ 37 h 38"/>
                <a:gd name="T22" fmla="*/ 19 w 39"/>
                <a:gd name="T23" fmla="*/ 34 h 38"/>
                <a:gd name="T24" fmla="*/ 22 w 39"/>
                <a:gd name="T25" fmla="*/ 27 h 38"/>
                <a:gd name="T26" fmla="*/ 27 w 39"/>
                <a:gd name="T27" fmla="*/ 22 h 38"/>
                <a:gd name="T28" fmla="*/ 29 w 39"/>
                <a:gd name="T29" fmla="*/ 21 h 38"/>
                <a:gd name="T30" fmla="*/ 33 w 39"/>
                <a:gd name="T31" fmla="*/ 21 h 38"/>
                <a:gd name="T32" fmla="*/ 32 w 39"/>
                <a:gd name="T33" fmla="*/ 19 h 38"/>
                <a:gd name="T34" fmla="*/ 32 w 39"/>
                <a:gd name="T35" fmla="*/ 17 h 38"/>
                <a:gd name="T36" fmla="*/ 38 w 39"/>
                <a:gd name="T37" fmla="*/ 9 h 38"/>
                <a:gd name="T38" fmla="*/ 38 w 39"/>
                <a:gd name="T39" fmla="*/ 6 h 38"/>
                <a:gd name="T40" fmla="*/ 38 w 39"/>
                <a:gd name="T41" fmla="*/ 4 h 38"/>
                <a:gd name="T42" fmla="*/ 37 w 39"/>
                <a:gd name="T43" fmla="*/ 4 h 38"/>
                <a:gd name="T44" fmla="*/ 37 w 39"/>
                <a:gd name="T45" fmla="*/ 2 h 38"/>
                <a:gd name="T46" fmla="*/ 33 w 39"/>
                <a:gd name="T47" fmla="*/ 4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9" h="38">
                  <a:moveTo>
                    <a:pt x="33" y="4"/>
                  </a:moveTo>
                  <a:cubicBezTo>
                    <a:pt x="33" y="4"/>
                    <a:pt x="32" y="0"/>
                    <a:pt x="30" y="1"/>
                  </a:cubicBezTo>
                  <a:cubicBezTo>
                    <a:pt x="27" y="3"/>
                    <a:pt x="28" y="5"/>
                    <a:pt x="26" y="8"/>
                  </a:cubicBezTo>
                  <a:cubicBezTo>
                    <a:pt x="25" y="9"/>
                    <a:pt x="24" y="12"/>
                    <a:pt x="22" y="13"/>
                  </a:cubicBezTo>
                  <a:cubicBezTo>
                    <a:pt x="20" y="16"/>
                    <a:pt x="18" y="17"/>
                    <a:pt x="15" y="18"/>
                  </a:cubicBezTo>
                  <a:cubicBezTo>
                    <a:pt x="13" y="19"/>
                    <a:pt x="12" y="21"/>
                    <a:pt x="9" y="22"/>
                  </a:cubicBezTo>
                  <a:cubicBezTo>
                    <a:pt x="7" y="23"/>
                    <a:pt x="7" y="27"/>
                    <a:pt x="4" y="27"/>
                  </a:cubicBezTo>
                  <a:cubicBezTo>
                    <a:pt x="0" y="28"/>
                    <a:pt x="4" y="31"/>
                    <a:pt x="2" y="33"/>
                  </a:cubicBezTo>
                  <a:cubicBezTo>
                    <a:pt x="1" y="33"/>
                    <a:pt x="0" y="33"/>
                    <a:pt x="1" y="34"/>
                  </a:cubicBezTo>
                  <a:cubicBezTo>
                    <a:pt x="1" y="35"/>
                    <a:pt x="1" y="35"/>
                    <a:pt x="3" y="35"/>
                  </a:cubicBezTo>
                  <a:cubicBezTo>
                    <a:pt x="5" y="35"/>
                    <a:pt x="8" y="37"/>
                    <a:pt x="10" y="37"/>
                  </a:cubicBezTo>
                  <a:cubicBezTo>
                    <a:pt x="14" y="38"/>
                    <a:pt x="16" y="36"/>
                    <a:pt x="19" y="34"/>
                  </a:cubicBezTo>
                  <a:cubicBezTo>
                    <a:pt x="21" y="32"/>
                    <a:pt x="22" y="30"/>
                    <a:pt x="22" y="27"/>
                  </a:cubicBezTo>
                  <a:cubicBezTo>
                    <a:pt x="23" y="24"/>
                    <a:pt x="24" y="24"/>
                    <a:pt x="27" y="22"/>
                  </a:cubicBezTo>
                  <a:cubicBezTo>
                    <a:pt x="28" y="22"/>
                    <a:pt x="28" y="21"/>
                    <a:pt x="29" y="21"/>
                  </a:cubicBezTo>
                  <a:cubicBezTo>
                    <a:pt x="30" y="21"/>
                    <a:pt x="31" y="21"/>
                    <a:pt x="33" y="21"/>
                  </a:cubicBezTo>
                  <a:cubicBezTo>
                    <a:pt x="34" y="20"/>
                    <a:pt x="33" y="19"/>
                    <a:pt x="32" y="19"/>
                  </a:cubicBezTo>
                  <a:cubicBezTo>
                    <a:pt x="31" y="18"/>
                    <a:pt x="31" y="18"/>
                    <a:pt x="32" y="17"/>
                  </a:cubicBezTo>
                  <a:cubicBezTo>
                    <a:pt x="34" y="14"/>
                    <a:pt x="36" y="12"/>
                    <a:pt x="38" y="9"/>
                  </a:cubicBezTo>
                  <a:cubicBezTo>
                    <a:pt x="38" y="8"/>
                    <a:pt x="38" y="7"/>
                    <a:pt x="38" y="6"/>
                  </a:cubicBezTo>
                  <a:cubicBezTo>
                    <a:pt x="38" y="5"/>
                    <a:pt x="38" y="5"/>
                    <a:pt x="38" y="4"/>
                  </a:cubicBezTo>
                  <a:cubicBezTo>
                    <a:pt x="39" y="3"/>
                    <a:pt x="37" y="4"/>
                    <a:pt x="37" y="4"/>
                  </a:cubicBezTo>
                  <a:cubicBezTo>
                    <a:pt x="37" y="3"/>
                    <a:pt x="37" y="3"/>
                    <a:pt x="37" y="2"/>
                  </a:cubicBezTo>
                  <a:cubicBezTo>
                    <a:pt x="36" y="3"/>
                    <a:pt x="35" y="5"/>
                    <a:pt x="3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7" name="Freeform 481"/>
            <p:cNvSpPr>
              <a:spLocks/>
            </p:cNvSpPr>
            <p:nvPr/>
          </p:nvSpPr>
          <p:spPr bwMode="auto">
            <a:xfrm>
              <a:off x="19416761" y="11412677"/>
              <a:ext cx="19109" cy="19114"/>
            </a:xfrm>
            <a:custGeom>
              <a:avLst/>
              <a:gdLst>
                <a:gd name="T0" fmla="*/ 2 w 2"/>
                <a:gd name="T1" fmla="*/ 2 h 2"/>
                <a:gd name="T2" fmla="*/ 1 w 2"/>
                <a:gd name="T3" fmla="*/ 0 h 2"/>
                <a:gd name="T4" fmla="*/ 0 w 2"/>
                <a:gd name="T5" fmla="*/ 2 h 2"/>
                <a:gd name="T6" fmla="*/ 2 w 2"/>
                <a:gd name="T7" fmla="*/ 2 h 2"/>
              </a:gdLst>
              <a:ahLst/>
              <a:cxnLst>
                <a:cxn ang="0">
                  <a:pos x="T0" y="T1"/>
                </a:cxn>
                <a:cxn ang="0">
                  <a:pos x="T2" y="T3"/>
                </a:cxn>
                <a:cxn ang="0">
                  <a:pos x="T4" y="T5"/>
                </a:cxn>
                <a:cxn ang="0">
                  <a:pos x="T6" y="T7"/>
                </a:cxn>
              </a:cxnLst>
              <a:rect l="0" t="0" r="r" b="b"/>
              <a:pathLst>
                <a:path w="2" h="2">
                  <a:moveTo>
                    <a:pt x="2" y="2"/>
                  </a:moveTo>
                  <a:cubicBezTo>
                    <a:pt x="2" y="1"/>
                    <a:pt x="1" y="1"/>
                    <a:pt x="1" y="0"/>
                  </a:cubicBezTo>
                  <a:cubicBezTo>
                    <a:pt x="0" y="1"/>
                    <a:pt x="0" y="1"/>
                    <a:pt x="0" y="2"/>
                  </a:cubicBezTo>
                  <a:cubicBezTo>
                    <a:pt x="1" y="2"/>
                    <a:pt x="2" y="2"/>
                    <a:pt x="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8" name="Freeform 482"/>
            <p:cNvSpPr>
              <a:spLocks/>
            </p:cNvSpPr>
            <p:nvPr/>
          </p:nvSpPr>
          <p:spPr bwMode="auto">
            <a:xfrm>
              <a:off x="18343513" y="11065452"/>
              <a:ext cx="178346" cy="168835"/>
            </a:xfrm>
            <a:custGeom>
              <a:avLst/>
              <a:gdLst>
                <a:gd name="T0" fmla="*/ 0 w 19"/>
                <a:gd name="T1" fmla="*/ 2 h 18"/>
                <a:gd name="T2" fmla="*/ 2 w 19"/>
                <a:gd name="T3" fmla="*/ 7 h 18"/>
                <a:gd name="T4" fmla="*/ 4 w 19"/>
                <a:gd name="T5" fmla="*/ 10 h 18"/>
                <a:gd name="T6" fmla="*/ 3 w 19"/>
                <a:gd name="T7" fmla="*/ 12 h 18"/>
                <a:gd name="T8" fmla="*/ 9 w 19"/>
                <a:gd name="T9" fmla="*/ 18 h 18"/>
                <a:gd name="T10" fmla="*/ 12 w 19"/>
                <a:gd name="T11" fmla="*/ 15 h 18"/>
                <a:gd name="T12" fmla="*/ 13 w 19"/>
                <a:gd name="T13" fmla="*/ 17 h 18"/>
                <a:gd name="T14" fmla="*/ 14 w 19"/>
                <a:gd name="T15" fmla="*/ 14 h 18"/>
                <a:gd name="T16" fmla="*/ 16 w 19"/>
                <a:gd name="T17" fmla="*/ 15 h 18"/>
                <a:gd name="T18" fmla="*/ 18 w 19"/>
                <a:gd name="T19" fmla="*/ 7 h 18"/>
                <a:gd name="T20" fmla="*/ 16 w 19"/>
                <a:gd name="T21" fmla="*/ 1 h 18"/>
                <a:gd name="T22" fmla="*/ 7 w 19"/>
                <a:gd name="T23" fmla="*/ 3 h 18"/>
                <a:gd name="T24" fmla="*/ 0 w 19"/>
                <a:gd name="T25" fmla="*/ 2 h 18"/>
                <a:gd name="T26" fmla="*/ 0 w 19"/>
                <a:gd name="T27" fmla="*/ 2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 h="18">
                  <a:moveTo>
                    <a:pt x="0" y="2"/>
                  </a:moveTo>
                  <a:cubicBezTo>
                    <a:pt x="0" y="3"/>
                    <a:pt x="2" y="6"/>
                    <a:pt x="2" y="7"/>
                  </a:cubicBezTo>
                  <a:cubicBezTo>
                    <a:pt x="3" y="8"/>
                    <a:pt x="4" y="9"/>
                    <a:pt x="4" y="10"/>
                  </a:cubicBezTo>
                  <a:cubicBezTo>
                    <a:pt x="4" y="11"/>
                    <a:pt x="3" y="11"/>
                    <a:pt x="3" y="12"/>
                  </a:cubicBezTo>
                  <a:cubicBezTo>
                    <a:pt x="4" y="15"/>
                    <a:pt x="7" y="17"/>
                    <a:pt x="9" y="18"/>
                  </a:cubicBezTo>
                  <a:cubicBezTo>
                    <a:pt x="11" y="18"/>
                    <a:pt x="11" y="16"/>
                    <a:pt x="12" y="15"/>
                  </a:cubicBezTo>
                  <a:cubicBezTo>
                    <a:pt x="12" y="15"/>
                    <a:pt x="13" y="17"/>
                    <a:pt x="13" y="17"/>
                  </a:cubicBezTo>
                  <a:cubicBezTo>
                    <a:pt x="13" y="16"/>
                    <a:pt x="13" y="14"/>
                    <a:pt x="14" y="14"/>
                  </a:cubicBezTo>
                  <a:cubicBezTo>
                    <a:pt x="15" y="13"/>
                    <a:pt x="15" y="15"/>
                    <a:pt x="16" y="15"/>
                  </a:cubicBezTo>
                  <a:cubicBezTo>
                    <a:pt x="15" y="15"/>
                    <a:pt x="18" y="8"/>
                    <a:pt x="18" y="7"/>
                  </a:cubicBezTo>
                  <a:cubicBezTo>
                    <a:pt x="18" y="6"/>
                    <a:pt x="19" y="0"/>
                    <a:pt x="16" y="1"/>
                  </a:cubicBezTo>
                  <a:cubicBezTo>
                    <a:pt x="13" y="2"/>
                    <a:pt x="10" y="4"/>
                    <a:pt x="7" y="3"/>
                  </a:cubicBezTo>
                  <a:cubicBezTo>
                    <a:pt x="6" y="3"/>
                    <a:pt x="1" y="0"/>
                    <a:pt x="0" y="2"/>
                  </a:cubicBezTo>
                  <a:cubicBezTo>
                    <a:pt x="0" y="3"/>
                    <a:pt x="1" y="0"/>
                    <a:pt x="0"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89" name="Freeform 483"/>
            <p:cNvSpPr>
              <a:spLocks/>
            </p:cNvSpPr>
            <p:nvPr/>
          </p:nvSpPr>
          <p:spPr bwMode="auto">
            <a:xfrm>
              <a:off x="18483640" y="11017669"/>
              <a:ext cx="28662" cy="47785"/>
            </a:xfrm>
            <a:custGeom>
              <a:avLst/>
              <a:gdLst>
                <a:gd name="T0" fmla="*/ 3 w 3"/>
                <a:gd name="T1" fmla="*/ 4 h 5"/>
                <a:gd name="T2" fmla="*/ 1 w 3"/>
                <a:gd name="T3" fmla="*/ 0 h 5"/>
                <a:gd name="T4" fmla="*/ 3 w 3"/>
                <a:gd name="T5" fmla="*/ 4 h 5"/>
              </a:gdLst>
              <a:ahLst/>
              <a:cxnLst>
                <a:cxn ang="0">
                  <a:pos x="T0" y="T1"/>
                </a:cxn>
                <a:cxn ang="0">
                  <a:pos x="T2" y="T3"/>
                </a:cxn>
                <a:cxn ang="0">
                  <a:pos x="T4" y="T5"/>
                </a:cxn>
              </a:cxnLst>
              <a:rect l="0" t="0" r="r" b="b"/>
              <a:pathLst>
                <a:path w="3" h="5">
                  <a:moveTo>
                    <a:pt x="3" y="4"/>
                  </a:moveTo>
                  <a:cubicBezTo>
                    <a:pt x="3" y="5"/>
                    <a:pt x="0" y="1"/>
                    <a:pt x="1" y="0"/>
                  </a:cubicBezTo>
                  <a:cubicBezTo>
                    <a:pt x="2" y="0"/>
                    <a:pt x="3" y="1"/>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0" name="Freeform 484"/>
            <p:cNvSpPr>
              <a:spLocks/>
            </p:cNvSpPr>
            <p:nvPr/>
          </p:nvSpPr>
          <p:spPr bwMode="auto">
            <a:xfrm>
              <a:off x="18295742" y="11017669"/>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0"/>
                    <a:pt x="1" y="0"/>
                  </a:cubicBezTo>
                  <a:cubicBezTo>
                    <a:pt x="2" y="0"/>
                    <a:pt x="2"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1" name="Freeform 485"/>
            <p:cNvSpPr>
              <a:spLocks/>
            </p:cNvSpPr>
            <p:nvPr/>
          </p:nvSpPr>
          <p:spPr bwMode="auto">
            <a:xfrm>
              <a:off x="15384910" y="8593469"/>
              <a:ext cx="101909" cy="168835"/>
            </a:xfrm>
            <a:custGeom>
              <a:avLst/>
              <a:gdLst>
                <a:gd name="T0" fmla="*/ 2 w 11"/>
                <a:gd name="T1" fmla="*/ 0 h 18"/>
                <a:gd name="T2" fmla="*/ 1 w 11"/>
                <a:gd name="T3" fmla="*/ 0 h 18"/>
                <a:gd name="T4" fmla="*/ 1 w 11"/>
                <a:gd name="T5" fmla="*/ 3 h 18"/>
                <a:gd name="T6" fmla="*/ 0 w 11"/>
                <a:gd name="T7" fmla="*/ 8 h 18"/>
                <a:gd name="T8" fmla="*/ 4 w 11"/>
                <a:gd name="T9" fmla="*/ 18 h 18"/>
                <a:gd name="T10" fmla="*/ 9 w 11"/>
                <a:gd name="T11" fmla="*/ 15 h 18"/>
                <a:gd name="T12" fmla="*/ 9 w 11"/>
                <a:gd name="T13" fmla="*/ 8 h 18"/>
                <a:gd name="T14" fmla="*/ 2 w 11"/>
                <a:gd name="T15" fmla="*/ 0 h 18"/>
                <a:gd name="T16" fmla="*/ 2 w 11"/>
                <a:gd name="T17" fmla="*/ 0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 h="18">
                  <a:moveTo>
                    <a:pt x="2" y="0"/>
                  </a:moveTo>
                  <a:cubicBezTo>
                    <a:pt x="2" y="0"/>
                    <a:pt x="2" y="0"/>
                    <a:pt x="1" y="0"/>
                  </a:cubicBezTo>
                  <a:cubicBezTo>
                    <a:pt x="1" y="0"/>
                    <a:pt x="1" y="3"/>
                    <a:pt x="1" y="3"/>
                  </a:cubicBezTo>
                  <a:cubicBezTo>
                    <a:pt x="1" y="5"/>
                    <a:pt x="0" y="6"/>
                    <a:pt x="0" y="8"/>
                  </a:cubicBezTo>
                  <a:cubicBezTo>
                    <a:pt x="0" y="11"/>
                    <a:pt x="0" y="18"/>
                    <a:pt x="4" y="18"/>
                  </a:cubicBezTo>
                  <a:cubicBezTo>
                    <a:pt x="6" y="18"/>
                    <a:pt x="9" y="17"/>
                    <a:pt x="9" y="15"/>
                  </a:cubicBezTo>
                  <a:cubicBezTo>
                    <a:pt x="11" y="13"/>
                    <a:pt x="9" y="10"/>
                    <a:pt x="9" y="8"/>
                  </a:cubicBezTo>
                  <a:cubicBezTo>
                    <a:pt x="7" y="6"/>
                    <a:pt x="5" y="0"/>
                    <a:pt x="2" y="0"/>
                  </a:cubicBezTo>
                  <a:cubicBezTo>
                    <a:pt x="1" y="0"/>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2" name="Freeform 486"/>
            <p:cNvSpPr>
              <a:spLocks/>
            </p:cNvSpPr>
            <p:nvPr/>
          </p:nvSpPr>
          <p:spPr bwMode="auto">
            <a:xfrm>
              <a:off x="13665165" y="9606473"/>
              <a:ext cx="337579" cy="653035"/>
            </a:xfrm>
            <a:custGeom>
              <a:avLst/>
              <a:gdLst>
                <a:gd name="T0" fmla="*/ 31 w 36"/>
                <a:gd name="T1" fmla="*/ 2 h 70"/>
                <a:gd name="T2" fmla="*/ 29 w 36"/>
                <a:gd name="T3" fmla="*/ 0 h 70"/>
                <a:gd name="T4" fmla="*/ 28 w 36"/>
                <a:gd name="T5" fmla="*/ 3 h 70"/>
                <a:gd name="T6" fmla="*/ 26 w 36"/>
                <a:gd name="T7" fmla="*/ 8 h 70"/>
                <a:gd name="T8" fmla="*/ 23 w 36"/>
                <a:gd name="T9" fmla="*/ 8 h 70"/>
                <a:gd name="T10" fmla="*/ 23 w 36"/>
                <a:gd name="T11" fmla="*/ 10 h 70"/>
                <a:gd name="T12" fmla="*/ 22 w 36"/>
                <a:gd name="T13" fmla="*/ 12 h 70"/>
                <a:gd name="T14" fmla="*/ 23 w 36"/>
                <a:gd name="T15" fmla="*/ 13 h 70"/>
                <a:gd name="T16" fmla="*/ 21 w 36"/>
                <a:gd name="T17" fmla="*/ 14 h 70"/>
                <a:gd name="T18" fmla="*/ 19 w 36"/>
                <a:gd name="T19" fmla="*/ 16 h 70"/>
                <a:gd name="T20" fmla="*/ 15 w 36"/>
                <a:gd name="T21" fmla="*/ 18 h 70"/>
                <a:gd name="T22" fmla="*/ 15 w 36"/>
                <a:gd name="T23" fmla="*/ 19 h 70"/>
                <a:gd name="T24" fmla="*/ 13 w 36"/>
                <a:gd name="T25" fmla="*/ 19 h 70"/>
                <a:gd name="T26" fmla="*/ 8 w 36"/>
                <a:gd name="T27" fmla="*/ 21 h 70"/>
                <a:gd name="T28" fmla="*/ 6 w 36"/>
                <a:gd name="T29" fmla="*/ 21 h 70"/>
                <a:gd name="T30" fmla="*/ 4 w 36"/>
                <a:gd name="T31" fmla="*/ 27 h 70"/>
                <a:gd name="T32" fmla="*/ 4 w 36"/>
                <a:gd name="T33" fmla="*/ 44 h 70"/>
                <a:gd name="T34" fmla="*/ 0 w 36"/>
                <a:gd name="T35" fmla="*/ 51 h 70"/>
                <a:gd name="T36" fmla="*/ 0 w 36"/>
                <a:gd name="T37" fmla="*/ 55 h 70"/>
                <a:gd name="T38" fmla="*/ 2 w 36"/>
                <a:gd name="T39" fmla="*/ 59 h 70"/>
                <a:gd name="T40" fmla="*/ 5 w 36"/>
                <a:gd name="T41" fmla="*/ 68 h 70"/>
                <a:gd name="T42" fmla="*/ 16 w 36"/>
                <a:gd name="T43" fmla="*/ 68 h 70"/>
                <a:gd name="T44" fmla="*/ 24 w 36"/>
                <a:gd name="T45" fmla="*/ 50 h 70"/>
                <a:gd name="T46" fmla="*/ 31 w 36"/>
                <a:gd name="T47" fmla="*/ 30 h 70"/>
                <a:gd name="T48" fmla="*/ 32 w 36"/>
                <a:gd name="T49" fmla="*/ 23 h 70"/>
                <a:gd name="T50" fmla="*/ 34 w 36"/>
                <a:gd name="T51" fmla="*/ 19 h 70"/>
                <a:gd name="T52" fmla="*/ 36 w 36"/>
                <a:gd name="T53" fmla="*/ 17 h 70"/>
                <a:gd name="T54" fmla="*/ 35 w 36"/>
                <a:gd name="T55" fmla="*/ 11 h 70"/>
                <a:gd name="T56" fmla="*/ 31 w 36"/>
                <a:gd name="T57" fmla="*/ 2 h 70"/>
                <a:gd name="T58" fmla="*/ 31 w 36"/>
                <a:gd name="T59" fmla="*/ 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6" h="70">
                  <a:moveTo>
                    <a:pt x="31" y="2"/>
                  </a:moveTo>
                  <a:cubicBezTo>
                    <a:pt x="31" y="2"/>
                    <a:pt x="30" y="0"/>
                    <a:pt x="29" y="0"/>
                  </a:cubicBezTo>
                  <a:cubicBezTo>
                    <a:pt x="29" y="1"/>
                    <a:pt x="28" y="2"/>
                    <a:pt x="28" y="3"/>
                  </a:cubicBezTo>
                  <a:cubicBezTo>
                    <a:pt x="27" y="5"/>
                    <a:pt x="27" y="6"/>
                    <a:pt x="26" y="8"/>
                  </a:cubicBezTo>
                  <a:cubicBezTo>
                    <a:pt x="25" y="9"/>
                    <a:pt x="24" y="8"/>
                    <a:pt x="23" y="8"/>
                  </a:cubicBezTo>
                  <a:cubicBezTo>
                    <a:pt x="23" y="8"/>
                    <a:pt x="24" y="9"/>
                    <a:pt x="23" y="10"/>
                  </a:cubicBezTo>
                  <a:cubicBezTo>
                    <a:pt x="23" y="11"/>
                    <a:pt x="22" y="11"/>
                    <a:pt x="22" y="12"/>
                  </a:cubicBezTo>
                  <a:cubicBezTo>
                    <a:pt x="22" y="12"/>
                    <a:pt x="23" y="13"/>
                    <a:pt x="23" y="13"/>
                  </a:cubicBezTo>
                  <a:cubicBezTo>
                    <a:pt x="23" y="14"/>
                    <a:pt x="22" y="13"/>
                    <a:pt x="21" y="14"/>
                  </a:cubicBezTo>
                  <a:cubicBezTo>
                    <a:pt x="20" y="14"/>
                    <a:pt x="20" y="15"/>
                    <a:pt x="19" y="16"/>
                  </a:cubicBezTo>
                  <a:cubicBezTo>
                    <a:pt x="18" y="17"/>
                    <a:pt x="17" y="17"/>
                    <a:pt x="15" y="18"/>
                  </a:cubicBezTo>
                  <a:cubicBezTo>
                    <a:pt x="14" y="18"/>
                    <a:pt x="16" y="19"/>
                    <a:pt x="15" y="19"/>
                  </a:cubicBezTo>
                  <a:cubicBezTo>
                    <a:pt x="15" y="20"/>
                    <a:pt x="13" y="18"/>
                    <a:pt x="13" y="19"/>
                  </a:cubicBezTo>
                  <a:cubicBezTo>
                    <a:pt x="11" y="20"/>
                    <a:pt x="10" y="20"/>
                    <a:pt x="8" y="21"/>
                  </a:cubicBezTo>
                  <a:cubicBezTo>
                    <a:pt x="7" y="21"/>
                    <a:pt x="6" y="20"/>
                    <a:pt x="6" y="21"/>
                  </a:cubicBezTo>
                  <a:cubicBezTo>
                    <a:pt x="5" y="23"/>
                    <a:pt x="5" y="25"/>
                    <a:pt x="4" y="27"/>
                  </a:cubicBezTo>
                  <a:cubicBezTo>
                    <a:pt x="3" y="32"/>
                    <a:pt x="8" y="39"/>
                    <a:pt x="4" y="44"/>
                  </a:cubicBezTo>
                  <a:cubicBezTo>
                    <a:pt x="3" y="46"/>
                    <a:pt x="1" y="48"/>
                    <a:pt x="0" y="51"/>
                  </a:cubicBezTo>
                  <a:cubicBezTo>
                    <a:pt x="0" y="52"/>
                    <a:pt x="0" y="54"/>
                    <a:pt x="0" y="55"/>
                  </a:cubicBezTo>
                  <a:cubicBezTo>
                    <a:pt x="1" y="56"/>
                    <a:pt x="3" y="57"/>
                    <a:pt x="2" y="59"/>
                  </a:cubicBezTo>
                  <a:cubicBezTo>
                    <a:pt x="1" y="62"/>
                    <a:pt x="2" y="66"/>
                    <a:pt x="5" y="68"/>
                  </a:cubicBezTo>
                  <a:cubicBezTo>
                    <a:pt x="8" y="70"/>
                    <a:pt x="11" y="70"/>
                    <a:pt x="16" y="68"/>
                  </a:cubicBezTo>
                  <a:cubicBezTo>
                    <a:pt x="21" y="66"/>
                    <a:pt x="22" y="55"/>
                    <a:pt x="24" y="50"/>
                  </a:cubicBezTo>
                  <a:cubicBezTo>
                    <a:pt x="26" y="43"/>
                    <a:pt x="29" y="37"/>
                    <a:pt x="31" y="30"/>
                  </a:cubicBezTo>
                  <a:cubicBezTo>
                    <a:pt x="31" y="28"/>
                    <a:pt x="31" y="25"/>
                    <a:pt x="32" y="23"/>
                  </a:cubicBezTo>
                  <a:cubicBezTo>
                    <a:pt x="33" y="22"/>
                    <a:pt x="31" y="14"/>
                    <a:pt x="34" y="19"/>
                  </a:cubicBezTo>
                  <a:cubicBezTo>
                    <a:pt x="35" y="20"/>
                    <a:pt x="35" y="18"/>
                    <a:pt x="36" y="17"/>
                  </a:cubicBezTo>
                  <a:cubicBezTo>
                    <a:pt x="36" y="15"/>
                    <a:pt x="35" y="13"/>
                    <a:pt x="35" y="11"/>
                  </a:cubicBezTo>
                  <a:cubicBezTo>
                    <a:pt x="34" y="9"/>
                    <a:pt x="33" y="4"/>
                    <a:pt x="31" y="2"/>
                  </a:cubicBezTo>
                  <a:cubicBezTo>
                    <a:pt x="30" y="1"/>
                    <a:pt x="32" y="2"/>
                    <a:pt x="3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3" name="Freeform 487"/>
            <p:cNvSpPr>
              <a:spLocks/>
            </p:cNvSpPr>
            <p:nvPr/>
          </p:nvSpPr>
          <p:spPr bwMode="auto">
            <a:xfrm>
              <a:off x="14413572" y="5028840"/>
              <a:ext cx="101909" cy="76452"/>
            </a:xfrm>
            <a:custGeom>
              <a:avLst/>
              <a:gdLst>
                <a:gd name="T0" fmla="*/ 9 w 11"/>
                <a:gd name="T1" fmla="*/ 7 h 8"/>
                <a:gd name="T2" fmla="*/ 8 w 11"/>
                <a:gd name="T3" fmla="*/ 4 h 8"/>
                <a:gd name="T4" fmla="*/ 3 w 11"/>
                <a:gd name="T5" fmla="*/ 0 h 8"/>
                <a:gd name="T6" fmla="*/ 1 w 11"/>
                <a:gd name="T7" fmla="*/ 2 h 8"/>
                <a:gd name="T8" fmla="*/ 3 w 11"/>
                <a:gd name="T9" fmla="*/ 5 h 8"/>
                <a:gd name="T10" fmla="*/ 9 w 11"/>
                <a:gd name="T11" fmla="*/ 7 h 8"/>
                <a:gd name="T12" fmla="*/ 9 w 11"/>
                <a:gd name="T13" fmla="*/ 7 h 8"/>
              </a:gdLst>
              <a:ahLst/>
              <a:cxnLst>
                <a:cxn ang="0">
                  <a:pos x="T0" y="T1"/>
                </a:cxn>
                <a:cxn ang="0">
                  <a:pos x="T2" y="T3"/>
                </a:cxn>
                <a:cxn ang="0">
                  <a:pos x="T4" y="T5"/>
                </a:cxn>
                <a:cxn ang="0">
                  <a:pos x="T6" y="T7"/>
                </a:cxn>
                <a:cxn ang="0">
                  <a:pos x="T8" y="T9"/>
                </a:cxn>
                <a:cxn ang="0">
                  <a:pos x="T10" y="T11"/>
                </a:cxn>
                <a:cxn ang="0">
                  <a:pos x="T12" y="T13"/>
                </a:cxn>
              </a:cxnLst>
              <a:rect l="0" t="0" r="r" b="b"/>
              <a:pathLst>
                <a:path w="11" h="8">
                  <a:moveTo>
                    <a:pt x="9" y="7"/>
                  </a:moveTo>
                  <a:cubicBezTo>
                    <a:pt x="11" y="8"/>
                    <a:pt x="9" y="5"/>
                    <a:pt x="8" y="4"/>
                  </a:cubicBezTo>
                  <a:cubicBezTo>
                    <a:pt x="7" y="3"/>
                    <a:pt x="4" y="1"/>
                    <a:pt x="3" y="0"/>
                  </a:cubicBezTo>
                  <a:cubicBezTo>
                    <a:pt x="2" y="0"/>
                    <a:pt x="1" y="1"/>
                    <a:pt x="1" y="2"/>
                  </a:cubicBezTo>
                  <a:cubicBezTo>
                    <a:pt x="0" y="3"/>
                    <a:pt x="2" y="4"/>
                    <a:pt x="3" y="5"/>
                  </a:cubicBezTo>
                  <a:cubicBezTo>
                    <a:pt x="5" y="6"/>
                    <a:pt x="7" y="7"/>
                    <a:pt x="9" y="7"/>
                  </a:cubicBezTo>
                  <a:cubicBezTo>
                    <a:pt x="10" y="7"/>
                    <a:pt x="7" y="7"/>
                    <a:pt x="9"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4" name="Freeform 488"/>
            <p:cNvSpPr>
              <a:spLocks/>
            </p:cNvSpPr>
            <p:nvPr/>
          </p:nvSpPr>
          <p:spPr bwMode="auto">
            <a:xfrm>
              <a:off x="13926310" y="5086181"/>
              <a:ext cx="101909" cy="92380"/>
            </a:xfrm>
            <a:custGeom>
              <a:avLst/>
              <a:gdLst>
                <a:gd name="T0" fmla="*/ 10 w 11"/>
                <a:gd name="T1" fmla="*/ 6 h 10"/>
                <a:gd name="T2" fmla="*/ 6 w 11"/>
                <a:gd name="T3" fmla="*/ 10 h 10"/>
                <a:gd name="T4" fmla="*/ 0 w 11"/>
                <a:gd name="T5" fmla="*/ 6 h 10"/>
                <a:gd name="T6" fmla="*/ 10 w 11"/>
                <a:gd name="T7" fmla="*/ 6 h 10"/>
                <a:gd name="T8" fmla="*/ 10 w 11"/>
                <a:gd name="T9" fmla="*/ 6 h 10"/>
              </a:gdLst>
              <a:ahLst/>
              <a:cxnLst>
                <a:cxn ang="0">
                  <a:pos x="T0" y="T1"/>
                </a:cxn>
                <a:cxn ang="0">
                  <a:pos x="T2" y="T3"/>
                </a:cxn>
                <a:cxn ang="0">
                  <a:pos x="T4" y="T5"/>
                </a:cxn>
                <a:cxn ang="0">
                  <a:pos x="T6" y="T7"/>
                </a:cxn>
                <a:cxn ang="0">
                  <a:pos x="T8" y="T9"/>
                </a:cxn>
              </a:cxnLst>
              <a:rect l="0" t="0" r="r" b="b"/>
              <a:pathLst>
                <a:path w="11" h="10">
                  <a:moveTo>
                    <a:pt x="10" y="6"/>
                  </a:moveTo>
                  <a:cubicBezTo>
                    <a:pt x="10" y="8"/>
                    <a:pt x="7" y="9"/>
                    <a:pt x="6" y="10"/>
                  </a:cubicBezTo>
                  <a:cubicBezTo>
                    <a:pt x="4" y="10"/>
                    <a:pt x="0" y="9"/>
                    <a:pt x="0" y="6"/>
                  </a:cubicBezTo>
                  <a:cubicBezTo>
                    <a:pt x="1" y="0"/>
                    <a:pt x="11" y="6"/>
                    <a:pt x="10" y="6"/>
                  </a:cubicBezTo>
                  <a:cubicBezTo>
                    <a:pt x="10" y="7"/>
                    <a:pt x="11" y="5"/>
                    <a:pt x="10"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5" name="Freeform 489"/>
            <p:cNvSpPr>
              <a:spLocks/>
            </p:cNvSpPr>
            <p:nvPr/>
          </p:nvSpPr>
          <p:spPr bwMode="auto">
            <a:xfrm>
              <a:off x="14945419" y="4767625"/>
              <a:ext cx="82803" cy="47785"/>
            </a:xfrm>
            <a:custGeom>
              <a:avLst/>
              <a:gdLst>
                <a:gd name="T0" fmla="*/ 9 w 9"/>
                <a:gd name="T1" fmla="*/ 3 h 5"/>
                <a:gd name="T2" fmla="*/ 4 w 9"/>
                <a:gd name="T3" fmla="*/ 5 h 5"/>
                <a:gd name="T4" fmla="*/ 1 w 9"/>
                <a:gd name="T5" fmla="*/ 1 h 5"/>
                <a:gd name="T6" fmla="*/ 6 w 9"/>
                <a:gd name="T7" fmla="*/ 1 h 5"/>
                <a:gd name="T8" fmla="*/ 9 w 9"/>
                <a:gd name="T9" fmla="*/ 3 h 5"/>
              </a:gdLst>
              <a:ahLst/>
              <a:cxnLst>
                <a:cxn ang="0">
                  <a:pos x="T0" y="T1"/>
                </a:cxn>
                <a:cxn ang="0">
                  <a:pos x="T2" y="T3"/>
                </a:cxn>
                <a:cxn ang="0">
                  <a:pos x="T4" y="T5"/>
                </a:cxn>
                <a:cxn ang="0">
                  <a:pos x="T6" y="T7"/>
                </a:cxn>
                <a:cxn ang="0">
                  <a:pos x="T8" y="T9"/>
                </a:cxn>
              </a:cxnLst>
              <a:rect l="0" t="0" r="r" b="b"/>
              <a:pathLst>
                <a:path w="9" h="5">
                  <a:moveTo>
                    <a:pt x="9" y="3"/>
                  </a:moveTo>
                  <a:cubicBezTo>
                    <a:pt x="7" y="4"/>
                    <a:pt x="6" y="4"/>
                    <a:pt x="4" y="5"/>
                  </a:cubicBezTo>
                  <a:cubicBezTo>
                    <a:pt x="2" y="5"/>
                    <a:pt x="0" y="3"/>
                    <a:pt x="1" y="1"/>
                  </a:cubicBezTo>
                  <a:cubicBezTo>
                    <a:pt x="1" y="0"/>
                    <a:pt x="5" y="0"/>
                    <a:pt x="6" y="1"/>
                  </a:cubicBezTo>
                  <a:cubicBezTo>
                    <a:pt x="7" y="1"/>
                    <a:pt x="8" y="3"/>
                    <a:pt x="9"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6" name="Freeform 490"/>
            <p:cNvSpPr>
              <a:spLocks/>
            </p:cNvSpPr>
            <p:nvPr/>
          </p:nvSpPr>
          <p:spPr bwMode="auto">
            <a:xfrm>
              <a:off x="16811662" y="4675245"/>
              <a:ext cx="92356" cy="44598"/>
            </a:xfrm>
            <a:custGeom>
              <a:avLst/>
              <a:gdLst>
                <a:gd name="T0" fmla="*/ 6 w 10"/>
                <a:gd name="T1" fmla="*/ 5 h 5"/>
                <a:gd name="T2" fmla="*/ 1 w 10"/>
                <a:gd name="T3" fmla="*/ 4 h 5"/>
                <a:gd name="T4" fmla="*/ 4 w 10"/>
                <a:gd name="T5" fmla="*/ 1 h 5"/>
                <a:gd name="T6" fmla="*/ 9 w 10"/>
                <a:gd name="T7" fmla="*/ 1 h 5"/>
                <a:gd name="T8" fmla="*/ 6 w 10"/>
                <a:gd name="T9" fmla="*/ 5 h 5"/>
                <a:gd name="T10" fmla="*/ 6 w 10"/>
                <a:gd name="T11" fmla="*/ 5 h 5"/>
              </a:gdLst>
              <a:ahLst/>
              <a:cxnLst>
                <a:cxn ang="0">
                  <a:pos x="T0" y="T1"/>
                </a:cxn>
                <a:cxn ang="0">
                  <a:pos x="T2" y="T3"/>
                </a:cxn>
                <a:cxn ang="0">
                  <a:pos x="T4" y="T5"/>
                </a:cxn>
                <a:cxn ang="0">
                  <a:pos x="T6" y="T7"/>
                </a:cxn>
                <a:cxn ang="0">
                  <a:pos x="T8" y="T9"/>
                </a:cxn>
                <a:cxn ang="0">
                  <a:pos x="T10" y="T11"/>
                </a:cxn>
              </a:cxnLst>
              <a:rect l="0" t="0" r="r" b="b"/>
              <a:pathLst>
                <a:path w="10" h="5">
                  <a:moveTo>
                    <a:pt x="6" y="5"/>
                  </a:moveTo>
                  <a:cubicBezTo>
                    <a:pt x="4" y="5"/>
                    <a:pt x="2" y="4"/>
                    <a:pt x="1" y="4"/>
                  </a:cubicBezTo>
                  <a:cubicBezTo>
                    <a:pt x="0" y="3"/>
                    <a:pt x="3" y="1"/>
                    <a:pt x="4" y="1"/>
                  </a:cubicBezTo>
                  <a:cubicBezTo>
                    <a:pt x="5" y="0"/>
                    <a:pt x="8" y="0"/>
                    <a:pt x="9" y="1"/>
                  </a:cubicBezTo>
                  <a:cubicBezTo>
                    <a:pt x="10" y="2"/>
                    <a:pt x="7" y="5"/>
                    <a:pt x="6" y="5"/>
                  </a:cubicBezTo>
                  <a:cubicBezTo>
                    <a:pt x="4" y="5"/>
                    <a:pt x="6" y="5"/>
                    <a:pt x="6"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7" name="Freeform 491"/>
            <p:cNvSpPr>
              <a:spLocks/>
            </p:cNvSpPr>
            <p:nvPr/>
          </p:nvSpPr>
          <p:spPr bwMode="auto">
            <a:xfrm>
              <a:off x="15868988" y="3999911"/>
              <a:ext cx="57323" cy="19114"/>
            </a:xfrm>
            <a:custGeom>
              <a:avLst/>
              <a:gdLst>
                <a:gd name="T0" fmla="*/ 6 w 6"/>
                <a:gd name="T1" fmla="*/ 1 h 2"/>
                <a:gd name="T2" fmla="*/ 0 w 6"/>
                <a:gd name="T3" fmla="*/ 1 h 2"/>
                <a:gd name="T4" fmla="*/ 6 w 6"/>
                <a:gd name="T5" fmla="*/ 1 h 2"/>
              </a:gdLst>
              <a:ahLst/>
              <a:cxnLst>
                <a:cxn ang="0">
                  <a:pos x="T0" y="T1"/>
                </a:cxn>
                <a:cxn ang="0">
                  <a:pos x="T2" y="T3"/>
                </a:cxn>
                <a:cxn ang="0">
                  <a:pos x="T4" y="T5"/>
                </a:cxn>
              </a:cxnLst>
              <a:rect l="0" t="0" r="r" b="b"/>
              <a:pathLst>
                <a:path w="6" h="2">
                  <a:moveTo>
                    <a:pt x="6" y="1"/>
                  </a:moveTo>
                  <a:cubicBezTo>
                    <a:pt x="6" y="2"/>
                    <a:pt x="0" y="2"/>
                    <a:pt x="0" y="1"/>
                  </a:cubicBezTo>
                  <a:cubicBezTo>
                    <a:pt x="0" y="0"/>
                    <a:pt x="6" y="0"/>
                    <a:pt x="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8" name="Freeform 492"/>
            <p:cNvSpPr>
              <a:spLocks/>
            </p:cNvSpPr>
            <p:nvPr/>
          </p:nvSpPr>
          <p:spPr bwMode="auto">
            <a:xfrm>
              <a:off x="15346696" y="4805855"/>
              <a:ext cx="54139" cy="38227"/>
            </a:xfrm>
            <a:custGeom>
              <a:avLst/>
              <a:gdLst>
                <a:gd name="T0" fmla="*/ 5 w 6"/>
                <a:gd name="T1" fmla="*/ 4 h 4"/>
                <a:gd name="T2" fmla="*/ 2 w 6"/>
                <a:gd name="T3" fmla="*/ 1 h 4"/>
                <a:gd name="T4" fmla="*/ 5 w 6"/>
                <a:gd name="T5" fmla="*/ 4 h 4"/>
              </a:gdLst>
              <a:ahLst/>
              <a:cxnLst>
                <a:cxn ang="0">
                  <a:pos x="T0" y="T1"/>
                </a:cxn>
                <a:cxn ang="0">
                  <a:pos x="T2" y="T3"/>
                </a:cxn>
                <a:cxn ang="0">
                  <a:pos x="T4" y="T5"/>
                </a:cxn>
              </a:cxnLst>
              <a:rect l="0" t="0" r="r" b="b"/>
              <a:pathLst>
                <a:path w="6" h="4">
                  <a:moveTo>
                    <a:pt x="5" y="4"/>
                  </a:moveTo>
                  <a:cubicBezTo>
                    <a:pt x="4" y="4"/>
                    <a:pt x="0" y="3"/>
                    <a:pt x="2" y="1"/>
                  </a:cubicBezTo>
                  <a:cubicBezTo>
                    <a:pt x="5" y="0"/>
                    <a:pt x="6" y="4"/>
                    <a:pt x="5"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99" name="Freeform 493"/>
            <p:cNvSpPr>
              <a:spLocks/>
            </p:cNvSpPr>
            <p:nvPr/>
          </p:nvSpPr>
          <p:spPr bwMode="auto">
            <a:xfrm>
              <a:off x="12098282" y="6892386"/>
              <a:ext cx="54139" cy="101936"/>
            </a:xfrm>
            <a:custGeom>
              <a:avLst/>
              <a:gdLst>
                <a:gd name="T0" fmla="*/ 5 w 6"/>
                <a:gd name="T1" fmla="*/ 1 h 11"/>
                <a:gd name="T2" fmla="*/ 5 w 6"/>
                <a:gd name="T3" fmla="*/ 7 h 11"/>
                <a:gd name="T4" fmla="*/ 3 w 6"/>
                <a:gd name="T5" fmla="*/ 10 h 11"/>
                <a:gd name="T6" fmla="*/ 1 w 6"/>
                <a:gd name="T7" fmla="*/ 4 h 11"/>
                <a:gd name="T8" fmla="*/ 5 w 6"/>
                <a:gd name="T9" fmla="*/ 1 h 11"/>
                <a:gd name="T10" fmla="*/ 5 w 6"/>
                <a:gd name="T11" fmla="*/ 1 h 11"/>
              </a:gdLst>
              <a:ahLst/>
              <a:cxnLst>
                <a:cxn ang="0">
                  <a:pos x="T0" y="T1"/>
                </a:cxn>
                <a:cxn ang="0">
                  <a:pos x="T2" y="T3"/>
                </a:cxn>
                <a:cxn ang="0">
                  <a:pos x="T4" y="T5"/>
                </a:cxn>
                <a:cxn ang="0">
                  <a:pos x="T6" y="T7"/>
                </a:cxn>
                <a:cxn ang="0">
                  <a:pos x="T8" y="T9"/>
                </a:cxn>
                <a:cxn ang="0">
                  <a:pos x="T10" y="T11"/>
                </a:cxn>
              </a:cxnLst>
              <a:rect l="0" t="0" r="r" b="b"/>
              <a:pathLst>
                <a:path w="6" h="11">
                  <a:moveTo>
                    <a:pt x="5" y="1"/>
                  </a:moveTo>
                  <a:cubicBezTo>
                    <a:pt x="5" y="3"/>
                    <a:pt x="6" y="5"/>
                    <a:pt x="5" y="7"/>
                  </a:cubicBezTo>
                  <a:cubicBezTo>
                    <a:pt x="4" y="8"/>
                    <a:pt x="5" y="11"/>
                    <a:pt x="3" y="10"/>
                  </a:cubicBezTo>
                  <a:cubicBezTo>
                    <a:pt x="1" y="8"/>
                    <a:pt x="0" y="6"/>
                    <a:pt x="1" y="4"/>
                  </a:cubicBezTo>
                  <a:cubicBezTo>
                    <a:pt x="1" y="3"/>
                    <a:pt x="5" y="0"/>
                    <a:pt x="5" y="1"/>
                  </a:cubicBezTo>
                  <a:cubicBezTo>
                    <a:pt x="5" y="2"/>
                    <a:pt x="5"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0" name="Freeform 494"/>
            <p:cNvSpPr>
              <a:spLocks/>
            </p:cNvSpPr>
            <p:nvPr/>
          </p:nvSpPr>
          <p:spPr bwMode="auto">
            <a:xfrm>
              <a:off x="12079173" y="6984768"/>
              <a:ext cx="82803" cy="140163"/>
            </a:xfrm>
            <a:custGeom>
              <a:avLst/>
              <a:gdLst>
                <a:gd name="T0" fmla="*/ 7 w 9"/>
                <a:gd name="T1" fmla="*/ 3 h 15"/>
                <a:gd name="T2" fmla="*/ 5 w 9"/>
                <a:gd name="T3" fmla="*/ 2 h 15"/>
                <a:gd name="T4" fmla="*/ 0 w 9"/>
                <a:gd name="T5" fmla="*/ 2 h 15"/>
                <a:gd name="T6" fmla="*/ 1 w 9"/>
                <a:gd name="T7" fmla="*/ 8 h 15"/>
                <a:gd name="T8" fmla="*/ 2 w 9"/>
                <a:gd name="T9" fmla="*/ 13 h 15"/>
                <a:gd name="T10" fmla="*/ 4 w 9"/>
                <a:gd name="T11" fmla="*/ 14 h 15"/>
                <a:gd name="T12" fmla="*/ 8 w 9"/>
                <a:gd name="T13" fmla="*/ 10 h 15"/>
                <a:gd name="T14" fmla="*/ 7 w 9"/>
                <a:gd name="T15" fmla="*/ 3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5">
                  <a:moveTo>
                    <a:pt x="7" y="3"/>
                  </a:moveTo>
                  <a:cubicBezTo>
                    <a:pt x="6" y="3"/>
                    <a:pt x="7" y="0"/>
                    <a:pt x="5" y="2"/>
                  </a:cubicBezTo>
                  <a:cubicBezTo>
                    <a:pt x="2" y="4"/>
                    <a:pt x="3" y="4"/>
                    <a:pt x="0" y="2"/>
                  </a:cubicBezTo>
                  <a:cubicBezTo>
                    <a:pt x="0" y="2"/>
                    <a:pt x="1" y="8"/>
                    <a:pt x="1" y="8"/>
                  </a:cubicBezTo>
                  <a:cubicBezTo>
                    <a:pt x="2" y="10"/>
                    <a:pt x="2" y="11"/>
                    <a:pt x="2" y="13"/>
                  </a:cubicBezTo>
                  <a:cubicBezTo>
                    <a:pt x="2" y="14"/>
                    <a:pt x="2" y="15"/>
                    <a:pt x="4" y="14"/>
                  </a:cubicBezTo>
                  <a:cubicBezTo>
                    <a:pt x="6" y="13"/>
                    <a:pt x="8" y="13"/>
                    <a:pt x="8" y="10"/>
                  </a:cubicBezTo>
                  <a:cubicBezTo>
                    <a:pt x="8" y="9"/>
                    <a:pt x="9" y="3"/>
                    <a:pt x="7"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1" name="Freeform 495"/>
            <p:cNvSpPr>
              <a:spLocks/>
            </p:cNvSpPr>
            <p:nvPr/>
          </p:nvSpPr>
          <p:spPr bwMode="auto">
            <a:xfrm>
              <a:off x="12273444" y="7153601"/>
              <a:ext cx="149680" cy="92380"/>
            </a:xfrm>
            <a:custGeom>
              <a:avLst/>
              <a:gdLst>
                <a:gd name="T0" fmla="*/ 5 w 16"/>
                <a:gd name="T1" fmla="*/ 1 h 10"/>
                <a:gd name="T2" fmla="*/ 0 w 16"/>
                <a:gd name="T3" fmla="*/ 2 h 10"/>
                <a:gd name="T4" fmla="*/ 3 w 16"/>
                <a:gd name="T5" fmla="*/ 5 h 10"/>
                <a:gd name="T6" fmla="*/ 8 w 16"/>
                <a:gd name="T7" fmla="*/ 7 h 10"/>
                <a:gd name="T8" fmla="*/ 14 w 16"/>
                <a:gd name="T9" fmla="*/ 8 h 10"/>
                <a:gd name="T10" fmla="*/ 13 w 16"/>
                <a:gd name="T11" fmla="*/ 4 h 10"/>
                <a:gd name="T12" fmla="*/ 15 w 16"/>
                <a:gd name="T13" fmla="*/ 1 h 10"/>
                <a:gd name="T14" fmla="*/ 11 w 16"/>
                <a:gd name="T15" fmla="*/ 1 h 10"/>
                <a:gd name="T16" fmla="*/ 5 w 16"/>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 h="10">
                  <a:moveTo>
                    <a:pt x="5" y="1"/>
                  </a:moveTo>
                  <a:cubicBezTo>
                    <a:pt x="4" y="1"/>
                    <a:pt x="1" y="1"/>
                    <a:pt x="0" y="2"/>
                  </a:cubicBezTo>
                  <a:cubicBezTo>
                    <a:pt x="0" y="3"/>
                    <a:pt x="2" y="4"/>
                    <a:pt x="3" y="5"/>
                  </a:cubicBezTo>
                  <a:cubicBezTo>
                    <a:pt x="5" y="5"/>
                    <a:pt x="7" y="6"/>
                    <a:pt x="8" y="7"/>
                  </a:cubicBezTo>
                  <a:cubicBezTo>
                    <a:pt x="10" y="8"/>
                    <a:pt x="12" y="10"/>
                    <a:pt x="14" y="8"/>
                  </a:cubicBezTo>
                  <a:cubicBezTo>
                    <a:pt x="16" y="7"/>
                    <a:pt x="12" y="6"/>
                    <a:pt x="13" y="4"/>
                  </a:cubicBezTo>
                  <a:cubicBezTo>
                    <a:pt x="13" y="4"/>
                    <a:pt x="16" y="2"/>
                    <a:pt x="15" y="1"/>
                  </a:cubicBezTo>
                  <a:cubicBezTo>
                    <a:pt x="15" y="0"/>
                    <a:pt x="11" y="1"/>
                    <a:pt x="11" y="1"/>
                  </a:cubicBezTo>
                  <a:cubicBezTo>
                    <a:pt x="9" y="2"/>
                    <a:pt x="7"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2" name="Freeform 496"/>
            <p:cNvSpPr>
              <a:spLocks/>
            </p:cNvSpPr>
            <p:nvPr/>
          </p:nvSpPr>
          <p:spPr bwMode="auto">
            <a:xfrm>
              <a:off x="13161977" y="7284208"/>
              <a:ext cx="121018" cy="66896"/>
            </a:xfrm>
            <a:custGeom>
              <a:avLst/>
              <a:gdLst>
                <a:gd name="T0" fmla="*/ 12 w 13"/>
                <a:gd name="T1" fmla="*/ 1 h 7"/>
                <a:gd name="T2" fmla="*/ 10 w 13"/>
                <a:gd name="T3" fmla="*/ 2 h 7"/>
                <a:gd name="T4" fmla="*/ 10 w 13"/>
                <a:gd name="T5" fmla="*/ 5 h 7"/>
                <a:gd name="T6" fmla="*/ 6 w 13"/>
                <a:gd name="T7" fmla="*/ 6 h 7"/>
                <a:gd name="T8" fmla="*/ 2 w 13"/>
                <a:gd name="T9" fmla="*/ 6 h 7"/>
                <a:gd name="T10" fmla="*/ 5 w 13"/>
                <a:gd name="T11" fmla="*/ 3 h 7"/>
                <a:gd name="T12" fmla="*/ 12 w 13"/>
                <a:gd name="T13" fmla="*/ 1 h 7"/>
                <a:gd name="T14" fmla="*/ 12 w 13"/>
                <a:gd name="T15" fmla="*/ 1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 h="7">
                  <a:moveTo>
                    <a:pt x="12" y="1"/>
                  </a:moveTo>
                  <a:cubicBezTo>
                    <a:pt x="12" y="1"/>
                    <a:pt x="10" y="2"/>
                    <a:pt x="10" y="2"/>
                  </a:cubicBezTo>
                  <a:cubicBezTo>
                    <a:pt x="9" y="3"/>
                    <a:pt x="10" y="5"/>
                    <a:pt x="10" y="5"/>
                  </a:cubicBezTo>
                  <a:cubicBezTo>
                    <a:pt x="9" y="5"/>
                    <a:pt x="7" y="5"/>
                    <a:pt x="6" y="6"/>
                  </a:cubicBezTo>
                  <a:cubicBezTo>
                    <a:pt x="4" y="7"/>
                    <a:pt x="3" y="7"/>
                    <a:pt x="2" y="6"/>
                  </a:cubicBezTo>
                  <a:cubicBezTo>
                    <a:pt x="0" y="4"/>
                    <a:pt x="4" y="3"/>
                    <a:pt x="5" y="3"/>
                  </a:cubicBezTo>
                  <a:cubicBezTo>
                    <a:pt x="7" y="3"/>
                    <a:pt x="10" y="2"/>
                    <a:pt x="12" y="1"/>
                  </a:cubicBezTo>
                  <a:cubicBezTo>
                    <a:pt x="13" y="0"/>
                    <a:pt x="11" y="2"/>
                    <a:pt x="1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3" name="Freeform 497"/>
            <p:cNvSpPr>
              <a:spLocks/>
            </p:cNvSpPr>
            <p:nvPr/>
          </p:nvSpPr>
          <p:spPr bwMode="auto">
            <a:xfrm>
              <a:off x="12760705" y="7293764"/>
              <a:ext cx="140127" cy="38227"/>
            </a:xfrm>
            <a:custGeom>
              <a:avLst/>
              <a:gdLst>
                <a:gd name="T0" fmla="*/ 8 w 15"/>
                <a:gd name="T1" fmla="*/ 4 h 4"/>
                <a:gd name="T2" fmla="*/ 1 w 15"/>
                <a:gd name="T3" fmla="*/ 1 h 4"/>
                <a:gd name="T4" fmla="*/ 7 w 15"/>
                <a:gd name="T5" fmla="*/ 1 h 4"/>
                <a:gd name="T6" fmla="*/ 15 w 15"/>
                <a:gd name="T7" fmla="*/ 2 h 4"/>
                <a:gd name="T8" fmla="*/ 13 w 15"/>
                <a:gd name="T9" fmla="*/ 3 h 4"/>
                <a:gd name="T10" fmla="*/ 8 w 15"/>
                <a:gd name="T11" fmla="*/ 4 h 4"/>
                <a:gd name="T12" fmla="*/ 8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8" y="4"/>
                  </a:moveTo>
                  <a:cubicBezTo>
                    <a:pt x="7" y="4"/>
                    <a:pt x="0" y="2"/>
                    <a:pt x="1" y="1"/>
                  </a:cubicBezTo>
                  <a:cubicBezTo>
                    <a:pt x="1" y="0"/>
                    <a:pt x="7" y="1"/>
                    <a:pt x="7" y="1"/>
                  </a:cubicBezTo>
                  <a:cubicBezTo>
                    <a:pt x="10" y="2"/>
                    <a:pt x="12" y="2"/>
                    <a:pt x="15" y="2"/>
                  </a:cubicBezTo>
                  <a:cubicBezTo>
                    <a:pt x="15" y="2"/>
                    <a:pt x="13" y="3"/>
                    <a:pt x="13" y="3"/>
                  </a:cubicBezTo>
                  <a:cubicBezTo>
                    <a:pt x="12" y="4"/>
                    <a:pt x="10" y="4"/>
                    <a:pt x="8" y="4"/>
                  </a:cubicBezTo>
                  <a:cubicBezTo>
                    <a:pt x="6" y="4"/>
                    <a:pt x="9" y="4"/>
                    <a:pt x="8"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4" name="Freeform 498"/>
            <p:cNvSpPr>
              <a:spLocks/>
            </p:cNvSpPr>
            <p:nvPr/>
          </p:nvSpPr>
          <p:spPr bwMode="auto">
            <a:xfrm>
              <a:off x="12693826" y="5917609"/>
              <a:ext cx="66879" cy="66896"/>
            </a:xfrm>
            <a:custGeom>
              <a:avLst/>
              <a:gdLst>
                <a:gd name="T0" fmla="*/ 1 w 7"/>
                <a:gd name="T1" fmla="*/ 4 h 7"/>
                <a:gd name="T2" fmla="*/ 1 w 7"/>
                <a:gd name="T3" fmla="*/ 1 h 7"/>
                <a:gd name="T4" fmla="*/ 7 w 7"/>
                <a:gd name="T5" fmla="*/ 1 h 7"/>
                <a:gd name="T6" fmla="*/ 1 w 7"/>
                <a:gd name="T7" fmla="*/ 4 h 7"/>
                <a:gd name="T8" fmla="*/ 1 w 7"/>
                <a:gd name="T9" fmla="*/ 4 h 7"/>
              </a:gdLst>
              <a:ahLst/>
              <a:cxnLst>
                <a:cxn ang="0">
                  <a:pos x="T0" y="T1"/>
                </a:cxn>
                <a:cxn ang="0">
                  <a:pos x="T2" y="T3"/>
                </a:cxn>
                <a:cxn ang="0">
                  <a:pos x="T4" y="T5"/>
                </a:cxn>
                <a:cxn ang="0">
                  <a:pos x="T6" y="T7"/>
                </a:cxn>
                <a:cxn ang="0">
                  <a:pos x="T8" y="T9"/>
                </a:cxn>
              </a:cxnLst>
              <a:rect l="0" t="0" r="r" b="b"/>
              <a:pathLst>
                <a:path w="7" h="7">
                  <a:moveTo>
                    <a:pt x="1" y="4"/>
                  </a:moveTo>
                  <a:cubicBezTo>
                    <a:pt x="1" y="3"/>
                    <a:pt x="0" y="1"/>
                    <a:pt x="1" y="1"/>
                  </a:cubicBezTo>
                  <a:cubicBezTo>
                    <a:pt x="2" y="1"/>
                    <a:pt x="7" y="0"/>
                    <a:pt x="7" y="1"/>
                  </a:cubicBezTo>
                  <a:cubicBezTo>
                    <a:pt x="7" y="2"/>
                    <a:pt x="2" y="6"/>
                    <a:pt x="1" y="4"/>
                  </a:cubicBezTo>
                  <a:cubicBezTo>
                    <a:pt x="1" y="1"/>
                    <a:pt x="2" y="7"/>
                    <a:pt x="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5" name="Freeform 499"/>
            <p:cNvSpPr>
              <a:spLocks/>
            </p:cNvSpPr>
            <p:nvPr/>
          </p:nvSpPr>
          <p:spPr bwMode="auto">
            <a:xfrm>
              <a:off x="12703380" y="5892125"/>
              <a:ext cx="47770" cy="25484"/>
            </a:xfrm>
            <a:custGeom>
              <a:avLst/>
              <a:gdLst>
                <a:gd name="T0" fmla="*/ 3 w 5"/>
                <a:gd name="T1" fmla="*/ 2 h 3"/>
                <a:gd name="T2" fmla="*/ 0 w 5"/>
                <a:gd name="T3" fmla="*/ 1 h 3"/>
                <a:gd name="T4" fmla="*/ 4 w 5"/>
                <a:gd name="T5" fmla="*/ 1 h 3"/>
                <a:gd name="T6" fmla="*/ 3 w 5"/>
                <a:gd name="T7" fmla="*/ 2 h 3"/>
                <a:gd name="T8" fmla="*/ 3 w 5"/>
                <a:gd name="T9" fmla="*/ 2 h 3"/>
              </a:gdLst>
              <a:ahLst/>
              <a:cxnLst>
                <a:cxn ang="0">
                  <a:pos x="T0" y="T1"/>
                </a:cxn>
                <a:cxn ang="0">
                  <a:pos x="T2" y="T3"/>
                </a:cxn>
                <a:cxn ang="0">
                  <a:pos x="T4" y="T5"/>
                </a:cxn>
                <a:cxn ang="0">
                  <a:pos x="T6" y="T7"/>
                </a:cxn>
                <a:cxn ang="0">
                  <a:pos x="T8" y="T9"/>
                </a:cxn>
              </a:cxnLst>
              <a:rect l="0" t="0" r="r" b="b"/>
              <a:pathLst>
                <a:path w="5" h="3">
                  <a:moveTo>
                    <a:pt x="3" y="2"/>
                  </a:moveTo>
                  <a:cubicBezTo>
                    <a:pt x="2" y="2"/>
                    <a:pt x="0" y="1"/>
                    <a:pt x="0" y="1"/>
                  </a:cubicBezTo>
                  <a:cubicBezTo>
                    <a:pt x="0" y="1"/>
                    <a:pt x="4" y="0"/>
                    <a:pt x="4" y="1"/>
                  </a:cubicBezTo>
                  <a:cubicBezTo>
                    <a:pt x="5" y="2"/>
                    <a:pt x="4" y="3"/>
                    <a:pt x="3" y="2"/>
                  </a:cubicBezTo>
                  <a:cubicBezTo>
                    <a:pt x="1" y="2"/>
                    <a:pt x="5" y="3"/>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6" name="Freeform 500"/>
            <p:cNvSpPr>
              <a:spLocks/>
            </p:cNvSpPr>
            <p:nvPr/>
          </p:nvSpPr>
          <p:spPr bwMode="auto">
            <a:xfrm>
              <a:off x="12509111" y="5955834"/>
              <a:ext cx="54139" cy="92380"/>
            </a:xfrm>
            <a:custGeom>
              <a:avLst/>
              <a:gdLst>
                <a:gd name="T0" fmla="*/ 6 w 6"/>
                <a:gd name="T1" fmla="*/ 2 h 10"/>
                <a:gd name="T2" fmla="*/ 3 w 6"/>
                <a:gd name="T3" fmla="*/ 9 h 10"/>
                <a:gd name="T4" fmla="*/ 6 w 6"/>
                <a:gd name="T5" fmla="*/ 2 h 10"/>
                <a:gd name="T6" fmla="*/ 6 w 6"/>
                <a:gd name="T7" fmla="*/ 2 h 10"/>
              </a:gdLst>
              <a:ahLst/>
              <a:cxnLst>
                <a:cxn ang="0">
                  <a:pos x="T0" y="T1"/>
                </a:cxn>
                <a:cxn ang="0">
                  <a:pos x="T2" y="T3"/>
                </a:cxn>
                <a:cxn ang="0">
                  <a:pos x="T4" y="T5"/>
                </a:cxn>
                <a:cxn ang="0">
                  <a:pos x="T6" y="T7"/>
                </a:cxn>
              </a:cxnLst>
              <a:rect l="0" t="0" r="r" b="b"/>
              <a:pathLst>
                <a:path w="6" h="10">
                  <a:moveTo>
                    <a:pt x="6" y="2"/>
                  </a:moveTo>
                  <a:cubicBezTo>
                    <a:pt x="6" y="0"/>
                    <a:pt x="0" y="10"/>
                    <a:pt x="3" y="9"/>
                  </a:cubicBezTo>
                  <a:cubicBezTo>
                    <a:pt x="4" y="9"/>
                    <a:pt x="6" y="3"/>
                    <a:pt x="6" y="2"/>
                  </a:cubicBezTo>
                  <a:cubicBezTo>
                    <a:pt x="6" y="1"/>
                    <a:pt x="6" y="3"/>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7" name="Freeform 501"/>
            <p:cNvSpPr>
              <a:spLocks/>
            </p:cNvSpPr>
            <p:nvPr/>
          </p:nvSpPr>
          <p:spPr bwMode="auto">
            <a:xfrm>
              <a:off x="12591917" y="5796557"/>
              <a:ext cx="38217" cy="38227"/>
            </a:xfrm>
            <a:custGeom>
              <a:avLst/>
              <a:gdLst>
                <a:gd name="T0" fmla="*/ 3 w 4"/>
                <a:gd name="T1" fmla="*/ 3 h 4"/>
                <a:gd name="T2" fmla="*/ 1 w 4"/>
                <a:gd name="T3" fmla="*/ 1 h 4"/>
                <a:gd name="T4" fmla="*/ 3 w 4"/>
                <a:gd name="T5" fmla="*/ 0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3"/>
                    <a:pt x="0" y="2"/>
                    <a:pt x="1" y="1"/>
                  </a:cubicBezTo>
                  <a:cubicBezTo>
                    <a:pt x="2" y="1"/>
                    <a:pt x="3" y="0"/>
                    <a:pt x="3" y="0"/>
                  </a:cubicBezTo>
                  <a:cubicBezTo>
                    <a:pt x="4" y="0"/>
                    <a:pt x="4" y="2"/>
                    <a:pt x="3" y="3"/>
                  </a:cubicBezTo>
                  <a:cubicBezTo>
                    <a:pt x="2" y="4"/>
                    <a:pt x="4" y="2"/>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8" name="Freeform 502"/>
            <p:cNvSpPr>
              <a:spLocks/>
            </p:cNvSpPr>
            <p:nvPr/>
          </p:nvSpPr>
          <p:spPr bwMode="auto">
            <a:xfrm>
              <a:off x="12219302" y="6086441"/>
              <a:ext cx="54139" cy="86010"/>
            </a:xfrm>
            <a:custGeom>
              <a:avLst/>
              <a:gdLst>
                <a:gd name="T0" fmla="*/ 6 w 6"/>
                <a:gd name="T1" fmla="*/ 2 h 9"/>
                <a:gd name="T2" fmla="*/ 6 w 6"/>
                <a:gd name="T3" fmla="*/ 4 h 9"/>
                <a:gd name="T4" fmla="*/ 5 w 6"/>
                <a:gd name="T5" fmla="*/ 9 h 9"/>
                <a:gd name="T6" fmla="*/ 0 w 6"/>
                <a:gd name="T7" fmla="*/ 3 h 9"/>
                <a:gd name="T8" fmla="*/ 3 w 6"/>
                <a:gd name="T9" fmla="*/ 3 h 9"/>
                <a:gd name="T10" fmla="*/ 6 w 6"/>
                <a:gd name="T11" fmla="*/ 2 h 9"/>
                <a:gd name="T12" fmla="*/ 6 w 6"/>
                <a:gd name="T13" fmla="*/ 2 h 9"/>
              </a:gdLst>
              <a:ahLst/>
              <a:cxnLst>
                <a:cxn ang="0">
                  <a:pos x="T0" y="T1"/>
                </a:cxn>
                <a:cxn ang="0">
                  <a:pos x="T2" y="T3"/>
                </a:cxn>
                <a:cxn ang="0">
                  <a:pos x="T4" y="T5"/>
                </a:cxn>
                <a:cxn ang="0">
                  <a:pos x="T6" y="T7"/>
                </a:cxn>
                <a:cxn ang="0">
                  <a:pos x="T8" y="T9"/>
                </a:cxn>
                <a:cxn ang="0">
                  <a:pos x="T10" y="T11"/>
                </a:cxn>
                <a:cxn ang="0">
                  <a:pos x="T12" y="T13"/>
                </a:cxn>
              </a:cxnLst>
              <a:rect l="0" t="0" r="r" b="b"/>
              <a:pathLst>
                <a:path w="6" h="9">
                  <a:moveTo>
                    <a:pt x="6" y="2"/>
                  </a:moveTo>
                  <a:cubicBezTo>
                    <a:pt x="6" y="1"/>
                    <a:pt x="6" y="4"/>
                    <a:pt x="6" y="4"/>
                  </a:cubicBezTo>
                  <a:cubicBezTo>
                    <a:pt x="6" y="6"/>
                    <a:pt x="6" y="8"/>
                    <a:pt x="5" y="9"/>
                  </a:cubicBezTo>
                  <a:cubicBezTo>
                    <a:pt x="5" y="9"/>
                    <a:pt x="0" y="5"/>
                    <a:pt x="0" y="3"/>
                  </a:cubicBezTo>
                  <a:cubicBezTo>
                    <a:pt x="0" y="3"/>
                    <a:pt x="2" y="2"/>
                    <a:pt x="3" y="3"/>
                  </a:cubicBezTo>
                  <a:cubicBezTo>
                    <a:pt x="4" y="4"/>
                    <a:pt x="5" y="4"/>
                    <a:pt x="6" y="2"/>
                  </a:cubicBezTo>
                  <a:cubicBezTo>
                    <a:pt x="6" y="0"/>
                    <a:pt x="6" y="3"/>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09" name="Freeform 503"/>
            <p:cNvSpPr>
              <a:spLocks/>
            </p:cNvSpPr>
            <p:nvPr/>
          </p:nvSpPr>
          <p:spPr bwMode="auto">
            <a:xfrm>
              <a:off x="12152426" y="6105555"/>
              <a:ext cx="76432" cy="76452"/>
            </a:xfrm>
            <a:custGeom>
              <a:avLst/>
              <a:gdLst>
                <a:gd name="T0" fmla="*/ 6 w 8"/>
                <a:gd name="T1" fmla="*/ 7 h 8"/>
                <a:gd name="T2" fmla="*/ 1 w 8"/>
                <a:gd name="T3" fmla="*/ 4 h 8"/>
                <a:gd name="T4" fmla="*/ 6 w 8"/>
                <a:gd name="T5" fmla="*/ 7 h 8"/>
                <a:gd name="T6" fmla="*/ 6 w 8"/>
                <a:gd name="T7" fmla="*/ 7 h 8"/>
              </a:gdLst>
              <a:ahLst/>
              <a:cxnLst>
                <a:cxn ang="0">
                  <a:pos x="T0" y="T1"/>
                </a:cxn>
                <a:cxn ang="0">
                  <a:pos x="T2" y="T3"/>
                </a:cxn>
                <a:cxn ang="0">
                  <a:pos x="T4" y="T5"/>
                </a:cxn>
                <a:cxn ang="0">
                  <a:pos x="T6" y="T7"/>
                </a:cxn>
              </a:cxnLst>
              <a:rect l="0" t="0" r="r" b="b"/>
              <a:pathLst>
                <a:path w="8" h="8">
                  <a:moveTo>
                    <a:pt x="6" y="7"/>
                  </a:moveTo>
                  <a:cubicBezTo>
                    <a:pt x="5" y="8"/>
                    <a:pt x="0" y="5"/>
                    <a:pt x="1" y="4"/>
                  </a:cubicBezTo>
                  <a:cubicBezTo>
                    <a:pt x="3" y="0"/>
                    <a:pt x="8" y="5"/>
                    <a:pt x="6" y="7"/>
                  </a:cubicBezTo>
                  <a:cubicBezTo>
                    <a:pt x="5" y="8"/>
                    <a:pt x="7" y="6"/>
                    <a:pt x="6"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0" name="Freeform 504"/>
            <p:cNvSpPr>
              <a:spLocks/>
            </p:cNvSpPr>
            <p:nvPr/>
          </p:nvSpPr>
          <p:spPr bwMode="auto">
            <a:xfrm>
              <a:off x="11818028" y="7070776"/>
              <a:ext cx="44586" cy="35042"/>
            </a:xfrm>
            <a:custGeom>
              <a:avLst/>
              <a:gdLst>
                <a:gd name="T0" fmla="*/ 4 w 5"/>
                <a:gd name="T1" fmla="*/ 2 h 4"/>
                <a:gd name="T2" fmla="*/ 3 w 5"/>
                <a:gd name="T3" fmla="*/ 3 h 4"/>
                <a:gd name="T4" fmla="*/ 0 w 5"/>
                <a:gd name="T5" fmla="*/ 2 h 4"/>
                <a:gd name="T6" fmla="*/ 4 w 5"/>
                <a:gd name="T7" fmla="*/ 0 h 4"/>
                <a:gd name="T8" fmla="*/ 4 w 5"/>
                <a:gd name="T9" fmla="*/ 2 h 4"/>
                <a:gd name="T10" fmla="*/ 4 w 5"/>
                <a:gd name="T11" fmla="*/ 2 h 4"/>
              </a:gdLst>
              <a:ahLst/>
              <a:cxnLst>
                <a:cxn ang="0">
                  <a:pos x="T0" y="T1"/>
                </a:cxn>
                <a:cxn ang="0">
                  <a:pos x="T2" y="T3"/>
                </a:cxn>
                <a:cxn ang="0">
                  <a:pos x="T4" y="T5"/>
                </a:cxn>
                <a:cxn ang="0">
                  <a:pos x="T6" y="T7"/>
                </a:cxn>
                <a:cxn ang="0">
                  <a:pos x="T8" y="T9"/>
                </a:cxn>
                <a:cxn ang="0">
                  <a:pos x="T10" y="T11"/>
                </a:cxn>
              </a:cxnLst>
              <a:rect l="0" t="0" r="r" b="b"/>
              <a:pathLst>
                <a:path w="5" h="4">
                  <a:moveTo>
                    <a:pt x="4" y="2"/>
                  </a:moveTo>
                  <a:cubicBezTo>
                    <a:pt x="5" y="1"/>
                    <a:pt x="4" y="4"/>
                    <a:pt x="3" y="3"/>
                  </a:cubicBezTo>
                  <a:cubicBezTo>
                    <a:pt x="3" y="3"/>
                    <a:pt x="0" y="2"/>
                    <a:pt x="0" y="2"/>
                  </a:cubicBezTo>
                  <a:cubicBezTo>
                    <a:pt x="0" y="2"/>
                    <a:pt x="3" y="0"/>
                    <a:pt x="4" y="0"/>
                  </a:cubicBezTo>
                  <a:cubicBezTo>
                    <a:pt x="4" y="0"/>
                    <a:pt x="3" y="2"/>
                    <a:pt x="4" y="2"/>
                  </a:cubicBezTo>
                  <a:cubicBezTo>
                    <a:pt x="5" y="1"/>
                    <a:pt x="3" y="2"/>
                    <a:pt x="4"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1" name="Freeform 505"/>
            <p:cNvSpPr>
              <a:spLocks/>
            </p:cNvSpPr>
            <p:nvPr/>
          </p:nvSpPr>
          <p:spPr bwMode="auto">
            <a:xfrm>
              <a:off x="11359426" y="5927165"/>
              <a:ext cx="57323" cy="57338"/>
            </a:xfrm>
            <a:custGeom>
              <a:avLst/>
              <a:gdLst>
                <a:gd name="T0" fmla="*/ 5 w 6"/>
                <a:gd name="T1" fmla="*/ 1 h 6"/>
                <a:gd name="T2" fmla="*/ 4 w 6"/>
                <a:gd name="T3" fmla="*/ 5 h 6"/>
                <a:gd name="T4" fmla="*/ 1 w 6"/>
                <a:gd name="T5" fmla="*/ 5 h 6"/>
                <a:gd name="T6" fmla="*/ 5 w 6"/>
                <a:gd name="T7" fmla="*/ 1 h 6"/>
                <a:gd name="T8" fmla="*/ 5 w 6"/>
                <a:gd name="T9" fmla="*/ 1 h 6"/>
              </a:gdLst>
              <a:ahLst/>
              <a:cxnLst>
                <a:cxn ang="0">
                  <a:pos x="T0" y="T1"/>
                </a:cxn>
                <a:cxn ang="0">
                  <a:pos x="T2" y="T3"/>
                </a:cxn>
                <a:cxn ang="0">
                  <a:pos x="T4" y="T5"/>
                </a:cxn>
                <a:cxn ang="0">
                  <a:pos x="T6" y="T7"/>
                </a:cxn>
                <a:cxn ang="0">
                  <a:pos x="T8" y="T9"/>
                </a:cxn>
              </a:cxnLst>
              <a:rect l="0" t="0" r="r" b="b"/>
              <a:pathLst>
                <a:path w="6" h="6">
                  <a:moveTo>
                    <a:pt x="5" y="1"/>
                  </a:moveTo>
                  <a:cubicBezTo>
                    <a:pt x="6" y="2"/>
                    <a:pt x="4" y="3"/>
                    <a:pt x="4" y="5"/>
                  </a:cubicBezTo>
                  <a:cubicBezTo>
                    <a:pt x="3" y="6"/>
                    <a:pt x="2" y="6"/>
                    <a:pt x="1" y="5"/>
                  </a:cubicBezTo>
                  <a:cubicBezTo>
                    <a:pt x="0" y="4"/>
                    <a:pt x="5" y="0"/>
                    <a:pt x="5" y="1"/>
                  </a:cubicBezTo>
                  <a:cubicBezTo>
                    <a:pt x="6" y="2"/>
                    <a:pt x="5"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2" name="Freeform 506"/>
            <p:cNvSpPr>
              <a:spLocks/>
            </p:cNvSpPr>
            <p:nvPr/>
          </p:nvSpPr>
          <p:spPr bwMode="auto">
            <a:xfrm>
              <a:off x="11388093" y="5994061"/>
              <a:ext cx="28662" cy="28669"/>
            </a:xfrm>
            <a:custGeom>
              <a:avLst/>
              <a:gdLst>
                <a:gd name="T0" fmla="*/ 3 w 3"/>
                <a:gd name="T1" fmla="*/ 1 h 3"/>
                <a:gd name="T2" fmla="*/ 0 w 3"/>
                <a:gd name="T3" fmla="*/ 2 h 3"/>
                <a:gd name="T4" fmla="*/ 2 w 3"/>
                <a:gd name="T5" fmla="*/ 3 h 3"/>
                <a:gd name="T6" fmla="*/ 3 w 3"/>
                <a:gd name="T7" fmla="*/ 1 h 3"/>
                <a:gd name="T8" fmla="*/ 3 w 3"/>
                <a:gd name="T9" fmla="*/ 1 h 3"/>
              </a:gdLst>
              <a:ahLst/>
              <a:cxnLst>
                <a:cxn ang="0">
                  <a:pos x="T0" y="T1"/>
                </a:cxn>
                <a:cxn ang="0">
                  <a:pos x="T2" y="T3"/>
                </a:cxn>
                <a:cxn ang="0">
                  <a:pos x="T4" y="T5"/>
                </a:cxn>
                <a:cxn ang="0">
                  <a:pos x="T6" y="T7"/>
                </a:cxn>
                <a:cxn ang="0">
                  <a:pos x="T8" y="T9"/>
                </a:cxn>
              </a:cxnLst>
              <a:rect l="0" t="0" r="r" b="b"/>
              <a:pathLst>
                <a:path w="3" h="3">
                  <a:moveTo>
                    <a:pt x="3" y="1"/>
                  </a:moveTo>
                  <a:cubicBezTo>
                    <a:pt x="2" y="1"/>
                    <a:pt x="0" y="1"/>
                    <a:pt x="0" y="2"/>
                  </a:cubicBezTo>
                  <a:cubicBezTo>
                    <a:pt x="0" y="3"/>
                    <a:pt x="2" y="3"/>
                    <a:pt x="2" y="3"/>
                  </a:cubicBezTo>
                  <a:cubicBezTo>
                    <a:pt x="3" y="3"/>
                    <a:pt x="3" y="0"/>
                    <a:pt x="3" y="1"/>
                  </a:cubicBezTo>
                  <a:cubicBezTo>
                    <a:pt x="2" y="1"/>
                    <a:pt x="3"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3" name="Freeform 507"/>
            <p:cNvSpPr>
              <a:spLocks/>
            </p:cNvSpPr>
            <p:nvPr/>
          </p:nvSpPr>
          <p:spPr bwMode="auto">
            <a:xfrm>
              <a:off x="11416754" y="6022733"/>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4" name="Freeform 508"/>
            <p:cNvSpPr>
              <a:spLocks/>
            </p:cNvSpPr>
            <p:nvPr/>
          </p:nvSpPr>
          <p:spPr bwMode="auto">
            <a:xfrm>
              <a:off x="11416754" y="6048217"/>
              <a:ext cx="9553" cy="19114"/>
            </a:xfrm>
            <a:custGeom>
              <a:avLst/>
              <a:gdLst>
                <a:gd name="T0" fmla="*/ 1 w 1"/>
                <a:gd name="T1" fmla="*/ 0 h 2"/>
                <a:gd name="T2" fmla="*/ 0 w 1"/>
                <a:gd name="T3" fmla="*/ 2 h 2"/>
                <a:gd name="T4" fmla="*/ 1 w 1"/>
                <a:gd name="T5" fmla="*/ 0 h 2"/>
              </a:gdLst>
              <a:ahLst/>
              <a:cxnLst>
                <a:cxn ang="0">
                  <a:pos x="T0" y="T1"/>
                </a:cxn>
                <a:cxn ang="0">
                  <a:pos x="T2" y="T3"/>
                </a:cxn>
                <a:cxn ang="0">
                  <a:pos x="T4" y="T5"/>
                </a:cxn>
              </a:cxnLst>
              <a:rect l="0" t="0" r="r" b="b"/>
              <a:pathLst>
                <a:path w="1" h="2">
                  <a:moveTo>
                    <a:pt x="1" y="0"/>
                  </a:moveTo>
                  <a:cubicBezTo>
                    <a:pt x="1" y="1"/>
                    <a:pt x="0" y="2"/>
                    <a:pt x="0" y="2"/>
                  </a:cubicBezTo>
                  <a:cubicBezTo>
                    <a:pt x="1" y="2"/>
                    <a:pt x="1"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5" name="Freeform 509"/>
            <p:cNvSpPr>
              <a:spLocks/>
            </p:cNvSpPr>
            <p:nvPr/>
          </p:nvSpPr>
          <p:spPr bwMode="auto">
            <a:xfrm>
              <a:off x="11416754" y="6067328"/>
              <a:ext cx="15924" cy="9556"/>
            </a:xfrm>
            <a:custGeom>
              <a:avLst/>
              <a:gdLst>
                <a:gd name="T0" fmla="*/ 2 w 2"/>
                <a:gd name="T1" fmla="*/ 0 h 1"/>
                <a:gd name="T2" fmla="*/ 1 w 2"/>
                <a:gd name="T3" fmla="*/ 1 h 1"/>
                <a:gd name="T4" fmla="*/ 2 w 2"/>
                <a:gd name="T5" fmla="*/ 0 h 1"/>
              </a:gdLst>
              <a:ahLst/>
              <a:cxnLst>
                <a:cxn ang="0">
                  <a:pos x="T0" y="T1"/>
                </a:cxn>
                <a:cxn ang="0">
                  <a:pos x="T2" y="T3"/>
                </a:cxn>
                <a:cxn ang="0">
                  <a:pos x="T4" y="T5"/>
                </a:cxn>
              </a:cxnLst>
              <a:rect l="0" t="0" r="r" b="b"/>
              <a:pathLst>
                <a:path w="2" h="1">
                  <a:moveTo>
                    <a:pt x="2" y="0"/>
                  </a:moveTo>
                  <a:cubicBezTo>
                    <a:pt x="1" y="0"/>
                    <a:pt x="0" y="1"/>
                    <a:pt x="1" y="1"/>
                  </a:cubicBezTo>
                  <a:cubicBezTo>
                    <a:pt x="2" y="1"/>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6" name="Freeform 510"/>
            <p:cNvSpPr>
              <a:spLocks/>
            </p:cNvSpPr>
            <p:nvPr/>
          </p:nvSpPr>
          <p:spPr bwMode="auto">
            <a:xfrm>
              <a:off x="11490002" y="6207491"/>
              <a:ext cx="9553" cy="19114"/>
            </a:xfrm>
            <a:custGeom>
              <a:avLst/>
              <a:gdLst>
                <a:gd name="T0" fmla="*/ 0 w 1"/>
                <a:gd name="T1" fmla="*/ 0 h 2"/>
                <a:gd name="T2" fmla="*/ 0 w 1"/>
                <a:gd name="T3" fmla="*/ 2 h 2"/>
                <a:gd name="T4" fmla="*/ 0 w 1"/>
                <a:gd name="T5" fmla="*/ 0 h 2"/>
              </a:gdLst>
              <a:ahLst/>
              <a:cxnLst>
                <a:cxn ang="0">
                  <a:pos x="T0" y="T1"/>
                </a:cxn>
                <a:cxn ang="0">
                  <a:pos x="T2" y="T3"/>
                </a:cxn>
                <a:cxn ang="0">
                  <a:pos x="T4" y="T5"/>
                </a:cxn>
              </a:cxnLst>
              <a:rect l="0" t="0" r="r" b="b"/>
              <a:pathLst>
                <a:path w="1" h="2">
                  <a:moveTo>
                    <a:pt x="0" y="0"/>
                  </a:moveTo>
                  <a:cubicBezTo>
                    <a:pt x="0" y="1"/>
                    <a:pt x="0" y="2"/>
                    <a:pt x="0" y="2"/>
                  </a:cubicBezTo>
                  <a:cubicBezTo>
                    <a:pt x="0" y="2"/>
                    <a:pt x="1" y="0"/>
                    <a:pt x="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7" name="Freeform 511"/>
            <p:cNvSpPr>
              <a:spLocks/>
            </p:cNvSpPr>
            <p:nvPr/>
          </p:nvSpPr>
          <p:spPr bwMode="auto">
            <a:xfrm>
              <a:off x="11630131" y="5787002"/>
              <a:ext cx="19109" cy="38227"/>
            </a:xfrm>
            <a:custGeom>
              <a:avLst/>
              <a:gdLst>
                <a:gd name="T0" fmla="*/ 1 w 2"/>
                <a:gd name="T1" fmla="*/ 4 h 4"/>
                <a:gd name="T2" fmla="*/ 2 w 2"/>
                <a:gd name="T3" fmla="*/ 1 h 4"/>
                <a:gd name="T4" fmla="*/ 1 w 2"/>
                <a:gd name="T5" fmla="*/ 4 h 4"/>
                <a:gd name="T6" fmla="*/ 1 w 2"/>
                <a:gd name="T7" fmla="*/ 4 h 4"/>
              </a:gdLst>
              <a:ahLst/>
              <a:cxnLst>
                <a:cxn ang="0">
                  <a:pos x="T0" y="T1"/>
                </a:cxn>
                <a:cxn ang="0">
                  <a:pos x="T2" y="T3"/>
                </a:cxn>
                <a:cxn ang="0">
                  <a:pos x="T4" y="T5"/>
                </a:cxn>
                <a:cxn ang="0">
                  <a:pos x="T6" y="T7"/>
                </a:cxn>
              </a:cxnLst>
              <a:rect l="0" t="0" r="r" b="b"/>
              <a:pathLst>
                <a:path w="2" h="4">
                  <a:moveTo>
                    <a:pt x="1" y="4"/>
                  </a:moveTo>
                  <a:cubicBezTo>
                    <a:pt x="0" y="3"/>
                    <a:pt x="0" y="1"/>
                    <a:pt x="2" y="1"/>
                  </a:cubicBezTo>
                  <a:cubicBezTo>
                    <a:pt x="2" y="0"/>
                    <a:pt x="2" y="4"/>
                    <a:pt x="1" y="4"/>
                  </a:cubicBezTo>
                  <a:cubicBezTo>
                    <a:pt x="0" y="3"/>
                    <a:pt x="1" y="4"/>
                    <a:pt x="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8" name="Freeform 512"/>
            <p:cNvSpPr>
              <a:spLocks/>
            </p:cNvSpPr>
            <p:nvPr/>
          </p:nvSpPr>
          <p:spPr bwMode="auto">
            <a:xfrm>
              <a:off x="8260699" y="11747159"/>
              <a:ext cx="111465" cy="57338"/>
            </a:xfrm>
            <a:custGeom>
              <a:avLst/>
              <a:gdLst>
                <a:gd name="T0" fmla="*/ 10 w 12"/>
                <a:gd name="T1" fmla="*/ 3 h 6"/>
                <a:gd name="T2" fmla="*/ 8 w 12"/>
                <a:gd name="T3" fmla="*/ 2 h 6"/>
                <a:gd name="T4" fmla="*/ 5 w 12"/>
                <a:gd name="T5" fmla="*/ 2 h 6"/>
                <a:gd name="T6" fmla="*/ 3 w 12"/>
                <a:gd name="T7" fmla="*/ 1 h 6"/>
                <a:gd name="T8" fmla="*/ 0 w 12"/>
                <a:gd name="T9" fmla="*/ 3 h 6"/>
                <a:gd name="T10" fmla="*/ 2 w 12"/>
                <a:gd name="T11" fmla="*/ 5 h 6"/>
                <a:gd name="T12" fmla="*/ 6 w 12"/>
                <a:gd name="T13" fmla="*/ 5 h 6"/>
                <a:gd name="T14" fmla="*/ 11 w 12"/>
                <a:gd name="T15" fmla="*/ 3 h 6"/>
                <a:gd name="T16" fmla="*/ 10 w 12"/>
                <a:gd name="T17" fmla="*/ 3 h 6"/>
                <a:gd name="T18" fmla="*/ 10 w 12"/>
                <a:gd name="T19" fmla="*/ 3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6">
                  <a:moveTo>
                    <a:pt x="10" y="3"/>
                  </a:moveTo>
                  <a:cubicBezTo>
                    <a:pt x="9" y="3"/>
                    <a:pt x="9" y="2"/>
                    <a:pt x="8" y="2"/>
                  </a:cubicBezTo>
                  <a:cubicBezTo>
                    <a:pt x="7" y="2"/>
                    <a:pt x="6" y="2"/>
                    <a:pt x="5" y="2"/>
                  </a:cubicBezTo>
                  <a:cubicBezTo>
                    <a:pt x="4" y="2"/>
                    <a:pt x="4" y="0"/>
                    <a:pt x="3" y="1"/>
                  </a:cubicBezTo>
                  <a:cubicBezTo>
                    <a:pt x="3" y="1"/>
                    <a:pt x="0" y="3"/>
                    <a:pt x="0" y="3"/>
                  </a:cubicBezTo>
                  <a:cubicBezTo>
                    <a:pt x="0" y="3"/>
                    <a:pt x="2" y="5"/>
                    <a:pt x="2" y="5"/>
                  </a:cubicBezTo>
                  <a:cubicBezTo>
                    <a:pt x="3" y="6"/>
                    <a:pt x="5" y="5"/>
                    <a:pt x="6" y="5"/>
                  </a:cubicBezTo>
                  <a:cubicBezTo>
                    <a:pt x="7" y="5"/>
                    <a:pt x="11" y="4"/>
                    <a:pt x="11" y="3"/>
                  </a:cubicBezTo>
                  <a:cubicBezTo>
                    <a:pt x="10" y="3"/>
                    <a:pt x="10" y="3"/>
                    <a:pt x="10" y="3"/>
                  </a:cubicBezTo>
                  <a:cubicBezTo>
                    <a:pt x="9" y="3"/>
                    <a:pt x="12" y="2"/>
                    <a:pt x="1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19" name="Freeform 513"/>
            <p:cNvSpPr>
              <a:spLocks/>
            </p:cNvSpPr>
            <p:nvPr/>
          </p:nvSpPr>
          <p:spPr bwMode="auto">
            <a:xfrm>
              <a:off x="8251144" y="11804497"/>
              <a:ext cx="82803" cy="57338"/>
            </a:xfrm>
            <a:custGeom>
              <a:avLst/>
              <a:gdLst>
                <a:gd name="T0" fmla="*/ 7 w 9"/>
                <a:gd name="T1" fmla="*/ 3 h 6"/>
                <a:gd name="T2" fmla="*/ 0 w 9"/>
                <a:gd name="T3" fmla="*/ 1 h 6"/>
                <a:gd name="T4" fmla="*/ 2 w 9"/>
                <a:gd name="T5" fmla="*/ 2 h 6"/>
                <a:gd name="T6" fmla="*/ 1 w 9"/>
                <a:gd name="T7" fmla="*/ 5 h 6"/>
                <a:gd name="T8" fmla="*/ 3 w 9"/>
                <a:gd name="T9" fmla="*/ 5 h 6"/>
                <a:gd name="T10" fmla="*/ 4 w 9"/>
                <a:gd name="T11" fmla="*/ 5 h 6"/>
                <a:gd name="T12" fmla="*/ 7 w 9"/>
                <a:gd name="T13" fmla="*/ 3 h 6"/>
                <a:gd name="T14" fmla="*/ 7 w 9"/>
                <a:gd name="T15" fmla="*/ 3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6">
                  <a:moveTo>
                    <a:pt x="7" y="3"/>
                  </a:moveTo>
                  <a:cubicBezTo>
                    <a:pt x="7" y="2"/>
                    <a:pt x="0" y="0"/>
                    <a:pt x="0" y="1"/>
                  </a:cubicBezTo>
                  <a:cubicBezTo>
                    <a:pt x="0" y="1"/>
                    <a:pt x="2" y="2"/>
                    <a:pt x="2" y="2"/>
                  </a:cubicBezTo>
                  <a:cubicBezTo>
                    <a:pt x="3" y="3"/>
                    <a:pt x="1" y="4"/>
                    <a:pt x="1" y="5"/>
                  </a:cubicBezTo>
                  <a:cubicBezTo>
                    <a:pt x="1" y="6"/>
                    <a:pt x="3" y="5"/>
                    <a:pt x="3" y="5"/>
                  </a:cubicBezTo>
                  <a:cubicBezTo>
                    <a:pt x="4" y="4"/>
                    <a:pt x="3" y="5"/>
                    <a:pt x="4" y="5"/>
                  </a:cubicBezTo>
                  <a:cubicBezTo>
                    <a:pt x="5" y="6"/>
                    <a:pt x="9" y="4"/>
                    <a:pt x="7" y="3"/>
                  </a:cubicBezTo>
                  <a:cubicBezTo>
                    <a:pt x="6" y="2"/>
                    <a:pt x="8" y="3"/>
                    <a:pt x="7"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0" name="Freeform 514"/>
            <p:cNvSpPr>
              <a:spLocks/>
            </p:cNvSpPr>
            <p:nvPr/>
          </p:nvSpPr>
          <p:spPr bwMode="auto">
            <a:xfrm>
              <a:off x="8241593" y="11731231"/>
              <a:ext cx="73248" cy="44598"/>
            </a:xfrm>
            <a:custGeom>
              <a:avLst/>
              <a:gdLst>
                <a:gd name="T0" fmla="*/ 6 w 8"/>
                <a:gd name="T1" fmla="*/ 0 h 5"/>
                <a:gd name="T2" fmla="*/ 3 w 8"/>
                <a:gd name="T3" fmla="*/ 1 h 5"/>
                <a:gd name="T4" fmla="*/ 0 w 8"/>
                <a:gd name="T5" fmla="*/ 1 h 5"/>
                <a:gd name="T6" fmla="*/ 0 w 8"/>
                <a:gd name="T7" fmla="*/ 3 h 5"/>
                <a:gd name="T8" fmla="*/ 5 w 8"/>
                <a:gd name="T9" fmla="*/ 2 h 5"/>
                <a:gd name="T10" fmla="*/ 6 w 8"/>
                <a:gd name="T11" fmla="*/ 0 h 5"/>
                <a:gd name="T12" fmla="*/ 6 w 8"/>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8" h="5">
                  <a:moveTo>
                    <a:pt x="6" y="0"/>
                  </a:moveTo>
                  <a:cubicBezTo>
                    <a:pt x="5" y="0"/>
                    <a:pt x="4" y="1"/>
                    <a:pt x="3" y="1"/>
                  </a:cubicBezTo>
                  <a:cubicBezTo>
                    <a:pt x="2" y="0"/>
                    <a:pt x="0" y="1"/>
                    <a:pt x="0" y="1"/>
                  </a:cubicBezTo>
                  <a:cubicBezTo>
                    <a:pt x="1" y="0"/>
                    <a:pt x="0" y="4"/>
                    <a:pt x="0" y="3"/>
                  </a:cubicBezTo>
                  <a:cubicBezTo>
                    <a:pt x="1" y="5"/>
                    <a:pt x="4" y="3"/>
                    <a:pt x="5" y="2"/>
                  </a:cubicBezTo>
                  <a:cubicBezTo>
                    <a:pt x="6" y="2"/>
                    <a:pt x="8" y="0"/>
                    <a:pt x="6" y="0"/>
                  </a:cubicBezTo>
                  <a:cubicBezTo>
                    <a:pt x="5" y="0"/>
                    <a:pt x="8" y="0"/>
                    <a:pt x="6"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1" name="Freeform 515"/>
            <p:cNvSpPr>
              <a:spLocks/>
            </p:cNvSpPr>
            <p:nvPr/>
          </p:nvSpPr>
          <p:spPr bwMode="auto">
            <a:xfrm>
              <a:off x="8203376" y="11766272"/>
              <a:ext cx="76432" cy="47785"/>
            </a:xfrm>
            <a:custGeom>
              <a:avLst/>
              <a:gdLst>
                <a:gd name="T0" fmla="*/ 7 w 8"/>
                <a:gd name="T1" fmla="*/ 4 h 5"/>
                <a:gd name="T2" fmla="*/ 1 w 8"/>
                <a:gd name="T3" fmla="*/ 1 h 5"/>
                <a:gd name="T4" fmla="*/ 7 w 8"/>
                <a:gd name="T5" fmla="*/ 4 h 5"/>
              </a:gdLst>
              <a:ahLst/>
              <a:cxnLst>
                <a:cxn ang="0">
                  <a:pos x="T0" y="T1"/>
                </a:cxn>
                <a:cxn ang="0">
                  <a:pos x="T2" y="T3"/>
                </a:cxn>
                <a:cxn ang="0">
                  <a:pos x="T4" y="T5"/>
                </a:cxn>
              </a:cxnLst>
              <a:rect l="0" t="0" r="r" b="b"/>
              <a:pathLst>
                <a:path w="8" h="5">
                  <a:moveTo>
                    <a:pt x="7" y="4"/>
                  </a:moveTo>
                  <a:cubicBezTo>
                    <a:pt x="6" y="3"/>
                    <a:pt x="0" y="0"/>
                    <a:pt x="1" y="1"/>
                  </a:cubicBezTo>
                  <a:cubicBezTo>
                    <a:pt x="2" y="2"/>
                    <a:pt x="8" y="5"/>
                    <a:pt x="7"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2" name="Freeform 516"/>
            <p:cNvSpPr>
              <a:spLocks/>
            </p:cNvSpPr>
            <p:nvPr/>
          </p:nvSpPr>
          <p:spPr bwMode="auto">
            <a:xfrm>
              <a:off x="8184267" y="11702559"/>
              <a:ext cx="28662" cy="28669"/>
            </a:xfrm>
            <a:custGeom>
              <a:avLst/>
              <a:gdLst>
                <a:gd name="T0" fmla="*/ 2 w 3"/>
                <a:gd name="T1" fmla="*/ 2 h 3"/>
                <a:gd name="T2" fmla="*/ 0 w 3"/>
                <a:gd name="T3" fmla="*/ 1 h 3"/>
                <a:gd name="T4" fmla="*/ 2 w 3"/>
                <a:gd name="T5" fmla="*/ 2 h 3"/>
                <a:gd name="T6" fmla="*/ 2 w 3"/>
                <a:gd name="T7" fmla="*/ 2 h 3"/>
              </a:gdLst>
              <a:ahLst/>
              <a:cxnLst>
                <a:cxn ang="0">
                  <a:pos x="T0" y="T1"/>
                </a:cxn>
                <a:cxn ang="0">
                  <a:pos x="T2" y="T3"/>
                </a:cxn>
                <a:cxn ang="0">
                  <a:pos x="T4" y="T5"/>
                </a:cxn>
                <a:cxn ang="0">
                  <a:pos x="T6" y="T7"/>
                </a:cxn>
              </a:cxnLst>
              <a:rect l="0" t="0" r="r" b="b"/>
              <a:pathLst>
                <a:path w="3" h="3">
                  <a:moveTo>
                    <a:pt x="2" y="2"/>
                  </a:moveTo>
                  <a:cubicBezTo>
                    <a:pt x="2" y="3"/>
                    <a:pt x="1" y="2"/>
                    <a:pt x="0" y="1"/>
                  </a:cubicBezTo>
                  <a:cubicBezTo>
                    <a:pt x="0" y="0"/>
                    <a:pt x="3" y="0"/>
                    <a:pt x="2" y="2"/>
                  </a:cubicBezTo>
                  <a:cubicBezTo>
                    <a:pt x="2" y="3"/>
                    <a:pt x="2" y="1"/>
                    <a:pt x="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3" name="Freeform 517"/>
            <p:cNvSpPr>
              <a:spLocks/>
            </p:cNvSpPr>
            <p:nvPr/>
          </p:nvSpPr>
          <p:spPr bwMode="auto">
            <a:xfrm>
              <a:off x="8184267" y="11626107"/>
              <a:ext cx="66879" cy="66896"/>
            </a:xfrm>
            <a:custGeom>
              <a:avLst/>
              <a:gdLst>
                <a:gd name="T0" fmla="*/ 5 w 7"/>
                <a:gd name="T1" fmla="*/ 2 h 7"/>
                <a:gd name="T2" fmla="*/ 4 w 7"/>
                <a:gd name="T3" fmla="*/ 0 h 7"/>
                <a:gd name="T4" fmla="*/ 2 w 7"/>
                <a:gd name="T5" fmla="*/ 1 h 7"/>
                <a:gd name="T6" fmla="*/ 0 w 7"/>
                <a:gd name="T7" fmla="*/ 1 h 7"/>
                <a:gd name="T8" fmla="*/ 2 w 7"/>
                <a:gd name="T9" fmla="*/ 4 h 7"/>
                <a:gd name="T10" fmla="*/ 0 w 7"/>
                <a:gd name="T11" fmla="*/ 6 h 7"/>
                <a:gd name="T12" fmla="*/ 3 w 7"/>
                <a:gd name="T13" fmla="*/ 5 h 7"/>
                <a:gd name="T14" fmla="*/ 4 w 7"/>
                <a:gd name="T15" fmla="*/ 2 h 7"/>
                <a:gd name="T16" fmla="*/ 4 w 7"/>
                <a:gd name="T17" fmla="*/ 4 h 7"/>
                <a:gd name="T18" fmla="*/ 6 w 7"/>
                <a:gd name="T19" fmla="*/ 2 h 7"/>
                <a:gd name="T20" fmla="*/ 5 w 7"/>
                <a:gd name="T21" fmla="*/ 2 h 7"/>
                <a:gd name="T22" fmla="*/ 5 w 7"/>
                <a:gd name="T23"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 h="7">
                  <a:moveTo>
                    <a:pt x="5" y="2"/>
                  </a:moveTo>
                  <a:cubicBezTo>
                    <a:pt x="5" y="1"/>
                    <a:pt x="4" y="1"/>
                    <a:pt x="4" y="0"/>
                  </a:cubicBezTo>
                  <a:cubicBezTo>
                    <a:pt x="3" y="0"/>
                    <a:pt x="1" y="0"/>
                    <a:pt x="2" y="1"/>
                  </a:cubicBezTo>
                  <a:cubicBezTo>
                    <a:pt x="4" y="3"/>
                    <a:pt x="1" y="2"/>
                    <a:pt x="0" y="1"/>
                  </a:cubicBezTo>
                  <a:cubicBezTo>
                    <a:pt x="1" y="3"/>
                    <a:pt x="2" y="3"/>
                    <a:pt x="2" y="4"/>
                  </a:cubicBezTo>
                  <a:cubicBezTo>
                    <a:pt x="3" y="6"/>
                    <a:pt x="1" y="5"/>
                    <a:pt x="0" y="6"/>
                  </a:cubicBezTo>
                  <a:cubicBezTo>
                    <a:pt x="0" y="7"/>
                    <a:pt x="4" y="6"/>
                    <a:pt x="3" y="5"/>
                  </a:cubicBezTo>
                  <a:cubicBezTo>
                    <a:pt x="3" y="5"/>
                    <a:pt x="4" y="3"/>
                    <a:pt x="4" y="2"/>
                  </a:cubicBezTo>
                  <a:cubicBezTo>
                    <a:pt x="4" y="2"/>
                    <a:pt x="4" y="3"/>
                    <a:pt x="4" y="4"/>
                  </a:cubicBezTo>
                  <a:cubicBezTo>
                    <a:pt x="4" y="3"/>
                    <a:pt x="6" y="2"/>
                    <a:pt x="6" y="2"/>
                  </a:cubicBezTo>
                  <a:cubicBezTo>
                    <a:pt x="6" y="2"/>
                    <a:pt x="6" y="2"/>
                    <a:pt x="5" y="2"/>
                  </a:cubicBezTo>
                  <a:cubicBezTo>
                    <a:pt x="5" y="1"/>
                    <a:pt x="7" y="2"/>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4" name="Freeform 518"/>
            <p:cNvSpPr>
              <a:spLocks/>
            </p:cNvSpPr>
            <p:nvPr/>
          </p:nvSpPr>
          <p:spPr bwMode="auto">
            <a:xfrm>
              <a:off x="8174712" y="11505057"/>
              <a:ext cx="47770" cy="101936"/>
            </a:xfrm>
            <a:custGeom>
              <a:avLst/>
              <a:gdLst>
                <a:gd name="T0" fmla="*/ 5 w 5"/>
                <a:gd name="T1" fmla="*/ 7 h 11"/>
                <a:gd name="T2" fmla="*/ 2 w 5"/>
                <a:gd name="T3" fmla="*/ 2 h 11"/>
                <a:gd name="T4" fmla="*/ 1 w 5"/>
                <a:gd name="T5" fmla="*/ 6 h 11"/>
                <a:gd name="T6" fmla="*/ 0 w 5"/>
                <a:gd name="T7" fmla="*/ 9 h 11"/>
                <a:gd name="T8" fmla="*/ 2 w 5"/>
                <a:gd name="T9" fmla="*/ 7 h 11"/>
                <a:gd name="T10" fmla="*/ 5 w 5"/>
                <a:gd name="T11" fmla="*/ 7 h 11"/>
                <a:gd name="T12" fmla="*/ 5 w 5"/>
                <a:gd name="T13" fmla="*/ 7 h 11"/>
              </a:gdLst>
              <a:ahLst/>
              <a:cxnLst>
                <a:cxn ang="0">
                  <a:pos x="T0" y="T1"/>
                </a:cxn>
                <a:cxn ang="0">
                  <a:pos x="T2" y="T3"/>
                </a:cxn>
                <a:cxn ang="0">
                  <a:pos x="T4" y="T5"/>
                </a:cxn>
                <a:cxn ang="0">
                  <a:pos x="T6" y="T7"/>
                </a:cxn>
                <a:cxn ang="0">
                  <a:pos x="T8" y="T9"/>
                </a:cxn>
                <a:cxn ang="0">
                  <a:pos x="T10" y="T11"/>
                </a:cxn>
                <a:cxn ang="0">
                  <a:pos x="T12" y="T13"/>
                </a:cxn>
              </a:cxnLst>
              <a:rect l="0" t="0" r="r" b="b"/>
              <a:pathLst>
                <a:path w="5" h="11">
                  <a:moveTo>
                    <a:pt x="5" y="7"/>
                  </a:moveTo>
                  <a:cubicBezTo>
                    <a:pt x="5" y="6"/>
                    <a:pt x="4" y="0"/>
                    <a:pt x="2" y="2"/>
                  </a:cubicBezTo>
                  <a:cubicBezTo>
                    <a:pt x="2" y="3"/>
                    <a:pt x="3" y="6"/>
                    <a:pt x="1" y="6"/>
                  </a:cubicBezTo>
                  <a:cubicBezTo>
                    <a:pt x="0" y="6"/>
                    <a:pt x="0" y="7"/>
                    <a:pt x="0" y="9"/>
                  </a:cubicBezTo>
                  <a:cubicBezTo>
                    <a:pt x="1" y="9"/>
                    <a:pt x="2" y="7"/>
                    <a:pt x="2" y="7"/>
                  </a:cubicBezTo>
                  <a:cubicBezTo>
                    <a:pt x="1" y="7"/>
                    <a:pt x="5" y="11"/>
                    <a:pt x="5" y="7"/>
                  </a:cubicBezTo>
                  <a:cubicBezTo>
                    <a:pt x="5" y="6"/>
                    <a:pt x="5" y="8"/>
                    <a:pt x="5"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5" name="Freeform 519"/>
            <p:cNvSpPr>
              <a:spLocks/>
            </p:cNvSpPr>
            <p:nvPr/>
          </p:nvSpPr>
          <p:spPr bwMode="auto">
            <a:xfrm>
              <a:off x="8165159" y="11587880"/>
              <a:ext cx="28662" cy="57338"/>
            </a:xfrm>
            <a:custGeom>
              <a:avLst/>
              <a:gdLst>
                <a:gd name="T0" fmla="*/ 3 w 3"/>
                <a:gd name="T1" fmla="*/ 2 h 6"/>
                <a:gd name="T2" fmla="*/ 1 w 3"/>
                <a:gd name="T3" fmla="*/ 6 h 6"/>
                <a:gd name="T4" fmla="*/ 3 w 3"/>
                <a:gd name="T5" fmla="*/ 2 h 6"/>
                <a:gd name="T6" fmla="*/ 3 w 3"/>
                <a:gd name="T7" fmla="*/ 2 h 6"/>
              </a:gdLst>
              <a:ahLst/>
              <a:cxnLst>
                <a:cxn ang="0">
                  <a:pos x="T0" y="T1"/>
                </a:cxn>
                <a:cxn ang="0">
                  <a:pos x="T2" y="T3"/>
                </a:cxn>
                <a:cxn ang="0">
                  <a:pos x="T4" y="T5"/>
                </a:cxn>
                <a:cxn ang="0">
                  <a:pos x="T6" y="T7"/>
                </a:cxn>
              </a:cxnLst>
              <a:rect l="0" t="0" r="r" b="b"/>
              <a:pathLst>
                <a:path w="3" h="6">
                  <a:moveTo>
                    <a:pt x="3" y="2"/>
                  </a:moveTo>
                  <a:cubicBezTo>
                    <a:pt x="2" y="0"/>
                    <a:pt x="0" y="5"/>
                    <a:pt x="1" y="6"/>
                  </a:cubicBezTo>
                  <a:cubicBezTo>
                    <a:pt x="0" y="5"/>
                    <a:pt x="3" y="3"/>
                    <a:pt x="3" y="2"/>
                  </a:cubicBezTo>
                  <a:cubicBezTo>
                    <a:pt x="2" y="1"/>
                    <a:pt x="3"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6" name="Freeform 520"/>
            <p:cNvSpPr>
              <a:spLocks/>
            </p:cNvSpPr>
            <p:nvPr/>
          </p:nvSpPr>
          <p:spPr bwMode="auto">
            <a:xfrm>
              <a:off x="8165159" y="11466830"/>
              <a:ext cx="47770" cy="66896"/>
            </a:xfrm>
            <a:custGeom>
              <a:avLst/>
              <a:gdLst>
                <a:gd name="T0" fmla="*/ 4 w 5"/>
                <a:gd name="T1" fmla="*/ 2 h 7"/>
                <a:gd name="T2" fmla="*/ 3 w 5"/>
                <a:gd name="T3" fmla="*/ 0 h 7"/>
                <a:gd name="T4" fmla="*/ 2 w 5"/>
                <a:gd name="T5" fmla="*/ 3 h 7"/>
                <a:gd name="T6" fmla="*/ 1 w 5"/>
                <a:gd name="T7" fmla="*/ 2 h 7"/>
                <a:gd name="T8" fmla="*/ 0 w 5"/>
                <a:gd name="T9" fmla="*/ 5 h 7"/>
                <a:gd name="T10" fmla="*/ 2 w 5"/>
                <a:gd name="T11" fmla="*/ 7 h 7"/>
                <a:gd name="T12" fmla="*/ 5 w 5"/>
                <a:gd name="T13" fmla="*/ 5 h 7"/>
                <a:gd name="T14" fmla="*/ 4 w 5"/>
                <a:gd name="T15" fmla="*/ 2 h 7"/>
                <a:gd name="T16" fmla="*/ 4 w 5"/>
                <a:gd name="T17"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4" y="2"/>
                  </a:moveTo>
                  <a:cubicBezTo>
                    <a:pt x="3" y="3"/>
                    <a:pt x="3" y="0"/>
                    <a:pt x="3" y="0"/>
                  </a:cubicBezTo>
                  <a:cubicBezTo>
                    <a:pt x="3" y="0"/>
                    <a:pt x="3" y="3"/>
                    <a:pt x="2" y="3"/>
                  </a:cubicBezTo>
                  <a:cubicBezTo>
                    <a:pt x="2" y="3"/>
                    <a:pt x="2" y="2"/>
                    <a:pt x="1" y="2"/>
                  </a:cubicBezTo>
                  <a:cubicBezTo>
                    <a:pt x="2" y="2"/>
                    <a:pt x="0" y="5"/>
                    <a:pt x="0" y="5"/>
                  </a:cubicBezTo>
                  <a:cubicBezTo>
                    <a:pt x="0" y="4"/>
                    <a:pt x="4" y="5"/>
                    <a:pt x="2" y="7"/>
                  </a:cubicBezTo>
                  <a:cubicBezTo>
                    <a:pt x="3" y="6"/>
                    <a:pt x="5" y="6"/>
                    <a:pt x="5" y="5"/>
                  </a:cubicBezTo>
                  <a:cubicBezTo>
                    <a:pt x="5" y="4"/>
                    <a:pt x="4" y="1"/>
                    <a:pt x="4" y="2"/>
                  </a:cubicBezTo>
                  <a:cubicBezTo>
                    <a:pt x="3" y="3"/>
                    <a:pt x="4" y="1"/>
                    <a:pt x="4"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7" name="Freeform 521"/>
            <p:cNvSpPr>
              <a:spLocks/>
            </p:cNvSpPr>
            <p:nvPr/>
          </p:nvSpPr>
          <p:spPr bwMode="auto">
            <a:xfrm>
              <a:off x="8212931" y="11282067"/>
              <a:ext cx="47770" cy="44598"/>
            </a:xfrm>
            <a:custGeom>
              <a:avLst/>
              <a:gdLst>
                <a:gd name="T0" fmla="*/ 3 w 5"/>
                <a:gd name="T1" fmla="*/ 4 h 5"/>
                <a:gd name="T2" fmla="*/ 3 w 5"/>
                <a:gd name="T3" fmla="*/ 0 h 5"/>
                <a:gd name="T4" fmla="*/ 0 w 5"/>
                <a:gd name="T5" fmla="*/ 0 h 5"/>
                <a:gd name="T6" fmla="*/ 2 w 5"/>
                <a:gd name="T7" fmla="*/ 1 h 5"/>
                <a:gd name="T8" fmla="*/ 3 w 5"/>
                <a:gd name="T9" fmla="*/ 4 h 5"/>
                <a:gd name="T10" fmla="*/ 3 w 5"/>
                <a:gd name="T11" fmla="*/ 4 h 5"/>
              </a:gdLst>
              <a:ahLst/>
              <a:cxnLst>
                <a:cxn ang="0">
                  <a:pos x="T0" y="T1"/>
                </a:cxn>
                <a:cxn ang="0">
                  <a:pos x="T2" y="T3"/>
                </a:cxn>
                <a:cxn ang="0">
                  <a:pos x="T4" y="T5"/>
                </a:cxn>
                <a:cxn ang="0">
                  <a:pos x="T6" y="T7"/>
                </a:cxn>
                <a:cxn ang="0">
                  <a:pos x="T8" y="T9"/>
                </a:cxn>
                <a:cxn ang="0">
                  <a:pos x="T10" y="T11"/>
                </a:cxn>
              </a:cxnLst>
              <a:rect l="0" t="0" r="r" b="b"/>
              <a:pathLst>
                <a:path w="5" h="5">
                  <a:moveTo>
                    <a:pt x="3" y="4"/>
                  </a:moveTo>
                  <a:cubicBezTo>
                    <a:pt x="5" y="2"/>
                    <a:pt x="2" y="2"/>
                    <a:pt x="3" y="0"/>
                  </a:cubicBezTo>
                  <a:cubicBezTo>
                    <a:pt x="3" y="0"/>
                    <a:pt x="1" y="0"/>
                    <a:pt x="0" y="0"/>
                  </a:cubicBezTo>
                  <a:cubicBezTo>
                    <a:pt x="0" y="0"/>
                    <a:pt x="2" y="1"/>
                    <a:pt x="2" y="1"/>
                  </a:cubicBezTo>
                  <a:cubicBezTo>
                    <a:pt x="2" y="2"/>
                    <a:pt x="3" y="4"/>
                    <a:pt x="3" y="4"/>
                  </a:cubicBezTo>
                  <a:cubicBezTo>
                    <a:pt x="4" y="3"/>
                    <a:pt x="2" y="5"/>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8" name="Freeform 522"/>
            <p:cNvSpPr>
              <a:spLocks/>
            </p:cNvSpPr>
            <p:nvPr/>
          </p:nvSpPr>
          <p:spPr bwMode="auto">
            <a:xfrm>
              <a:off x="8222485" y="11113235"/>
              <a:ext cx="57323" cy="101936"/>
            </a:xfrm>
            <a:custGeom>
              <a:avLst/>
              <a:gdLst>
                <a:gd name="T0" fmla="*/ 3 w 6"/>
                <a:gd name="T1" fmla="*/ 10 h 11"/>
                <a:gd name="T2" fmla="*/ 0 w 6"/>
                <a:gd name="T3" fmla="*/ 9 h 11"/>
                <a:gd name="T4" fmla="*/ 1 w 6"/>
                <a:gd name="T5" fmla="*/ 2 h 11"/>
                <a:gd name="T6" fmla="*/ 4 w 6"/>
                <a:gd name="T7" fmla="*/ 3 h 11"/>
                <a:gd name="T8" fmla="*/ 3 w 6"/>
                <a:gd name="T9" fmla="*/ 10 h 11"/>
                <a:gd name="T10" fmla="*/ 3 w 6"/>
                <a:gd name="T11" fmla="*/ 10 h 11"/>
              </a:gdLst>
              <a:ahLst/>
              <a:cxnLst>
                <a:cxn ang="0">
                  <a:pos x="T0" y="T1"/>
                </a:cxn>
                <a:cxn ang="0">
                  <a:pos x="T2" y="T3"/>
                </a:cxn>
                <a:cxn ang="0">
                  <a:pos x="T4" y="T5"/>
                </a:cxn>
                <a:cxn ang="0">
                  <a:pos x="T6" y="T7"/>
                </a:cxn>
                <a:cxn ang="0">
                  <a:pos x="T8" y="T9"/>
                </a:cxn>
                <a:cxn ang="0">
                  <a:pos x="T10" y="T11"/>
                </a:cxn>
              </a:cxnLst>
              <a:rect l="0" t="0" r="r" b="b"/>
              <a:pathLst>
                <a:path w="6" h="11">
                  <a:moveTo>
                    <a:pt x="3" y="10"/>
                  </a:moveTo>
                  <a:cubicBezTo>
                    <a:pt x="1" y="11"/>
                    <a:pt x="0" y="11"/>
                    <a:pt x="0" y="9"/>
                  </a:cubicBezTo>
                  <a:cubicBezTo>
                    <a:pt x="1" y="7"/>
                    <a:pt x="1" y="4"/>
                    <a:pt x="1" y="2"/>
                  </a:cubicBezTo>
                  <a:cubicBezTo>
                    <a:pt x="1" y="0"/>
                    <a:pt x="5" y="0"/>
                    <a:pt x="4" y="3"/>
                  </a:cubicBezTo>
                  <a:cubicBezTo>
                    <a:pt x="4" y="5"/>
                    <a:pt x="6" y="8"/>
                    <a:pt x="3" y="10"/>
                  </a:cubicBezTo>
                  <a:cubicBezTo>
                    <a:pt x="2" y="10"/>
                    <a:pt x="4" y="9"/>
                    <a:pt x="3"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29" name="Freeform 523"/>
            <p:cNvSpPr>
              <a:spLocks/>
            </p:cNvSpPr>
            <p:nvPr/>
          </p:nvSpPr>
          <p:spPr bwMode="auto">
            <a:xfrm>
              <a:off x="8410382" y="8462859"/>
              <a:ext cx="44586" cy="38227"/>
            </a:xfrm>
            <a:custGeom>
              <a:avLst/>
              <a:gdLst>
                <a:gd name="T0" fmla="*/ 3 w 5"/>
                <a:gd name="T1" fmla="*/ 3 h 4"/>
                <a:gd name="T2" fmla="*/ 1 w 5"/>
                <a:gd name="T3" fmla="*/ 1 h 4"/>
                <a:gd name="T4" fmla="*/ 3 w 5"/>
                <a:gd name="T5" fmla="*/ 3 h 4"/>
                <a:gd name="T6" fmla="*/ 3 w 5"/>
                <a:gd name="T7" fmla="*/ 3 h 4"/>
              </a:gdLst>
              <a:ahLst/>
              <a:cxnLst>
                <a:cxn ang="0">
                  <a:pos x="T0" y="T1"/>
                </a:cxn>
                <a:cxn ang="0">
                  <a:pos x="T2" y="T3"/>
                </a:cxn>
                <a:cxn ang="0">
                  <a:pos x="T4" y="T5"/>
                </a:cxn>
                <a:cxn ang="0">
                  <a:pos x="T6" y="T7"/>
                </a:cxn>
              </a:cxnLst>
              <a:rect l="0" t="0" r="r" b="b"/>
              <a:pathLst>
                <a:path w="5" h="4">
                  <a:moveTo>
                    <a:pt x="3" y="3"/>
                  </a:moveTo>
                  <a:cubicBezTo>
                    <a:pt x="2" y="4"/>
                    <a:pt x="0" y="3"/>
                    <a:pt x="1" y="1"/>
                  </a:cubicBezTo>
                  <a:cubicBezTo>
                    <a:pt x="1" y="0"/>
                    <a:pt x="5" y="2"/>
                    <a:pt x="3" y="3"/>
                  </a:cubicBezTo>
                  <a:cubicBezTo>
                    <a:pt x="2" y="4"/>
                    <a:pt x="5" y="2"/>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0" name="Freeform 524"/>
            <p:cNvSpPr>
              <a:spLocks/>
            </p:cNvSpPr>
            <p:nvPr/>
          </p:nvSpPr>
          <p:spPr bwMode="auto">
            <a:xfrm>
              <a:off x="8811656" y="8520200"/>
              <a:ext cx="54139" cy="73269"/>
            </a:xfrm>
            <a:custGeom>
              <a:avLst/>
              <a:gdLst>
                <a:gd name="T0" fmla="*/ 1 w 6"/>
                <a:gd name="T1" fmla="*/ 5 h 8"/>
                <a:gd name="T2" fmla="*/ 2 w 6"/>
                <a:gd name="T3" fmla="*/ 4 h 8"/>
                <a:gd name="T4" fmla="*/ 4 w 6"/>
                <a:gd name="T5" fmla="*/ 2 h 8"/>
                <a:gd name="T6" fmla="*/ 1 w 6"/>
                <a:gd name="T7" fmla="*/ 5 h 8"/>
                <a:gd name="T8" fmla="*/ 1 w 6"/>
                <a:gd name="T9" fmla="*/ 5 h 8"/>
              </a:gdLst>
              <a:ahLst/>
              <a:cxnLst>
                <a:cxn ang="0">
                  <a:pos x="T0" y="T1"/>
                </a:cxn>
                <a:cxn ang="0">
                  <a:pos x="T2" y="T3"/>
                </a:cxn>
                <a:cxn ang="0">
                  <a:pos x="T4" y="T5"/>
                </a:cxn>
                <a:cxn ang="0">
                  <a:pos x="T6" y="T7"/>
                </a:cxn>
                <a:cxn ang="0">
                  <a:pos x="T8" y="T9"/>
                </a:cxn>
              </a:cxnLst>
              <a:rect l="0" t="0" r="r" b="b"/>
              <a:pathLst>
                <a:path w="6" h="8">
                  <a:moveTo>
                    <a:pt x="1" y="5"/>
                  </a:moveTo>
                  <a:cubicBezTo>
                    <a:pt x="0" y="4"/>
                    <a:pt x="2" y="4"/>
                    <a:pt x="2" y="4"/>
                  </a:cubicBezTo>
                  <a:cubicBezTo>
                    <a:pt x="3" y="4"/>
                    <a:pt x="3" y="0"/>
                    <a:pt x="4" y="2"/>
                  </a:cubicBezTo>
                  <a:cubicBezTo>
                    <a:pt x="6" y="4"/>
                    <a:pt x="2" y="8"/>
                    <a:pt x="1" y="5"/>
                  </a:cubicBezTo>
                  <a:cubicBezTo>
                    <a:pt x="0" y="4"/>
                    <a:pt x="1" y="6"/>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1" name="Freeform 525"/>
            <p:cNvSpPr>
              <a:spLocks/>
            </p:cNvSpPr>
            <p:nvPr/>
          </p:nvSpPr>
          <p:spPr bwMode="auto">
            <a:xfrm>
              <a:off x="9324397" y="9026702"/>
              <a:ext cx="130574" cy="121050"/>
            </a:xfrm>
            <a:custGeom>
              <a:avLst/>
              <a:gdLst>
                <a:gd name="T0" fmla="*/ 12 w 14"/>
                <a:gd name="T1" fmla="*/ 4 h 13"/>
                <a:gd name="T2" fmla="*/ 10 w 14"/>
                <a:gd name="T3" fmla="*/ 3 h 13"/>
                <a:gd name="T4" fmla="*/ 6 w 14"/>
                <a:gd name="T5" fmla="*/ 1 h 13"/>
                <a:gd name="T6" fmla="*/ 2 w 14"/>
                <a:gd name="T7" fmla="*/ 1 h 13"/>
                <a:gd name="T8" fmla="*/ 1 w 14"/>
                <a:gd name="T9" fmla="*/ 2 h 13"/>
                <a:gd name="T10" fmla="*/ 2 w 14"/>
                <a:gd name="T11" fmla="*/ 4 h 13"/>
                <a:gd name="T12" fmla="*/ 1 w 14"/>
                <a:gd name="T13" fmla="*/ 7 h 13"/>
                <a:gd name="T14" fmla="*/ 2 w 14"/>
                <a:gd name="T15" fmla="*/ 10 h 13"/>
                <a:gd name="T16" fmla="*/ 4 w 14"/>
                <a:gd name="T17" fmla="*/ 10 h 13"/>
                <a:gd name="T18" fmla="*/ 7 w 14"/>
                <a:gd name="T19" fmla="*/ 12 h 13"/>
                <a:gd name="T20" fmla="*/ 10 w 14"/>
                <a:gd name="T21" fmla="*/ 10 h 13"/>
                <a:gd name="T22" fmla="*/ 12 w 14"/>
                <a:gd name="T23" fmla="*/ 4 h 13"/>
                <a:gd name="T24" fmla="*/ 12 w 14"/>
                <a:gd name="T25" fmla="*/ 4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 h="13">
                  <a:moveTo>
                    <a:pt x="12" y="4"/>
                  </a:moveTo>
                  <a:cubicBezTo>
                    <a:pt x="12" y="3"/>
                    <a:pt x="11" y="3"/>
                    <a:pt x="10" y="3"/>
                  </a:cubicBezTo>
                  <a:cubicBezTo>
                    <a:pt x="8" y="2"/>
                    <a:pt x="8" y="1"/>
                    <a:pt x="6" y="1"/>
                  </a:cubicBezTo>
                  <a:cubicBezTo>
                    <a:pt x="5" y="0"/>
                    <a:pt x="3" y="0"/>
                    <a:pt x="2" y="1"/>
                  </a:cubicBezTo>
                  <a:cubicBezTo>
                    <a:pt x="2" y="1"/>
                    <a:pt x="2" y="2"/>
                    <a:pt x="1" y="2"/>
                  </a:cubicBezTo>
                  <a:cubicBezTo>
                    <a:pt x="0" y="4"/>
                    <a:pt x="1" y="3"/>
                    <a:pt x="2" y="4"/>
                  </a:cubicBezTo>
                  <a:cubicBezTo>
                    <a:pt x="2" y="4"/>
                    <a:pt x="1" y="7"/>
                    <a:pt x="1" y="7"/>
                  </a:cubicBezTo>
                  <a:cubicBezTo>
                    <a:pt x="1" y="9"/>
                    <a:pt x="1" y="9"/>
                    <a:pt x="2" y="10"/>
                  </a:cubicBezTo>
                  <a:cubicBezTo>
                    <a:pt x="3" y="11"/>
                    <a:pt x="3" y="10"/>
                    <a:pt x="4" y="10"/>
                  </a:cubicBezTo>
                  <a:cubicBezTo>
                    <a:pt x="6" y="10"/>
                    <a:pt x="5" y="12"/>
                    <a:pt x="7" y="12"/>
                  </a:cubicBezTo>
                  <a:cubicBezTo>
                    <a:pt x="9" y="13"/>
                    <a:pt x="8" y="11"/>
                    <a:pt x="10" y="10"/>
                  </a:cubicBezTo>
                  <a:cubicBezTo>
                    <a:pt x="12" y="8"/>
                    <a:pt x="14" y="7"/>
                    <a:pt x="12" y="4"/>
                  </a:cubicBezTo>
                  <a:cubicBezTo>
                    <a:pt x="12" y="2"/>
                    <a:pt x="14" y="8"/>
                    <a:pt x="1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2" name="Freeform 526"/>
            <p:cNvSpPr>
              <a:spLocks/>
            </p:cNvSpPr>
            <p:nvPr/>
          </p:nvSpPr>
          <p:spPr bwMode="auto">
            <a:xfrm>
              <a:off x="8560064" y="8163419"/>
              <a:ext cx="92356" cy="38227"/>
            </a:xfrm>
            <a:custGeom>
              <a:avLst/>
              <a:gdLst>
                <a:gd name="T0" fmla="*/ 9 w 10"/>
                <a:gd name="T1" fmla="*/ 2 h 4"/>
                <a:gd name="T2" fmla="*/ 4 w 10"/>
                <a:gd name="T3" fmla="*/ 0 h 4"/>
                <a:gd name="T4" fmla="*/ 1 w 10"/>
                <a:gd name="T5" fmla="*/ 3 h 4"/>
                <a:gd name="T6" fmla="*/ 9 w 10"/>
                <a:gd name="T7" fmla="*/ 2 h 4"/>
                <a:gd name="T8" fmla="*/ 9 w 10"/>
                <a:gd name="T9" fmla="*/ 2 h 4"/>
              </a:gdLst>
              <a:ahLst/>
              <a:cxnLst>
                <a:cxn ang="0">
                  <a:pos x="T0" y="T1"/>
                </a:cxn>
                <a:cxn ang="0">
                  <a:pos x="T2" y="T3"/>
                </a:cxn>
                <a:cxn ang="0">
                  <a:pos x="T4" y="T5"/>
                </a:cxn>
                <a:cxn ang="0">
                  <a:pos x="T6" y="T7"/>
                </a:cxn>
                <a:cxn ang="0">
                  <a:pos x="T8" y="T9"/>
                </a:cxn>
              </a:cxnLst>
              <a:rect l="0" t="0" r="r" b="b"/>
              <a:pathLst>
                <a:path w="10" h="4">
                  <a:moveTo>
                    <a:pt x="9" y="2"/>
                  </a:moveTo>
                  <a:cubicBezTo>
                    <a:pt x="7" y="1"/>
                    <a:pt x="6" y="0"/>
                    <a:pt x="4" y="0"/>
                  </a:cubicBezTo>
                  <a:cubicBezTo>
                    <a:pt x="3" y="0"/>
                    <a:pt x="0" y="1"/>
                    <a:pt x="1" y="3"/>
                  </a:cubicBezTo>
                  <a:cubicBezTo>
                    <a:pt x="2" y="4"/>
                    <a:pt x="9" y="2"/>
                    <a:pt x="9" y="2"/>
                  </a:cubicBezTo>
                  <a:cubicBezTo>
                    <a:pt x="6" y="1"/>
                    <a:pt x="10" y="3"/>
                    <a:pt x="9"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3" name="Freeform 527"/>
            <p:cNvSpPr>
              <a:spLocks/>
            </p:cNvSpPr>
            <p:nvPr/>
          </p:nvSpPr>
          <p:spPr bwMode="auto">
            <a:xfrm>
              <a:off x="8034585" y="8153861"/>
              <a:ext cx="105096" cy="47785"/>
            </a:xfrm>
            <a:custGeom>
              <a:avLst/>
              <a:gdLst>
                <a:gd name="T0" fmla="*/ 10 w 11"/>
                <a:gd name="T1" fmla="*/ 4 h 5"/>
                <a:gd name="T2" fmla="*/ 0 w 11"/>
                <a:gd name="T3" fmla="*/ 2 h 5"/>
                <a:gd name="T4" fmla="*/ 5 w 11"/>
                <a:gd name="T5" fmla="*/ 5 h 5"/>
                <a:gd name="T6" fmla="*/ 10 w 11"/>
                <a:gd name="T7" fmla="*/ 4 h 5"/>
                <a:gd name="T8" fmla="*/ 10 w 11"/>
                <a:gd name="T9" fmla="*/ 4 h 5"/>
              </a:gdLst>
              <a:ahLst/>
              <a:cxnLst>
                <a:cxn ang="0">
                  <a:pos x="T0" y="T1"/>
                </a:cxn>
                <a:cxn ang="0">
                  <a:pos x="T2" y="T3"/>
                </a:cxn>
                <a:cxn ang="0">
                  <a:pos x="T4" y="T5"/>
                </a:cxn>
                <a:cxn ang="0">
                  <a:pos x="T6" y="T7"/>
                </a:cxn>
                <a:cxn ang="0">
                  <a:pos x="T8" y="T9"/>
                </a:cxn>
              </a:cxnLst>
              <a:rect l="0" t="0" r="r" b="b"/>
              <a:pathLst>
                <a:path w="11" h="5">
                  <a:moveTo>
                    <a:pt x="10" y="4"/>
                  </a:moveTo>
                  <a:cubicBezTo>
                    <a:pt x="10" y="1"/>
                    <a:pt x="2" y="0"/>
                    <a:pt x="0" y="2"/>
                  </a:cubicBezTo>
                  <a:cubicBezTo>
                    <a:pt x="0" y="2"/>
                    <a:pt x="4" y="5"/>
                    <a:pt x="5" y="5"/>
                  </a:cubicBezTo>
                  <a:cubicBezTo>
                    <a:pt x="6" y="5"/>
                    <a:pt x="11" y="4"/>
                    <a:pt x="10" y="4"/>
                  </a:cubicBezTo>
                  <a:cubicBezTo>
                    <a:pt x="10" y="3"/>
                    <a:pt x="11" y="5"/>
                    <a:pt x="10"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4" name="Freeform 528"/>
            <p:cNvSpPr>
              <a:spLocks/>
            </p:cNvSpPr>
            <p:nvPr/>
          </p:nvSpPr>
          <p:spPr bwMode="auto">
            <a:xfrm>
              <a:off x="7747963" y="7940431"/>
              <a:ext cx="484077" cy="168835"/>
            </a:xfrm>
            <a:custGeom>
              <a:avLst/>
              <a:gdLst>
                <a:gd name="T0" fmla="*/ 52 w 52"/>
                <a:gd name="T1" fmla="*/ 16 h 18"/>
                <a:gd name="T2" fmla="*/ 41 w 52"/>
                <a:gd name="T3" fmla="*/ 17 h 18"/>
                <a:gd name="T4" fmla="*/ 35 w 52"/>
                <a:gd name="T5" fmla="*/ 17 h 18"/>
                <a:gd name="T6" fmla="*/ 37 w 52"/>
                <a:gd name="T7" fmla="*/ 14 h 18"/>
                <a:gd name="T8" fmla="*/ 32 w 52"/>
                <a:gd name="T9" fmla="*/ 11 h 18"/>
                <a:gd name="T10" fmla="*/ 28 w 52"/>
                <a:gd name="T11" fmla="*/ 8 h 18"/>
                <a:gd name="T12" fmla="*/ 20 w 52"/>
                <a:gd name="T13" fmla="*/ 5 h 18"/>
                <a:gd name="T14" fmla="*/ 14 w 52"/>
                <a:gd name="T15" fmla="*/ 5 h 18"/>
                <a:gd name="T16" fmla="*/ 16 w 52"/>
                <a:gd name="T17" fmla="*/ 3 h 18"/>
                <a:gd name="T18" fmla="*/ 8 w 52"/>
                <a:gd name="T19" fmla="*/ 3 h 18"/>
                <a:gd name="T20" fmla="*/ 0 w 52"/>
                <a:gd name="T21" fmla="*/ 6 h 18"/>
                <a:gd name="T22" fmla="*/ 6 w 52"/>
                <a:gd name="T23" fmla="*/ 2 h 18"/>
                <a:gd name="T24" fmla="*/ 16 w 52"/>
                <a:gd name="T25" fmla="*/ 0 h 18"/>
                <a:gd name="T26" fmla="*/ 24 w 52"/>
                <a:gd name="T27" fmla="*/ 1 h 18"/>
                <a:gd name="T28" fmla="*/ 31 w 52"/>
                <a:gd name="T29" fmla="*/ 4 h 18"/>
                <a:gd name="T30" fmla="*/ 32 w 52"/>
                <a:gd name="T31" fmla="*/ 4 h 18"/>
                <a:gd name="T32" fmla="*/ 34 w 52"/>
                <a:gd name="T33" fmla="*/ 5 h 18"/>
                <a:gd name="T34" fmla="*/ 38 w 52"/>
                <a:gd name="T35" fmla="*/ 8 h 18"/>
                <a:gd name="T36" fmla="*/ 45 w 52"/>
                <a:gd name="T37" fmla="*/ 11 h 18"/>
                <a:gd name="T38" fmla="*/ 52 w 52"/>
                <a:gd name="T39"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2" h="18">
                  <a:moveTo>
                    <a:pt x="52" y="16"/>
                  </a:moveTo>
                  <a:cubicBezTo>
                    <a:pt x="52" y="17"/>
                    <a:pt x="42" y="17"/>
                    <a:pt x="41" y="17"/>
                  </a:cubicBezTo>
                  <a:cubicBezTo>
                    <a:pt x="39" y="17"/>
                    <a:pt x="37" y="18"/>
                    <a:pt x="35" y="17"/>
                  </a:cubicBezTo>
                  <a:cubicBezTo>
                    <a:pt x="34" y="16"/>
                    <a:pt x="41" y="15"/>
                    <a:pt x="37" y="14"/>
                  </a:cubicBezTo>
                  <a:cubicBezTo>
                    <a:pt x="35" y="13"/>
                    <a:pt x="33" y="13"/>
                    <a:pt x="32" y="11"/>
                  </a:cubicBezTo>
                  <a:cubicBezTo>
                    <a:pt x="30" y="9"/>
                    <a:pt x="31" y="8"/>
                    <a:pt x="28" y="8"/>
                  </a:cubicBezTo>
                  <a:cubicBezTo>
                    <a:pt x="24" y="9"/>
                    <a:pt x="23" y="6"/>
                    <a:pt x="20" y="5"/>
                  </a:cubicBezTo>
                  <a:cubicBezTo>
                    <a:pt x="19" y="5"/>
                    <a:pt x="15" y="6"/>
                    <a:pt x="14" y="5"/>
                  </a:cubicBezTo>
                  <a:cubicBezTo>
                    <a:pt x="14" y="4"/>
                    <a:pt x="16" y="4"/>
                    <a:pt x="16" y="3"/>
                  </a:cubicBezTo>
                  <a:cubicBezTo>
                    <a:pt x="16" y="2"/>
                    <a:pt x="9" y="3"/>
                    <a:pt x="8" y="3"/>
                  </a:cubicBezTo>
                  <a:cubicBezTo>
                    <a:pt x="8" y="4"/>
                    <a:pt x="0" y="7"/>
                    <a:pt x="0" y="6"/>
                  </a:cubicBezTo>
                  <a:cubicBezTo>
                    <a:pt x="0" y="4"/>
                    <a:pt x="4" y="2"/>
                    <a:pt x="6" y="2"/>
                  </a:cubicBezTo>
                  <a:cubicBezTo>
                    <a:pt x="9" y="0"/>
                    <a:pt x="12" y="0"/>
                    <a:pt x="16" y="0"/>
                  </a:cubicBezTo>
                  <a:cubicBezTo>
                    <a:pt x="18" y="0"/>
                    <a:pt x="22" y="0"/>
                    <a:pt x="24" y="1"/>
                  </a:cubicBezTo>
                  <a:cubicBezTo>
                    <a:pt x="26" y="2"/>
                    <a:pt x="28" y="4"/>
                    <a:pt x="31" y="4"/>
                  </a:cubicBezTo>
                  <a:cubicBezTo>
                    <a:pt x="31" y="4"/>
                    <a:pt x="31" y="3"/>
                    <a:pt x="32" y="4"/>
                  </a:cubicBezTo>
                  <a:cubicBezTo>
                    <a:pt x="33" y="5"/>
                    <a:pt x="33" y="5"/>
                    <a:pt x="34" y="5"/>
                  </a:cubicBezTo>
                  <a:cubicBezTo>
                    <a:pt x="35" y="6"/>
                    <a:pt x="37" y="7"/>
                    <a:pt x="38" y="8"/>
                  </a:cubicBezTo>
                  <a:cubicBezTo>
                    <a:pt x="40" y="9"/>
                    <a:pt x="44" y="9"/>
                    <a:pt x="45" y="11"/>
                  </a:cubicBezTo>
                  <a:cubicBezTo>
                    <a:pt x="47" y="13"/>
                    <a:pt x="52" y="13"/>
                    <a:pt x="52"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5" name="Freeform 529"/>
            <p:cNvSpPr>
              <a:spLocks/>
            </p:cNvSpPr>
            <p:nvPr/>
          </p:nvSpPr>
          <p:spPr bwMode="auto">
            <a:xfrm>
              <a:off x="8034585" y="7838493"/>
              <a:ext cx="38217" cy="35042"/>
            </a:xfrm>
            <a:custGeom>
              <a:avLst/>
              <a:gdLst>
                <a:gd name="T0" fmla="*/ 2 w 4"/>
                <a:gd name="T1" fmla="*/ 4 h 4"/>
                <a:gd name="T2" fmla="*/ 1 w 4"/>
                <a:gd name="T3" fmla="*/ 0 h 4"/>
                <a:gd name="T4" fmla="*/ 2 w 4"/>
                <a:gd name="T5" fmla="*/ 4 h 4"/>
                <a:gd name="T6" fmla="*/ 2 w 4"/>
                <a:gd name="T7" fmla="*/ 4 h 4"/>
              </a:gdLst>
              <a:ahLst/>
              <a:cxnLst>
                <a:cxn ang="0">
                  <a:pos x="T0" y="T1"/>
                </a:cxn>
                <a:cxn ang="0">
                  <a:pos x="T2" y="T3"/>
                </a:cxn>
                <a:cxn ang="0">
                  <a:pos x="T4" y="T5"/>
                </a:cxn>
                <a:cxn ang="0">
                  <a:pos x="T6" y="T7"/>
                </a:cxn>
              </a:cxnLst>
              <a:rect l="0" t="0" r="r" b="b"/>
              <a:pathLst>
                <a:path w="4" h="4">
                  <a:moveTo>
                    <a:pt x="2" y="4"/>
                  </a:moveTo>
                  <a:cubicBezTo>
                    <a:pt x="0" y="4"/>
                    <a:pt x="1" y="1"/>
                    <a:pt x="1" y="0"/>
                  </a:cubicBezTo>
                  <a:cubicBezTo>
                    <a:pt x="2" y="0"/>
                    <a:pt x="4" y="4"/>
                    <a:pt x="2" y="4"/>
                  </a:cubicBezTo>
                  <a:cubicBezTo>
                    <a:pt x="1" y="4"/>
                    <a:pt x="4" y="4"/>
                    <a:pt x="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6" name="Freeform 530"/>
            <p:cNvSpPr>
              <a:spLocks/>
            </p:cNvSpPr>
            <p:nvPr/>
          </p:nvSpPr>
          <p:spPr bwMode="auto">
            <a:xfrm>
              <a:off x="8270255" y="8032812"/>
              <a:ext cx="19109" cy="19114"/>
            </a:xfrm>
            <a:custGeom>
              <a:avLst/>
              <a:gdLst>
                <a:gd name="T0" fmla="*/ 2 w 2"/>
                <a:gd name="T1" fmla="*/ 1 h 2"/>
                <a:gd name="T2" fmla="*/ 0 w 2"/>
                <a:gd name="T3" fmla="*/ 1 h 2"/>
                <a:gd name="T4" fmla="*/ 2 w 2"/>
                <a:gd name="T5" fmla="*/ 1 h 2"/>
              </a:gdLst>
              <a:ahLst/>
              <a:cxnLst>
                <a:cxn ang="0">
                  <a:pos x="T0" y="T1"/>
                </a:cxn>
                <a:cxn ang="0">
                  <a:pos x="T2" y="T3"/>
                </a:cxn>
                <a:cxn ang="0">
                  <a:pos x="T4" y="T5"/>
                </a:cxn>
              </a:cxnLst>
              <a:rect l="0" t="0" r="r" b="b"/>
              <a:pathLst>
                <a:path w="2" h="2">
                  <a:moveTo>
                    <a:pt x="2" y="1"/>
                  </a:moveTo>
                  <a:cubicBezTo>
                    <a:pt x="2" y="0"/>
                    <a:pt x="0" y="0"/>
                    <a:pt x="0" y="1"/>
                  </a:cubicBezTo>
                  <a:cubicBezTo>
                    <a:pt x="0" y="1"/>
                    <a:pt x="2"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7" name="Freeform 531"/>
            <p:cNvSpPr>
              <a:spLocks/>
            </p:cNvSpPr>
            <p:nvPr/>
          </p:nvSpPr>
          <p:spPr bwMode="auto">
            <a:xfrm>
              <a:off x="8830764" y="6656657"/>
              <a:ext cx="54139" cy="95566"/>
            </a:xfrm>
            <a:custGeom>
              <a:avLst/>
              <a:gdLst>
                <a:gd name="T0" fmla="*/ 3 w 6"/>
                <a:gd name="T1" fmla="*/ 8 h 10"/>
                <a:gd name="T2" fmla="*/ 0 w 6"/>
                <a:gd name="T3" fmla="*/ 7 h 10"/>
                <a:gd name="T4" fmla="*/ 4 w 6"/>
                <a:gd name="T5" fmla="*/ 2 h 10"/>
                <a:gd name="T6" fmla="*/ 6 w 6"/>
                <a:gd name="T7" fmla="*/ 4 h 10"/>
                <a:gd name="T8" fmla="*/ 3 w 6"/>
                <a:gd name="T9" fmla="*/ 8 h 10"/>
                <a:gd name="T10" fmla="*/ 3 w 6"/>
                <a:gd name="T11" fmla="*/ 8 h 10"/>
              </a:gdLst>
              <a:ahLst/>
              <a:cxnLst>
                <a:cxn ang="0">
                  <a:pos x="T0" y="T1"/>
                </a:cxn>
                <a:cxn ang="0">
                  <a:pos x="T2" y="T3"/>
                </a:cxn>
                <a:cxn ang="0">
                  <a:pos x="T4" y="T5"/>
                </a:cxn>
                <a:cxn ang="0">
                  <a:pos x="T6" y="T7"/>
                </a:cxn>
                <a:cxn ang="0">
                  <a:pos x="T8" y="T9"/>
                </a:cxn>
                <a:cxn ang="0">
                  <a:pos x="T10" y="T11"/>
                </a:cxn>
              </a:cxnLst>
              <a:rect l="0" t="0" r="r" b="b"/>
              <a:pathLst>
                <a:path w="6" h="10">
                  <a:moveTo>
                    <a:pt x="3" y="8"/>
                  </a:moveTo>
                  <a:cubicBezTo>
                    <a:pt x="2" y="10"/>
                    <a:pt x="0" y="9"/>
                    <a:pt x="0" y="7"/>
                  </a:cubicBezTo>
                  <a:cubicBezTo>
                    <a:pt x="1" y="6"/>
                    <a:pt x="3" y="3"/>
                    <a:pt x="4" y="2"/>
                  </a:cubicBezTo>
                  <a:cubicBezTo>
                    <a:pt x="6" y="0"/>
                    <a:pt x="6" y="3"/>
                    <a:pt x="6" y="4"/>
                  </a:cubicBezTo>
                  <a:cubicBezTo>
                    <a:pt x="6" y="6"/>
                    <a:pt x="3" y="6"/>
                    <a:pt x="3" y="8"/>
                  </a:cubicBezTo>
                  <a:cubicBezTo>
                    <a:pt x="2" y="10"/>
                    <a:pt x="3" y="8"/>
                    <a:pt x="3"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8" name="Freeform 532"/>
            <p:cNvSpPr>
              <a:spLocks/>
            </p:cNvSpPr>
            <p:nvPr/>
          </p:nvSpPr>
          <p:spPr bwMode="auto">
            <a:xfrm>
              <a:off x="8856242" y="6704440"/>
              <a:ext cx="66879" cy="38227"/>
            </a:xfrm>
            <a:custGeom>
              <a:avLst/>
              <a:gdLst>
                <a:gd name="T0" fmla="*/ 3 w 7"/>
                <a:gd name="T1" fmla="*/ 4 h 4"/>
                <a:gd name="T2" fmla="*/ 5 w 7"/>
                <a:gd name="T3" fmla="*/ 1 h 4"/>
                <a:gd name="T4" fmla="*/ 3 w 7"/>
                <a:gd name="T5" fmla="*/ 4 h 4"/>
                <a:gd name="T6" fmla="*/ 3 w 7"/>
                <a:gd name="T7" fmla="*/ 4 h 4"/>
              </a:gdLst>
              <a:ahLst/>
              <a:cxnLst>
                <a:cxn ang="0">
                  <a:pos x="T0" y="T1"/>
                </a:cxn>
                <a:cxn ang="0">
                  <a:pos x="T2" y="T3"/>
                </a:cxn>
                <a:cxn ang="0">
                  <a:pos x="T4" y="T5"/>
                </a:cxn>
                <a:cxn ang="0">
                  <a:pos x="T6" y="T7"/>
                </a:cxn>
              </a:cxnLst>
              <a:rect l="0" t="0" r="r" b="b"/>
              <a:pathLst>
                <a:path w="7" h="4">
                  <a:moveTo>
                    <a:pt x="3" y="4"/>
                  </a:moveTo>
                  <a:cubicBezTo>
                    <a:pt x="0" y="4"/>
                    <a:pt x="3" y="0"/>
                    <a:pt x="5" y="1"/>
                  </a:cubicBezTo>
                  <a:cubicBezTo>
                    <a:pt x="7" y="1"/>
                    <a:pt x="4" y="4"/>
                    <a:pt x="3" y="4"/>
                  </a:cubicBezTo>
                  <a:cubicBezTo>
                    <a:pt x="2" y="4"/>
                    <a:pt x="4" y="4"/>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39" name="Freeform 533"/>
            <p:cNvSpPr>
              <a:spLocks/>
            </p:cNvSpPr>
            <p:nvPr/>
          </p:nvSpPr>
          <p:spPr bwMode="auto">
            <a:xfrm>
              <a:off x="8671526" y="6666212"/>
              <a:ext cx="140127" cy="66896"/>
            </a:xfrm>
            <a:custGeom>
              <a:avLst/>
              <a:gdLst>
                <a:gd name="T0" fmla="*/ 11 w 15"/>
                <a:gd name="T1" fmla="*/ 6 h 7"/>
                <a:gd name="T2" fmla="*/ 10 w 15"/>
                <a:gd name="T3" fmla="*/ 5 h 7"/>
                <a:gd name="T4" fmla="*/ 7 w 15"/>
                <a:gd name="T5" fmla="*/ 5 h 7"/>
                <a:gd name="T6" fmla="*/ 3 w 15"/>
                <a:gd name="T7" fmla="*/ 0 h 7"/>
                <a:gd name="T8" fmla="*/ 6 w 15"/>
                <a:gd name="T9" fmla="*/ 2 h 7"/>
                <a:gd name="T10" fmla="*/ 8 w 15"/>
                <a:gd name="T11" fmla="*/ 3 h 7"/>
                <a:gd name="T12" fmla="*/ 15 w 15"/>
                <a:gd name="T13" fmla="*/ 3 h 7"/>
                <a:gd name="T14" fmla="*/ 11 w 15"/>
                <a:gd name="T15" fmla="*/ 6 h 7"/>
                <a:gd name="T16" fmla="*/ 11 w 15"/>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7">
                  <a:moveTo>
                    <a:pt x="11" y="6"/>
                  </a:moveTo>
                  <a:cubicBezTo>
                    <a:pt x="10" y="6"/>
                    <a:pt x="10" y="6"/>
                    <a:pt x="10" y="5"/>
                  </a:cubicBezTo>
                  <a:cubicBezTo>
                    <a:pt x="10" y="5"/>
                    <a:pt x="8" y="6"/>
                    <a:pt x="7" y="5"/>
                  </a:cubicBezTo>
                  <a:cubicBezTo>
                    <a:pt x="7" y="4"/>
                    <a:pt x="0" y="1"/>
                    <a:pt x="3" y="0"/>
                  </a:cubicBezTo>
                  <a:cubicBezTo>
                    <a:pt x="4" y="0"/>
                    <a:pt x="5" y="2"/>
                    <a:pt x="6" y="2"/>
                  </a:cubicBezTo>
                  <a:cubicBezTo>
                    <a:pt x="7" y="3"/>
                    <a:pt x="7" y="2"/>
                    <a:pt x="8" y="3"/>
                  </a:cubicBezTo>
                  <a:cubicBezTo>
                    <a:pt x="9" y="4"/>
                    <a:pt x="13" y="2"/>
                    <a:pt x="15" y="3"/>
                  </a:cubicBezTo>
                  <a:cubicBezTo>
                    <a:pt x="14" y="3"/>
                    <a:pt x="12" y="6"/>
                    <a:pt x="11" y="6"/>
                  </a:cubicBezTo>
                  <a:cubicBezTo>
                    <a:pt x="9" y="7"/>
                    <a:pt x="12" y="6"/>
                    <a:pt x="11"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0" name="Freeform 534"/>
            <p:cNvSpPr>
              <a:spLocks/>
            </p:cNvSpPr>
            <p:nvPr/>
          </p:nvSpPr>
          <p:spPr bwMode="auto">
            <a:xfrm>
              <a:off x="8700193" y="6481449"/>
              <a:ext cx="146495" cy="73269"/>
            </a:xfrm>
            <a:custGeom>
              <a:avLst/>
              <a:gdLst>
                <a:gd name="T0" fmla="*/ 13 w 16"/>
                <a:gd name="T1" fmla="*/ 6 h 8"/>
                <a:gd name="T2" fmla="*/ 0 w 16"/>
                <a:gd name="T3" fmla="*/ 2 h 8"/>
                <a:gd name="T4" fmla="*/ 13 w 16"/>
                <a:gd name="T5" fmla="*/ 6 h 8"/>
                <a:gd name="T6" fmla="*/ 13 w 16"/>
                <a:gd name="T7" fmla="*/ 6 h 8"/>
              </a:gdLst>
              <a:ahLst/>
              <a:cxnLst>
                <a:cxn ang="0">
                  <a:pos x="T0" y="T1"/>
                </a:cxn>
                <a:cxn ang="0">
                  <a:pos x="T2" y="T3"/>
                </a:cxn>
                <a:cxn ang="0">
                  <a:pos x="T4" y="T5"/>
                </a:cxn>
                <a:cxn ang="0">
                  <a:pos x="T6" y="T7"/>
                </a:cxn>
              </a:cxnLst>
              <a:rect l="0" t="0" r="r" b="b"/>
              <a:pathLst>
                <a:path w="16" h="8">
                  <a:moveTo>
                    <a:pt x="13" y="6"/>
                  </a:moveTo>
                  <a:cubicBezTo>
                    <a:pt x="11" y="8"/>
                    <a:pt x="1" y="4"/>
                    <a:pt x="0" y="2"/>
                  </a:cubicBezTo>
                  <a:cubicBezTo>
                    <a:pt x="0" y="0"/>
                    <a:pt x="16" y="4"/>
                    <a:pt x="13" y="6"/>
                  </a:cubicBezTo>
                  <a:cubicBezTo>
                    <a:pt x="12" y="7"/>
                    <a:pt x="14" y="5"/>
                    <a:pt x="13"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1" name="Freeform 535"/>
            <p:cNvSpPr>
              <a:spLocks/>
            </p:cNvSpPr>
            <p:nvPr/>
          </p:nvSpPr>
          <p:spPr bwMode="auto">
            <a:xfrm>
              <a:off x="8932676" y="6385884"/>
              <a:ext cx="299364" cy="289884"/>
            </a:xfrm>
            <a:custGeom>
              <a:avLst/>
              <a:gdLst>
                <a:gd name="T0" fmla="*/ 19 w 32"/>
                <a:gd name="T1" fmla="*/ 1 h 31"/>
                <a:gd name="T2" fmla="*/ 17 w 32"/>
                <a:gd name="T3" fmla="*/ 0 h 31"/>
                <a:gd name="T4" fmla="*/ 14 w 32"/>
                <a:gd name="T5" fmla="*/ 2 h 31"/>
                <a:gd name="T6" fmla="*/ 11 w 32"/>
                <a:gd name="T7" fmla="*/ 5 h 31"/>
                <a:gd name="T8" fmla="*/ 9 w 32"/>
                <a:gd name="T9" fmla="*/ 7 h 31"/>
                <a:gd name="T10" fmla="*/ 7 w 32"/>
                <a:gd name="T11" fmla="*/ 13 h 31"/>
                <a:gd name="T12" fmla="*/ 5 w 32"/>
                <a:gd name="T13" fmla="*/ 17 h 31"/>
                <a:gd name="T14" fmla="*/ 2 w 32"/>
                <a:gd name="T15" fmla="*/ 19 h 31"/>
                <a:gd name="T16" fmla="*/ 4 w 32"/>
                <a:gd name="T17" fmla="*/ 21 h 31"/>
                <a:gd name="T18" fmla="*/ 0 w 32"/>
                <a:gd name="T19" fmla="*/ 25 h 31"/>
                <a:gd name="T20" fmla="*/ 4 w 32"/>
                <a:gd name="T21" fmla="*/ 25 h 31"/>
                <a:gd name="T22" fmla="*/ 10 w 32"/>
                <a:gd name="T23" fmla="*/ 26 h 31"/>
                <a:gd name="T24" fmla="*/ 19 w 32"/>
                <a:gd name="T25" fmla="*/ 27 h 31"/>
                <a:gd name="T26" fmla="*/ 22 w 32"/>
                <a:gd name="T27" fmla="*/ 26 h 31"/>
                <a:gd name="T28" fmla="*/ 19 w 32"/>
                <a:gd name="T29" fmla="*/ 30 h 31"/>
                <a:gd name="T30" fmla="*/ 22 w 32"/>
                <a:gd name="T31" fmla="*/ 28 h 31"/>
                <a:gd name="T32" fmla="*/ 27 w 32"/>
                <a:gd name="T33" fmla="*/ 26 h 31"/>
                <a:gd name="T34" fmla="*/ 32 w 32"/>
                <a:gd name="T35" fmla="*/ 20 h 31"/>
                <a:gd name="T36" fmla="*/ 29 w 32"/>
                <a:gd name="T37" fmla="*/ 20 h 31"/>
                <a:gd name="T38" fmla="*/ 26 w 32"/>
                <a:gd name="T39" fmla="*/ 18 h 31"/>
                <a:gd name="T40" fmla="*/ 29 w 32"/>
                <a:gd name="T41" fmla="*/ 15 h 31"/>
                <a:gd name="T42" fmla="*/ 26 w 32"/>
                <a:gd name="T43" fmla="*/ 15 h 31"/>
                <a:gd name="T44" fmla="*/ 24 w 32"/>
                <a:gd name="T45" fmla="*/ 13 h 31"/>
                <a:gd name="T46" fmla="*/ 21 w 32"/>
                <a:gd name="T47" fmla="*/ 16 h 31"/>
                <a:gd name="T48" fmla="*/ 18 w 32"/>
                <a:gd name="T49" fmla="*/ 13 h 31"/>
                <a:gd name="T50" fmla="*/ 19 w 32"/>
                <a:gd name="T51" fmla="*/ 11 h 31"/>
                <a:gd name="T52" fmla="*/ 16 w 32"/>
                <a:gd name="T53" fmla="*/ 9 h 31"/>
                <a:gd name="T54" fmla="*/ 14 w 32"/>
                <a:gd name="T55" fmla="*/ 12 h 31"/>
                <a:gd name="T56" fmla="*/ 16 w 32"/>
                <a:gd name="T57" fmla="*/ 7 h 31"/>
                <a:gd name="T58" fmla="*/ 18 w 32"/>
                <a:gd name="T59" fmla="*/ 4 h 31"/>
                <a:gd name="T60" fmla="*/ 18 w 32"/>
                <a:gd name="T61" fmla="*/ 2 h 31"/>
                <a:gd name="T62" fmla="*/ 19 w 32"/>
                <a:gd name="T63" fmla="*/ 1 h 31"/>
                <a:gd name="T64" fmla="*/ 19 w 32"/>
                <a:gd name="T65" fmla="*/ 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2" h="31">
                  <a:moveTo>
                    <a:pt x="19" y="1"/>
                  </a:moveTo>
                  <a:cubicBezTo>
                    <a:pt x="20" y="0"/>
                    <a:pt x="17" y="0"/>
                    <a:pt x="17" y="0"/>
                  </a:cubicBezTo>
                  <a:cubicBezTo>
                    <a:pt x="16" y="0"/>
                    <a:pt x="15" y="1"/>
                    <a:pt x="14" y="2"/>
                  </a:cubicBezTo>
                  <a:cubicBezTo>
                    <a:pt x="13" y="3"/>
                    <a:pt x="12" y="4"/>
                    <a:pt x="11" y="5"/>
                  </a:cubicBezTo>
                  <a:cubicBezTo>
                    <a:pt x="11" y="6"/>
                    <a:pt x="10" y="7"/>
                    <a:pt x="9" y="7"/>
                  </a:cubicBezTo>
                  <a:cubicBezTo>
                    <a:pt x="9" y="9"/>
                    <a:pt x="8" y="11"/>
                    <a:pt x="7" y="13"/>
                  </a:cubicBezTo>
                  <a:cubicBezTo>
                    <a:pt x="7" y="15"/>
                    <a:pt x="6" y="16"/>
                    <a:pt x="5" y="17"/>
                  </a:cubicBezTo>
                  <a:cubicBezTo>
                    <a:pt x="4" y="18"/>
                    <a:pt x="2" y="19"/>
                    <a:pt x="2" y="19"/>
                  </a:cubicBezTo>
                  <a:cubicBezTo>
                    <a:pt x="2" y="20"/>
                    <a:pt x="4" y="20"/>
                    <a:pt x="4" y="21"/>
                  </a:cubicBezTo>
                  <a:cubicBezTo>
                    <a:pt x="4" y="22"/>
                    <a:pt x="0" y="24"/>
                    <a:pt x="0" y="25"/>
                  </a:cubicBezTo>
                  <a:cubicBezTo>
                    <a:pt x="0" y="27"/>
                    <a:pt x="3" y="26"/>
                    <a:pt x="4" y="25"/>
                  </a:cubicBezTo>
                  <a:cubicBezTo>
                    <a:pt x="6" y="25"/>
                    <a:pt x="8" y="26"/>
                    <a:pt x="10" y="26"/>
                  </a:cubicBezTo>
                  <a:cubicBezTo>
                    <a:pt x="13" y="27"/>
                    <a:pt x="16" y="26"/>
                    <a:pt x="19" y="27"/>
                  </a:cubicBezTo>
                  <a:cubicBezTo>
                    <a:pt x="19" y="27"/>
                    <a:pt x="22" y="25"/>
                    <a:pt x="22" y="26"/>
                  </a:cubicBezTo>
                  <a:cubicBezTo>
                    <a:pt x="22" y="27"/>
                    <a:pt x="19" y="30"/>
                    <a:pt x="19" y="30"/>
                  </a:cubicBezTo>
                  <a:cubicBezTo>
                    <a:pt x="20" y="31"/>
                    <a:pt x="22" y="28"/>
                    <a:pt x="22" y="28"/>
                  </a:cubicBezTo>
                  <a:cubicBezTo>
                    <a:pt x="24" y="27"/>
                    <a:pt x="26" y="27"/>
                    <a:pt x="27" y="26"/>
                  </a:cubicBezTo>
                  <a:cubicBezTo>
                    <a:pt x="27" y="25"/>
                    <a:pt x="32" y="20"/>
                    <a:pt x="32" y="20"/>
                  </a:cubicBezTo>
                  <a:cubicBezTo>
                    <a:pt x="31" y="19"/>
                    <a:pt x="30" y="20"/>
                    <a:pt x="29" y="20"/>
                  </a:cubicBezTo>
                  <a:cubicBezTo>
                    <a:pt x="29" y="20"/>
                    <a:pt x="26" y="18"/>
                    <a:pt x="26" y="18"/>
                  </a:cubicBezTo>
                  <a:cubicBezTo>
                    <a:pt x="26" y="17"/>
                    <a:pt x="30" y="16"/>
                    <a:pt x="29" y="15"/>
                  </a:cubicBezTo>
                  <a:cubicBezTo>
                    <a:pt x="29" y="14"/>
                    <a:pt x="27" y="15"/>
                    <a:pt x="26" y="15"/>
                  </a:cubicBezTo>
                  <a:cubicBezTo>
                    <a:pt x="25" y="15"/>
                    <a:pt x="25" y="13"/>
                    <a:pt x="24" y="13"/>
                  </a:cubicBezTo>
                  <a:cubicBezTo>
                    <a:pt x="24" y="13"/>
                    <a:pt x="21" y="16"/>
                    <a:pt x="21" y="16"/>
                  </a:cubicBezTo>
                  <a:cubicBezTo>
                    <a:pt x="20" y="14"/>
                    <a:pt x="20" y="14"/>
                    <a:pt x="18" y="13"/>
                  </a:cubicBezTo>
                  <a:cubicBezTo>
                    <a:pt x="16" y="12"/>
                    <a:pt x="19" y="12"/>
                    <a:pt x="19" y="11"/>
                  </a:cubicBezTo>
                  <a:cubicBezTo>
                    <a:pt x="19" y="11"/>
                    <a:pt x="17" y="9"/>
                    <a:pt x="16" y="9"/>
                  </a:cubicBezTo>
                  <a:cubicBezTo>
                    <a:pt x="16" y="10"/>
                    <a:pt x="14" y="13"/>
                    <a:pt x="14" y="12"/>
                  </a:cubicBezTo>
                  <a:cubicBezTo>
                    <a:pt x="12" y="11"/>
                    <a:pt x="15" y="7"/>
                    <a:pt x="16" y="7"/>
                  </a:cubicBezTo>
                  <a:cubicBezTo>
                    <a:pt x="17" y="6"/>
                    <a:pt x="17" y="5"/>
                    <a:pt x="18" y="4"/>
                  </a:cubicBezTo>
                  <a:cubicBezTo>
                    <a:pt x="18" y="3"/>
                    <a:pt x="18" y="2"/>
                    <a:pt x="18" y="2"/>
                  </a:cubicBezTo>
                  <a:cubicBezTo>
                    <a:pt x="18" y="2"/>
                    <a:pt x="19" y="1"/>
                    <a:pt x="19" y="1"/>
                  </a:cubicBezTo>
                  <a:cubicBezTo>
                    <a:pt x="20" y="0"/>
                    <a:pt x="19" y="1"/>
                    <a:pt x="19"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2" name="Freeform 536"/>
            <p:cNvSpPr>
              <a:spLocks/>
            </p:cNvSpPr>
            <p:nvPr/>
          </p:nvSpPr>
          <p:spPr bwMode="auto">
            <a:xfrm>
              <a:off x="9174715" y="6592943"/>
              <a:ext cx="76432" cy="92380"/>
            </a:xfrm>
            <a:custGeom>
              <a:avLst/>
              <a:gdLst>
                <a:gd name="T0" fmla="*/ 6 w 8"/>
                <a:gd name="T1" fmla="*/ 1 h 10"/>
                <a:gd name="T2" fmla="*/ 1 w 8"/>
                <a:gd name="T3" fmla="*/ 9 h 10"/>
                <a:gd name="T4" fmla="*/ 4 w 8"/>
                <a:gd name="T5" fmla="*/ 7 h 10"/>
                <a:gd name="T6" fmla="*/ 3 w 8"/>
                <a:gd name="T7" fmla="*/ 10 h 10"/>
                <a:gd name="T8" fmla="*/ 6 w 8"/>
                <a:gd name="T9" fmla="*/ 8 h 10"/>
                <a:gd name="T10" fmla="*/ 8 w 8"/>
                <a:gd name="T11" fmla="*/ 4 h 10"/>
                <a:gd name="T12" fmla="*/ 5 w 8"/>
                <a:gd name="T13" fmla="*/ 4 h 10"/>
                <a:gd name="T14" fmla="*/ 6 w 8"/>
                <a:gd name="T15" fmla="*/ 1 h 10"/>
                <a:gd name="T16" fmla="*/ 6 w 8"/>
                <a:gd name="T17" fmla="*/ 1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10">
                  <a:moveTo>
                    <a:pt x="6" y="1"/>
                  </a:moveTo>
                  <a:cubicBezTo>
                    <a:pt x="5" y="2"/>
                    <a:pt x="0" y="6"/>
                    <a:pt x="1" y="9"/>
                  </a:cubicBezTo>
                  <a:cubicBezTo>
                    <a:pt x="1" y="9"/>
                    <a:pt x="3" y="6"/>
                    <a:pt x="4" y="7"/>
                  </a:cubicBezTo>
                  <a:cubicBezTo>
                    <a:pt x="4" y="7"/>
                    <a:pt x="3" y="10"/>
                    <a:pt x="3" y="10"/>
                  </a:cubicBezTo>
                  <a:cubicBezTo>
                    <a:pt x="4" y="10"/>
                    <a:pt x="6" y="9"/>
                    <a:pt x="6" y="8"/>
                  </a:cubicBezTo>
                  <a:cubicBezTo>
                    <a:pt x="6" y="7"/>
                    <a:pt x="7" y="6"/>
                    <a:pt x="8" y="4"/>
                  </a:cubicBezTo>
                  <a:cubicBezTo>
                    <a:pt x="8" y="2"/>
                    <a:pt x="6" y="4"/>
                    <a:pt x="5" y="4"/>
                  </a:cubicBezTo>
                  <a:cubicBezTo>
                    <a:pt x="6" y="4"/>
                    <a:pt x="6" y="0"/>
                    <a:pt x="6" y="1"/>
                  </a:cubicBezTo>
                  <a:cubicBezTo>
                    <a:pt x="5" y="1"/>
                    <a:pt x="7" y="0"/>
                    <a:pt x="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3" name="Freeform 537"/>
            <p:cNvSpPr>
              <a:spLocks/>
            </p:cNvSpPr>
            <p:nvPr/>
          </p:nvSpPr>
          <p:spPr bwMode="auto">
            <a:xfrm>
              <a:off x="8652423" y="5694619"/>
              <a:ext cx="28662" cy="54153"/>
            </a:xfrm>
            <a:custGeom>
              <a:avLst/>
              <a:gdLst>
                <a:gd name="T0" fmla="*/ 3 w 3"/>
                <a:gd name="T1" fmla="*/ 4 h 6"/>
                <a:gd name="T2" fmla="*/ 1 w 3"/>
                <a:gd name="T3" fmla="*/ 1 h 6"/>
                <a:gd name="T4" fmla="*/ 1 w 3"/>
                <a:gd name="T5" fmla="*/ 2 h 6"/>
                <a:gd name="T6" fmla="*/ 0 w 3"/>
                <a:gd name="T7" fmla="*/ 2 h 6"/>
                <a:gd name="T8" fmla="*/ 3 w 3"/>
                <a:gd name="T9" fmla="*/ 4 h 6"/>
                <a:gd name="T10" fmla="*/ 3 w 3"/>
                <a:gd name="T11" fmla="*/ 4 h 6"/>
              </a:gdLst>
              <a:ahLst/>
              <a:cxnLst>
                <a:cxn ang="0">
                  <a:pos x="T0" y="T1"/>
                </a:cxn>
                <a:cxn ang="0">
                  <a:pos x="T2" y="T3"/>
                </a:cxn>
                <a:cxn ang="0">
                  <a:pos x="T4" y="T5"/>
                </a:cxn>
                <a:cxn ang="0">
                  <a:pos x="T6" y="T7"/>
                </a:cxn>
                <a:cxn ang="0">
                  <a:pos x="T8" y="T9"/>
                </a:cxn>
                <a:cxn ang="0">
                  <a:pos x="T10" y="T11"/>
                </a:cxn>
              </a:cxnLst>
              <a:rect l="0" t="0" r="r" b="b"/>
              <a:pathLst>
                <a:path w="3" h="6">
                  <a:moveTo>
                    <a:pt x="3" y="4"/>
                  </a:moveTo>
                  <a:cubicBezTo>
                    <a:pt x="3" y="3"/>
                    <a:pt x="1" y="0"/>
                    <a:pt x="1" y="1"/>
                  </a:cubicBezTo>
                  <a:cubicBezTo>
                    <a:pt x="1" y="1"/>
                    <a:pt x="1" y="1"/>
                    <a:pt x="1" y="2"/>
                  </a:cubicBezTo>
                  <a:cubicBezTo>
                    <a:pt x="1" y="2"/>
                    <a:pt x="0" y="2"/>
                    <a:pt x="0" y="2"/>
                  </a:cubicBezTo>
                  <a:cubicBezTo>
                    <a:pt x="0" y="2"/>
                    <a:pt x="3" y="6"/>
                    <a:pt x="3" y="4"/>
                  </a:cubicBezTo>
                  <a:cubicBezTo>
                    <a:pt x="3" y="3"/>
                    <a:pt x="3" y="6"/>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4" name="Freeform 538"/>
            <p:cNvSpPr>
              <a:spLocks/>
            </p:cNvSpPr>
            <p:nvPr/>
          </p:nvSpPr>
          <p:spPr bwMode="auto">
            <a:xfrm>
              <a:off x="8512296" y="5787002"/>
              <a:ext cx="28662" cy="28669"/>
            </a:xfrm>
            <a:custGeom>
              <a:avLst/>
              <a:gdLst>
                <a:gd name="T0" fmla="*/ 2 w 3"/>
                <a:gd name="T1" fmla="*/ 1 h 3"/>
                <a:gd name="T2" fmla="*/ 0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2"/>
                    <a:pt x="0" y="2"/>
                  </a:cubicBezTo>
                  <a:cubicBezTo>
                    <a:pt x="1" y="3"/>
                    <a:pt x="3"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5" name="Freeform 539"/>
            <p:cNvSpPr>
              <a:spLocks/>
            </p:cNvSpPr>
            <p:nvPr/>
          </p:nvSpPr>
          <p:spPr bwMode="auto">
            <a:xfrm>
              <a:off x="7868981" y="6283948"/>
              <a:ext cx="63695" cy="38227"/>
            </a:xfrm>
            <a:custGeom>
              <a:avLst/>
              <a:gdLst>
                <a:gd name="T0" fmla="*/ 7 w 7"/>
                <a:gd name="T1" fmla="*/ 3 h 4"/>
                <a:gd name="T2" fmla="*/ 1 w 7"/>
                <a:gd name="T3" fmla="*/ 1 h 4"/>
                <a:gd name="T4" fmla="*/ 7 w 7"/>
                <a:gd name="T5" fmla="*/ 3 h 4"/>
                <a:gd name="T6" fmla="*/ 7 w 7"/>
                <a:gd name="T7" fmla="*/ 3 h 4"/>
              </a:gdLst>
              <a:ahLst/>
              <a:cxnLst>
                <a:cxn ang="0">
                  <a:pos x="T0" y="T1"/>
                </a:cxn>
                <a:cxn ang="0">
                  <a:pos x="T2" y="T3"/>
                </a:cxn>
                <a:cxn ang="0">
                  <a:pos x="T4" y="T5"/>
                </a:cxn>
                <a:cxn ang="0">
                  <a:pos x="T6" y="T7"/>
                </a:cxn>
              </a:cxnLst>
              <a:rect l="0" t="0" r="r" b="b"/>
              <a:pathLst>
                <a:path w="7" h="4">
                  <a:moveTo>
                    <a:pt x="7" y="3"/>
                  </a:moveTo>
                  <a:cubicBezTo>
                    <a:pt x="7" y="0"/>
                    <a:pt x="3" y="0"/>
                    <a:pt x="1" y="1"/>
                  </a:cubicBezTo>
                  <a:cubicBezTo>
                    <a:pt x="0" y="1"/>
                    <a:pt x="7" y="4"/>
                    <a:pt x="7" y="3"/>
                  </a:cubicBezTo>
                  <a:cubicBezTo>
                    <a:pt x="7" y="0"/>
                    <a:pt x="7" y="4"/>
                    <a:pt x="7"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6" name="Freeform 540"/>
            <p:cNvSpPr>
              <a:spLocks/>
            </p:cNvSpPr>
            <p:nvPr/>
          </p:nvSpPr>
          <p:spPr bwMode="auto">
            <a:xfrm>
              <a:off x="7970890" y="6057775"/>
              <a:ext cx="57323" cy="57338"/>
            </a:xfrm>
            <a:custGeom>
              <a:avLst/>
              <a:gdLst>
                <a:gd name="T0" fmla="*/ 3 w 6"/>
                <a:gd name="T1" fmla="*/ 5 h 6"/>
                <a:gd name="T2" fmla="*/ 0 w 6"/>
                <a:gd name="T3" fmla="*/ 3 h 6"/>
                <a:gd name="T4" fmla="*/ 4 w 6"/>
                <a:gd name="T5" fmla="*/ 2 h 6"/>
                <a:gd name="T6" fmla="*/ 3 w 6"/>
                <a:gd name="T7" fmla="*/ 5 h 6"/>
                <a:gd name="T8" fmla="*/ 3 w 6"/>
                <a:gd name="T9" fmla="*/ 5 h 6"/>
              </a:gdLst>
              <a:ahLst/>
              <a:cxnLst>
                <a:cxn ang="0">
                  <a:pos x="T0" y="T1"/>
                </a:cxn>
                <a:cxn ang="0">
                  <a:pos x="T2" y="T3"/>
                </a:cxn>
                <a:cxn ang="0">
                  <a:pos x="T4" y="T5"/>
                </a:cxn>
                <a:cxn ang="0">
                  <a:pos x="T6" y="T7"/>
                </a:cxn>
                <a:cxn ang="0">
                  <a:pos x="T8" y="T9"/>
                </a:cxn>
              </a:cxnLst>
              <a:rect l="0" t="0" r="r" b="b"/>
              <a:pathLst>
                <a:path w="6" h="6">
                  <a:moveTo>
                    <a:pt x="3" y="5"/>
                  </a:moveTo>
                  <a:cubicBezTo>
                    <a:pt x="2" y="4"/>
                    <a:pt x="1" y="4"/>
                    <a:pt x="0" y="3"/>
                  </a:cubicBezTo>
                  <a:cubicBezTo>
                    <a:pt x="1" y="3"/>
                    <a:pt x="3" y="0"/>
                    <a:pt x="4" y="2"/>
                  </a:cubicBezTo>
                  <a:cubicBezTo>
                    <a:pt x="6" y="3"/>
                    <a:pt x="5" y="6"/>
                    <a:pt x="3" y="5"/>
                  </a:cubicBezTo>
                  <a:cubicBezTo>
                    <a:pt x="2" y="4"/>
                    <a:pt x="4" y="6"/>
                    <a:pt x="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7" name="Freeform 541"/>
            <p:cNvSpPr>
              <a:spLocks/>
            </p:cNvSpPr>
            <p:nvPr/>
          </p:nvSpPr>
          <p:spPr bwMode="auto">
            <a:xfrm>
              <a:off x="7942229" y="5656392"/>
              <a:ext cx="57323" cy="66896"/>
            </a:xfrm>
            <a:custGeom>
              <a:avLst/>
              <a:gdLst>
                <a:gd name="T0" fmla="*/ 3 w 6"/>
                <a:gd name="T1" fmla="*/ 6 h 7"/>
                <a:gd name="T2" fmla="*/ 4 w 6"/>
                <a:gd name="T3" fmla="*/ 1 h 7"/>
                <a:gd name="T4" fmla="*/ 3 w 6"/>
                <a:gd name="T5" fmla="*/ 6 h 7"/>
                <a:gd name="T6" fmla="*/ 3 w 6"/>
                <a:gd name="T7" fmla="*/ 6 h 7"/>
              </a:gdLst>
              <a:ahLst/>
              <a:cxnLst>
                <a:cxn ang="0">
                  <a:pos x="T0" y="T1"/>
                </a:cxn>
                <a:cxn ang="0">
                  <a:pos x="T2" y="T3"/>
                </a:cxn>
                <a:cxn ang="0">
                  <a:pos x="T4" y="T5"/>
                </a:cxn>
                <a:cxn ang="0">
                  <a:pos x="T6" y="T7"/>
                </a:cxn>
              </a:cxnLst>
              <a:rect l="0" t="0" r="r" b="b"/>
              <a:pathLst>
                <a:path w="6" h="7">
                  <a:moveTo>
                    <a:pt x="3" y="6"/>
                  </a:moveTo>
                  <a:cubicBezTo>
                    <a:pt x="0" y="7"/>
                    <a:pt x="1" y="0"/>
                    <a:pt x="4" y="1"/>
                  </a:cubicBezTo>
                  <a:cubicBezTo>
                    <a:pt x="6" y="1"/>
                    <a:pt x="5" y="6"/>
                    <a:pt x="3" y="6"/>
                  </a:cubicBezTo>
                  <a:cubicBezTo>
                    <a:pt x="2" y="6"/>
                    <a:pt x="6" y="6"/>
                    <a:pt x="3"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8" name="Freeform 542"/>
            <p:cNvSpPr>
              <a:spLocks/>
            </p:cNvSpPr>
            <p:nvPr/>
          </p:nvSpPr>
          <p:spPr bwMode="auto">
            <a:xfrm>
              <a:off x="7782993" y="5618167"/>
              <a:ext cx="111465" cy="57338"/>
            </a:xfrm>
            <a:custGeom>
              <a:avLst/>
              <a:gdLst>
                <a:gd name="T0" fmla="*/ 4 w 12"/>
                <a:gd name="T1" fmla="*/ 6 h 6"/>
                <a:gd name="T2" fmla="*/ 1 w 12"/>
                <a:gd name="T3" fmla="*/ 3 h 6"/>
                <a:gd name="T4" fmla="*/ 8 w 12"/>
                <a:gd name="T5" fmla="*/ 0 h 6"/>
                <a:gd name="T6" fmla="*/ 4 w 12"/>
                <a:gd name="T7" fmla="*/ 6 h 6"/>
              </a:gdLst>
              <a:ahLst/>
              <a:cxnLst>
                <a:cxn ang="0">
                  <a:pos x="T0" y="T1"/>
                </a:cxn>
                <a:cxn ang="0">
                  <a:pos x="T2" y="T3"/>
                </a:cxn>
                <a:cxn ang="0">
                  <a:pos x="T4" y="T5"/>
                </a:cxn>
                <a:cxn ang="0">
                  <a:pos x="T6" y="T7"/>
                </a:cxn>
              </a:cxnLst>
              <a:rect l="0" t="0" r="r" b="b"/>
              <a:pathLst>
                <a:path w="12" h="6">
                  <a:moveTo>
                    <a:pt x="4" y="6"/>
                  </a:moveTo>
                  <a:cubicBezTo>
                    <a:pt x="2" y="6"/>
                    <a:pt x="0" y="5"/>
                    <a:pt x="1" y="3"/>
                  </a:cubicBezTo>
                  <a:cubicBezTo>
                    <a:pt x="2" y="1"/>
                    <a:pt x="5" y="1"/>
                    <a:pt x="8" y="0"/>
                  </a:cubicBezTo>
                  <a:cubicBezTo>
                    <a:pt x="12" y="0"/>
                    <a:pt x="6" y="6"/>
                    <a:pt x="4"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49" name="Freeform 543"/>
            <p:cNvSpPr>
              <a:spLocks/>
            </p:cNvSpPr>
            <p:nvPr/>
          </p:nvSpPr>
          <p:spPr bwMode="auto">
            <a:xfrm>
              <a:off x="8018661" y="5583125"/>
              <a:ext cx="63695" cy="25484"/>
            </a:xfrm>
            <a:custGeom>
              <a:avLst/>
              <a:gdLst>
                <a:gd name="T0" fmla="*/ 5 w 7"/>
                <a:gd name="T1" fmla="*/ 3 h 3"/>
                <a:gd name="T2" fmla="*/ 3 w 7"/>
                <a:gd name="T3" fmla="*/ 0 h 3"/>
                <a:gd name="T4" fmla="*/ 7 w 7"/>
                <a:gd name="T5" fmla="*/ 1 h 3"/>
                <a:gd name="T6" fmla="*/ 5 w 7"/>
                <a:gd name="T7" fmla="*/ 3 h 3"/>
                <a:gd name="T8" fmla="*/ 5 w 7"/>
                <a:gd name="T9" fmla="*/ 3 h 3"/>
              </a:gdLst>
              <a:ahLst/>
              <a:cxnLst>
                <a:cxn ang="0">
                  <a:pos x="T0" y="T1"/>
                </a:cxn>
                <a:cxn ang="0">
                  <a:pos x="T2" y="T3"/>
                </a:cxn>
                <a:cxn ang="0">
                  <a:pos x="T4" y="T5"/>
                </a:cxn>
                <a:cxn ang="0">
                  <a:pos x="T6" y="T7"/>
                </a:cxn>
                <a:cxn ang="0">
                  <a:pos x="T8" y="T9"/>
                </a:cxn>
              </a:cxnLst>
              <a:rect l="0" t="0" r="r" b="b"/>
              <a:pathLst>
                <a:path w="7" h="3">
                  <a:moveTo>
                    <a:pt x="5" y="3"/>
                  </a:moveTo>
                  <a:cubicBezTo>
                    <a:pt x="4" y="3"/>
                    <a:pt x="0" y="0"/>
                    <a:pt x="3" y="0"/>
                  </a:cubicBezTo>
                  <a:cubicBezTo>
                    <a:pt x="4" y="0"/>
                    <a:pt x="6" y="0"/>
                    <a:pt x="7" y="1"/>
                  </a:cubicBezTo>
                  <a:cubicBezTo>
                    <a:pt x="7" y="1"/>
                    <a:pt x="6" y="3"/>
                    <a:pt x="5" y="3"/>
                  </a:cubicBezTo>
                  <a:cubicBezTo>
                    <a:pt x="4" y="3"/>
                    <a:pt x="7" y="3"/>
                    <a:pt x="5"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0" name="Freeform 544"/>
            <p:cNvSpPr>
              <a:spLocks/>
            </p:cNvSpPr>
            <p:nvPr/>
          </p:nvSpPr>
          <p:spPr bwMode="auto">
            <a:xfrm>
              <a:off x="7623756" y="5395179"/>
              <a:ext cx="318473" cy="222990"/>
            </a:xfrm>
            <a:custGeom>
              <a:avLst/>
              <a:gdLst>
                <a:gd name="T0" fmla="*/ 31 w 34"/>
                <a:gd name="T1" fmla="*/ 21 h 24"/>
                <a:gd name="T2" fmla="*/ 25 w 34"/>
                <a:gd name="T3" fmla="*/ 18 h 24"/>
                <a:gd name="T4" fmla="*/ 24 w 34"/>
                <a:gd name="T5" fmla="*/ 16 h 24"/>
                <a:gd name="T6" fmla="*/ 22 w 34"/>
                <a:gd name="T7" fmla="*/ 17 h 24"/>
                <a:gd name="T8" fmla="*/ 18 w 34"/>
                <a:gd name="T9" fmla="*/ 16 h 24"/>
                <a:gd name="T10" fmla="*/ 16 w 34"/>
                <a:gd name="T11" fmla="*/ 19 h 24"/>
                <a:gd name="T12" fmla="*/ 11 w 34"/>
                <a:gd name="T13" fmla="*/ 23 h 24"/>
                <a:gd name="T14" fmla="*/ 8 w 34"/>
                <a:gd name="T15" fmla="*/ 19 h 24"/>
                <a:gd name="T16" fmla="*/ 2 w 34"/>
                <a:gd name="T17" fmla="*/ 19 h 24"/>
                <a:gd name="T18" fmla="*/ 4 w 34"/>
                <a:gd name="T19" fmla="*/ 16 h 24"/>
                <a:gd name="T20" fmla="*/ 5 w 34"/>
                <a:gd name="T21" fmla="*/ 10 h 24"/>
                <a:gd name="T22" fmla="*/ 6 w 34"/>
                <a:gd name="T23" fmla="*/ 3 h 24"/>
                <a:gd name="T24" fmla="*/ 11 w 34"/>
                <a:gd name="T25" fmla="*/ 3 h 24"/>
                <a:gd name="T26" fmla="*/ 12 w 34"/>
                <a:gd name="T27" fmla="*/ 5 h 24"/>
                <a:gd name="T28" fmla="*/ 14 w 34"/>
                <a:gd name="T29" fmla="*/ 4 h 24"/>
                <a:gd name="T30" fmla="*/ 17 w 34"/>
                <a:gd name="T31" fmla="*/ 6 h 24"/>
                <a:gd name="T32" fmla="*/ 20 w 34"/>
                <a:gd name="T33" fmla="*/ 7 h 24"/>
                <a:gd name="T34" fmla="*/ 25 w 34"/>
                <a:gd name="T35" fmla="*/ 10 h 24"/>
                <a:gd name="T36" fmla="*/ 28 w 34"/>
                <a:gd name="T37" fmla="*/ 15 h 24"/>
                <a:gd name="T38" fmla="*/ 30 w 34"/>
                <a:gd name="T39" fmla="*/ 15 h 24"/>
                <a:gd name="T40" fmla="*/ 33 w 34"/>
                <a:gd name="T41" fmla="*/ 17 h 24"/>
                <a:gd name="T42" fmla="*/ 34 w 34"/>
                <a:gd name="T43" fmla="*/ 18 h 24"/>
                <a:gd name="T44" fmla="*/ 31 w 34"/>
                <a:gd name="T45" fmla="*/ 21 h 24"/>
                <a:gd name="T46" fmla="*/ 31 w 34"/>
                <a:gd name="T47" fmla="*/ 21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4" h="24">
                  <a:moveTo>
                    <a:pt x="31" y="21"/>
                  </a:moveTo>
                  <a:cubicBezTo>
                    <a:pt x="30" y="20"/>
                    <a:pt x="27" y="19"/>
                    <a:pt x="25" y="18"/>
                  </a:cubicBezTo>
                  <a:cubicBezTo>
                    <a:pt x="24" y="18"/>
                    <a:pt x="25" y="17"/>
                    <a:pt x="24" y="16"/>
                  </a:cubicBezTo>
                  <a:cubicBezTo>
                    <a:pt x="24" y="16"/>
                    <a:pt x="22" y="17"/>
                    <a:pt x="22" y="17"/>
                  </a:cubicBezTo>
                  <a:cubicBezTo>
                    <a:pt x="20" y="17"/>
                    <a:pt x="20" y="15"/>
                    <a:pt x="18" y="16"/>
                  </a:cubicBezTo>
                  <a:cubicBezTo>
                    <a:pt x="18" y="17"/>
                    <a:pt x="17" y="18"/>
                    <a:pt x="16" y="19"/>
                  </a:cubicBezTo>
                  <a:cubicBezTo>
                    <a:pt x="14" y="20"/>
                    <a:pt x="13" y="22"/>
                    <a:pt x="11" y="23"/>
                  </a:cubicBezTo>
                  <a:cubicBezTo>
                    <a:pt x="8" y="24"/>
                    <a:pt x="10" y="20"/>
                    <a:pt x="8" y="19"/>
                  </a:cubicBezTo>
                  <a:cubicBezTo>
                    <a:pt x="8" y="18"/>
                    <a:pt x="3" y="19"/>
                    <a:pt x="2" y="19"/>
                  </a:cubicBezTo>
                  <a:cubicBezTo>
                    <a:pt x="0" y="19"/>
                    <a:pt x="4" y="16"/>
                    <a:pt x="4" y="16"/>
                  </a:cubicBezTo>
                  <a:cubicBezTo>
                    <a:pt x="6" y="14"/>
                    <a:pt x="5" y="12"/>
                    <a:pt x="5" y="10"/>
                  </a:cubicBezTo>
                  <a:cubicBezTo>
                    <a:pt x="5" y="8"/>
                    <a:pt x="5" y="5"/>
                    <a:pt x="6" y="3"/>
                  </a:cubicBezTo>
                  <a:cubicBezTo>
                    <a:pt x="7" y="0"/>
                    <a:pt x="10" y="0"/>
                    <a:pt x="11" y="3"/>
                  </a:cubicBezTo>
                  <a:cubicBezTo>
                    <a:pt x="11" y="4"/>
                    <a:pt x="11" y="6"/>
                    <a:pt x="12" y="5"/>
                  </a:cubicBezTo>
                  <a:cubicBezTo>
                    <a:pt x="13" y="5"/>
                    <a:pt x="13" y="4"/>
                    <a:pt x="14" y="4"/>
                  </a:cubicBezTo>
                  <a:cubicBezTo>
                    <a:pt x="15" y="5"/>
                    <a:pt x="16" y="6"/>
                    <a:pt x="17" y="6"/>
                  </a:cubicBezTo>
                  <a:cubicBezTo>
                    <a:pt x="18" y="7"/>
                    <a:pt x="19" y="7"/>
                    <a:pt x="20" y="7"/>
                  </a:cubicBezTo>
                  <a:cubicBezTo>
                    <a:pt x="21" y="8"/>
                    <a:pt x="23" y="9"/>
                    <a:pt x="25" y="10"/>
                  </a:cubicBezTo>
                  <a:cubicBezTo>
                    <a:pt x="28" y="11"/>
                    <a:pt x="28" y="12"/>
                    <a:pt x="28" y="15"/>
                  </a:cubicBezTo>
                  <a:cubicBezTo>
                    <a:pt x="28" y="16"/>
                    <a:pt x="30" y="16"/>
                    <a:pt x="30" y="15"/>
                  </a:cubicBezTo>
                  <a:cubicBezTo>
                    <a:pt x="32" y="15"/>
                    <a:pt x="32" y="16"/>
                    <a:pt x="33" y="17"/>
                  </a:cubicBezTo>
                  <a:cubicBezTo>
                    <a:pt x="34" y="17"/>
                    <a:pt x="34" y="17"/>
                    <a:pt x="34" y="18"/>
                  </a:cubicBezTo>
                  <a:cubicBezTo>
                    <a:pt x="33" y="19"/>
                    <a:pt x="33" y="21"/>
                    <a:pt x="31" y="21"/>
                  </a:cubicBezTo>
                  <a:cubicBezTo>
                    <a:pt x="30" y="20"/>
                    <a:pt x="33" y="21"/>
                    <a:pt x="31" y="2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1" name="Freeform 545"/>
            <p:cNvSpPr>
              <a:spLocks/>
            </p:cNvSpPr>
            <p:nvPr/>
          </p:nvSpPr>
          <p:spPr bwMode="auto">
            <a:xfrm>
              <a:off x="7747963" y="5376063"/>
              <a:ext cx="63695" cy="47785"/>
            </a:xfrm>
            <a:custGeom>
              <a:avLst/>
              <a:gdLst>
                <a:gd name="T0" fmla="*/ 5 w 7"/>
                <a:gd name="T1" fmla="*/ 4 h 5"/>
                <a:gd name="T2" fmla="*/ 1 w 7"/>
                <a:gd name="T3" fmla="*/ 0 h 5"/>
                <a:gd name="T4" fmla="*/ 5 w 7"/>
                <a:gd name="T5" fmla="*/ 4 h 5"/>
              </a:gdLst>
              <a:ahLst/>
              <a:cxnLst>
                <a:cxn ang="0">
                  <a:pos x="T0" y="T1"/>
                </a:cxn>
                <a:cxn ang="0">
                  <a:pos x="T2" y="T3"/>
                </a:cxn>
                <a:cxn ang="0">
                  <a:pos x="T4" y="T5"/>
                </a:cxn>
              </a:cxnLst>
              <a:rect l="0" t="0" r="r" b="b"/>
              <a:pathLst>
                <a:path w="7" h="5">
                  <a:moveTo>
                    <a:pt x="5" y="4"/>
                  </a:moveTo>
                  <a:cubicBezTo>
                    <a:pt x="3" y="5"/>
                    <a:pt x="0" y="0"/>
                    <a:pt x="1" y="0"/>
                  </a:cubicBezTo>
                  <a:cubicBezTo>
                    <a:pt x="2" y="1"/>
                    <a:pt x="7" y="3"/>
                    <a:pt x="5"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2" name="Freeform 546"/>
            <p:cNvSpPr>
              <a:spLocks/>
            </p:cNvSpPr>
            <p:nvPr/>
          </p:nvSpPr>
          <p:spPr bwMode="auto">
            <a:xfrm>
              <a:off x="7728852" y="5385621"/>
              <a:ext cx="35033" cy="47785"/>
            </a:xfrm>
            <a:custGeom>
              <a:avLst/>
              <a:gdLst>
                <a:gd name="T0" fmla="*/ 3 w 4"/>
                <a:gd name="T1" fmla="*/ 4 h 5"/>
                <a:gd name="T2" fmla="*/ 0 w 4"/>
                <a:gd name="T3" fmla="*/ 1 h 5"/>
                <a:gd name="T4" fmla="*/ 3 w 4"/>
                <a:gd name="T5" fmla="*/ 4 h 5"/>
              </a:gdLst>
              <a:ahLst/>
              <a:cxnLst>
                <a:cxn ang="0">
                  <a:pos x="T0" y="T1"/>
                </a:cxn>
                <a:cxn ang="0">
                  <a:pos x="T2" y="T3"/>
                </a:cxn>
                <a:cxn ang="0">
                  <a:pos x="T4" y="T5"/>
                </a:cxn>
              </a:cxnLst>
              <a:rect l="0" t="0" r="r" b="b"/>
              <a:pathLst>
                <a:path w="4" h="5">
                  <a:moveTo>
                    <a:pt x="3" y="4"/>
                  </a:moveTo>
                  <a:cubicBezTo>
                    <a:pt x="1" y="5"/>
                    <a:pt x="0" y="2"/>
                    <a:pt x="0" y="1"/>
                  </a:cubicBezTo>
                  <a:cubicBezTo>
                    <a:pt x="1" y="0"/>
                    <a:pt x="4" y="3"/>
                    <a:pt x="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3" name="Freeform 547"/>
            <p:cNvSpPr>
              <a:spLocks/>
            </p:cNvSpPr>
            <p:nvPr/>
          </p:nvSpPr>
          <p:spPr bwMode="auto">
            <a:xfrm>
              <a:off x="7642864" y="5207233"/>
              <a:ext cx="28662" cy="57338"/>
            </a:xfrm>
            <a:custGeom>
              <a:avLst/>
              <a:gdLst>
                <a:gd name="T0" fmla="*/ 3 w 3"/>
                <a:gd name="T1" fmla="*/ 5 h 6"/>
                <a:gd name="T2" fmla="*/ 3 w 3"/>
                <a:gd name="T3" fmla="*/ 2 h 6"/>
                <a:gd name="T4" fmla="*/ 1 w 3"/>
                <a:gd name="T5" fmla="*/ 1 h 6"/>
                <a:gd name="T6" fmla="*/ 1 w 3"/>
                <a:gd name="T7" fmla="*/ 4 h 6"/>
                <a:gd name="T8" fmla="*/ 3 w 3"/>
                <a:gd name="T9" fmla="*/ 5 h 6"/>
                <a:gd name="T10" fmla="*/ 3 w 3"/>
                <a:gd name="T11" fmla="*/ 5 h 6"/>
              </a:gdLst>
              <a:ahLst/>
              <a:cxnLst>
                <a:cxn ang="0">
                  <a:pos x="T0" y="T1"/>
                </a:cxn>
                <a:cxn ang="0">
                  <a:pos x="T2" y="T3"/>
                </a:cxn>
                <a:cxn ang="0">
                  <a:pos x="T4" y="T5"/>
                </a:cxn>
                <a:cxn ang="0">
                  <a:pos x="T6" y="T7"/>
                </a:cxn>
                <a:cxn ang="0">
                  <a:pos x="T8" y="T9"/>
                </a:cxn>
                <a:cxn ang="0">
                  <a:pos x="T10" y="T11"/>
                </a:cxn>
              </a:cxnLst>
              <a:rect l="0" t="0" r="r" b="b"/>
              <a:pathLst>
                <a:path w="3" h="6">
                  <a:moveTo>
                    <a:pt x="3" y="5"/>
                  </a:moveTo>
                  <a:cubicBezTo>
                    <a:pt x="3" y="4"/>
                    <a:pt x="3" y="3"/>
                    <a:pt x="3" y="2"/>
                  </a:cubicBezTo>
                  <a:cubicBezTo>
                    <a:pt x="3" y="2"/>
                    <a:pt x="1" y="0"/>
                    <a:pt x="1" y="1"/>
                  </a:cubicBezTo>
                  <a:cubicBezTo>
                    <a:pt x="1" y="2"/>
                    <a:pt x="0" y="4"/>
                    <a:pt x="1" y="4"/>
                  </a:cubicBezTo>
                  <a:cubicBezTo>
                    <a:pt x="1" y="5"/>
                    <a:pt x="2" y="6"/>
                    <a:pt x="3" y="5"/>
                  </a:cubicBezTo>
                  <a:cubicBezTo>
                    <a:pt x="3" y="4"/>
                    <a:pt x="2" y="6"/>
                    <a:pt x="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4" name="Freeform 548"/>
            <p:cNvSpPr>
              <a:spLocks/>
            </p:cNvSpPr>
            <p:nvPr/>
          </p:nvSpPr>
          <p:spPr bwMode="auto">
            <a:xfrm>
              <a:off x="7502737" y="4719845"/>
              <a:ext cx="1343951" cy="984332"/>
            </a:xfrm>
            <a:custGeom>
              <a:avLst/>
              <a:gdLst>
                <a:gd name="T0" fmla="*/ 63 w 144"/>
                <a:gd name="T1" fmla="*/ 86 h 105"/>
                <a:gd name="T2" fmla="*/ 81 w 144"/>
                <a:gd name="T3" fmla="*/ 76 h 105"/>
                <a:gd name="T4" fmla="*/ 91 w 144"/>
                <a:gd name="T5" fmla="*/ 67 h 105"/>
                <a:gd name="T6" fmla="*/ 103 w 144"/>
                <a:gd name="T7" fmla="*/ 68 h 105"/>
                <a:gd name="T8" fmla="*/ 87 w 144"/>
                <a:gd name="T9" fmla="*/ 66 h 105"/>
                <a:gd name="T10" fmla="*/ 80 w 144"/>
                <a:gd name="T11" fmla="*/ 48 h 105"/>
                <a:gd name="T12" fmla="*/ 67 w 144"/>
                <a:gd name="T13" fmla="*/ 49 h 105"/>
                <a:gd name="T14" fmla="*/ 64 w 144"/>
                <a:gd name="T15" fmla="*/ 40 h 105"/>
                <a:gd name="T16" fmla="*/ 54 w 144"/>
                <a:gd name="T17" fmla="*/ 32 h 105"/>
                <a:gd name="T18" fmla="*/ 53 w 144"/>
                <a:gd name="T19" fmla="*/ 38 h 105"/>
                <a:gd name="T20" fmla="*/ 52 w 144"/>
                <a:gd name="T21" fmla="*/ 39 h 105"/>
                <a:gd name="T22" fmla="*/ 37 w 144"/>
                <a:gd name="T23" fmla="*/ 38 h 105"/>
                <a:gd name="T24" fmla="*/ 5 w 144"/>
                <a:gd name="T25" fmla="*/ 32 h 105"/>
                <a:gd name="T26" fmla="*/ 8 w 144"/>
                <a:gd name="T27" fmla="*/ 26 h 105"/>
                <a:gd name="T28" fmla="*/ 16 w 144"/>
                <a:gd name="T29" fmla="*/ 2 h 105"/>
                <a:gd name="T30" fmla="*/ 18 w 144"/>
                <a:gd name="T31" fmla="*/ 18 h 105"/>
                <a:gd name="T32" fmla="*/ 26 w 144"/>
                <a:gd name="T33" fmla="*/ 29 h 105"/>
                <a:gd name="T34" fmla="*/ 20 w 144"/>
                <a:gd name="T35" fmla="*/ 19 h 105"/>
                <a:gd name="T36" fmla="*/ 22 w 144"/>
                <a:gd name="T37" fmla="*/ 13 h 105"/>
                <a:gd name="T38" fmla="*/ 25 w 144"/>
                <a:gd name="T39" fmla="*/ 7 h 105"/>
                <a:gd name="T40" fmla="*/ 34 w 144"/>
                <a:gd name="T41" fmla="*/ 3 h 105"/>
                <a:gd name="T42" fmla="*/ 43 w 144"/>
                <a:gd name="T43" fmla="*/ 16 h 105"/>
                <a:gd name="T44" fmla="*/ 52 w 144"/>
                <a:gd name="T45" fmla="*/ 16 h 105"/>
                <a:gd name="T46" fmla="*/ 54 w 144"/>
                <a:gd name="T47" fmla="*/ 15 h 105"/>
                <a:gd name="T48" fmla="*/ 66 w 144"/>
                <a:gd name="T49" fmla="*/ 13 h 105"/>
                <a:gd name="T50" fmla="*/ 70 w 144"/>
                <a:gd name="T51" fmla="*/ 21 h 105"/>
                <a:gd name="T52" fmla="*/ 76 w 144"/>
                <a:gd name="T53" fmla="*/ 22 h 105"/>
                <a:gd name="T54" fmla="*/ 81 w 144"/>
                <a:gd name="T55" fmla="*/ 23 h 105"/>
                <a:gd name="T56" fmla="*/ 86 w 144"/>
                <a:gd name="T57" fmla="*/ 23 h 105"/>
                <a:gd name="T58" fmla="*/ 92 w 144"/>
                <a:gd name="T59" fmla="*/ 28 h 105"/>
                <a:gd name="T60" fmla="*/ 94 w 144"/>
                <a:gd name="T61" fmla="*/ 31 h 105"/>
                <a:gd name="T62" fmla="*/ 100 w 144"/>
                <a:gd name="T63" fmla="*/ 29 h 105"/>
                <a:gd name="T64" fmla="*/ 99 w 144"/>
                <a:gd name="T65" fmla="*/ 38 h 105"/>
                <a:gd name="T66" fmla="*/ 104 w 144"/>
                <a:gd name="T67" fmla="*/ 38 h 105"/>
                <a:gd name="T68" fmla="*/ 109 w 144"/>
                <a:gd name="T69" fmla="*/ 40 h 105"/>
                <a:gd name="T70" fmla="*/ 106 w 144"/>
                <a:gd name="T71" fmla="*/ 45 h 105"/>
                <a:gd name="T72" fmla="*/ 118 w 144"/>
                <a:gd name="T73" fmla="*/ 54 h 105"/>
                <a:gd name="T74" fmla="*/ 124 w 144"/>
                <a:gd name="T75" fmla="*/ 55 h 105"/>
                <a:gd name="T76" fmla="*/ 128 w 144"/>
                <a:gd name="T77" fmla="*/ 60 h 105"/>
                <a:gd name="T78" fmla="*/ 141 w 144"/>
                <a:gd name="T79" fmla="*/ 64 h 105"/>
                <a:gd name="T80" fmla="*/ 139 w 144"/>
                <a:gd name="T81" fmla="*/ 69 h 105"/>
                <a:gd name="T82" fmla="*/ 133 w 144"/>
                <a:gd name="T83" fmla="*/ 73 h 105"/>
                <a:gd name="T84" fmla="*/ 128 w 144"/>
                <a:gd name="T85" fmla="*/ 77 h 105"/>
                <a:gd name="T86" fmla="*/ 125 w 144"/>
                <a:gd name="T87" fmla="*/ 74 h 105"/>
                <a:gd name="T88" fmla="*/ 120 w 144"/>
                <a:gd name="T89" fmla="*/ 72 h 105"/>
                <a:gd name="T90" fmla="*/ 113 w 144"/>
                <a:gd name="T91" fmla="*/ 67 h 105"/>
                <a:gd name="T92" fmla="*/ 108 w 144"/>
                <a:gd name="T93" fmla="*/ 70 h 105"/>
                <a:gd name="T94" fmla="*/ 118 w 144"/>
                <a:gd name="T95" fmla="*/ 80 h 105"/>
                <a:gd name="T96" fmla="*/ 123 w 144"/>
                <a:gd name="T97" fmla="*/ 82 h 105"/>
                <a:gd name="T98" fmla="*/ 128 w 144"/>
                <a:gd name="T99" fmla="*/ 93 h 105"/>
                <a:gd name="T100" fmla="*/ 126 w 144"/>
                <a:gd name="T101" fmla="*/ 95 h 105"/>
                <a:gd name="T102" fmla="*/ 118 w 144"/>
                <a:gd name="T103" fmla="*/ 96 h 105"/>
                <a:gd name="T104" fmla="*/ 110 w 144"/>
                <a:gd name="T105" fmla="*/ 93 h 105"/>
                <a:gd name="T106" fmla="*/ 109 w 144"/>
                <a:gd name="T107" fmla="*/ 94 h 105"/>
                <a:gd name="T108" fmla="*/ 103 w 144"/>
                <a:gd name="T109" fmla="*/ 99 h 105"/>
                <a:gd name="T110" fmla="*/ 91 w 144"/>
                <a:gd name="T111" fmla="*/ 90 h 105"/>
                <a:gd name="T112" fmla="*/ 77 w 144"/>
                <a:gd name="T113" fmla="*/ 83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44" h="105">
                  <a:moveTo>
                    <a:pt x="77" y="83"/>
                  </a:moveTo>
                  <a:cubicBezTo>
                    <a:pt x="76" y="86"/>
                    <a:pt x="74" y="83"/>
                    <a:pt x="71" y="84"/>
                  </a:cubicBezTo>
                  <a:cubicBezTo>
                    <a:pt x="70" y="84"/>
                    <a:pt x="69" y="85"/>
                    <a:pt x="68" y="86"/>
                  </a:cubicBezTo>
                  <a:cubicBezTo>
                    <a:pt x="66" y="87"/>
                    <a:pt x="65" y="86"/>
                    <a:pt x="63" y="86"/>
                  </a:cubicBezTo>
                  <a:cubicBezTo>
                    <a:pt x="60" y="85"/>
                    <a:pt x="56" y="83"/>
                    <a:pt x="60" y="80"/>
                  </a:cubicBezTo>
                  <a:cubicBezTo>
                    <a:pt x="62" y="78"/>
                    <a:pt x="62" y="76"/>
                    <a:pt x="65" y="76"/>
                  </a:cubicBezTo>
                  <a:cubicBezTo>
                    <a:pt x="68" y="77"/>
                    <a:pt x="71" y="78"/>
                    <a:pt x="75" y="77"/>
                  </a:cubicBezTo>
                  <a:cubicBezTo>
                    <a:pt x="77" y="77"/>
                    <a:pt x="79" y="76"/>
                    <a:pt x="81" y="76"/>
                  </a:cubicBezTo>
                  <a:cubicBezTo>
                    <a:pt x="82" y="76"/>
                    <a:pt x="81" y="75"/>
                    <a:pt x="81" y="74"/>
                  </a:cubicBezTo>
                  <a:cubicBezTo>
                    <a:pt x="78" y="72"/>
                    <a:pt x="77" y="71"/>
                    <a:pt x="80" y="69"/>
                  </a:cubicBezTo>
                  <a:cubicBezTo>
                    <a:pt x="82" y="66"/>
                    <a:pt x="84" y="66"/>
                    <a:pt x="87" y="66"/>
                  </a:cubicBezTo>
                  <a:cubicBezTo>
                    <a:pt x="88" y="66"/>
                    <a:pt x="90" y="66"/>
                    <a:pt x="91" y="67"/>
                  </a:cubicBezTo>
                  <a:cubicBezTo>
                    <a:pt x="93" y="68"/>
                    <a:pt x="93" y="69"/>
                    <a:pt x="93" y="71"/>
                  </a:cubicBezTo>
                  <a:cubicBezTo>
                    <a:pt x="94" y="73"/>
                    <a:pt x="95" y="70"/>
                    <a:pt x="96" y="70"/>
                  </a:cubicBezTo>
                  <a:cubicBezTo>
                    <a:pt x="96" y="69"/>
                    <a:pt x="99" y="70"/>
                    <a:pt x="99" y="70"/>
                  </a:cubicBezTo>
                  <a:cubicBezTo>
                    <a:pt x="100" y="70"/>
                    <a:pt x="103" y="70"/>
                    <a:pt x="103" y="68"/>
                  </a:cubicBezTo>
                  <a:cubicBezTo>
                    <a:pt x="103" y="67"/>
                    <a:pt x="100" y="66"/>
                    <a:pt x="99" y="66"/>
                  </a:cubicBezTo>
                  <a:cubicBezTo>
                    <a:pt x="97" y="65"/>
                    <a:pt x="96" y="64"/>
                    <a:pt x="95" y="63"/>
                  </a:cubicBezTo>
                  <a:cubicBezTo>
                    <a:pt x="94" y="63"/>
                    <a:pt x="93" y="65"/>
                    <a:pt x="93" y="66"/>
                  </a:cubicBezTo>
                  <a:cubicBezTo>
                    <a:pt x="92" y="67"/>
                    <a:pt x="88" y="66"/>
                    <a:pt x="87" y="66"/>
                  </a:cubicBezTo>
                  <a:cubicBezTo>
                    <a:pt x="81" y="65"/>
                    <a:pt x="89" y="63"/>
                    <a:pt x="88" y="61"/>
                  </a:cubicBezTo>
                  <a:cubicBezTo>
                    <a:pt x="87" y="58"/>
                    <a:pt x="86" y="54"/>
                    <a:pt x="84" y="52"/>
                  </a:cubicBezTo>
                  <a:cubicBezTo>
                    <a:pt x="83" y="52"/>
                    <a:pt x="81" y="53"/>
                    <a:pt x="81" y="52"/>
                  </a:cubicBezTo>
                  <a:cubicBezTo>
                    <a:pt x="81" y="51"/>
                    <a:pt x="81" y="49"/>
                    <a:pt x="80" y="48"/>
                  </a:cubicBezTo>
                  <a:cubicBezTo>
                    <a:pt x="79" y="47"/>
                    <a:pt x="78" y="53"/>
                    <a:pt x="79" y="53"/>
                  </a:cubicBezTo>
                  <a:cubicBezTo>
                    <a:pt x="78" y="53"/>
                    <a:pt x="75" y="46"/>
                    <a:pt x="75" y="46"/>
                  </a:cubicBezTo>
                  <a:cubicBezTo>
                    <a:pt x="73" y="46"/>
                    <a:pt x="72" y="47"/>
                    <a:pt x="71" y="48"/>
                  </a:cubicBezTo>
                  <a:cubicBezTo>
                    <a:pt x="70" y="48"/>
                    <a:pt x="67" y="50"/>
                    <a:pt x="67" y="49"/>
                  </a:cubicBezTo>
                  <a:cubicBezTo>
                    <a:pt x="67" y="46"/>
                    <a:pt x="66" y="46"/>
                    <a:pt x="69" y="46"/>
                  </a:cubicBezTo>
                  <a:cubicBezTo>
                    <a:pt x="70" y="46"/>
                    <a:pt x="71" y="45"/>
                    <a:pt x="71" y="44"/>
                  </a:cubicBezTo>
                  <a:cubicBezTo>
                    <a:pt x="72" y="43"/>
                    <a:pt x="69" y="43"/>
                    <a:pt x="69" y="43"/>
                  </a:cubicBezTo>
                  <a:cubicBezTo>
                    <a:pt x="68" y="42"/>
                    <a:pt x="64" y="40"/>
                    <a:pt x="64" y="40"/>
                  </a:cubicBezTo>
                  <a:cubicBezTo>
                    <a:pt x="64" y="37"/>
                    <a:pt x="63" y="39"/>
                    <a:pt x="62" y="39"/>
                  </a:cubicBezTo>
                  <a:cubicBezTo>
                    <a:pt x="61" y="39"/>
                    <a:pt x="62" y="34"/>
                    <a:pt x="60" y="35"/>
                  </a:cubicBezTo>
                  <a:cubicBezTo>
                    <a:pt x="59" y="35"/>
                    <a:pt x="59" y="36"/>
                    <a:pt x="57" y="34"/>
                  </a:cubicBezTo>
                  <a:cubicBezTo>
                    <a:pt x="56" y="34"/>
                    <a:pt x="55" y="32"/>
                    <a:pt x="54" y="32"/>
                  </a:cubicBezTo>
                  <a:cubicBezTo>
                    <a:pt x="54" y="32"/>
                    <a:pt x="55" y="33"/>
                    <a:pt x="55" y="33"/>
                  </a:cubicBezTo>
                  <a:cubicBezTo>
                    <a:pt x="55" y="33"/>
                    <a:pt x="52" y="33"/>
                    <a:pt x="52" y="34"/>
                  </a:cubicBezTo>
                  <a:cubicBezTo>
                    <a:pt x="53" y="35"/>
                    <a:pt x="55" y="34"/>
                    <a:pt x="56" y="36"/>
                  </a:cubicBezTo>
                  <a:cubicBezTo>
                    <a:pt x="56" y="38"/>
                    <a:pt x="54" y="38"/>
                    <a:pt x="53" y="38"/>
                  </a:cubicBezTo>
                  <a:cubicBezTo>
                    <a:pt x="51" y="39"/>
                    <a:pt x="46" y="35"/>
                    <a:pt x="44" y="37"/>
                  </a:cubicBezTo>
                  <a:cubicBezTo>
                    <a:pt x="43" y="37"/>
                    <a:pt x="45" y="38"/>
                    <a:pt x="46" y="39"/>
                  </a:cubicBezTo>
                  <a:cubicBezTo>
                    <a:pt x="46" y="40"/>
                    <a:pt x="47" y="39"/>
                    <a:pt x="48" y="39"/>
                  </a:cubicBezTo>
                  <a:cubicBezTo>
                    <a:pt x="49" y="39"/>
                    <a:pt x="52" y="38"/>
                    <a:pt x="52" y="39"/>
                  </a:cubicBezTo>
                  <a:cubicBezTo>
                    <a:pt x="52" y="40"/>
                    <a:pt x="51" y="41"/>
                    <a:pt x="50" y="42"/>
                  </a:cubicBezTo>
                  <a:cubicBezTo>
                    <a:pt x="50" y="42"/>
                    <a:pt x="39" y="35"/>
                    <a:pt x="37" y="36"/>
                  </a:cubicBezTo>
                  <a:cubicBezTo>
                    <a:pt x="38" y="36"/>
                    <a:pt x="39" y="37"/>
                    <a:pt x="40" y="37"/>
                  </a:cubicBezTo>
                  <a:cubicBezTo>
                    <a:pt x="42" y="39"/>
                    <a:pt x="37" y="38"/>
                    <a:pt x="37" y="38"/>
                  </a:cubicBezTo>
                  <a:cubicBezTo>
                    <a:pt x="34" y="36"/>
                    <a:pt x="30" y="38"/>
                    <a:pt x="27" y="37"/>
                  </a:cubicBezTo>
                  <a:cubicBezTo>
                    <a:pt x="23" y="36"/>
                    <a:pt x="20" y="37"/>
                    <a:pt x="17" y="34"/>
                  </a:cubicBezTo>
                  <a:cubicBezTo>
                    <a:pt x="14" y="32"/>
                    <a:pt x="12" y="35"/>
                    <a:pt x="9" y="34"/>
                  </a:cubicBezTo>
                  <a:cubicBezTo>
                    <a:pt x="8" y="33"/>
                    <a:pt x="6" y="33"/>
                    <a:pt x="5" y="32"/>
                  </a:cubicBezTo>
                  <a:cubicBezTo>
                    <a:pt x="5" y="31"/>
                    <a:pt x="2" y="28"/>
                    <a:pt x="4" y="28"/>
                  </a:cubicBezTo>
                  <a:cubicBezTo>
                    <a:pt x="7" y="28"/>
                    <a:pt x="11" y="31"/>
                    <a:pt x="14" y="29"/>
                  </a:cubicBezTo>
                  <a:cubicBezTo>
                    <a:pt x="15" y="28"/>
                    <a:pt x="13" y="27"/>
                    <a:pt x="13" y="27"/>
                  </a:cubicBezTo>
                  <a:cubicBezTo>
                    <a:pt x="11" y="26"/>
                    <a:pt x="9" y="26"/>
                    <a:pt x="8" y="26"/>
                  </a:cubicBezTo>
                  <a:cubicBezTo>
                    <a:pt x="5" y="26"/>
                    <a:pt x="0" y="26"/>
                    <a:pt x="0" y="23"/>
                  </a:cubicBezTo>
                  <a:cubicBezTo>
                    <a:pt x="0" y="19"/>
                    <a:pt x="0" y="16"/>
                    <a:pt x="2" y="12"/>
                  </a:cubicBezTo>
                  <a:cubicBezTo>
                    <a:pt x="3" y="9"/>
                    <a:pt x="6" y="7"/>
                    <a:pt x="9" y="5"/>
                  </a:cubicBezTo>
                  <a:cubicBezTo>
                    <a:pt x="11" y="3"/>
                    <a:pt x="13" y="3"/>
                    <a:pt x="16" y="2"/>
                  </a:cubicBezTo>
                  <a:cubicBezTo>
                    <a:pt x="18" y="2"/>
                    <a:pt x="24" y="0"/>
                    <a:pt x="25" y="3"/>
                  </a:cubicBezTo>
                  <a:cubicBezTo>
                    <a:pt x="25" y="2"/>
                    <a:pt x="20" y="7"/>
                    <a:pt x="19" y="7"/>
                  </a:cubicBezTo>
                  <a:cubicBezTo>
                    <a:pt x="17" y="9"/>
                    <a:pt x="15" y="11"/>
                    <a:pt x="17" y="13"/>
                  </a:cubicBezTo>
                  <a:cubicBezTo>
                    <a:pt x="19" y="15"/>
                    <a:pt x="17" y="16"/>
                    <a:pt x="18" y="18"/>
                  </a:cubicBezTo>
                  <a:cubicBezTo>
                    <a:pt x="18" y="20"/>
                    <a:pt x="20" y="21"/>
                    <a:pt x="21" y="22"/>
                  </a:cubicBezTo>
                  <a:cubicBezTo>
                    <a:pt x="22" y="23"/>
                    <a:pt x="24" y="24"/>
                    <a:pt x="25" y="25"/>
                  </a:cubicBezTo>
                  <a:cubicBezTo>
                    <a:pt x="26" y="26"/>
                    <a:pt x="22" y="26"/>
                    <a:pt x="22" y="27"/>
                  </a:cubicBezTo>
                  <a:cubicBezTo>
                    <a:pt x="22" y="26"/>
                    <a:pt x="26" y="29"/>
                    <a:pt x="26" y="29"/>
                  </a:cubicBezTo>
                  <a:cubicBezTo>
                    <a:pt x="27" y="28"/>
                    <a:pt x="26" y="26"/>
                    <a:pt x="26" y="25"/>
                  </a:cubicBezTo>
                  <a:cubicBezTo>
                    <a:pt x="26" y="25"/>
                    <a:pt x="28" y="24"/>
                    <a:pt x="27" y="23"/>
                  </a:cubicBezTo>
                  <a:cubicBezTo>
                    <a:pt x="26" y="22"/>
                    <a:pt x="22" y="21"/>
                    <a:pt x="21" y="20"/>
                  </a:cubicBezTo>
                  <a:cubicBezTo>
                    <a:pt x="20" y="20"/>
                    <a:pt x="19" y="19"/>
                    <a:pt x="20" y="19"/>
                  </a:cubicBezTo>
                  <a:cubicBezTo>
                    <a:pt x="22" y="19"/>
                    <a:pt x="22" y="18"/>
                    <a:pt x="23" y="17"/>
                  </a:cubicBezTo>
                  <a:cubicBezTo>
                    <a:pt x="25" y="16"/>
                    <a:pt x="28" y="18"/>
                    <a:pt x="29" y="19"/>
                  </a:cubicBezTo>
                  <a:cubicBezTo>
                    <a:pt x="28" y="18"/>
                    <a:pt x="27" y="17"/>
                    <a:pt x="27" y="16"/>
                  </a:cubicBezTo>
                  <a:cubicBezTo>
                    <a:pt x="27" y="14"/>
                    <a:pt x="22" y="15"/>
                    <a:pt x="22" y="13"/>
                  </a:cubicBezTo>
                  <a:cubicBezTo>
                    <a:pt x="20" y="7"/>
                    <a:pt x="29" y="12"/>
                    <a:pt x="29" y="12"/>
                  </a:cubicBezTo>
                  <a:cubicBezTo>
                    <a:pt x="29" y="11"/>
                    <a:pt x="23" y="9"/>
                    <a:pt x="23" y="9"/>
                  </a:cubicBezTo>
                  <a:cubicBezTo>
                    <a:pt x="23" y="8"/>
                    <a:pt x="28" y="9"/>
                    <a:pt x="28" y="9"/>
                  </a:cubicBezTo>
                  <a:cubicBezTo>
                    <a:pt x="28" y="8"/>
                    <a:pt x="25" y="7"/>
                    <a:pt x="25" y="7"/>
                  </a:cubicBezTo>
                  <a:cubicBezTo>
                    <a:pt x="24" y="6"/>
                    <a:pt x="25" y="6"/>
                    <a:pt x="26" y="6"/>
                  </a:cubicBezTo>
                  <a:cubicBezTo>
                    <a:pt x="27" y="7"/>
                    <a:pt x="27" y="6"/>
                    <a:pt x="28" y="6"/>
                  </a:cubicBezTo>
                  <a:cubicBezTo>
                    <a:pt x="30" y="5"/>
                    <a:pt x="30" y="6"/>
                    <a:pt x="32" y="6"/>
                  </a:cubicBezTo>
                  <a:cubicBezTo>
                    <a:pt x="29" y="5"/>
                    <a:pt x="33" y="3"/>
                    <a:pt x="34" y="3"/>
                  </a:cubicBezTo>
                  <a:cubicBezTo>
                    <a:pt x="36" y="2"/>
                    <a:pt x="42" y="2"/>
                    <a:pt x="43" y="4"/>
                  </a:cubicBezTo>
                  <a:cubicBezTo>
                    <a:pt x="44" y="5"/>
                    <a:pt x="44" y="6"/>
                    <a:pt x="44" y="7"/>
                  </a:cubicBezTo>
                  <a:cubicBezTo>
                    <a:pt x="45" y="8"/>
                    <a:pt x="46" y="9"/>
                    <a:pt x="47" y="10"/>
                  </a:cubicBezTo>
                  <a:cubicBezTo>
                    <a:pt x="48" y="12"/>
                    <a:pt x="43" y="16"/>
                    <a:pt x="43" y="16"/>
                  </a:cubicBezTo>
                  <a:cubicBezTo>
                    <a:pt x="44" y="17"/>
                    <a:pt x="46" y="14"/>
                    <a:pt x="47" y="14"/>
                  </a:cubicBezTo>
                  <a:cubicBezTo>
                    <a:pt x="47" y="14"/>
                    <a:pt x="45" y="20"/>
                    <a:pt x="46" y="19"/>
                  </a:cubicBezTo>
                  <a:cubicBezTo>
                    <a:pt x="47" y="19"/>
                    <a:pt x="47" y="17"/>
                    <a:pt x="48" y="17"/>
                  </a:cubicBezTo>
                  <a:cubicBezTo>
                    <a:pt x="50" y="17"/>
                    <a:pt x="50" y="18"/>
                    <a:pt x="52" y="16"/>
                  </a:cubicBezTo>
                  <a:cubicBezTo>
                    <a:pt x="53" y="15"/>
                    <a:pt x="53" y="16"/>
                    <a:pt x="54" y="17"/>
                  </a:cubicBezTo>
                  <a:cubicBezTo>
                    <a:pt x="55" y="18"/>
                    <a:pt x="54" y="18"/>
                    <a:pt x="54" y="19"/>
                  </a:cubicBezTo>
                  <a:cubicBezTo>
                    <a:pt x="54" y="20"/>
                    <a:pt x="59" y="21"/>
                    <a:pt x="60" y="21"/>
                  </a:cubicBezTo>
                  <a:cubicBezTo>
                    <a:pt x="60" y="21"/>
                    <a:pt x="55" y="16"/>
                    <a:pt x="54" y="15"/>
                  </a:cubicBezTo>
                  <a:cubicBezTo>
                    <a:pt x="54" y="15"/>
                    <a:pt x="63" y="18"/>
                    <a:pt x="63" y="17"/>
                  </a:cubicBezTo>
                  <a:cubicBezTo>
                    <a:pt x="63" y="17"/>
                    <a:pt x="57" y="16"/>
                    <a:pt x="57" y="14"/>
                  </a:cubicBezTo>
                  <a:cubicBezTo>
                    <a:pt x="57" y="13"/>
                    <a:pt x="60" y="12"/>
                    <a:pt x="61" y="12"/>
                  </a:cubicBezTo>
                  <a:cubicBezTo>
                    <a:pt x="63" y="11"/>
                    <a:pt x="64" y="12"/>
                    <a:pt x="66" y="13"/>
                  </a:cubicBezTo>
                  <a:cubicBezTo>
                    <a:pt x="69" y="14"/>
                    <a:pt x="73" y="13"/>
                    <a:pt x="74" y="17"/>
                  </a:cubicBezTo>
                  <a:cubicBezTo>
                    <a:pt x="74" y="17"/>
                    <a:pt x="67" y="17"/>
                    <a:pt x="68" y="20"/>
                  </a:cubicBezTo>
                  <a:cubicBezTo>
                    <a:pt x="68" y="19"/>
                    <a:pt x="71" y="18"/>
                    <a:pt x="71" y="18"/>
                  </a:cubicBezTo>
                  <a:cubicBezTo>
                    <a:pt x="73" y="18"/>
                    <a:pt x="70" y="20"/>
                    <a:pt x="70" y="21"/>
                  </a:cubicBezTo>
                  <a:cubicBezTo>
                    <a:pt x="70" y="21"/>
                    <a:pt x="73" y="19"/>
                    <a:pt x="73" y="19"/>
                  </a:cubicBezTo>
                  <a:cubicBezTo>
                    <a:pt x="73" y="18"/>
                    <a:pt x="77" y="18"/>
                    <a:pt x="78" y="19"/>
                  </a:cubicBezTo>
                  <a:cubicBezTo>
                    <a:pt x="82" y="19"/>
                    <a:pt x="73" y="22"/>
                    <a:pt x="74" y="23"/>
                  </a:cubicBezTo>
                  <a:cubicBezTo>
                    <a:pt x="74" y="23"/>
                    <a:pt x="76" y="21"/>
                    <a:pt x="76" y="22"/>
                  </a:cubicBezTo>
                  <a:cubicBezTo>
                    <a:pt x="76" y="23"/>
                    <a:pt x="74" y="25"/>
                    <a:pt x="75" y="26"/>
                  </a:cubicBezTo>
                  <a:cubicBezTo>
                    <a:pt x="74" y="25"/>
                    <a:pt x="78" y="21"/>
                    <a:pt x="79" y="22"/>
                  </a:cubicBezTo>
                  <a:cubicBezTo>
                    <a:pt x="79" y="24"/>
                    <a:pt x="78" y="26"/>
                    <a:pt x="79" y="27"/>
                  </a:cubicBezTo>
                  <a:cubicBezTo>
                    <a:pt x="79" y="27"/>
                    <a:pt x="79" y="23"/>
                    <a:pt x="81" y="23"/>
                  </a:cubicBezTo>
                  <a:cubicBezTo>
                    <a:pt x="83" y="24"/>
                    <a:pt x="80" y="27"/>
                    <a:pt x="81" y="28"/>
                  </a:cubicBezTo>
                  <a:cubicBezTo>
                    <a:pt x="81" y="28"/>
                    <a:pt x="82" y="25"/>
                    <a:pt x="83" y="25"/>
                  </a:cubicBezTo>
                  <a:cubicBezTo>
                    <a:pt x="83" y="25"/>
                    <a:pt x="82" y="28"/>
                    <a:pt x="83" y="28"/>
                  </a:cubicBezTo>
                  <a:cubicBezTo>
                    <a:pt x="82" y="28"/>
                    <a:pt x="85" y="24"/>
                    <a:pt x="86" y="23"/>
                  </a:cubicBezTo>
                  <a:cubicBezTo>
                    <a:pt x="87" y="22"/>
                    <a:pt x="90" y="23"/>
                    <a:pt x="91" y="24"/>
                  </a:cubicBezTo>
                  <a:cubicBezTo>
                    <a:pt x="93" y="25"/>
                    <a:pt x="94" y="27"/>
                    <a:pt x="91" y="27"/>
                  </a:cubicBezTo>
                  <a:cubicBezTo>
                    <a:pt x="90" y="27"/>
                    <a:pt x="86" y="27"/>
                    <a:pt x="86" y="30"/>
                  </a:cubicBezTo>
                  <a:cubicBezTo>
                    <a:pt x="86" y="29"/>
                    <a:pt x="92" y="27"/>
                    <a:pt x="92" y="28"/>
                  </a:cubicBezTo>
                  <a:cubicBezTo>
                    <a:pt x="92" y="28"/>
                    <a:pt x="88" y="30"/>
                    <a:pt x="88" y="31"/>
                  </a:cubicBezTo>
                  <a:cubicBezTo>
                    <a:pt x="88" y="30"/>
                    <a:pt x="92" y="30"/>
                    <a:pt x="92" y="30"/>
                  </a:cubicBezTo>
                  <a:cubicBezTo>
                    <a:pt x="93" y="29"/>
                    <a:pt x="95" y="26"/>
                    <a:pt x="96" y="27"/>
                  </a:cubicBezTo>
                  <a:cubicBezTo>
                    <a:pt x="97" y="29"/>
                    <a:pt x="96" y="31"/>
                    <a:pt x="94" y="31"/>
                  </a:cubicBezTo>
                  <a:cubicBezTo>
                    <a:pt x="93" y="32"/>
                    <a:pt x="92" y="33"/>
                    <a:pt x="91" y="34"/>
                  </a:cubicBezTo>
                  <a:cubicBezTo>
                    <a:pt x="91" y="34"/>
                    <a:pt x="93" y="32"/>
                    <a:pt x="94" y="32"/>
                  </a:cubicBezTo>
                  <a:cubicBezTo>
                    <a:pt x="94" y="32"/>
                    <a:pt x="93" y="36"/>
                    <a:pt x="93" y="36"/>
                  </a:cubicBezTo>
                  <a:cubicBezTo>
                    <a:pt x="92" y="34"/>
                    <a:pt x="99" y="27"/>
                    <a:pt x="100" y="29"/>
                  </a:cubicBezTo>
                  <a:cubicBezTo>
                    <a:pt x="101" y="30"/>
                    <a:pt x="99" y="31"/>
                    <a:pt x="98" y="31"/>
                  </a:cubicBezTo>
                  <a:cubicBezTo>
                    <a:pt x="99" y="31"/>
                    <a:pt x="102" y="31"/>
                    <a:pt x="103" y="31"/>
                  </a:cubicBezTo>
                  <a:cubicBezTo>
                    <a:pt x="104" y="31"/>
                    <a:pt x="106" y="31"/>
                    <a:pt x="107" y="32"/>
                  </a:cubicBezTo>
                  <a:cubicBezTo>
                    <a:pt x="108" y="35"/>
                    <a:pt x="98" y="35"/>
                    <a:pt x="99" y="38"/>
                  </a:cubicBezTo>
                  <a:cubicBezTo>
                    <a:pt x="99" y="38"/>
                    <a:pt x="102" y="35"/>
                    <a:pt x="103" y="35"/>
                  </a:cubicBezTo>
                  <a:cubicBezTo>
                    <a:pt x="104" y="35"/>
                    <a:pt x="106" y="35"/>
                    <a:pt x="106" y="36"/>
                  </a:cubicBezTo>
                  <a:cubicBezTo>
                    <a:pt x="107" y="37"/>
                    <a:pt x="101" y="39"/>
                    <a:pt x="101" y="39"/>
                  </a:cubicBezTo>
                  <a:cubicBezTo>
                    <a:pt x="101" y="39"/>
                    <a:pt x="104" y="38"/>
                    <a:pt x="104" y="38"/>
                  </a:cubicBezTo>
                  <a:cubicBezTo>
                    <a:pt x="105" y="38"/>
                    <a:pt x="107" y="37"/>
                    <a:pt x="108" y="36"/>
                  </a:cubicBezTo>
                  <a:cubicBezTo>
                    <a:pt x="109" y="36"/>
                    <a:pt x="108" y="35"/>
                    <a:pt x="109" y="34"/>
                  </a:cubicBezTo>
                  <a:cubicBezTo>
                    <a:pt x="110" y="34"/>
                    <a:pt x="112" y="36"/>
                    <a:pt x="112" y="37"/>
                  </a:cubicBezTo>
                  <a:cubicBezTo>
                    <a:pt x="116" y="40"/>
                    <a:pt x="112" y="39"/>
                    <a:pt x="109" y="40"/>
                  </a:cubicBezTo>
                  <a:cubicBezTo>
                    <a:pt x="109" y="40"/>
                    <a:pt x="102" y="42"/>
                    <a:pt x="102" y="41"/>
                  </a:cubicBezTo>
                  <a:cubicBezTo>
                    <a:pt x="102" y="42"/>
                    <a:pt x="118" y="42"/>
                    <a:pt x="117" y="44"/>
                  </a:cubicBezTo>
                  <a:cubicBezTo>
                    <a:pt x="116" y="45"/>
                    <a:pt x="111" y="45"/>
                    <a:pt x="110" y="44"/>
                  </a:cubicBezTo>
                  <a:cubicBezTo>
                    <a:pt x="110" y="44"/>
                    <a:pt x="106" y="45"/>
                    <a:pt x="106" y="45"/>
                  </a:cubicBezTo>
                  <a:cubicBezTo>
                    <a:pt x="107" y="46"/>
                    <a:pt x="110" y="45"/>
                    <a:pt x="110" y="46"/>
                  </a:cubicBezTo>
                  <a:cubicBezTo>
                    <a:pt x="111" y="46"/>
                    <a:pt x="107" y="47"/>
                    <a:pt x="107" y="48"/>
                  </a:cubicBezTo>
                  <a:cubicBezTo>
                    <a:pt x="107" y="50"/>
                    <a:pt x="111" y="51"/>
                    <a:pt x="112" y="51"/>
                  </a:cubicBezTo>
                  <a:cubicBezTo>
                    <a:pt x="114" y="52"/>
                    <a:pt x="117" y="52"/>
                    <a:pt x="118" y="54"/>
                  </a:cubicBezTo>
                  <a:cubicBezTo>
                    <a:pt x="119" y="55"/>
                    <a:pt x="119" y="56"/>
                    <a:pt x="120" y="56"/>
                  </a:cubicBezTo>
                  <a:cubicBezTo>
                    <a:pt x="120" y="56"/>
                    <a:pt x="122" y="55"/>
                    <a:pt x="122" y="55"/>
                  </a:cubicBezTo>
                  <a:cubicBezTo>
                    <a:pt x="122" y="55"/>
                    <a:pt x="122" y="57"/>
                    <a:pt x="123" y="57"/>
                  </a:cubicBezTo>
                  <a:cubicBezTo>
                    <a:pt x="123" y="57"/>
                    <a:pt x="123" y="55"/>
                    <a:pt x="124" y="55"/>
                  </a:cubicBezTo>
                  <a:cubicBezTo>
                    <a:pt x="124" y="55"/>
                    <a:pt x="124" y="57"/>
                    <a:pt x="124" y="57"/>
                  </a:cubicBezTo>
                  <a:cubicBezTo>
                    <a:pt x="124" y="58"/>
                    <a:pt x="126" y="57"/>
                    <a:pt x="127" y="57"/>
                  </a:cubicBezTo>
                  <a:cubicBezTo>
                    <a:pt x="127" y="57"/>
                    <a:pt x="129" y="58"/>
                    <a:pt x="129" y="59"/>
                  </a:cubicBezTo>
                  <a:cubicBezTo>
                    <a:pt x="129" y="60"/>
                    <a:pt x="128" y="59"/>
                    <a:pt x="128" y="60"/>
                  </a:cubicBezTo>
                  <a:cubicBezTo>
                    <a:pt x="129" y="59"/>
                    <a:pt x="138" y="62"/>
                    <a:pt x="138" y="62"/>
                  </a:cubicBezTo>
                  <a:cubicBezTo>
                    <a:pt x="137" y="63"/>
                    <a:pt x="137" y="63"/>
                    <a:pt x="137" y="63"/>
                  </a:cubicBezTo>
                  <a:cubicBezTo>
                    <a:pt x="137" y="64"/>
                    <a:pt x="139" y="63"/>
                    <a:pt x="139" y="63"/>
                  </a:cubicBezTo>
                  <a:cubicBezTo>
                    <a:pt x="140" y="62"/>
                    <a:pt x="140" y="63"/>
                    <a:pt x="141" y="64"/>
                  </a:cubicBezTo>
                  <a:cubicBezTo>
                    <a:pt x="142" y="64"/>
                    <a:pt x="144" y="66"/>
                    <a:pt x="143" y="67"/>
                  </a:cubicBezTo>
                  <a:cubicBezTo>
                    <a:pt x="143" y="67"/>
                    <a:pt x="141" y="67"/>
                    <a:pt x="141" y="67"/>
                  </a:cubicBezTo>
                  <a:cubicBezTo>
                    <a:pt x="141" y="68"/>
                    <a:pt x="143" y="68"/>
                    <a:pt x="142" y="69"/>
                  </a:cubicBezTo>
                  <a:cubicBezTo>
                    <a:pt x="142" y="69"/>
                    <a:pt x="139" y="69"/>
                    <a:pt x="139" y="69"/>
                  </a:cubicBezTo>
                  <a:cubicBezTo>
                    <a:pt x="137" y="70"/>
                    <a:pt x="139" y="70"/>
                    <a:pt x="139" y="71"/>
                  </a:cubicBezTo>
                  <a:cubicBezTo>
                    <a:pt x="140" y="73"/>
                    <a:pt x="136" y="71"/>
                    <a:pt x="135" y="71"/>
                  </a:cubicBezTo>
                  <a:cubicBezTo>
                    <a:pt x="136" y="72"/>
                    <a:pt x="138" y="73"/>
                    <a:pt x="137" y="74"/>
                  </a:cubicBezTo>
                  <a:cubicBezTo>
                    <a:pt x="136" y="74"/>
                    <a:pt x="132" y="74"/>
                    <a:pt x="133" y="73"/>
                  </a:cubicBezTo>
                  <a:cubicBezTo>
                    <a:pt x="132" y="74"/>
                    <a:pt x="135" y="76"/>
                    <a:pt x="134" y="77"/>
                  </a:cubicBezTo>
                  <a:cubicBezTo>
                    <a:pt x="133" y="77"/>
                    <a:pt x="133" y="75"/>
                    <a:pt x="132" y="76"/>
                  </a:cubicBezTo>
                  <a:cubicBezTo>
                    <a:pt x="131" y="77"/>
                    <a:pt x="135" y="82"/>
                    <a:pt x="131" y="79"/>
                  </a:cubicBezTo>
                  <a:cubicBezTo>
                    <a:pt x="131" y="79"/>
                    <a:pt x="128" y="77"/>
                    <a:pt x="128" y="77"/>
                  </a:cubicBezTo>
                  <a:cubicBezTo>
                    <a:pt x="127" y="78"/>
                    <a:pt x="127" y="79"/>
                    <a:pt x="126" y="79"/>
                  </a:cubicBezTo>
                  <a:cubicBezTo>
                    <a:pt x="126" y="78"/>
                    <a:pt x="127" y="77"/>
                    <a:pt x="127" y="76"/>
                  </a:cubicBezTo>
                  <a:cubicBezTo>
                    <a:pt x="127" y="77"/>
                    <a:pt x="125" y="77"/>
                    <a:pt x="125" y="77"/>
                  </a:cubicBezTo>
                  <a:cubicBezTo>
                    <a:pt x="124" y="76"/>
                    <a:pt x="126" y="75"/>
                    <a:pt x="125" y="74"/>
                  </a:cubicBezTo>
                  <a:cubicBezTo>
                    <a:pt x="125" y="74"/>
                    <a:pt x="123" y="75"/>
                    <a:pt x="123" y="75"/>
                  </a:cubicBezTo>
                  <a:cubicBezTo>
                    <a:pt x="122" y="74"/>
                    <a:pt x="123" y="72"/>
                    <a:pt x="123" y="72"/>
                  </a:cubicBezTo>
                  <a:cubicBezTo>
                    <a:pt x="124" y="72"/>
                    <a:pt x="128" y="70"/>
                    <a:pt x="127" y="70"/>
                  </a:cubicBezTo>
                  <a:cubicBezTo>
                    <a:pt x="126" y="69"/>
                    <a:pt x="122" y="73"/>
                    <a:pt x="120" y="72"/>
                  </a:cubicBezTo>
                  <a:cubicBezTo>
                    <a:pt x="120" y="72"/>
                    <a:pt x="123" y="69"/>
                    <a:pt x="122" y="69"/>
                  </a:cubicBezTo>
                  <a:cubicBezTo>
                    <a:pt x="121" y="69"/>
                    <a:pt x="120" y="71"/>
                    <a:pt x="119" y="70"/>
                  </a:cubicBezTo>
                  <a:cubicBezTo>
                    <a:pt x="118" y="69"/>
                    <a:pt x="117" y="69"/>
                    <a:pt x="116" y="68"/>
                  </a:cubicBezTo>
                  <a:cubicBezTo>
                    <a:pt x="115" y="67"/>
                    <a:pt x="114" y="66"/>
                    <a:pt x="113" y="67"/>
                  </a:cubicBezTo>
                  <a:cubicBezTo>
                    <a:pt x="113" y="68"/>
                    <a:pt x="113" y="68"/>
                    <a:pt x="113" y="69"/>
                  </a:cubicBezTo>
                  <a:cubicBezTo>
                    <a:pt x="113" y="69"/>
                    <a:pt x="112" y="69"/>
                    <a:pt x="112" y="69"/>
                  </a:cubicBezTo>
                  <a:cubicBezTo>
                    <a:pt x="112" y="70"/>
                    <a:pt x="116" y="72"/>
                    <a:pt x="112" y="72"/>
                  </a:cubicBezTo>
                  <a:cubicBezTo>
                    <a:pt x="111" y="72"/>
                    <a:pt x="107" y="71"/>
                    <a:pt x="108" y="70"/>
                  </a:cubicBezTo>
                  <a:cubicBezTo>
                    <a:pt x="107" y="72"/>
                    <a:pt x="111" y="74"/>
                    <a:pt x="112" y="75"/>
                  </a:cubicBezTo>
                  <a:cubicBezTo>
                    <a:pt x="114" y="75"/>
                    <a:pt x="114" y="78"/>
                    <a:pt x="115" y="79"/>
                  </a:cubicBezTo>
                  <a:cubicBezTo>
                    <a:pt x="116" y="80"/>
                    <a:pt x="116" y="81"/>
                    <a:pt x="117" y="81"/>
                  </a:cubicBezTo>
                  <a:cubicBezTo>
                    <a:pt x="118" y="81"/>
                    <a:pt x="117" y="80"/>
                    <a:pt x="118" y="80"/>
                  </a:cubicBezTo>
                  <a:cubicBezTo>
                    <a:pt x="118" y="80"/>
                    <a:pt x="119" y="81"/>
                    <a:pt x="119" y="82"/>
                  </a:cubicBezTo>
                  <a:cubicBezTo>
                    <a:pt x="120" y="83"/>
                    <a:pt x="120" y="82"/>
                    <a:pt x="121" y="81"/>
                  </a:cubicBezTo>
                  <a:cubicBezTo>
                    <a:pt x="122" y="81"/>
                    <a:pt x="121" y="85"/>
                    <a:pt x="122" y="84"/>
                  </a:cubicBezTo>
                  <a:cubicBezTo>
                    <a:pt x="123" y="84"/>
                    <a:pt x="122" y="83"/>
                    <a:pt x="123" y="82"/>
                  </a:cubicBezTo>
                  <a:cubicBezTo>
                    <a:pt x="123" y="82"/>
                    <a:pt x="123" y="84"/>
                    <a:pt x="123" y="85"/>
                  </a:cubicBezTo>
                  <a:cubicBezTo>
                    <a:pt x="123" y="86"/>
                    <a:pt x="123" y="86"/>
                    <a:pt x="124" y="87"/>
                  </a:cubicBezTo>
                  <a:cubicBezTo>
                    <a:pt x="125" y="87"/>
                    <a:pt x="126" y="88"/>
                    <a:pt x="126" y="89"/>
                  </a:cubicBezTo>
                  <a:cubicBezTo>
                    <a:pt x="127" y="89"/>
                    <a:pt x="128" y="93"/>
                    <a:pt x="128" y="93"/>
                  </a:cubicBezTo>
                  <a:cubicBezTo>
                    <a:pt x="127" y="92"/>
                    <a:pt x="127" y="91"/>
                    <a:pt x="127" y="91"/>
                  </a:cubicBezTo>
                  <a:cubicBezTo>
                    <a:pt x="126" y="91"/>
                    <a:pt x="127" y="95"/>
                    <a:pt x="127" y="95"/>
                  </a:cubicBezTo>
                  <a:cubicBezTo>
                    <a:pt x="127" y="95"/>
                    <a:pt x="125" y="91"/>
                    <a:pt x="124" y="90"/>
                  </a:cubicBezTo>
                  <a:cubicBezTo>
                    <a:pt x="124" y="90"/>
                    <a:pt x="125" y="94"/>
                    <a:pt x="126" y="95"/>
                  </a:cubicBezTo>
                  <a:cubicBezTo>
                    <a:pt x="126" y="98"/>
                    <a:pt x="124" y="95"/>
                    <a:pt x="124" y="96"/>
                  </a:cubicBezTo>
                  <a:cubicBezTo>
                    <a:pt x="123" y="97"/>
                    <a:pt x="128" y="99"/>
                    <a:pt x="128" y="100"/>
                  </a:cubicBezTo>
                  <a:cubicBezTo>
                    <a:pt x="128" y="101"/>
                    <a:pt x="119" y="95"/>
                    <a:pt x="118" y="95"/>
                  </a:cubicBezTo>
                  <a:cubicBezTo>
                    <a:pt x="118" y="95"/>
                    <a:pt x="118" y="96"/>
                    <a:pt x="118" y="96"/>
                  </a:cubicBezTo>
                  <a:cubicBezTo>
                    <a:pt x="118" y="97"/>
                    <a:pt x="116" y="93"/>
                    <a:pt x="115" y="93"/>
                  </a:cubicBezTo>
                  <a:cubicBezTo>
                    <a:pt x="115" y="93"/>
                    <a:pt x="116" y="95"/>
                    <a:pt x="116" y="95"/>
                  </a:cubicBezTo>
                  <a:cubicBezTo>
                    <a:pt x="115" y="96"/>
                    <a:pt x="113" y="92"/>
                    <a:pt x="112" y="91"/>
                  </a:cubicBezTo>
                  <a:cubicBezTo>
                    <a:pt x="111" y="90"/>
                    <a:pt x="111" y="92"/>
                    <a:pt x="110" y="93"/>
                  </a:cubicBezTo>
                  <a:cubicBezTo>
                    <a:pt x="110" y="94"/>
                    <a:pt x="108" y="90"/>
                    <a:pt x="108" y="90"/>
                  </a:cubicBezTo>
                  <a:cubicBezTo>
                    <a:pt x="108" y="90"/>
                    <a:pt x="105" y="90"/>
                    <a:pt x="105" y="90"/>
                  </a:cubicBezTo>
                  <a:cubicBezTo>
                    <a:pt x="105" y="91"/>
                    <a:pt x="106" y="92"/>
                    <a:pt x="107" y="92"/>
                  </a:cubicBezTo>
                  <a:cubicBezTo>
                    <a:pt x="108" y="93"/>
                    <a:pt x="108" y="93"/>
                    <a:pt x="109" y="94"/>
                  </a:cubicBezTo>
                  <a:cubicBezTo>
                    <a:pt x="110" y="95"/>
                    <a:pt x="112" y="96"/>
                    <a:pt x="114" y="97"/>
                  </a:cubicBezTo>
                  <a:cubicBezTo>
                    <a:pt x="116" y="99"/>
                    <a:pt x="117" y="100"/>
                    <a:pt x="118" y="102"/>
                  </a:cubicBezTo>
                  <a:cubicBezTo>
                    <a:pt x="120" y="105"/>
                    <a:pt x="120" y="105"/>
                    <a:pt x="117" y="104"/>
                  </a:cubicBezTo>
                  <a:cubicBezTo>
                    <a:pt x="113" y="102"/>
                    <a:pt x="106" y="103"/>
                    <a:pt x="103" y="99"/>
                  </a:cubicBezTo>
                  <a:cubicBezTo>
                    <a:pt x="102" y="97"/>
                    <a:pt x="99" y="99"/>
                    <a:pt x="97" y="97"/>
                  </a:cubicBezTo>
                  <a:cubicBezTo>
                    <a:pt x="96" y="96"/>
                    <a:pt x="90" y="94"/>
                    <a:pt x="90" y="93"/>
                  </a:cubicBezTo>
                  <a:cubicBezTo>
                    <a:pt x="90" y="92"/>
                    <a:pt x="93" y="93"/>
                    <a:pt x="93" y="92"/>
                  </a:cubicBezTo>
                  <a:cubicBezTo>
                    <a:pt x="94" y="91"/>
                    <a:pt x="91" y="90"/>
                    <a:pt x="91" y="90"/>
                  </a:cubicBezTo>
                  <a:cubicBezTo>
                    <a:pt x="88" y="89"/>
                    <a:pt x="86" y="87"/>
                    <a:pt x="84" y="86"/>
                  </a:cubicBezTo>
                  <a:cubicBezTo>
                    <a:pt x="83" y="85"/>
                    <a:pt x="84" y="84"/>
                    <a:pt x="82" y="84"/>
                  </a:cubicBezTo>
                  <a:cubicBezTo>
                    <a:pt x="82" y="83"/>
                    <a:pt x="77" y="83"/>
                    <a:pt x="77" y="83"/>
                  </a:cubicBezTo>
                  <a:cubicBezTo>
                    <a:pt x="77" y="84"/>
                    <a:pt x="78" y="82"/>
                    <a:pt x="77" y="8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5" name="Freeform 549"/>
            <p:cNvSpPr>
              <a:spLocks/>
            </p:cNvSpPr>
            <p:nvPr/>
          </p:nvSpPr>
          <p:spPr bwMode="auto">
            <a:xfrm>
              <a:off x="8372164" y="5637283"/>
              <a:ext cx="57323" cy="19114"/>
            </a:xfrm>
            <a:custGeom>
              <a:avLst/>
              <a:gdLst>
                <a:gd name="T0" fmla="*/ 5 w 6"/>
                <a:gd name="T1" fmla="*/ 1 h 2"/>
                <a:gd name="T2" fmla="*/ 1 w 6"/>
                <a:gd name="T3" fmla="*/ 0 h 2"/>
                <a:gd name="T4" fmla="*/ 5 w 6"/>
                <a:gd name="T5" fmla="*/ 1 h 2"/>
              </a:gdLst>
              <a:ahLst/>
              <a:cxnLst>
                <a:cxn ang="0">
                  <a:pos x="T0" y="T1"/>
                </a:cxn>
                <a:cxn ang="0">
                  <a:pos x="T2" y="T3"/>
                </a:cxn>
                <a:cxn ang="0">
                  <a:pos x="T4" y="T5"/>
                </a:cxn>
              </a:cxnLst>
              <a:rect l="0" t="0" r="r" b="b"/>
              <a:pathLst>
                <a:path w="6" h="2">
                  <a:moveTo>
                    <a:pt x="5" y="1"/>
                  </a:moveTo>
                  <a:cubicBezTo>
                    <a:pt x="5" y="2"/>
                    <a:pt x="0" y="0"/>
                    <a:pt x="1" y="0"/>
                  </a:cubicBezTo>
                  <a:cubicBezTo>
                    <a:pt x="3" y="0"/>
                    <a:pt x="6" y="0"/>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6" name="Freeform 550"/>
            <p:cNvSpPr>
              <a:spLocks/>
            </p:cNvSpPr>
            <p:nvPr/>
          </p:nvSpPr>
          <p:spPr bwMode="auto">
            <a:xfrm>
              <a:off x="8203376" y="5226347"/>
              <a:ext cx="76432" cy="19114"/>
            </a:xfrm>
            <a:custGeom>
              <a:avLst/>
              <a:gdLst>
                <a:gd name="T0" fmla="*/ 7 w 8"/>
                <a:gd name="T1" fmla="*/ 1 h 2"/>
                <a:gd name="T2" fmla="*/ 2 w 8"/>
                <a:gd name="T3" fmla="*/ 2 h 2"/>
                <a:gd name="T4" fmla="*/ 3 w 8"/>
                <a:gd name="T5" fmla="*/ 0 h 2"/>
                <a:gd name="T6" fmla="*/ 7 w 8"/>
                <a:gd name="T7" fmla="*/ 1 h 2"/>
                <a:gd name="T8" fmla="*/ 7 w 8"/>
                <a:gd name="T9" fmla="*/ 1 h 2"/>
              </a:gdLst>
              <a:ahLst/>
              <a:cxnLst>
                <a:cxn ang="0">
                  <a:pos x="T0" y="T1"/>
                </a:cxn>
                <a:cxn ang="0">
                  <a:pos x="T2" y="T3"/>
                </a:cxn>
                <a:cxn ang="0">
                  <a:pos x="T4" y="T5"/>
                </a:cxn>
                <a:cxn ang="0">
                  <a:pos x="T6" y="T7"/>
                </a:cxn>
                <a:cxn ang="0">
                  <a:pos x="T8" y="T9"/>
                </a:cxn>
              </a:cxnLst>
              <a:rect l="0" t="0" r="r" b="b"/>
              <a:pathLst>
                <a:path w="8" h="2">
                  <a:moveTo>
                    <a:pt x="7" y="1"/>
                  </a:moveTo>
                  <a:cubicBezTo>
                    <a:pt x="8" y="2"/>
                    <a:pt x="3" y="2"/>
                    <a:pt x="2" y="2"/>
                  </a:cubicBezTo>
                  <a:cubicBezTo>
                    <a:pt x="0" y="1"/>
                    <a:pt x="2" y="0"/>
                    <a:pt x="3" y="0"/>
                  </a:cubicBezTo>
                  <a:cubicBezTo>
                    <a:pt x="5" y="0"/>
                    <a:pt x="7" y="0"/>
                    <a:pt x="7" y="1"/>
                  </a:cubicBezTo>
                  <a:cubicBezTo>
                    <a:pt x="8" y="2"/>
                    <a:pt x="7" y="0"/>
                    <a:pt x="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7" name="Freeform 551"/>
            <p:cNvSpPr>
              <a:spLocks/>
            </p:cNvSpPr>
            <p:nvPr/>
          </p:nvSpPr>
          <p:spPr bwMode="auto">
            <a:xfrm>
              <a:off x="8091911" y="5207233"/>
              <a:ext cx="111465" cy="92380"/>
            </a:xfrm>
            <a:custGeom>
              <a:avLst/>
              <a:gdLst>
                <a:gd name="T0" fmla="*/ 10 w 12"/>
                <a:gd name="T1" fmla="*/ 7 h 10"/>
                <a:gd name="T2" fmla="*/ 3 w 12"/>
                <a:gd name="T3" fmla="*/ 9 h 10"/>
                <a:gd name="T4" fmla="*/ 2 w 12"/>
                <a:gd name="T5" fmla="*/ 2 h 10"/>
                <a:gd name="T6" fmla="*/ 9 w 12"/>
                <a:gd name="T7" fmla="*/ 0 h 10"/>
                <a:gd name="T8" fmla="*/ 10 w 12"/>
                <a:gd name="T9" fmla="*/ 7 h 10"/>
                <a:gd name="T10" fmla="*/ 10 w 12"/>
                <a:gd name="T11" fmla="*/ 7 h 10"/>
              </a:gdLst>
              <a:ahLst/>
              <a:cxnLst>
                <a:cxn ang="0">
                  <a:pos x="T0" y="T1"/>
                </a:cxn>
                <a:cxn ang="0">
                  <a:pos x="T2" y="T3"/>
                </a:cxn>
                <a:cxn ang="0">
                  <a:pos x="T4" y="T5"/>
                </a:cxn>
                <a:cxn ang="0">
                  <a:pos x="T6" y="T7"/>
                </a:cxn>
                <a:cxn ang="0">
                  <a:pos x="T8" y="T9"/>
                </a:cxn>
                <a:cxn ang="0">
                  <a:pos x="T10" y="T11"/>
                </a:cxn>
              </a:cxnLst>
              <a:rect l="0" t="0" r="r" b="b"/>
              <a:pathLst>
                <a:path w="12" h="10">
                  <a:moveTo>
                    <a:pt x="10" y="7"/>
                  </a:moveTo>
                  <a:cubicBezTo>
                    <a:pt x="8" y="8"/>
                    <a:pt x="6" y="10"/>
                    <a:pt x="3" y="9"/>
                  </a:cubicBezTo>
                  <a:cubicBezTo>
                    <a:pt x="0" y="7"/>
                    <a:pt x="0" y="4"/>
                    <a:pt x="2" y="2"/>
                  </a:cubicBezTo>
                  <a:cubicBezTo>
                    <a:pt x="3" y="0"/>
                    <a:pt x="7" y="0"/>
                    <a:pt x="9" y="0"/>
                  </a:cubicBezTo>
                  <a:cubicBezTo>
                    <a:pt x="11" y="0"/>
                    <a:pt x="12" y="5"/>
                    <a:pt x="10" y="7"/>
                  </a:cubicBezTo>
                  <a:cubicBezTo>
                    <a:pt x="9" y="8"/>
                    <a:pt x="12" y="6"/>
                    <a:pt x="10"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8" name="Freeform 552"/>
            <p:cNvSpPr>
              <a:spLocks/>
            </p:cNvSpPr>
            <p:nvPr/>
          </p:nvSpPr>
          <p:spPr bwMode="auto">
            <a:xfrm>
              <a:off x="7989999" y="5124408"/>
              <a:ext cx="63695" cy="35042"/>
            </a:xfrm>
            <a:custGeom>
              <a:avLst/>
              <a:gdLst>
                <a:gd name="T0" fmla="*/ 1 w 7"/>
                <a:gd name="T1" fmla="*/ 4 h 4"/>
                <a:gd name="T2" fmla="*/ 5 w 7"/>
                <a:gd name="T3" fmla="*/ 0 h 4"/>
                <a:gd name="T4" fmla="*/ 1 w 7"/>
                <a:gd name="T5" fmla="*/ 4 h 4"/>
              </a:gdLst>
              <a:ahLst/>
              <a:cxnLst>
                <a:cxn ang="0">
                  <a:pos x="T0" y="T1"/>
                </a:cxn>
                <a:cxn ang="0">
                  <a:pos x="T2" y="T3"/>
                </a:cxn>
                <a:cxn ang="0">
                  <a:pos x="T4" y="T5"/>
                </a:cxn>
              </a:cxnLst>
              <a:rect l="0" t="0" r="r" b="b"/>
              <a:pathLst>
                <a:path w="7" h="4">
                  <a:moveTo>
                    <a:pt x="1" y="4"/>
                  </a:moveTo>
                  <a:cubicBezTo>
                    <a:pt x="0" y="4"/>
                    <a:pt x="4" y="0"/>
                    <a:pt x="5" y="0"/>
                  </a:cubicBezTo>
                  <a:cubicBezTo>
                    <a:pt x="7" y="1"/>
                    <a:pt x="3" y="4"/>
                    <a:pt x="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59" name="Freeform 553"/>
            <p:cNvSpPr>
              <a:spLocks/>
            </p:cNvSpPr>
            <p:nvPr/>
          </p:nvSpPr>
          <p:spPr bwMode="auto">
            <a:xfrm>
              <a:off x="8082358" y="5114850"/>
              <a:ext cx="57323" cy="28669"/>
            </a:xfrm>
            <a:custGeom>
              <a:avLst/>
              <a:gdLst>
                <a:gd name="T0" fmla="*/ 2 w 6"/>
                <a:gd name="T1" fmla="*/ 3 h 3"/>
                <a:gd name="T2" fmla="*/ 2 w 6"/>
                <a:gd name="T3" fmla="*/ 1 h 3"/>
                <a:gd name="T4" fmla="*/ 2 w 6"/>
                <a:gd name="T5" fmla="*/ 3 h 3"/>
              </a:gdLst>
              <a:ahLst/>
              <a:cxnLst>
                <a:cxn ang="0">
                  <a:pos x="T0" y="T1"/>
                </a:cxn>
                <a:cxn ang="0">
                  <a:pos x="T2" y="T3"/>
                </a:cxn>
                <a:cxn ang="0">
                  <a:pos x="T4" y="T5"/>
                </a:cxn>
              </a:cxnLst>
              <a:rect l="0" t="0" r="r" b="b"/>
              <a:pathLst>
                <a:path w="6" h="3">
                  <a:moveTo>
                    <a:pt x="2" y="3"/>
                  </a:moveTo>
                  <a:cubicBezTo>
                    <a:pt x="2" y="3"/>
                    <a:pt x="0" y="1"/>
                    <a:pt x="2" y="1"/>
                  </a:cubicBezTo>
                  <a:cubicBezTo>
                    <a:pt x="3" y="0"/>
                    <a:pt x="6" y="3"/>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0" name="Freeform 554"/>
            <p:cNvSpPr>
              <a:spLocks/>
            </p:cNvSpPr>
            <p:nvPr/>
          </p:nvSpPr>
          <p:spPr bwMode="auto">
            <a:xfrm>
              <a:off x="8028216" y="5095739"/>
              <a:ext cx="44586" cy="19114"/>
            </a:xfrm>
            <a:custGeom>
              <a:avLst/>
              <a:gdLst>
                <a:gd name="T0" fmla="*/ 0 w 5"/>
                <a:gd name="T1" fmla="*/ 1 h 2"/>
                <a:gd name="T2" fmla="*/ 4 w 5"/>
                <a:gd name="T3" fmla="*/ 0 h 2"/>
                <a:gd name="T4" fmla="*/ 0 w 5"/>
                <a:gd name="T5" fmla="*/ 1 h 2"/>
              </a:gdLst>
              <a:ahLst/>
              <a:cxnLst>
                <a:cxn ang="0">
                  <a:pos x="T0" y="T1"/>
                </a:cxn>
                <a:cxn ang="0">
                  <a:pos x="T2" y="T3"/>
                </a:cxn>
                <a:cxn ang="0">
                  <a:pos x="T4" y="T5"/>
                </a:cxn>
              </a:cxnLst>
              <a:rect l="0" t="0" r="r" b="b"/>
              <a:pathLst>
                <a:path w="5" h="2">
                  <a:moveTo>
                    <a:pt x="0" y="1"/>
                  </a:moveTo>
                  <a:cubicBezTo>
                    <a:pt x="2" y="2"/>
                    <a:pt x="5" y="1"/>
                    <a:pt x="4" y="0"/>
                  </a:cubicBezTo>
                  <a:cubicBezTo>
                    <a:pt x="2" y="0"/>
                    <a:pt x="0" y="1"/>
                    <a:pt x="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1" name="Freeform 555"/>
            <p:cNvSpPr>
              <a:spLocks/>
            </p:cNvSpPr>
            <p:nvPr/>
          </p:nvSpPr>
          <p:spPr bwMode="auto">
            <a:xfrm>
              <a:off x="7913567" y="4738956"/>
              <a:ext cx="245223" cy="105124"/>
            </a:xfrm>
            <a:custGeom>
              <a:avLst/>
              <a:gdLst>
                <a:gd name="T0" fmla="*/ 25 w 26"/>
                <a:gd name="T1" fmla="*/ 9 h 11"/>
                <a:gd name="T2" fmla="*/ 18 w 26"/>
                <a:gd name="T3" fmla="*/ 8 h 11"/>
                <a:gd name="T4" fmla="*/ 10 w 26"/>
                <a:gd name="T5" fmla="*/ 10 h 11"/>
                <a:gd name="T6" fmla="*/ 3 w 26"/>
                <a:gd name="T7" fmla="*/ 6 h 11"/>
                <a:gd name="T8" fmla="*/ 2 w 26"/>
                <a:gd name="T9" fmla="*/ 1 h 11"/>
                <a:gd name="T10" fmla="*/ 8 w 26"/>
                <a:gd name="T11" fmla="*/ 2 h 11"/>
                <a:gd name="T12" fmla="*/ 17 w 26"/>
                <a:gd name="T13" fmla="*/ 2 h 11"/>
                <a:gd name="T14" fmla="*/ 22 w 26"/>
                <a:gd name="T15" fmla="*/ 5 h 11"/>
                <a:gd name="T16" fmla="*/ 25 w 26"/>
                <a:gd name="T17" fmla="*/ 9 h 11"/>
                <a:gd name="T18" fmla="*/ 25 w 26"/>
                <a:gd name="T19" fmla="*/ 9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 h="11">
                  <a:moveTo>
                    <a:pt x="25" y="9"/>
                  </a:moveTo>
                  <a:cubicBezTo>
                    <a:pt x="22" y="9"/>
                    <a:pt x="20" y="8"/>
                    <a:pt x="18" y="8"/>
                  </a:cubicBezTo>
                  <a:cubicBezTo>
                    <a:pt x="15" y="8"/>
                    <a:pt x="13" y="10"/>
                    <a:pt x="10" y="10"/>
                  </a:cubicBezTo>
                  <a:cubicBezTo>
                    <a:pt x="7" y="11"/>
                    <a:pt x="6" y="7"/>
                    <a:pt x="3" y="6"/>
                  </a:cubicBezTo>
                  <a:cubicBezTo>
                    <a:pt x="2" y="5"/>
                    <a:pt x="0" y="3"/>
                    <a:pt x="2" y="1"/>
                  </a:cubicBezTo>
                  <a:cubicBezTo>
                    <a:pt x="3" y="0"/>
                    <a:pt x="7" y="2"/>
                    <a:pt x="8" y="2"/>
                  </a:cubicBezTo>
                  <a:cubicBezTo>
                    <a:pt x="11" y="3"/>
                    <a:pt x="14" y="1"/>
                    <a:pt x="17" y="2"/>
                  </a:cubicBezTo>
                  <a:cubicBezTo>
                    <a:pt x="19" y="2"/>
                    <a:pt x="20" y="4"/>
                    <a:pt x="22" y="5"/>
                  </a:cubicBezTo>
                  <a:cubicBezTo>
                    <a:pt x="22" y="6"/>
                    <a:pt x="25" y="9"/>
                    <a:pt x="25" y="9"/>
                  </a:cubicBezTo>
                  <a:cubicBezTo>
                    <a:pt x="23" y="9"/>
                    <a:pt x="26" y="9"/>
                    <a:pt x="25"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2" name="Freeform 556"/>
            <p:cNvSpPr>
              <a:spLocks/>
            </p:cNvSpPr>
            <p:nvPr/>
          </p:nvSpPr>
          <p:spPr bwMode="auto">
            <a:xfrm>
              <a:off x="5709742" y="6433669"/>
              <a:ext cx="270700" cy="178393"/>
            </a:xfrm>
            <a:custGeom>
              <a:avLst/>
              <a:gdLst>
                <a:gd name="T0" fmla="*/ 27 w 29"/>
                <a:gd name="T1" fmla="*/ 16 h 19"/>
                <a:gd name="T2" fmla="*/ 24 w 29"/>
                <a:gd name="T3" fmla="*/ 12 h 19"/>
                <a:gd name="T4" fmla="*/ 19 w 29"/>
                <a:gd name="T5" fmla="*/ 10 h 19"/>
                <a:gd name="T6" fmla="*/ 14 w 29"/>
                <a:gd name="T7" fmla="*/ 3 h 19"/>
                <a:gd name="T8" fmla="*/ 8 w 29"/>
                <a:gd name="T9" fmla="*/ 2 h 19"/>
                <a:gd name="T10" fmla="*/ 2 w 29"/>
                <a:gd name="T11" fmla="*/ 0 h 19"/>
                <a:gd name="T12" fmla="*/ 3 w 29"/>
                <a:gd name="T13" fmla="*/ 2 h 19"/>
                <a:gd name="T14" fmla="*/ 5 w 29"/>
                <a:gd name="T15" fmla="*/ 3 h 19"/>
                <a:gd name="T16" fmla="*/ 6 w 29"/>
                <a:gd name="T17" fmla="*/ 4 h 19"/>
                <a:gd name="T18" fmla="*/ 4 w 29"/>
                <a:gd name="T19" fmla="*/ 2 h 19"/>
                <a:gd name="T20" fmla="*/ 4 w 29"/>
                <a:gd name="T21" fmla="*/ 4 h 19"/>
                <a:gd name="T22" fmla="*/ 7 w 29"/>
                <a:gd name="T23" fmla="*/ 6 h 19"/>
                <a:gd name="T24" fmla="*/ 12 w 29"/>
                <a:gd name="T25" fmla="*/ 9 h 19"/>
                <a:gd name="T26" fmla="*/ 10 w 29"/>
                <a:gd name="T27" fmla="*/ 10 h 19"/>
                <a:gd name="T28" fmla="*/ 14 w 29"/>
                <a:gd name="T29" fmla="*/ 10 h 19"/>
                <a:gd name="T30" fmla="*/ 14 w 29"/>
                <a:gd name="T31" fmla="*/ 12 h 19"/>
                <a:gd name="T32" fmla="*/ 19 w 29"/>
                <a:gd name="T33" fmla="*/ 12 h 19"/>
                <a:gd name="T34" fmla="*/ 27 w 29"/>
                <a:gd name="T35" fmla="*/ 16 h 19"/>
                <a:gd name="T36" fmla="*/ 27 w 29"/>
                <a:gd name="T37" fmla="*/ 16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 h="19">
                  <a:moveTo>
                    <a:pt x="27" y="16"/>
                  </a:moveTo>
                  <a:cubicBezTo>
                    <a:pt x="26" y="15"/>
                    <a:pt x="25" y="13"/>
                    <a:pt x="24" y="12"/>
                  </a:cubicBezTo>
                  <a:cubicBezTo>
                    <a:pt x="23" y="10"/>
                    <a:pt x="21" y="10"/>
                    <a:pt x="19" y="10"/>
                  </a:cubicBezTo>
                  <a:cubicBezTo>
                    <a:pt x="17" y="8"/>
                    <a:pt x="17" y="4"/>
                    <a:pt x="14" y="3"/>
                  </a:cubicBezTo>
                  <a:cubicBezTo>
                    <a:pt x="13" y="3"/>
                    <a:pt x="10" y="3"/>
                    <a:pt x="8" y="2"/>
                  </a:cubicBezTo>
                  <a:cubicBezTo>
                    <a:pt x="7" y="1"/>
                    <a:pt x="5" y="0"/>
                    <a:pt x="2" y="0"/>
                  </a:cubicBezTo>
                  <a:cubicBezTo>
                    <a:pt x="0" y="0"/>
                    <a:pt x="1" y="2"/>
                    <a:pt x="3" y="2"/>
                  </a:cubicBezTo>
                  <a:cubicBezTo>
                    <a:pt x="4" y="2"/>
                    <a:pt x="4" y="2"/>
                    <a:pt x="5" y="3"/>
                  </a:cubicBezTo>
                  <a:cubicBezTo>
                    <a:pt x="5" y="3"/>
                    <a:pt x="6" y="4"/>
                    <a:pt x="6" y="4"/>
                  </a:cubicBezTo>
                  <a:cubicBezTo>
                    <a:pt x="5" y="4"/>
                    <a:pt x="4" y="3"/>
                    <a:pt x="4" y="2"/>
                  </a:cubicBezTo>
                  <a:cubicBezTo>
                    <a:pt x="4" y="2"/>
                    <a:pt x="4" y="4"/>
                    <a:pt x="4" y="4"/>
                  </a:cubicBezTo>
                  <a:cubicBezTo>
                    <a:pt x="4" y="6"/>
                    <a:pt x="6" y="6"/>
                    <a:pt x="7" y="6"/>
                  </a:cubicBezTo>
                  <a:cubicBezTo>
                    <a:pt x="7" y="6"/>
                    <a:pt x="12" y="9"/>
                    <a:pt x="12" y="9"/>
                  </a:cubicBezTo>
                  <a:cubicBezTo>
                    <a:pt x="12" y="9"/>
                    <a:pt x="11" y="9"/>
                    <a:pt x="10" y="10"/>
                  </a:cubicBezTo>
                  <a:cubicBezTo>
                    <a:pt x="10" y="10"/>
                    <a:pt x="14" y="10"/>
                    <a:pt x="14" y="10"/>
                  </a:cubicBezTo>
                  <a:cubicBezTo>
                    <a:pt x="16" y="11"/>
                    <a:pt x="14" y="12"/>
                    <a:pt x="14" y="12"/>
                  </a:cubicBezTo>
                  <a:cubicBezTo>
                    <a:pt x="15" y="13"/>
                    <a:pt x="18" y="12"/>
                    <a:pt x="19" y="12"/>
                  </a:cubicBezTo>
                  <a:cubicBezTo>
                    <a:pt x="14" y="13"/>
                    <a:pt x="29" y="19"/>
                    <a:pt x="27" y="16"/>
                  </a:cubicBezTo>
                  <a:cubicBezTo>
                    <a:pt x="26" y="15"/>
                    <a:pt x="28" y="18"/>
                    <a:pt x="27"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3" name="Freeform 557"/>
            <p:cNvSpPr>
              <a:spLocks/>
            </p:cNvSpPr>
            <p:nvPr/>
          </p:nvSpPr>
          <p:spPr bwMode="auto">
            <a:xfrm>
              <a:off x="5496368" y="6226607"/>
              <a:ext cx="121018" cy="130608"/>
            </a:xfrm>
            <a:custGeom>
              <a:avLst/>
              <a:gdLst>
                <a:gd name="T0" fmla="*/ 11 w 13"/>
                <a:gd name="T1" fmla="*/ 14 h 14"/>
                <a:gd name="T2" fmla="*/ 11 w 13"/>
                <a:gd name="T3" fmla="*/ 14 h 14"/>
                <a:gd name="T4" fmla="*/ 8 w 13"/>
                <a:gd name="T5" fmla="*/ 11 h 14"/>
                <a:gd name="T6" fmla="*/ 7 w 13"/>
                <a:gd name="T7" fmla="*/ 7 h 14"/>
                <a:gd name="T8" fmla="*/ 6 w 13"/>
                <a:gd name="T9" fmla="*/ 5 h 14"/>
                <a:gd name="T10" fmla="*/ 7 w 13"/>
                <a:gd name="T11" fmla="*/ 2 h 14"/>
                <a:gd name="T12" fmla="*/ 4 w 13"/>
                <a:gd name="T13" fmla="*/ 4 h 14"/>
                <a:gd name="T14" fmla="*/ 6 w 13"/>
                <a:gd name="T15" fmla="*/ 1 h 14"/>
                <a:gd name="T16" fmla="*/ 1 w 13"/>
                <a:gd name="T17" fmla="*/ 0 h 14"/>
                <a:gd name="T18" fmla="*/ 3 w 13"/>
                <a:gd name="T19" fmla="*/ 6 h 14"/>
                <a:gd name="T20" fmla="*/ 11 w 13"/>
                <a:gd name="T21" fmla="*/ 14 h 14"/>
                <a:gd name="T22" fmla="*/ 11 w 13"/>
                <a:gd name="T23" fmla="*/ 14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 h="14">
                  <a:moveTo>
                    <a:pt x="11" y="14"/>
                  </a:moveTo>
                  <a:cubicBezTo>
                    <a:pt x="11" y="14"/>
                    <a:pt x="11" y="14"/>
                    <a:pt x="11" y="14"/>
                  </a:cubicBezTo>
                  <a:cubicBezTo>
                    <a:pt x="11" y="13"/>
                    <a:pt x="9" y="11"/>
                    <a:pt x="8" y="11"/>
                  </a:cubicBezTo>
                  <a:cubicBezTo>
                    <a:pt x="7" y="9"/>
                    <a:pt x="8" y="8"/>
                    <a:pt x="7" y="7"/>
                  </a:cubicBezTo>
                  <a:cubicBezTo>
                    <a:pt x="6" y="6"/>
                    <a:pt x="6" y="6"/>
                    <a:pt x="6" y="5"/>
                  </a:cubicBezTo>
                  <a:cubicBezTo>
                    <a:pt x="5" y="3"/>
                    <a:pt x="6" y="3"/>
                    <a:pt x="7" y="2"/>
                  </a:cubicBezTo>
                  <a:cubicBezTo>
                    <a:pt x="9" y="0"/>
                    <a:pt x="3" y="3"/>
                    <a:pt x="4" y="4"/>
                  </a:cubicBezTo>
                  <a:cubicBezTo>
                    <a:pt x="3" y="3"/>
                    <a:pt x="6" y="1"/>
                    <a:pt x="6" y="1"/>
                  </a:cubicBezTo>
                  <a:cubicBezTo>
                    <a:pt x="5" y="0"/>
                    <a:pt x="1" y="0"/>
                    <a:pt x="1" y="0"/>
                  </a:cubicBezTo>
                  <a:cubicBezTo>
                    <a:pt x="0" y="1"/>
                    <a:pt x="2" y="5"/>
                    <a:pt x="3" y="6"/>
                  </a:cubicBezTo>
                  <a:cubicBezTo>
                    <a:pt x="5" y="8"/>
                    <a:pt x="8" y="13"/>
                    <a:pt x="11" y="14"/>
                  </a:cubicBezTo>
                  <a:cubicBezTo>
                    <a:pt x="13" y="14"/>
                    <a:pt x="8" y="13"/>
                    <a:pt x="11"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4" name="Freeform 558"/>
            <p:cNvSpPr>
              <a:spLocks/>
            </p:cNvSpPr>
            <p:nvPr/>
          </p:nvSpPr>
          <p:spPr bwMode="auto">
            <a:xfrm>
              <a:off x="5505923" y="6076886"/>
              <a:ext cx="38217" cy="38227"/>
            </a:xfrm>
            <a:custGeom>
              <a:avLst/>
              <a:gdLst>
                <a:gd name="T0" fmla="*/ 3 w 4"/>
                <a:gd name="T1" fmla="*/ 3 h 4"/>
                <a:gd name="T2" fmla="*/ 2 w 4"/>
                <a:gd name="T3" fmla="*/ 1 h 4"/>
                <a:gd name="T4" fmla="*/ 3 w 4"/>
                <a:gd name="T5" fmla="*/ 3 h 4"/>
                <a:gd name="T6" fmla="*/ 3 w 4"/>
                <a:gd name="T7" fmla="*/ 3 h 4"/>
                <a:gd name="T8" fmla="*/ 3 w 4"/>
                <a:gd name="T9" fmla="*/ 3 h 4"/>
              </a:gdLst>
              <a:ahLst/>
              <a:cxnLst>
                <a:cxn ang="0">
                  <a:pos x="T0" y="T1"/>
                </a:cxn>
                <a:cxn ang="0">
                  <a:pos x="T2" y="T3"/>
                </a:cxn>
                <a:cxn ang="0">
                  <a:pos x="T4" y="T5"/>
                </a:cxn>
                <a:cxn ang="0">
                  <a:pos x="T6" y="T7"/>
                </a:cxn>
                <a:cxn ang="0">
                  <a:pos x="T8" y="T9"/>
                </a:cxn>
              </a:cxnLst>
              <a:rect l="0" t="0" r="r" b="b"/>
              <a:pathLst>
                <a:path w="4" h="4">
                  <a:moveTo>
                    <a:pt x="3" y="3"/>
                  </a:moveTo>
                  <a:cubicBezTo>
                    <a:pt x="2" y="2"/>
                    <a:pt x="0" y="2"/>
                    <a:pt x="2" y="1"/>
                  </a:cubicBezTo>
                  <a:cubicBezTo>
                    <a:pt x="3" y="0"/>
                    <a:pt x="4" y="3"/>
                    <a:pt x="3" y="3"/>
                  </a:cubicBezTo>
                  <a:cubicBezTo>
                    <a:pt x="3" y="3"/>
                    <a:pt x="3" y="3"/>
                    <a:pt x="3" y="3"/>
                  </a:cubicBezTo>
                  <a:cubicBezTo>
                    <a:pt x="2" y="2"/>
                    <a:pt x="4" y="4"/>
                    <a:pt x="3"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5" name="Freeform 559"/>
            <p:cNvSpPr>
              <a:spLocks/>
            </p:cNvSpPr>
            <p:nvPr/>
          </p:nvSpPr>
          <p:spPr bwMode="auto">
            <a:xfrm>
              <a:off x="5458150" y="6032291"/>
              <a:ext cx="57323" cy="54153"/>
            </a:xfrm>
            <a:custGeom>
              <a:avLst/>
              <a:gdLst>
                <a:gd name="T0" fmla="*/ 5 w 6"/>
                <a:gd name="T1" fmla="*/ 2 h 6"/>
                <a:gd name="T2" fmla="*/ 0 w 6"/>
                <a:gd name="T3" fmla="*/ 1 h 6"/>
                <a:gd name="T4" fmla="*/ 1 w 6"/>
                <a:gd name="T5" fmla="*/ 3 h 6"/>
                <a:gd name="T6" fmla="*/ 1 w 6"/>
                <a:gd name="T7" fmla="*/ 6 h 6"/>
                <a:gd name="T8" fmla="*/ 5 w 6"/>
                <a:gd name="T9" fmla="*/ 5 h 6"/>
                <a:gd name="T10" fmla="*/ 3 w 6"/>
                <a:gd name="T11" fmla="*/ 3 h 6"/>
                <a:gd name="T12" fmla="*/ 5 w 6"/>
                <a:gd name="T13" fmla="*/ 2 h 6"/>
                <a:gd name="T14" fmla="*/ 5 w 6"/>
                <a:gd name="T15" fmla="*/ 2 h 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6">
                  <a:moveTo>
                    <a:pt x="5" y="2"/>
                  </a:moveTo>
                  <a:cubicBezTo>
                    <a:pt x="4" y="2"/>
                    <a:pt x="1" y="0"/>
                    <a:pt x="0" y="1"/>
                  </a:cubicBezTo>
                  <a:cubicBezTo>
                    <a:pt x="1" y="0"/>
                    <a:pt x="2" y="4"/>
                    <a:pt x="1" y="3"/>
                  </a:cubicBezTo>
                  <a:cubicBezTo>
                    <a:pt x="1" y="4"/>
                    <a:pt x="1" y="5"/>
                    <a:pt x="1" y="6"/>
                  </a:cubicBezTo>
                  <a:cubicBezTo>
                    <a:pt x="1" y="5"/>
                    <a:pt x="5" y="4"/>
                    <a:pt x="5" y="5"/>
                  </a:cubicBezTo>
                  <a:cubicBezTo>
                    <a:pt x="5" y="4"/>
                    <a:pt x="4" y="4"/>
                    <a:pt x="3" y="3"/>
                  </a:cubicBezTo>
                  <a:cubicBezTo>
                    <a:pt x="4" y="4"/>
                    <a:pt x="6" y="2"/>
                    <a:pt x="5" y="2"/>
                  </a:cubicBezTo>
                  <a:cubicBezTo>
                    <a:pt x="4" y="2"/>
                    <a:pt x="6" y="2"/>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6" name="Freeform 560"/>
            <p:cNvSpPr>
              <a:spLocks/>
            </p:cNvSpPr>
            <p:nvPr/>
          </p:nvSpPr>
          <p:spPr bwMode="auto">
            <a:xfrm>
              <a:off x="5432673" y="6048217"/>
              <a:ext cx="35033" cy="57338"/>
            </a:xfrm>
            <a:custGeom>
              <a:avLst/>
              <a:gdLst>
                <a:gd name="T0" fmla="*/ 2 w 4"/>
                <a:gd name="T1" fmla="*/ 0 h 6"/>
                <a:gd name="T2" fmla="*/ 2 w 4"/>
                <a:gd name="T3" fmla="*/ 2 h 6"/>
                <a:gd name="T4" fmla="*/ 2 w 4"/>
                <a:gd name="T5" fmla="*/ 5 h 6"/>
                <a:gd name="T6" fmla="*/ 3 w 4"/>
                <a:gd name="T7" fmla="*/ 3 h 6"/>
                <a:gd name="T8" fmla="*/ 2 w 4"/>
                <a:gd name="T9" fmla="*/ 0 h 6"/>
              </a:gdLst>
              <a:ahLst/>
              <a:cxnLst>
                <a:cxn ang="0">
                  <a:pos x="T0" y="T1"/>
                </a:cxn>
                <a:cxn ang="0">
                  <a:pos x="T2" y="T3"/>
                </a:cxn>
                <a:cxn ang="0">
                  <a:pos x="T4" y="T5"/>
                </a:cxn>
                <a:cxn ang="0">
                  <a:pos x="T6" y="T7"/>
                </a:cxn>
                <a:cxn ang="0">
                  <a:pos x="T8" y="T9"/>
                </a:cxn>
              </a:cxnLst>
              <a:rect l="0" t="0" r="r" b="b"/>
              <a:pathLst>
                <a:path w="4" h="6">
                  <a:moveTo>
                    <a:pt x="2" y="0"/>
                  </a:moveTo>
                  <a:cubicBezTo>
                    <a:pt x="0" y="0"/>
                    <a:pt x="2" y="1"/>
                    <a:pt x="2" y="2"/>
                  </a:cubicBezTo>
                  <a:cubicBezTo>
                    <a:pt x="2" y="3"/>
                    <a:pt x="1" y="5"/>
                    <a:pt x="2" y="5"/>
                  </a:cubicBezTo>
                  <a:cubicBezTo>
                    <a:pt x="3" y="6"/>
                    <a:pt x="3" y="3"/>
                    <a:pt x="3" y="3"/>
                  </a:cubicBezTo>
                  <a:cubicBezTo>
                    <a:pt x="3" y="2"/>
                    <a:pt x="4"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7" name="Freeform 561"/>
            <p:cNvSpPr>
              <a:spLocks/>
            </p:cNvSpPr>
            <p:nvPr/>
          </p:nvSpPr>
          <p:spPr bwMode="auto">
            <a:xfrm>
              <a:off x="5375347" y="5994061"/>
              <a:ext cx="47770" cy="101936"/>
            </a:xfrm>
            <a:custGeom>
              <a:avLst/>
              <a:gdLst>
                <a:gd name="T0" fmla="*/ 4 w 5"/>
                <a:gd name="T1" fmla="*/ 10 h 11"/>
                <a:gd name="T2" fmla="*/ 2 w 5"/>
                <a:gd name="T3" fmla="*/ 6 h 11"/>
                <a:gd name="T4" fmla="*/ 1 w 5"/>
                <a:gd name="T5" fmla="*/ 3 h 11"/>
                <a:gd name="T6" fmla="*/ 5 w 5"/>
                <a:gd name="T7" fmla="*/ 5 h 11"/>
                <a:gd name="T8" fmla="*/ 4 w 5"/>
                <a:gd name="T9" fmla="*/ 10 h 11"/>
                <a:gd name="T10" fmla="*/ 4 w 5"/>
                <a:gd name="T11" fmla="*/ 10 h 11"/>
              </a:gdLst>
              <a:ahLst/>
              <a:cxnLst>
                <a:cxn ang="0">
                  <a:pos x="T0" y="T1"/>
                </a:cxn>
                <a:cxn ang="0">
                  <a:pos x="T2" y="T3"/>
                </a:cxn>
                <a:cxn ang="0">
                  <a:pos x="T4" y="T5"/>
                </a:cxn>
                <a:cxn ang="0">
                  <a:pos x="T6" y="T7"/>
                </a:cxn>
                <a:cxn ang="0">
                  <a:pos x="T8" y="T9"/>
                </a:cxn>
                <a:cxn ang="0">
                  <a:pos x="T10" y="T11"/>
                </a:cxn>
              </a:cxnLst>
              <a:rect l="0" t="0" r="r" b="b"/>
              <a:pathLst>
                <a:path w="5" h="11">
                  <a:moveTo>
                    <a:pt x="4" y="10"/>
                  </a:moveTo>
                  <a:cubicBezTo>
                    <a:pt x="4" y="9"/>
                    <a:pt x="2" y="6"/>
                    <a:pt x="2" y="6"/>
                  </a:cubicBezTo>
                  <a:cubicBezTo>
                    <a:pt x="4" y="4"/>
                    <a:pt x="0" y="4"/>
                    <a:pt x="1" y="3"/>
                  </a:cubicBezTo>
                  <a:cubicBezTo>
                    <a:pt x="2" y="0"/>
                    <a:pt x="5" y="5"/>
                    <a:pt x="5" y="5"/>
                  </a:cubicBezTo>
                  <a:cubicBezTo>
                    <a:pt x="5" y="6"/>
                    <a:pt x="5" y="11"/>
                    <a:pt x="4" y="10"/>
                  </a:cubicBezTo>
                  <a:cubicBezTo>
                    <a:pt x="4" y="9"/>
                    <a:pt x="5" y="11"/>
                    <a:pt x="4"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8" name="Freeform 562"/>
            <p:cNvSpPr>
              <a:spLocks/>
            </p:cNvSpPr>
            <p:nvPr/>
          </p:nvSpPr>
          <p:spPr bwMode="auto">
            <a:xfrm>
              <a:off x="5337130" y="5955834"/>
              <a:ext cx="66879" cy="66896"/>
            </a:xfrm>
            <a:custGeom>
              <a:avLst/>
              <a:gdLst>
                <a:gd name="T0" fmla="*/ 4 w 7"/>
                <a:gd name="T1" fmla="*/ 6 h 7"/>
                <a:gd name="T2" fmla="*/ 2 w 7"/>
                <a:gd name="T3" fmla="*/ 3 h 7"/>
                <a:gd name="T4" fmla="*/ 0 w 7"/>
                <a:gd name="T5" fmla="*/ 2 h 7"/>
                <a:gd name="T6" fmla="*/ 5 w 7"/>
                <a:gd name="T7" fmla="*/ 1 h 7"/>
                <a:gd name="T8" fmla="*/ 4 w 7"/>
                <a:gd name="T9" fmla="*/ 3 h 7"/>
                <a:gd name="T10" fmla="*/ 7 w 7"/>
                <a:gd name="T11" fmla="*/ 4 h 7"/>
                <a:gd name="T12" fmla="*/ 5 w 7"/>
                <a:gd name="T13" fmla="*/ 5 h 7"/>
                <a:gd name="T14" fmla="*/ 4 w 7"/>
                <a:gd name="T15" fmla="*/ 6 h 7"/>
                <a:gd name="T16" fmla="*/ 4 w 7"/>
                <a:gd name="T17"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7">
                  <a:moveTo>
                    <a:pt x="4" y="6"/>
                  </a:moveTo>
                  <a:cubicBezTo>
                    <a:pt x="2" y="4"/>
                    <a:pt x="1" y="4"/>
                    <a:pt x="2" y="3"/>
                  </a:cubicBezTo>
                  <a:cubicBezTo>
                    <a:pt x="2" y="2"/>
                    <a:pt x="0" y="2"/>
                    <a:pt x="0" y="2"/>
                  </a:cubicBezTo>
                  <a:cubicBezTo>
                    <a:pt x="0" y="1"/>
                    <a:pt x="4" y="0"/>
                    <a:pt x="5" y="1"/>
                  </a:cubicBezTo>
                  <a:cubicBezTo>
                    <a:pt x="5" y="1"/>
                    <a:pt x="3" y="2"/>
                    <a:pt x="4" y="3"/>
                  </a:cubicBezTo>
                  <a:cubicBezTo>
                    <a:pt x="5" y="3"/>
                    <a:pt x="7" y="4"/>
                    <a:pt x="7" y="4"/>
                  </a:cubicBezTo>
                  <a:cubicBezTo>
                    <a:pt x="7" y="5"/>
                    <a:pt x="5" y="5"/>
                    <a:pt x="5" y="5"/>
                  </a:cubicBezTo>
                  <a:cubicBezTo>
                    <a:pt x="4" y="5"/>
                    <a:pt x="5" y="7"/>
                    <a:pt x="4" y="6"/>
                  </a:cubicBezTo>
                  <a:cubicBezTo>
                    <a:pt x="2" y="5"/>
                    <a:pt x="4" y="6"/>
                    <a:pt x="4"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69" name="Freeform 563"/>
            <p:cNvSpPr>
              <a:spLocks/>
            </p:cNvSpPr>
            <p:nvPr/>
          </p:nvSpPr>
          <p:spPr bwMode="auto">
            <a:xfrm>
              <a:off x="5404009" y="5955834"/>
              <a:ext cx="63695" cy="86010"/>
            </a:xfrm>
            <a:custGeom>
              <a:avLst/>
              <a:gdLst>
                <a:gd name="T0" fmla="*/ 3 w 7"/>
                <a:gd name="T1" fmla="*/ 8 h 9"/>
                <a:gd name="T2" fmla="*/ 4 w 7"/>
                <a:gd name="T3" fmla="*/ 6 h 9"/>
                <a:gd name="T4" fmla="*/ 2 w 7"/>
                <a:gd name="T5" fmla="*/ 4 h 9"/>
                <a:gd name="T6" fmla="*/ 3 w 7"/>
                <a:gd name="T7" fmla="*/ 1 h 9"/>
                <a:gd name="T8" fmla="*/ 6 w 7"/>
                <a:gd name="T9" fmla="*/ 5 h 9"/>
                <a:gd name="T10" fmla="*/ 3 w 7"/>
                <a:gd name="T11" fmla="*/ 8 h 9"/>
                <a:gd name="T12" fmla="*/ 3 w 7"/>
                <a:gd name="T13" fmla="*/ 8 h 9"/>
                <a:gd name="T14" fmla="*/ 3 w 7"/>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9">
                  <a:moveTo>
                    <a:pt x="3" y="8"/>
                  </a:moveTo>
                  <a:cubicBezTo>
                    <a:pt x="4" y="7"/>
                    <a:pt x="5" y="7"/>
                    <a:pt x="4" y="6"/>
                  </a:cubicBezTo>
                  <a:cubicBezTo>
                    <a:pt x="4" y="5"/>
                    <a:pt x="2" y="5"/>
                    <a:pt x="2" y="4"/>
                  </a:cubicBezTo>
                  <a:cubicBezTo>
                    <a:pt x="3" y="3"/>
                    <a:pt x="0" y="0"/>
                    <a:pt x="3" y="1"/>
                  </a:cubicBezTo>
                  <a:cubicBezTo>
                    <a:pt x="6" y="2"/>
                    <a:pt x="6" y="3"/>
                    <a:pt x="6" y="5"/>
                  </a:cubicBezTo>
                  <a:cubicBezTo>
                    <a:pt x="7" y="7"/>
                    <a:pt x="3" y="8"/>
                    <a:pt x="3" y="8"/>
                  </a:cubicBezTo>
                  <a:cubicBezTo>
                    <a:pt x="3" y="8"/>
                    <a:pt x="3" y="8"/>
                    <a:pt x="3" y="8"/>
                  </a:cubicBezTo>
                  <a:cubicBezTo>
                    <a:pt x="4" y="7"/>
                    <a:pt x="2" y="9"/>
                    <a:pt x="3"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0" name="Freeform 564"/>
            <p:cNvSpPr>
              <a:spLocks/>
            </p:cNvSpPr>
            <p:nvPr/>
          </p:nvSpPr>
          <p:spPr bwMode="auto">
            <a:xfrm>
              <a:off x="5384900" y="5974948"/>
              <a:ext cx="28662" cy="9556"/>
            </a:xfrm>
            <a:custGeom>
              <a:avLst/>
              <a:gdLst>
                <a:gd name="T0" fmla="*/ 2 w 3"/>
                <a:gd name="T1" fmla="*/ 1 h 1"/>
                <a:gd name="T2" fmla="*/ 0 w 3"/>
                <a:gd name="T3" fmla="*/ 0 h 1"/>
                <a:gd name="T4" fmla="*/ 3 w 3"/>
                <a:gd name="T5" fmla="*/ 0 h 1"/>
                <a:gd name="T6" fmla="*/ 2 w 3"/>
                <a:gd name="T7" fmla="*/ 1 h 1"/>
              </a:gdLst>
              <a:ahLst/>
              <a:cxnLst>
                <a:cxn ang="0">
                  <a:pos x="T0" y="T1"/>
                </a:cxn>
                <a:cxn ang="0">
                  <a:pos x="T2" y="T3"/>
                </a:cxn>
                <a:cxn ang="0">
                  <a:pos x="T4" y="T5"/>
                </a:cxn>
                <a:cxn ang="0">
                  <a:pos x="T6" y="T7"/>
                </a:cxn>
              </a:cxnLst>
              <a:rect l="0" t="0" r="r" b="b"/>
              <a:pathLst>
                <a:path w="3" h="1">
                  <a:moveTo>
                    <a:pt x="2" y="1"/>
                  </a:moveTo>
                  <a:cubicBezTo>
                    <a:pt x="1" y="1"/>
                    <a:pt x="0" y="1"/>
                    <a:pt x="0" y="0"/>
                  </a:cubicBezTo>
                  <a:cubicBezTo>
                    <a:pt x="0" y="0"/>
                    <a:pt x="2" y="0"/>
                    <a:pt x="3" y="0"/>
                  </a:cubicBezTo>
                  <a:cubicBezTo>
                    <a:pt x="3" y="0"/>
                    <a:pt x="2" y="1"/>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1" name="Freeform 565"/>
            <p:cNvSpPr>
              <a:spLocks/>
            </p:cNvSpPr>
            <p:nvPr/>
          </p:nvSpPr>
          <p:spPr bwMode="auto">
            <a:xfrm>
              <a:off x="4486812" y="5984506"/>
              <a:ext cx="124202" cy="63711"/>
            </a:xfrm>
            <a:custGeom>
              <a:avLst/>
              <a:gdLst>
                <a:gd name="T0" fmla="*/ 10 w 13"/>
                <a:gd name="T1" fmla="*/ 1 h 7"/>
                <a:gd name="T2" fmla="*/ 7 w 13"/>
                <a:gd name="T3" fmla="*/ 1 h 7"/>
                <a:gd name="T4" fmla="*/ 5 w 13"/>
                <a:gd name="T5" fmla="*/ 1 h 7"/>
                <a:gd name="T6" fmla="*/ 5 w 13"/>
                <a:gd name="T7" fmla="*/ 4 h 7"/>
                <a:gd name="T8" fmla="*/ 1 w 13"/>
                <a:gd name="T9" fmla="*/ 3 h 7"/>
                <a:gd name="T10" fmla="*/ 1 w 13"/>
                <a:gd name="T11" fmla="*/ 6 h 7"/>
                <a:gd name="T12" fmla="*/ 11 w 13"/>
                <a:gd name="T13" fmla="*/ 4 h 7"/>
                <a:gd name="T14" fmla="*/ 9 w 13"/>
                <a:gd name="T15" fmla="*/ 3 h 7"/>
                <a:gd name="T16" fmla="*/ 12 w 13"/>
                <a:gd name="T17" fmla="*/ 3 h 7"/>
                <a:gd name="T18" fmla="*/ 10 w 13"/>
                <a:gd name="T19" fmla="*/ 1 h 7"/>
                <a:gd name="T20" fmla="*/ 10 w 13"/>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7">
                  <a:moveTo>
                    <a:pt x="10" y="1"/>
                  </a:moveTo>
                  <a:cubicBezTo>
                    <a:pt x="9" y="1"/>
                    <a:pt x="8" y="1"/>
                    <a:pt x="7" y="1"/>
                  </a:cubicBezTo>
                  <a:cubicBezTo>
                    <a:pt x="6" y="1"/>
                    <a:pt x="6" y="1"/>
                    <a:pt x="5" y="1"/>
                  </a:cubicBezTo>
                  <a:cubicBezTo>
                    <a:pt x="3" y="2"/>
                    <a:pt x="4" y="4"/>
                    <a:pt x="5" y="4"/>
                  </a:cubicBezTo>
                  <a:cubicBezTo>
                    <a:pt x="4" y="4"/>
                    <a:pt x="2" y="1"/>
                    <a:pt x="1" y="3"/>
                  </a:cubicBezTo>
                  <a:cubicBezTo>
                    <a:pt x="0" y="4"/>
                    <a:pt x="0" y="5"/>
                    <a:pt x="1" y="6"/>
                  </a:cubicBezTo>
                  <a:cubicBezTo>
                    <a:pt x="2" y="7"/>
                    <a:pt x="10" y="5"/>
                    <a:pt x="11" y="4"/>
                  </a:cubicBezTo>
                  <a:cubicBezTo>
                    <a:pt x="11" y="4"/>
                    <a:pt x="10" y="3"/>
                    <a:pt x="9" y="3"/>
                  </a:cubicBezTo>
                  <a:cubicBezTo>
                    <a:pt x="10" y="3"/>
                    <a:pt x="12" y="3"/>
                    <a:pt x="12" y="3"/>
                  </a:cubicBezTo>
                  <a:cubicBezTo>
                    <a:pt x="13" y="2"/>
                    <a:pt x="11" y="0"/>
                    <a:pt x="10" y="1"/>
                  </a:cubicBezTo>
                  <a:cubicBezTo>
                    <a:pt x="9" y="1"/>
                    <a:pt x="11" y="0"/>
                    <a:pt x="1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2" name="Freeform 566"/>
            <p:cNvSpPr>
              <a:spLocks/>
            </p:cNvSpPr>
            <p:nvPr/>
          </p:nvSpPr>
          <p:spPr bwMode="auto">
            <a:xfrm>
              <a:off x="4534582" y="5927165"/>
              <a:ext cx="76432" cy="66896"/>
            </a:xfrm>
            <a:custGeom>
              <a:avLst/>
              <a:gdLst>
                <a:gd name="T0" fmla="*/ 2 w 8"/>
                <a:gd name="T1" fmla="*/ 6 h 7"/>
                <a:gd name="T2" fmla="*/ 5 w 8"/>
                <a:gd name="T3" fmla="*/ 4 h 7"/>
                <a:gd name="T4" fmla="*/ 8 w 8"/>
                <a:gd name="T5" fmla="*/ 4 h 7"/>
                <a:gd name="T6" fmla="*/ 5 w 8"/>
                <a:gd name="T7" fmla="*/ 2 h 7"/>
                <a:gd name="T8" fmla="*/ 2 w 8"/>
                <a:gd name="T9" fmla="*/ 6 h 7"/>
                <a:gd name="T10" fmla="*/ 2 w 8"/>
                <a:gd name="T11" fmla="*/ 6 h 7"/>
                <a:gd name="T12" fmla="*/ 2 w 8"/>
                <a:gd name="T13" fmla="*/ 6 h 7"/>
              </a:gdLst>
              <a:ahLst/>
              <a:cxnLst>
                <a:cxn ang="0">
                  <a:pos x="T0" y="T1"/>
                </a:cxn>
                <a:cxn ang="0">
                  <a:pos x="T2" y="T3"/>
                </a:cxn>
                <a:cxn ang="0">
                  <a:pos x="T4" y="T5"/>
                </a:cxn>
                <a:cxn ang="0">
                  <a:pos x="T6" y="T7"/>
                </a:cxn>
                <a:cxn ang="0">
                  <a:pos x="T8" y="T9"/>
                </a:cxn>
                <a:cxn ang="0">
                  <a:pos x="T10" y="T11"/>
                </a:cxn>
                <a:cxn ang="0">
                  <a:pos x="T12" y="T13"/>
                </a:cxn>
              </a:cxnLst>
              <a:rect l="0" t="0" r="r" b="b"/>
              <a:pathLst>
                <a:path w="8" h="7">
                  <a:moveTo>
                    <a:pt x="2" y="6"/>
                  </a:moveTo>
                  <a:cubicBezTo>
                    <a:pt x="3" y="5"/>
                    <a:pt x="4" y="5"/>
                    <a:pt x="5" y="4"/>
                  </a:cubicBezTo>
                  <a:cubicBezTo>
                    <a:pt x="6" y="4"/>
                    <a:pt x="8" y="4"/>
                    <a:pt x="8" y="4"/>
                  </a:cubicBezTo>
                  <a:cubicBezTo>
                    <a:pt x="8" y="4"/>
                    <a:pt x="7" y="0"/>
                    <a:pt x="5" y="2"/>
                  </a:cubicBezTo>
                  <a:cubicBezTo>
                    <a:pt x="5" y="2"/>
                    <a:pt x="1" y="5"/>
                    <a:pt x="2" y="6"/>
                  </a:cubicBezTo>
                  <a:cubicBezTo>
                    <a:pt x="2" y="6"/>
                    <a:pt x="2" y="6"/>
                    <a:pt x="2" y="6"/>
                  </a:cubicBezTo>
                  <a:cubicBezTo>
                    <a:pt x="4" y="5"/>
                    <a:pt x="0" y="7"/>
                    <a:pt x="2"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3" name="Freeform 567"/>
            <p:cNvSpPr>
              <a:spLocks/>
            </p:cNvSpPr>
            <p:nvPr/>
          </p:nvSpPr>
          <p:spPr bwMode="auto">
            <a:xfrm>
              <a:off x="4002734" y="6182007"/>
              <a:ext cx="92356" cy="35042"/>
            </a:xfrm>
            <a:custGeom>
              <a:avLst/>
              <a:gdLst>
                <a:gd name="T0" fmla="*/ 9 w 10"/>
                <a:gd name="T1" fmla="*/ 2 h 4"/>
                <a:gd name="T2" fmla="*/ 9 w 10"/>
                <a:gd name="T3" fmla="*/ 1 h 4"/>
                <a:gd name="T4" fmla="*/ 6 w 10"/>
                <a:gd name="T5" fmla="*/ 0 h 4"/>
                <a:gd name="T6" fmla="*/ 2 w 10"/>
                <a:gd name="T7" fmla="*/ 2 h 4"/>
                <a:gd name="T8" fmla="*/ 3 w 10"/>
                <a:gd name="T9" fmla="*/ 4 h 4"/>
                <a:gd name="T10" fmla="*/ 9 w 10"/>
                <a:gd name="T11" fmla="*/ 2 h 4"/>
                <a:gd name="T12" fmla="*/ 9 w 10"/>
                <a:gd name="T13" fmla="*/ 2 h 4"/>
              </a:gdLst>
              <a:ahLst/>
              <a:cxnLst>
                <a:cxn ang="0">
                  <a:pos x="T0" y="T1"/>
                </a:cxn>
                <a:cxn ang="0">
                  <a:pos x="T2" y="T3"/>
                </a:cxn>
                <a:cxn ang="0">
                  <a:pos x="T4" y="T5"/>
                </a:cxn>
                <a:cxn ang="0">
                  <a:pos x="T6" y="T7"/>
                </a:cxn>
                <a:cxn ang="0">
                  <a:pos x="T8" y="T9"/>
                </a:cxn>
                <a:cxn ang="0">
                  <a:pos x="T10" y="T11"/>
                </a:cxn>
                <a:cxn ang="0">
                  <a:pos x="T12" y="T13"/>
                </a:cxn>
              </a:cxnLst>
              <a:rect l="0" t="0" r="r" b="b"/>
              <a:pathLst>
                <a:path w="10" h="4">
                  <a:moveTo>
                    <a:pt x="9" y="2"/>
                  </a:moveTo>
                  <a:cubicBezTo>
                    <a:pt x="10" y="2"/>
                    <a:pt x="8" y="1"/>
                    <a:pt x="9" y="1"/>
                  </a:cubicBezTo>
                  <a:cubicBezTo>
                    <a:pt x="8" y="0"/>
                    <a:pt x="7" y="0"/>
                    <a:pt x="6" y="0"/>
                  </a:cubicBezTo>
                  <a:cubicBezTo>
                    <a:pt x="5" y="1"/>
                    <a:pt x="3" y="1"/>
                    <a:pt x="2" y="2"/>
                  </a:cubicBezTo>
                  <a:cubicBezTo>
                    <a:pt x="0" y="3"/>
                    <a:pt x="2" y="4"/>
                    <a:pt x="3" y="4"/>
                  </a:cubicBezTo>
                  <a:cubicBezTo>
                    <a:pt x="5" y="4"/>
                    <a:pt x="7" y="1"/>
                    <a:pt x="9" y="2"/>
                  </a:cubicBezTo>
                  <a:cubicBezTo>
                    <a:pt x="10" y="2"/>
                    <a:pt x="7" y="1"/>
                    <a:pt x="9"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4" name="Freeform 568"/>
            <p:cNvSpPr>
              <a:spLocks/>
            </p:cNvSpPr>
            <p:nvPr/>
          </p:nvSpPr>
          <p:spPr bwMode="auto">
            <a:xfrm>
              <a:off x="3891269" y="6236163"/>
              <a:ext cx="54139" cy="47785"/>
            </a:xfrm>
            <a:custGeom>
              <a:avLst/>
              <a:gdLst>
                <a:gd name="T0" fmla="*/ 6 w 6"/>
                <a:gd name="T1" fmla="*/ 2 h 5"/>
                <a:gd name="T2" fmla="*/ 3 w 6"/>
                <a:gd name="T3" fmla="*/ 2 h 5"/>
                <a:gd name="T4" fmla="*/ 3 w 6"/>
                <a:gd name="T5" fmla="*/ 4 h 5"/>
                <a:gd name="T6" fmla="*/ 0 w 6"/>
                <a:gd name="T7" fmla="*/ 5 h 5"/>
                <a:gd name="T8" fmla="*/ 6 w 6"/>
                <a:gd name="T9" fmla="*/ 2 h 5"/>
              </a:gdLst>
              <a:ahLst/>
              <a:cxnLst>
                <a:cxn ang="0">
                  <a:pos x="T0" y="T1"/>
                </a:cxn>
                <a:cxn ang="0">
                  <a:pos x="T2" y="T3"/>
                </a:cxn>
                <a:cxn ang="0">
                  <a:pos x="T4" y="T5"/>
                </a:cxn>
                <a:cxn ang="0">
                  <a:pos x="T6" y="T7"/>
                </a:cxn>
                <a:cxn ang="0">
                  <a:pos x="T8" y="T9"/>
                </a:cxn>
              </a:cxnLst>
              <a:rect l="0" t="0" r="r" b="b"/>
              <a:pathLst>
                <a:path w="6" h="5">
                  <a:moveTo>
                    <a:pt x="6" y="2"/>
                  </a:moveTo>
                  <a:cubicBezTo>
                    <a:pt x="6" y="0"/>
                    <a:pt x="4" y="1"/>
                    <a:pt x="3" y="2"/>
                  </a:cubicBezTo>
                  <a:cubicBezTo>
                    <a:pt x="3" y="2"/>
                    <a:pt x="3" y="3"/>
                    <a:pt x="3" y="4"/>
                  </a:cubicBezTo>
                  <a:cubicBezTo>
                    <a:pt x="2" y="4"/>
                    <a:pt x="0" y="5"/>
                    <a:pt x="0" y="5"/>
                  </a:cubicBezTo>
                  <a:cubicBezTo>
                    <a:pt x="0" y="5"/>
                    <a:pt x="6" y="5"/>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5" name="Freeform 569"/>
            <p:cNvSpPr>
              <a:spLocks/>
            </p:cNvSpPr>
            <p:nvPr/>
          </p:nvSpPr>
          <p:spPr bwMode="auto">
            <a:xfrm>
              <a:off x="7066431" y="5076623"/>
              <a:ext cx="194268" cy="121050"/>
            </a:xfrm>
            <a:custGeom>
              <a:avLst/>
              <a:gdLst>
                <a:gd name="T0" fmla="*/ 19 w 21"/>
                <a:gd name="T1" fmla="*/ 9 h 13"/>
                <a:gd name="T2" fmla="*/ 18 w 21"/>
                <a:gd name="T3" fmla="*/ 7 h 13"/>
                <a:gd name="T4" fmla="*/ 14 w 21"/>
                <a:gd name="T5" fmla="*/ 4 h 13"/>
                <a:gd name="T6" fmla="*/ 8 w 21"/>
                <a:gd name="T7" fmla="*/ 1 h 13"/>
                <a:gd name="T8" fmla="*/ 5 w 21"/>
                <a:gd name="T9" fmla="*/ 6 h 13"/>
                <a:gd name="T10" fmla="*/ 0 w 21"/>
                <a:gd name="T11" fmla="*/ 8 h 13"/>
                <a:gd name="T12" fmla="*/ 7 w 21"/>
                <a:gd name="T13" fmla="*/ 11 h 13"/>
                <a:gd name="T14" fmla="*/ 15 w 21"/>
                <a:gd name="T15" fmla="*/ 12 h 13"/>
                <a:gd name="T16" fmla="*/ 20 w 21"/>
                <a:gd name="T17" fmla="*/ 9 h 13"/>
                <a:gd name="T18" fmla="*/ 19 w 21"/>
                <a:gd name="T19" fmla="*/ 9 h 13"/>
                <a:gd name="T20" fmla="*/ 19 w 21"/>
                <a:gd name="T21"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 h="13">
                  <a:moveTo>
                    <a:pt x="19" y="9"/>
                  </a:moveTo>
                  <a:cubicBezTo>
                    <a:pt x="15" y="10"/>
                    <a:pt x="19" y="8"/>
                    <a:pt x="18" y="7"/>
                  </a:cubicBezTo>
                  <a:cubicBezTo>
                    <a:pt x="17" y="7"/>
                    <a:pt x="15" y="4"/>
                    <a:pt x="14" y="4"/>
                  </a:cubicBezTo>
                  <a:cubicBezTo>
                    <a:pt x="12" y="4"/>
                    <a:pt x="10" y="1"/>
                    <a:pt x="8" y="1"/>
                  </a:cubicBezTo>
                  <a:cubicBezTo>
                    <a:pt x="6" y="0"/>
                    <a:pt x="6" y="5"/>
                    <a:pt x="5" y="6"/>
                  </a:cubicBezTo>
                  <a:cubicBezTo>
                    <a:pt x="4" y="6"/>
                    <a:pt x="0" y="6"/>
                    <a:pt x="0" y="8"/>
                  </a:cubicBezTo>
                  <a:cubicBezTo>
                    <a:pt x="1" y="10"/>
                    <a:pt x="6" y="11"/>
                    <a:pt x="7" y="11"/>
                  </a:cubicBezTo>
                  <a:cubicBezTo>
                    <a:pt x="9" y="12"/>
                    <a:pt x="13" y="13"/>
                    <a:pt x="15" y="12"/>
                  </a:cubicBezTo>
                  <a:cubicBezTo>
                    <a:pt x="15" y="12"/>
                    <a:pt x="20" y="10"/>
                    <a:pt x="20" y="9"/>
                  </a:cubicBezTo>
                  <a:cubicBezTo>
                    <a:pt x="20" y="9"/>
                    <a:pt x="19" y="9"/>
                    <a:pt x="19" y="9"/>
                  </a:cubicBezTo>
                  <a:cubicBezTo>
                    <a:pt x="18" y="10"/>
                    <a:pt x="21" y="9"/>
                    <a:pt x="19"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6" name="Freeform 570"/>
            <p:cNvSpPr>
              <a:spLocks/>
            </p:cNvSpPr>
            <p:nvPr/>
          </p:nvSpPr>
          <p:spPr bwMode="auto">
            <a:xfrm>
              <a:off x="6999554" y="5133964"/>
              <a:ext cx="47770" cy="35042"/>
            </a:xfrm>
            <a:custGeom>
              <a:avLst/>
              <a:gdLst>
                <a:gd name="T0" fmla="*/ 2 w 5"/>
                <a:gd name="T1" fmla="*/ 4 h 4"/>
                <a:gd name="T2" fmla="*/ 4 w 5"/>
                <a:gd name="T3" fmla="*/ 1 h 4"/>
                <a:gd name="T4" fmla="*/ 2 w 5"/>
                <a:gd name="T5" fmla="*/ 4 h 4"/>
                <a:gd name="T6" fmla="*/ 2 w 5"/>
                <a:gd name="T7" fmla="*/ 4 h 4"/>
              </a:gdLst>
              <a:ahLst/>
              <a:cxnLst>
                <a:cxn ang="0">
                  <a:pos x="T0" y="T1"/>
                </a:cxn>
                <a:cxn ang="0">
                  <a:pos x="T2" y="T3"/>
                </a:cxn>
                <a:cxn ang="0">
                  <a:pos x="T4" y="T5"/>
                </a:cxn>
                <a:cxn ang="0">
                  <a:pos x="T6" y="T7"/>
                </a:cxn>
              </a:cxnLst>
              <a:rect l="0" t="0" r="r" b="b"/>
              <a:pathLst>
                <a:path w="5" h="4">
                  <a:moveTo>
                    <a:pt x="2" y="4"/>
                  </a:moveTo>
                  <a:cubicBezTo>
                    <a:pt x="0" y="4"/>
                    <a:pt x="4" y="0"/>
                    <a:pt x="4" y="1"/>
                  </a:cubicBezTo>
                  <a:cubicBezTo>
                    <a:pt x="5" y="1"/>
                    <a:pt x="3" y="4"/>
                    <a:pt x="2" y="4"/>
                  </a:cubicBezTo>
                  <a:cubicBezTo>
                    <a:pt x="1" y="4"/>
                    <a:pt x="4" y="4"/>
                    <a:pt x="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7" name="Freeform 571"/>
            <p:cNvSpPr>
              <a:spLocks/>
            </p:cNvSpPr>
            <p:nvPr/>
          </p:nvSpPr>
          <p:spPr bwMode="auto">
            <a:xfrm>
              <a:off x="6942228" y="5169003"/>
              <a:ext cx="19109" cy="19114"/>
            </a:xfrm>
            <a:custGeom>
              <a:avLst/>
              <a:gdLst>
                <a:gd name="T0" fmla="*/ 1 w 2"/>
                <a:gd name="T1" fmla="*/ 2 h 2"/>
                <a:gd name="T2" fmla="*/ 1 w 2"/>
                <a:gd name="T3" fmla="*/ 0 h 2"/>
                <a:gd name="T4" fmla="*/ 1 w 2"/>
                <a:gd name="T5" fmla="*/ 2 h 2"/>
              </a:gdLst>
              <a:ahLst/>
              <a:cxnLst>
                <a:cxn ang="0">
                  <a:pos x="T0" y="T1"/>
                </a:cxn>
                <a:cxn ang="0">
                  <a:pos x="T2" y="T3"/>
                </a:cxn>
                <a:cxn ang="0">
                  <a:pos x="T4" y="T5"/>
                </a:cxn>
              </a:cxnLst>
              <a:rect l="0" t="0" r="r" b="b"/>
              <a:pathLst>
                <a:path w="2" h="2">
                  <a:moveTo>
                    <a:pt x="1" y="2"/>
                  </a:moveTo>
                  <a:cubicBezTo>
                    <a:pt x="0" y="2"/>
                    <a:pt x="0" y="1"/>
                    <a:pt x="1" y="0"/>
                  </a:cubicBezTo>
                  <a:cubicBezTo>
                    <a:pt x="2" y="0"/>
                    <a:pt x="2"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8" name="Freeform 572"/>
            <p:cNvSpPr>
              <a:spLocks/>
            </p:cNvSpPr>
            <p:nvPr/>
          </p:nvSpPr>
          <p:spPr bwMode="auto">
            <a:xfrm>
              <a:off x="6139678" y="4777183"/>
              <a:ext cx="859874" cy="420492"/>
            </a:xfrm>
            <a:custGeom>
              <a:avLst/>
              <a:gdLst>
                <a:gd name="T0" fmla="*/ 76 w 92"/>
                <a:gd name="T1" fmla="*/ 41 h 45"/>
                <a:gd name="T2" fmla="*/ 71 w 92"/>
                <a:gd name="T3" fmla="*/ 39 h 45"/>
                <a:gd name="T4" fmla="*/ 61 w 92"/>
                <a:gd name="T5" fmla="*/ 38 h 45"/>
                <a:gd name="T6" fmla="*/ 45 w 92"/>
                <a:gd name="T7" fmla="*/ 43 h 45"/>
                <a:gd name="T8" fmla="*/ 29 w 92"/>
                <a:gd name="T9" fmla="*/ 41 h 45"/>
                <a:gd name="T10" fmla="*/ 21 w 92"/>
                <a:gd name="T11" fmla="*/ 38 h 45"/>
                <a:gd name="T12" fmla="*/ 10 w 92"/>
                <a:gd name="T13" fmla="*/ 31 h 45"/>
                <a:gd name="T14" fmla="*/ 40 w 92"/>
                <a:gd name="T15" fmla="*/ 29 h 45"/>
                <a:gd name="T16" fmla="*/ 9 w 92"/>
                <a:gd name="T17" fmla="*/ 26 h 45"/>
                <a:gd name="T18" fmla="*/ 16 w 92"/>
                <a:gd name="T19" fmla="*/ 19 h 45"/>
                <a:gd name="T20" fmla="*/ 14 w 92"/>
                <a:gd name="T21" fmla="*/ 18 h 45"/>
                <a:gd name="T22" fmla="*/ 7 w 92"/>
                <a:gd name="T23" fmla="*/ 17 h 45"/>
                <a:gd name="T24" fmla="*/ 4 w 92"/>
                <a:gd name="T25" fmla="*/ 11 h 45"/>
                <a:gd name="T26" fmla="*/ 8 w 92"/>
                <a:gd name="T27" fmla="*/ 7 h 45"/>
                <a:gd name="T28" fmla="*/ 24 w 92"/>
                <a:gd name="T29" fmla="*/ 1 h 45"/>
                <a:gd name="T30" fmla="*/ 29 w 92"/>
                <a:gd name="T31" fmla="*/ 7 h 45"/>
                <a:gd name="T32" fmla="*/ 39 w 92"/>
                <a:gd name="T33" fmla="*/ 6 h 45"/>
                <a:gd name="T34" fmla="*/ 43 w 92"/>
                <a:gd name="T35" fmla="*/ 8 h 45"/>
                <a:gd name="T36" fmla="*/ 47 w 92"/>
                <a:gd name="T37" fmla="*/ 9 h 45"/>
                <a:gd name="T38" fmla="*/ 43 w 92"/>
                <a:gd name="T39" fmla="*/ 4 h 45"/>
                <a:gd name="T40" fmla="*/ 54 w 92"/>
                <a:gd name="T41" fmla="*/ 10 h 45"/>
                <a:gd name="T42" fmla="*/ 60 w 92"/>
                <a:gd name="T43" fmla="*/ 14 h 45"/>
                <a:gd name="T44" fmla="*/ 59 w 92"/>
                <a:gd name="T45" fmla="*/ 1 h 45"/>
                <a:gd name="T46" fmla="*/ 69 w 92"/>
                <a:gd name="T47" fmla="*/ 6 h 45"/>
                <a:gd name="T48" fmla="*/ 74 w 92"/>
                <a:gd name="T49" fmla="*/ 19 h 45"/>
                <a:gd name="T50" fmla="*/ 82 w 92"/>
                <a:gd name="T51" fmla="*/ 26 h 45"/>
                <a:gd name="T52" fmla="*/ 92 w 92"/>
                <a:gd name="T53" fmla="*/ 33 h 45"/>
                <a:gd name="T54" fmla="*/ 83 w 92"/>
                <a:gd name="T55" fmla="*/ 35 h 45"/>
                <a:gd name="T56" fmla="*/ 81 w 92"/>
                <a:gd name="T57" fmla="*/ 36 h 45"/>
                <a:gd name="T58" fmla="*/ 85 w 92"/>
                <a:gd name="T59" fmla="*/ 36 h 45"/>
                <a:gd name="T60" fmla="*/ 89 w 92"/>
                <a:gd name="T61" fmla="*/ 39 h 45"/>
                <a:gd name="T62" fmla="*/ 83 w 92"/>
                <a:gd name="T63" fmla="*/ 41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2" h="45">
                  <a:moveTo>
                    <a:pt x="83" y="41"/>
                  </a:moveTo>
                  <a:cubicBezTo>
                    <a:pt x="81" y="41"/>
                    <a:pt x="79" y="41"/>
                    <a:pt x="76" y="41"/>
                  </a:cubicBezTo>
                  <a:cubicBezTo>
                    <a:pt x="75" y="41"/>
                    <a:pt x="74" y="41"/>
                    <a:pt x="73" y="41"/>
                  </a:cubicBezTo>
                  <a:cubicBezTo>
                    <a:pt x="72" y="41"/>
                    <a:pt x="72" y="40"/>
                    <a:pt x="71" y="39"/>
                  </a:cubicBezTo>
                  <a:cubicBezTo>
                    <a:pt x="70" y="39"/>
                    <a:pt x="66" y="40"/>
                    <a:pt x="65" y="38"/>
                  </a:cubicBezTo>
                  <a:cubicBezTo>
                    <a:pt x="65" y="35"/>
                    <a:pt x="63" y="37"/>
                    <a:pt x="61" y="38"/>
                  </a:cubicBezTo>
                  <a:cubicBezTo>
                    <a:pt x="58" y="40"/>
                    <a:pt x="56" y="39"/>
                    <a:pt x="54" y="40"/>
                  </a:cubicBezTo>
                  <a:cubicBezTo>
                    <a:pt x="51" y="41"/>
                    <a:pt x="48" y="42"/>
                    <a:pt x="45" y="43"/>
                  </a:cubicBezTo>
                  <a:cubicBezTo>
                    <a:pt x="41" y="43"/>
                    <a:pt x="35" y="45"/>
                    <a:pt x="31" y="43"/>
                  </a:cubicBezTo>
                  <a:cubicBezTo>
                    <a:pt x="31" y="43"/>
                    <a:pt x="29" y="42"/>
                    <a:pt x="29" y="41"/>
                  </a:cubicBezTo>
                  <a:cubicBezTo>
                    <a:pt x="29" y="40"/>
                    <a:pt x="29" y="38"/>
                    <a:pt x="27" y="38"/>
                  </a:cubicBezTo>
                  <a:cubicBezTo>
                    <a:pt x="25" y="38"/>
                    <a:pt x="23" y="38"/>
                    <a:pt x="21" y="38"/>
                  </a:cubicBezTo>
                  <a:cubicBezTo>
                    <a:pt x="19" y="38"/>
                    <a:pt x="17" y="38"/>
                    <a:pt x="15" y="36"/>
                  </a:cubicBezTo>
                  <a:cubicBezTo>
                    <a:pt x="14" y="36"/>
                    <a:pt x="9" y="32"/>
                    <a:pt x="10" y="31"/>
                  </a:cubicBezTo>
                  <a:cubicBezTo>
                    <a:pt x="16" y="28"/>
                    <a:pt x="23" y="29"/>
                    <a:pt x="28" y="29"/>
                  </a:cubicBezTo>
                  <a:cubicBezTo>
                    <a:pt x="29" y="29"/>
                    <a:pt x="40" y="29"/>
                    <a:pt x="40" y="29"/>
                  </a:cubicBezTo>
                  <a:cubicBezTo>
                    <a:pt x="40" y="27"/>
                    <a:pt x="26" y="25"/>
                    <a:pt x="25" y="25"/>
                  </a:cubicBezTo>
                  <a:cubicBezTo>
                    <a:pt x="20" y="25"/>
                    <a:pt x="14" y="28"/>
                    <a:pt x="9" y="26"/>
                  </a:cubicBezTo>
                  <a:cubicBezTo>
                    <a:pt x="7" y="25"/>
                    <a:pt x="3" y="23"/>
                    <a:pt x="7" y="21"/>
                  </a:cubicBezTo>
                  <a:cubicBezTo>
                    <a:pt x="10" y="20"/>
                    <a:pt x="13" y="19"/>
                    <a:pt x="16" y="19"/>
                  </a:cubicBezTo>
                  <a:cubicBezTo>
                    <a:pt x="18" y="18"/>
                    <a:pt x="20" y="18"/>
                    <a:pt x="21" y="18"/>
                  </a:cubicBezTo>
                  <a:cubicBezTo>
                    <a:pt x="19" y="19"/>
                    <a:pt x="16" y="18"/>
                    <a:pt x="14" y="18"/>
                  </a:cubicBezTo>
                  <a:cubicBezTo>
                    <a:pt x="13" y="18"/>
                    <a:pt x="7" y="19"/>
                    <a:pt x="6" y="18"/>
                  </a:cubicBezTo>
                  <a:cubicBezTo>
                    <a:pt x="6" y="18"/>
                    <a:pt x="7" y="17"/>
                    <a:pt x="7" y="17"/>
                  </a:cubicBezTo>
                  <a:cubicBezTo>
                    <a:pt x="7" y="16"/>
                    <a:pt x="0" y="17"/>
                    <a:pt x="1" y="15"/>
                  </a:cubicBezTo>
                  <a:cubicBezTo>
                    <a:pt x="2" y="14"/>
                    <a:pt x="3" y="12"/>
                    <a:pt x="4" y="11"/>
                  </a:cubicBezTo>
                  <a:cubicBezTo>
                    <a:pt x="8" y="10"/>
                    <a:pt x="4" y="10"/>
                    <a:pt x="4" y="9"/>
                  </a:cubicBezTo>
                  <a:cubicBezTo>
                    <a:pt x="4" y="9"/>
                    <a:pt x="7" y="7"/>
                    <a:pt x="8" y="7"/>
                  </a:cubicBezTo>
                  <a:cubicBezTo>
                    <a:pt x="10" y="6"/>
                    <a:pt x="11" y="5"/>
                    <a:pt x="13" y="4"/>
                  </a:cubicBezTo>
                  <a:cubicBezTo>
                    <a:pt x="17" y="2"/>
                    <a:pt x="20" y="1"/>
                    <a:pt x="24" y="1"/>
                  </a:cubicBezTo>
                  <a:cubicBezTo>
                    <a:pt x="29" y="1"/>
                    <a:pt x="24" y="7"/>
                    <a:pt x="24" y="7"/>
                  </a:cubicBezTo>
                  <a:cubicBezTo>
                    <a:pt x="26" y="8"/>
                    <a:pt x="28" y="8"/>
                    <a:pt x="29" y="7"/>
                  </a:cubicBezTo>
                  <a:cubicBezTo>
                    <a:pt x="30" y="7"/>
                    <a:pt x="30" y="4"/>
                    <a:pt x="31" y="4"/>
                  </a:cubicBezTo>
                  <a:cubicBezTo>
                    <a:pt x="33" y="4"/>
                    <a:pt x="37" y="4"/>
                    <a:pt x="39" y="6"/>
                  </a:cubicBezTo>
                  <a:cubicBezTo>
                    <a:pt x="42" y="8"/>
                    <a:pt x="35" y="11"/>
                    <a:pt x="40" y="10"/>
                  </a:cubicBezTo>
                  <a:cubicBezTo>
                    <a:pt x="41" y="10"/>
                    <a:pt x="42" y="9"/>
                    <a:pt x="43" y="8"/>
                  </a:cubicBezTo>
                  <a:cubicBezTo>
                    <a:pt x="44" y="8"/>
                    <a:pt x="44" y="8"/>
                    <a:pt x="45" y="8"/>
                  </a:cubicBezTo>
                  <a:cubicBezTo>
                    <a:pt x="46" y="8"/>
                    <a:pt x="46" y="8"/>
                    <a:pt x="47" y="9"/>
                  </a:cubicBezTo>
                  <a:cubicBezTo>
                    <a:pt x="48" y="9"/>
                    <a:pt x="48" y="7"/>
                    <a:pt x="48" y="6"/>
                  </a:cubicBezTo>
                  <a:cubicBezTo>
                    <a:pt x="47" y="6"/>
                    <a:pt x="44" y="4"/>
                    <a:pt x="43" y="4"/>
                  </a:cubicBezTo>
                  <a:cubicBezTo>
                    <a:pt x="45" y="3"/>
                    <a:pt x="49" y="5"/>
                    <a:pt x="50" y="6"/>
                  </a:cubicBezTo>
                  <a:cubicBezTo>
                    <a:pt x="53" y="7"/>
                    <a:pt x="53" y="8"/>
                    <a:pt x="54" y="10"/>
                  </a:cubicBezTo>
                  <a:cubicBezTo>
                    <a:pt x="54" y="11"/>
                    <a:pt x="54" y="16"/>
                    <a:pt x="56" y="16"/>
                  </a:cubicBezTo>
                  <a:cubicBezTo>
                    <a:pt x="57" y="16"/>
                    <a:pt x="61" y="16"/>
                    <a:pt x="60" y="14"/>
                  </a:cubicBezTo>
                  <a:cubicBezTo>
                    <a:pt x="59" y="10"/>
                    <a:pt x="57" y="7"/>
                    <a:pt x="56" y="3"/>
                  </a:cubicBezTo>
                  <a:cubicBezTo>
                    <a:pt x="55" y="0"/>
                    <a:pt x="58" y="1"/>
                    <a:pt x="59" y="1"/>
                  </a:cubicBezTo>
                  <a:cubicBezTo>
                    <a:pt x="62" y="2"/>
                    <a:pt x="62" y="0"/>
                    <a:pt x="64" y="1"/>
                  </a:cubicBezTo>
                  <a:cubicBezTo>
                    <a:pt x="66" y="3"/>
                    <a:pt x="69" y="4"/>
                    <a:pt x="69" y="6"/>
                  </a:cubicBezTo>
                  <a:cubicBezTo>
                    <a:pt x="70" y="9"/>
                    <a:pt x="71" y="11"/>
                    <a:pt x="73" y="13"/>
                  </a:cubicBezTo>
                  <a:cubicBezTo>
                    <a:pt x="74" y="16"/>
                    <a:pt x="75" y="17"/>
                    <a:pt x="74" y="19"/>
                  </a:cubicBezTo>
                  <a:cubicBezTo>
                    <a:pt x="73" y="22"/>
                    <a:pt x="76" y="25"/>
                    <a:pt x="78" y="26"/>
                  </a:cubicBezTo>
                  <a:cubicBezTo>
                    <a:pt x="79" y="26"/>
                    <a:pt x="81" y="26"/>
                    <a:pt x="82" y="26"/>
                  </a:cubicBezTo>
                  <a:cubicBezTo>
                    <a:pt x="83" y="27"/>
                    <a:pt x="84" y="28"/>
                    <a:pt x="85" y="28"/>
                  </a:cubicBezTo>
                  <a:cubicBezTo>
                    <a:pt x="88" y="29"/>
                    <a:pt x="92" y="29"/>
                    <a:pt x="92" y="33"/>
                  </a:cubicBezTo>
                  <a:cubicBezTo>
                    <a:pt x="92" y="35"/>
                    <a:pt x="83" y="32"/>
                    <a:pt x="83" y="32"/>
                  </a:cubicBezTo>
                  <a:cubicBezTo>
                    <a:pt x="83" y="33"/>
                    <a:pt x="83" y="34"/>
                    <a:pt x="83" y="35"/>
                  </a:cubicBezTo>
                  <a:cubicBezTo>
                    <a:pt x="83" y="35"/>
                    <a:pt x="80" y="35"/>
                    <a:pt x="80" y="35"/>
                  </a:cubicBezTo>
                  <a:cubicBezTo>
                    <a:pt x="81" y="35"/>
                    <a:pt x="81" y="36"/>
                    <a:pt x="81" y="36"/>
                  </a:cubicBezTo>
                  <a:cubicBezTo>
                    <a:pt x="81" y="37"/>
                    <a:pt x="81" y="38"/>
                    <a:pt x="81" y="38"/>
                  </a:cubicBezTo>
                  <a:cubicBezTo>
                    <a:pt x="81" y="38"/>
                    <a:pt x="85" y="36"/>
                    <a:pt x="85" y="36"/>
                  </a:cubicBezTo>
                  <a:cubicBezTo>
                    <a:pt x="87" y="36"/>
                    <a:pt x="86" y="37"/>
                    <a:pt x="86" y="38"/>
                  </a:cubicBezTo>
                  <a:cubicBezTo>
                    <a:pt x="86" y="38"/>
                    <a:pt x="88" y="38"/>
                    <a:pt x="89" y="39"/>
                  </a:cubicBezTo>
                  <a:cubicBezTo>
                    <a:pt x="89" y="39"/>
                    <a:pt x="83" y="41"/>
                    <a:pt x="83" y="41"/>
                  </a:cubicBezTo>
                  <a:cubicBezTo>
                    <a:pt x="81" y="41"/>
                    <a:pt x="86" y="41"/>
                    <a:pt x="83" y="4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79" name="Freeform 573"/>
            <p:cNvSpPr>
              <a:spLocks/>
            </p:cNvSpPr>
            <p:nvPr/>
          </p:nvSpPr>
          <p:spPr bwMode="auto">
            <a:xfrm>
              <a:off x="6709745" y="4738956"/>
              <a:ext cx="130574" cy="86010"/>
            </a:xfrm>
            <a:custGeom>
              <a:avLst/>
              <a:gdLst>
                <a:gd name="T0" fmla="*/ 9 w 14"/>
                <a:gd name="T1" fmla="*/ 8 h 9"/>
                <a:gd name="T2" fmla="*/ 5 w 14"/>
                <a:gd name="T3" fmla="*/ 5 h 9"/>
                <a:gd name="T4" fmla="*/ 0 w 14"/>
                <a:gd name="T5" fmla="*/ 3 h 9"/>
                <a:gd name="T6" fmla="*/ 4 w 14"/>
                <a:gd name="T7" fmla="*/ 0 h 9"/>
                <a:gd name="T8" fmla="*/ 10 w 14"/>
                <a:gd name="T9" fmla="*/ 1 h 9"/>
                <a:gd name="T10" fmla="*/ 12 w 14"/>
                <a:gd name="T11" fmla="*/ 4 h 9"/>
                <a:gd name="T12" fmla="*/ 9 w 14"/>
                <a:gd name="T13" fmla="*/ 8 h 9"/>
                <a:gd name="T14" fmla="*/ 9 w 14"/>
                <a:gd name="T15" fmla="*/ 8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 h="9">
                  <a:moveTo>
                    <a:pt x="9" y="8"/>
                  </a:moveTo>
                  <a:cubicBezTo>
                    <a:pt x="7" y="8"/>
                    <a:pt x="6" y="5"/>
                    <a:pt x="5" y="5"/>
                  </a:cubicBezTo>
                  <a:cubicBezTo>
                    <a:pt x="4" y="4"/>
                    <a:pt x="0" y="3"/>
                    <a:pt x="0" y="3"/>
                  </a:cubicBezTo>
                  <a:cubicBezTo>
                    <a:pt x="1" y="2"/>
                    <a:pt x="3" y="1"/>
                    <a:pt x="4" y="0"/>
                  </a:cubicBezTo>
                  <a:cubicBezTo>
                    <a:pt x="6" y="0"/>
                    <a:pt x="8" y="0"/>
                    <a:pt x="10" y="1"/>
                  </a:cubicBezTo>
                  <a:cubicBezTo>
                    <a:pt x="12" y="2"/>
                    <a:pt x="14" y="2"/>
                    <a:pt x="12" y="4"/>
                  </a:cubicBezTo>
                  <a:cubicBezTo>
                    <a:pt x="11" y="5"/>
                    <a:pt x="10" y="9"/>
                    <a:pt x="9" y="8"/>
                  </a:cubicBezTo>
                  <a:cubicBezTo>
                    <a:pt x="8" y="8"/>
                    <a:pt x="9" y="8"/>
                    <a:pt x="9"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0" name="Freeform 574"/>
            <p:cNvSpPr>
              <a:spLocks/>
            </p:cNvSpPr>
            <p:nvPr/>
          </p:nvSpPr>
          <p:spPr bwMode="auto">
            <a:xfrm>
              <a:off x="6916751" y="4700729"/>
              <a:ext cx="296178" cy="273958"/>
            </a:xfrm>
            <a:custGeom>
              <a:avLst/>
              <a:gdLst>
                <a:gd name="T0" fmla="*/ 18 w 32"/>
                <a:gd name="T1" fmla="*/ 27 h 29"/>
                <a:gd name="T2" fmla="*/ 10 w 32"/>
                <a:gd name="T3" fmla="*/ 19 h 29"/>
                <a:gd name="T4" fmla="*/ 1 w 32"/>
                <a:gd name="T5" fmla="*/ 15 h 29"/>
                <a:gd name="T6" fmla="*/ 0 w 32"/>
                <a:gd name="T7" fmla="*/ 13 h 29"/>
                <a:gd name="T8" fmla="*/ 4 w 32"/>
                <a:gd name="T9" fmla="*/ 12 h 29"/>
                <a:gd name="T10" fmla="*/ 11 w 32"/>
                <a:gd name="T11" fmla="*/ 14 h 29"/>
                <a:gd name="T12" fmla="*/ 11 w 32"/>
                <a:gd name="T13" fmla="*/ 12 h 29"/>
                <a:gd name="T14" fmla="*/ 13 w 32"/>
                <a:gd name="T15" fmla="*/ 11 h 29"/>
                <a:gd name="T16" fmla="*/ 7 w 32"/>
                <a:gd name="T17" fmla="*/ 8 h 29"/>
                <a:gd name="T18" fmla="*/ 7 w 32"/>
                <a:gd name="T19" fmla="*/ 6 h 29"/>
                <a:gd name="T20" fmla="*/ 10 w 32"/>
                <a:gd name="T21" fmla="*/ 7 h 29"/>
                <a:gd name="T22" fmla="*/ 11 w 32"/>
                <a:gd name="T23" fmla="*/ 5 h 29"/>
                <a:gd name="T24" fmla="*/ 8 w 32"/>
                <a:gd name="T25" fmla="*/ 4 h 29"/>
                <a:gd name="T26" fmla="*/ 10 w 32"/>
                <a:gd name="T27" fmla="*/ 3 h 29"/>
                <a:gd name="T28" fmla="*/ 14 w 32"/>
                <a:gd name="T29" fmla="*/ 4 h 29"/>
                <a:gd name="T30" fmla="*/ 13 w 32"/>
                <a:gd name="T31" fmla="*/ 3 h 29"/>
                <a:gd name="T32" fmla="*/ 19 w 32"/>
                <a:gd name="T33" fmla="*/ 5 h 29"/>
                <a:gd name="T34" fmla="*/ 18 w 32"/>
                <a:gd name="T35" fmla="*/ 3 h 29"/>
                <a:gd name="T36" fmla="*/ 19 w 32"/>
                <a:gd name="T37" fmla="*/ 3 h 29"/>
                <a:gd name="T38" fmla="*/ 17 w 32"/>
                <a:gd name="T39" fmla="*/ 2 h 29"/>
                <a:gd name="T40" fmla="*/ 25 w 32"/>
                <a:gd name="T41" fmla="*/ 1 h 29"/>
                <a:gd name="T42" fmla="*/ 23 w 32"/>
                <a:gd name="T43" fmla="*/ 3 h 29"/>
                <a:gd name="T44" fmla="*/ 28 w 32"/>
                <a:gd name="T45" fmla="*/ 4 h 29"/>
                <a:gd name="T46" fmla="*/ 27 w 32"/>
                <a:gd name="T47" fmla="*/ 7 h 29"/>
                <a:gd name="T48" fmla="*/ 26 w 32"/>
                <a:gd name="T49" fmla="*/ 8 h 29"/>
                <a:gd name="T50" fmla="*/ 23 w 32"/>
                <a:gd name="T51" fmla="*/ 10 h 29"/>
                <a:gd name="T52" fmla="*/ 21 w 32"/>
                <a:gd name="T53" fmla="*/ 13 h 29"/>
                <a:gd name="T54" fmla="*/ 24 w 32"/>
                <a:gd name="T55" fmla="*/ 11 h 29"/>
                <a:gd name="T56" fmla="*/ 26 w 32"/>
                <a:gd name="T57" fmla="*/ 13 h 29"/>
                <a:gd name="T58" fmla="*/ 29 w 32"/>
                <a:gd name="T59" fmla="*/ 13 h 29"/>
                <a:gd name="T60" fmla="*/ 28 w 32"/>
                <a:gd name="T61" fmla="*/ 10 h 29"/>
                <a:gd name="T62" fmla="*/ 30 w 32"/>
                <a:gd name="T63" fmla="*/ 11 h 29"/>
                <a:gd name="T64" fmla="*/ 30 w 32"/>
                <a:gd name="T65" fmla="*/ 14 h 29"/>
                <a:gd name="T66" fmla="*/ 31 w 32"/>
                <a:gd name="T67" fmla="*/ 17 h 29"/>
                <a:gd name="T68" fmla="*/ 28 w 32"/>
                <a:gd name="T69" fmla="*/ 23 h 29"/>
                <a:gd name="T70" fmla="*/ 22 w 32"/>
                <a:gd name="T71" fmla="*/ 23 h 29"/>
                <a:gd name="T72" fmla="*/ 21 w 32"/>
                <a:gd name="T73" fmla="*/ 23 h 29"/>
                <a:gd name="T74" fmla="*/ 23 w 32"/>
                <a:gd name="T75" fmla="*/ 26 h 29"/>
                <a:gd name="T76" fmla="*/ 18 w 32"/>
                <a:gd name="T77" fmla="*/ 27 h 29"/>
                <a:gd name="T78" fmla="*/ 18 w 32"/>
                <a:gd name="T79" fmla="*/ 27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2" h="29">
                  <a:moveTo>
                    <a:pt x="18" y="27"/>
                  </a:moveTo>
                  <a:cubicBezTo>
                    <a:pt x="15" y="25"/>
                    <a:pt x="13" y="21"/>
                    <a:pt x="10" y="19"/>
                  </a:cubicBezTo>
                  <a:cubicBezTo>
                    <a:pt x="7" y="18"/>
                    <a:pt x="4" y="16"/>
                    <a:pt x="1" y="15"/>
                  </a:cubicBezTo>
                  <a:cubicBezTo>
                    <a:pt x="0" y="14"/>
                    <a:pt x="0" y="14"/>
                    <a:pt x="0" y="13"/>
                  </a:cubicBezTo>
                  <a:cubicBezTo>
                    <a:pt x="0" y="10"/>
                    <a:pt x="2" y="11"/>
                    <a:pt x="4" y="12"/>
                  </a:cubicBezTo>
                  <a:cubicBezTo>
                    <a:pt x="6" y="13"/>
                    <a:pt x="8" y="15"/>
                    <a:pt x="11" y="14"/>
                  </a:cubicBezTo>
                  <a:cubicBezTo>
                    <a:pt x="12" y="14"/>
                    <a:pt x="11" y="12"/>
                    <a:pt x="11" y="12"/>
                  </a:cubicBezTo>
                  <a:cubicBezTo>
                    <a:pt x="11" y="11"/>
                    <a:pt x="13" y="12"/>
                    <a:pt x="13" y="11"/>
                  </a:cubicBezTo>
                  <a:cubicBezTo>
                    <a:pt x="14" y="10"/>
                    <a:pt x="7" y="8"/>
                    <a:pt x="7" y="8"/>
                  </a:cubicBezTo>
                  <a:cubicBezTo>
                    <a:pt x="5" y="7"/>
                    <a:pt x="6" y="6"/>
                    <a:pt x="7" y="6"/>
                  </a:cubicBezTo>
                  <a:cubicBezTo>
                    <a:pt x="9" y="5"/>
                    <a:pt x="9" y="6"/>
                    <a:pt x="10" y="7"/>
                  </a:cubicBezTo>
                  <a:cubicBezTo>
                    <a:pt x="10" y="7"/>
                    <a:pt x="11" y="5"/>
                    <a:pt x="11" y="5"/>
                  </a:cubicBezTo>
                  <a:cubicBezTo>
                    <a:pt x="12" y="5"/>
                    <a:pt x="8" y="4"/>
                    <a:pt x="8" y="4"/>
                  </a:cubicBezTo>
                  <a:cubicBezTo>
                    <a:pt x="8" y="4"/>
                    <a:pt x="10" y="3"/>
                    <a:pt x="10" y="3"/>
                  </a:cubicBezTo>
                  <a:cubicBezTo>
                    <a:pt x="11" y="3"/>
                    <a:pt x="13" y="4"/>
                    <a:pt x="14" y="4"/>
                  </a:cubicBezTo>
                  <a:cubicBezTo>
                    <a:pt x="14" y="4"/>
                    <a:pt x="13" y="3"/>
                    <a:pt x="13" y="3"/>
                  </a:cubicBezTo>
                  <a:cubicBezTo>
                    <a:pt x="14" y="2"/>
                    <a:pt x="18" y="5"/>
                    <a:pt x="19" y="5"/>
                  </a:cubicBezTo>
                  <a:cubicBezTo>
                    <a:pt x="20" y="4"/>
                    <a:pt x="18" y="4"/>
                    <a:pt x="18" y="3"/>
                  </a:cubicBezTo>
                  <a:cubicBezTo>
                    <a:pt x="18" y="3"/>
                    <a:pt x="19" y="3"/>
                    <a:pt x="19" y="3"/>
                  </a:cubicBezTo>
                  <a:cubicBezTo>
                    <a:pt x="19" y="3"/>
                    <a:pt x="17" y="3"/>
                    <a:pt x="17" y="2"/>
                  </a:cubicBezTo>
                  <a:cubicBezTo>
                    <a:pt x="17" y="2"/>
                    <a:pt x="24" y="0"/>
                    <a:pt x="25" y="1"/>
                  </a:cubicBezTo>
                  <a:cubicBezTo>
                    <a:pt x="26" y="1"/>
                    <a:pt x="23" y="2"/>
                    <a:pt x="23" y="3"/>
                  </a:cubicBezTo>
                  <a:cubicBezTo>
                    <a:pt x="24" y="4"/>
                    <a:pt x="27" y="3"/>
                    <a:pt x="28" y="4"/>
                  </a:cubicBezTo>
                  <a:cubicBezTo>
                    <a:pt x="28" y="5"/>
                    <a:pt x="24" y="7"/>
                    <a:pt x="27" y="7"/>
                  </a:cubicBezTo>
                  <a:cubicBezTo>
                    <a:pt x="28" y="7"/>
                    <a:pt x="27" y="8"/>
                    <a:pt x="26" y="8"/>
                  </a:cubicBezTo>
                  <a:cubicBezTo>
                    <a:pt x="25" y="8"/>
                    <a:pt x="24" y="8"/>
                    <a:pt x="23" y="10"/>
                  </a:cubicBezTo>
                  <a:cubicBezTo>
                    <a:pt x="23" y="10"/>
                    <a:pt x="21" y="13"/>
                    <a:pt x="21" y="13"/>
                  </a:cubicBezTo>
                  <a:cubicBezTo>
                    <a:pt x="22" y="13"/>
                    <a:pt x="23" y="11"/>
                    <a:pt x="24" y="11"/>
                  </a:cubicBezTo>
                  <a:cubicBezTo>
                    <a:pt x="25" y="11"/>
                    <a:pt x="25" y="12"/>
                    <a:pt x="26" y="13"/>
                  </a:cubicBezTo>
                  <a:cubicBezTo>
                    <a:pt x="27" y="13"/>
                    <a:pt x="30" y="17"/>
                    <a:pt x="29" y="13"/>
                  </a:cubicBezTo>
                  <a:cubicBezTo>
                    <a:pt x="29" y="12"/>
                    <a:pt x="27" y="11"/>
                    <a:pt x="28" y="10"/>
                  </a:cubicBezTo>
                  <a:cubicBezTo>
                    <a:pt x="29" y="10"/>
                    <a:pt x="30" y="10"/>
                    <a:pt x="30" y="11"/>
                  </a:cubicBezTo>
                  <a:cubicBezTo>
                    <a:pt x="30" y="12"/>
                    <a:pt x="29" y="13"/>
                    <a:pt x="30" y="14"/>
                  </a:cubicBezTo>
                  <a:cubicBezTo>
                    <a:pt x="31" y="15"/>
                    <a:pt x="32" y="16"/>
                    <a:pt x="31" y="17"/>
                  </a:cubicBezTo>
                  <a:cubicBezTo>
                    <a:pt x="29" y="19"/>
                    <a:pt x="32" y="22"/>
                    <a:pt x="28" y="23"/>
                  </a:cubicBezTo>
                  <a:cubicBezTo>
                    <a:pt x="28" y="23"/>
                    <a:pt x="21" y="25"/>
                    <a:pt x="22" y="23"/>
                  </a:cubicBezTo>
                  <a:cubicBezTo>
                    <a:pt x="22" y="22"/>
                    <a:pt x="21" y="22"/>
                    <a:pt x="21" y="23"/>
                  </a:cubicBezTo>
                  <a:cubicBezTo>
                    <a:pt x="22" y="24"/>
                    <a:pt x="22" y="25"/>
                    <a:pt x="23" y="26"/>
                  </a:cubicBezTo>
                  <a:cubicBezTo>
                    <a:pt x="23" y="28"/>
                    <a:pt x="19" y="27"/>
                    <a:pt x="18" y="27"/>
                  </a:cubicBezTo>
                  <a:cubicBezTo>
                    <a:pt x="17" y="26"/>
                    <a:pt x="22" y="29"/>
                    <a:pt x="18" y="2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1" name="Freeform 575"/>
            <p:cNvSpPr>
              <a:spLocks/>
            </p:cNvSpPr>
            <p:nvPr/>
          </p:nvSpPr>
          <p:spPr bwMode="auto">
            <a:xfrm>
              <a:off x="7232037" y="4700729"/>
              <a:ext cx="261145" cy="207060"/>
            </a:xfrm>
            <a:custGeom>
              <a:avLst/>
              <a:gdLst>
                <a:gd name="T0" fmla="*/ 7 w 28"/>
                <a:gd name="T1" fmla="*/ 22 h 22"/>
                <a:gd name="T2" fmla="*/ 3 w 28"/>
                <a:gd name="T3" fmla="*/ 19 h 22"/>
                <a:gd name="T4" fmla="*/ 1 w 28"/>
                <a:gd name="T5" fmla="*/ 11 h 22"/>
                <a:gd name="T6" fmla="*/ 1 w 28"/>
                <a:gd name="T7" fmla="*/ 4 h 22"/>
                <a:gd name="T8" fmla="*/ 6 w 28"/>
                <a:gd name="T9" fmla="*/ 4 h 22"/>
                <a:gd name="T10" fmla="*/ 5 w 28"/>
                <a:gd name="T11" fmla="*/ 1 h 22"/>
                <a:gd name="T12" fmla="*/ 16 w 28"/>
                <a:gd name="T13" fmla="*/ 2 h 22"/>
                <a:gd name="T14" fmla="*/ 25 w 28"/>
                <a:gd name="T15" fmla="*/ 3 h 22"/>
                <a:gd name="T16" fmla="*/ 23 w 28"/>
                <a:gd name="T17" fmla="*/ 8 h 22"/>
                <a:gd name="T18" fmla="*/ 19 w 28"/>
                <a:gd name="T19" fmla="*/ 13 h 22"/>
                <a:gd name="T20" fmla="*/ 12 w 28"/>
                <a:gd name="T21" fmla="*/ 13 h 22"/>
                <a:gd name="T22" fmla="*/ 10 w 28"/>
                <a:gd name="T23" fmla="*/ 14 h 22"/>
                <a:gd name="T24" fmla="*/ 11 w 28"/>
                <a:gd name="T25" fmla="*/ 17 h 22"/>
                <a:gd name="T26" fmla="*/ 7 w 28"/>
                <a:gd name="T27" fmla="*/ 22 h 22"/>
                <a:gd name="T28" fmla="*/ 7 w 28"/>
                <a:gd name="T29"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8" h="22">
                  <a:moveTo>
                    <a:pt x="7" y="22"/>
                  </a:moveTo>
                  <a:cubicBezTo>
                    <a:pt x="5" y="21"/>
                    <a:pt x="3" y="21"/>
                    <a:pt x="3" y="19"/>
                  </a:cubicBezTo>
                  <a:cubicBezTo>
                    <a:pt x="3" y="16"/>
                    <a:pt x="0" y="14"/>
                    <a:pt x="1" y="11"/>
                  </a:cubicBezTo>
                  <a:cubicBezTo>
                    <a:pt x="1" y="9"/>
                    <a:pt x="0" y="6"/>
                    <a:pt x="1" y="4"/>
                  </a:cubicBezTo>
                  <a:cubicBezTo>
                    <a:pt x="2" y="4"/>
                    <a:pt x="6" y="5"/>
                    <a:pt x="6" y="4"/>
                  </a:cubicBezTo>
                  <a:cubicBezTo>
                    <a:pt x="6" y="3"/>
                    <a:pt x="0" y="3"/>
                    <a:pt x="5" y="1"/>
                  </a:cubicBezTo>
                  <a:cubicBezTo>
                    <a:pt x="9" y="0"/>
                    <a:pt x="12" y="1"/>
                    <a:pt x="16" y="2"/>
                  </a:cubicBezTo>
                  <a:cubicBezTo>
                    <a:pt x="19" y="2"/>
                    <a:pt x="22" y="2"/>
                    <a:pt x="25" y="3"/>
                  </a:cubicBezTo>
                  <a:cubicBezTo>
                    <a:pt x="28" y="4"/>
                    <a:pt x="25" y="6"/>
                    <a:pt x="23" y="8"/>
                  </a:cubicBezTo>
                  <a:cubicBezTo>
                    <a:pt x="22" y="10"/>
                    <a:pt x="21" y="12"/>
                    <a:pt x="19" y="13"/>
                  </a:cubicBezTo>
                  <a:cubicBezTo>
                    <a:pt x="18" y="15"/>
                    <a:pt x="14" y="13"/>
                    <a:pt x="12" y="13"/>
                  </a:cubicBezTo>
                  <a:cubicBezTo>
                    <a:pt x="12" y="13"/>
                    <a:pt x="9" y="13"/>
                    <a:pt x="10" y="14"/>
                  </a:cubicBezTo>
                  <a:cubicBezTo>
                    <a:pt x="10" y="15"/>
                    <a:pt x="12" y="15"/>
                    <a:pt x="11" y="17"/>
                  </a:cubicBezTo>
                  <a:cubicBezTo>
                    <a:pt x="10" y="17"/>
                    <a:pt x="8" y="22"/>
                    <a:pt x="7" y="22"/>
                  </a:cubicBezTo>
                  <a:cubicBezTo>
                    <a:pt x="5" y="21"/>
                    <a:pt x="8" y="22"/>
                    <a:pt x="7"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2" name="Freeform 576"/>
            <p:cNvSpPr>
              <a:spLocks/>
            </p:cNvSpPr>
            <p:nvPr/>
          </p:nvSpPr>
          <p:spPr bwMode="auto">
            <a:xfrm>
              <a:off x="5833947" y="4675245"/>
              <a:ext cx="503186" cy="308998"/>
            </a:xfrm>
            <a:custGeom>
              <a:avLst/>
              <a:gdLst>
                <a:gd name="T0" fmla="*/ 52 w 54"/>
                <a:gd name="T1" fmla="*/ 10 h 33"/>
                <a:gd name="T2" fmla="*/ 45 w 54"/>
                <a:gd name="T3" fmla="*/ 4 h 33"/>
                <a:gd name="T4" fmla="*/ 41 w 54"/>
                <a:gd name="T5" fmla="*/ 3 h 33"/>
                <a:gd name="T6" fmla="*/ 35 w 54"/>
                <a:gd name="T7" fmla="*/ 4 h 33"/>
                <a:gd name="T8" fmla="*/ 32 w 54"/>
                <a:gd name="T9" fmla="*/ 3 h 33"/>
                <a:gd name="T10" fmla="*/ 27 w 54"/>
                <a:gd name="T11" fmla="*/ 1 h 33"/>
                <a:gd name="T12" fmla="*/ 20 w 54"/>
                <a:gd name="T13" fmla="*/ 0 h 33"/>
                <a:gd name="T14" fmla="*/ 11 w 54"/>
                <a:gd name="T15" fmla="*/ 1 h 33"/>
                <a:gd name="T16" fmla="*/ 8 w 54"/>
                <a:gd name="T17" fmla="*/ 3 h 33"/>
                <a:gd name="T18" fmla="*/ 7 w 54"/>
                <a:gd name="T19" fmla="*/ 11 h 33"/>
                <a:gd name="T20" fmla="*/ 7 w 54"/>
                <a:gd name="T21" fmla="*/ 15 h 33"/>
                <a:gd name="T22" fmla="*/ 4 w 54"/>
                <a:gd name="T23" fmla="*/ 18 h 33"/>
                <a:gd name="T24" fmla="*/ 0 w 54"/>
                <a:gd name="T25" fmla="*/ 24 h 33"/>
                <a:gd name="T26" fmla="*/ 7 w 54"/>
                <a:gd name="T27" fmla="*/ 26 h 33"/>
                <a:gd name="T28" fmla="*/ 15 w 54"/>
                <a:gd name="T29" fmla="*/ 32 h 33"/>
                <a:gd name="T30" fmla="*/ 19 w 54"/>
                <a:gd name="T31" fmla="*/ 30 h 33"/>
                <a:gd name="T32" fmla="*/ 25 w 54"/>
                <a:gd name="T33" fmla="*/ 29 h 33"/>
                <a:gd name="T34" fmla="*/ 28 w 54"/>
                <a:gd name="T35" fmla="*/ 26 h 33"/>
                <a:gd name="T36" fmla="*/ 31 w 54"/>
                <a:gd name="T37" fmla="*/ 21 h 33"/>
                <a:gd name="T38" fmla="*/ 37 w 54"/>
                <a:gd name="T39" fmla="*/ 17 h 33"/>
                <a:gd name="T40" fmla="*/ 46 w 54"/>
                <a:gd name="T41" fmla="*/ 13 h 33"/>
                <a:gd name="T42" fmla="*/ 52 w 54"/>
                <a:gd name="T43" fmla="*/ 10 h 33"/>
                <a:gd name="T44" fmla="*/ 52 w 54"/>
                <a:gd name="T45" fmla="*/ 1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54" h="33">
                  <a:moveTo>
                    <a:pt x="52" y="10"/>
                  </a:moveTo>
                  <a:cubicBezTo>
                    <a:pt x="50" y="8"/>
                    <a:pt x="48" y="6"/>
                    <a:pt x="45" y="4"/>
                  </a:cubicBezTo>
                  <a:cubicBezTo>
                    <a:pt x="44" y="4"/>
                    <a:pt x="42" y="3"/>
                    <a:pt x="41" y="3"/>
                  </a:cubicBezTo>
                  <a:cubicBezTo>
                    <a:pt x="38" y="2"/>
                    <a:pt x="37" y="3"/>
                    <a:pt x="35" y="4"/>
                  </a:cubicBezTo>
                  <a:cubicBezTo>
                    <a:pt x="34" y="4"/>
                    <a:pt x="33" y="3"/>
                    <a:pt x="32" y="3"/>
                  </a:cubicBezTo>
                  <a:cubicBezTo>
                    <a:pt x="31" y="2"/>
                    <a:pt x="29" y="2"/>
                    <a:pt x="27" y="1"/>
                  </a:cubicBezTo>
                  <a:cubicBezTo>
                    <a:pt x="25" y="1"/>
                    <a:pt x="22" y="0"/>
                    <a:pt x="20" y="0"/>
                  </a:cubicBezTo>
                  <a:cubicBezTo>
                    <a:pt x="17" y="0"/>
                    <a:pt x="14" y="1"/>
                    <a:pt x="11" y="1"/>
                  </a:cubicBezTo>
                  <a:cubicBezTo>
                    <a:pt x="9" y="2"/>
                    <a:pt x="6" y="1"/>
                    <a:pt x="8" y="3"/>
                  </a:cubicBezTo>
                  <a:cubicBezTo>
                    <a:pt x="10" y="7"/>
                    <a:pt x="10" y="8"/>
                    <a:pt x="7" y="11"/>
                  </a:cubicBezTo>
                  <a:cubicBezTo>
                    <a:pt x="5" y="13"/>
                    <a:pt x="7" y="14"/>
                    <a:pt x="7" y="15"/>
                  </a:cubicBezTo>
                  <a:cubicBezTo>
                    <a:pt x="6" y="16"/>
                    <a:pt x="4" y="16"/>
                    <a:pt x="4" y="18"/>
                  </a:cubicBezTo>
                  <a:cubicBezTo>
                    <a:pt x="3" y="20"/>
                    <a:pt x="1" y="22"/>
                    <a:pt x="0" y="24"/>
                  </a:cubicBezTo>
                  <a:cubicBezTo>
                    <a:pt x="0" y="25"/>
                    <a:pt x="6" y="26"/>
                    <a:pt x="7" y="26"/>
                  </a:cubicBezTo>
                  <a:cubicBezTo>
                    <a:pt x="10" y="28"/>
                    <a:pt x="12" y="32"/>
                    <a:pt x="15" y="32"/>
                  </a:cubicBezTo>
                  <a:cubicBezTo>
                    <a:pt x="16" y="33"/>
                    <a:pt x="18" y="31"/>
                    <a:pt x="19" y="30"/>
                  </a:cubicBezTo>
                  <a:cubicBezTo>
                    <a:pt x="21" y="29"/>
                    <a:pt x="23" y="30"/>
                    <a:pt x="25" y="29"/>
                  </a:cubicBezTo>
                  <a:cubicBezTo>
                    <a:pt x="27" y="29"/>
                    <a:pt x="27" y="28"/>
                    <a:pt x="28" y="26"/>
                  </a:cubicBezTo>
                  <a:cubicBezTo>
                    <a:pt x="28" y="24"/>
                    <a:pt x="28" y="23"/>
                    <a:pt x="31" y="21"/>
                  </a:cubicBezTo>
                  <a:cubicBezTo>
                    <a:pt x="33" y="20"/>
                    <a:pt x="34" y="18"/>
                    <a:pt x="37" y="17"/>
                  </a:cubicBezTo>
                  <a:cubicBezTo>
                    <a:pt x="40" y="15"/>
                    <a:pt x="43" y="14"/>
                    <a:pt x="46" y="13"/>
                  </a:cubicBezTo>
                  <a:cubicBezTo>
                    <a:pt x="46" y="13"/>
                    <a:pt x="53" y="10"/>
                    <a:pt x="52" y="10"/>
                  </a:cubicBezTo>
                  <a:cubicBezTo>
                    <a:pt x="51" y="9"/>
                    <a:pt x="54" y="11"/>
                    <a:pt x="52"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3" name="Freeform 577"/>
            <p:cNvSpPr>
              <a:spLocks/>
            </p:cNvSpPr>
            <p:nvPr/>
          </p:nvSpPr>
          <p:spPr bwMode="auto">
            <a:xfrm>
              <a:off x="6811655" y="4589235"/>
              <a:ext cx="66879" cy="38227"/>
            </a:xfrm>
            <a:custGeom>
              <a:avLst/>
              <a:gdLst>
                <a:gd name="T0" fmla="*/ 4 w 7"/>
                <a:gd name="T1" fmla="*/ 4 h 4"/>
                <a:gd name="T2" fmla="*/ 1 w 7"/>
                <a:gd name="T3" fmla="*/ 3 h 4"/>
                <a:gd name="T4" fmla="*/ 3 w 7"/>
                <a:gd name="T5" fmla="*/ 0 h 4"/>
                <a:gd name="T6" fmla="*/ 4 w 7"/>
                <a:gd name="T7" fmla="*/ 4 h 4"/>
                <a:gd name="T8" fmla="*/ 4 w 7"/>
                <a:gd name="T9" fmla="*/ 4 h 4"/>
              </a:gdLst>
              <a:ahLst/>
              <a:cxnLst>
                <a:cxn ang="0">
                  <a:pos x="T0" y="T1"/>
                </a:cxn>
                <a:cxn ang="0">
                  <a:pos x="T2" y="T3"/>
                </a:cxn>
                <a:cxn ang="0">
                  <a:pos x="T4" y="T5"/>
                </a:cxn>
                <a:cxn ang="0">
                  <a:pos x="T6" y="T7"/>
                </a:cxn>
                <a:cxn ang="0">
                  <a:pos x="T8" y="T9"/>
                </a:cxn>
              </a:cxnLst>
              <a:rect l="0" t="0" r="r" b="b"/>
              <a:pathLst>
                <a:path w="7" h="4">
                  <a:moveTo>
                    <a:pt x="4" y="4"/>
                  </a:moveTo>
                  <a:cubicBezTo>
                    <a:pt x="3" y="4"/>
                    <a:pt x="1" y="4"/>
                    <a:pt x="1" y="3"/>
                  </a:cubicBezTo>
                  <a:cubicBezTo>
                    <a:pt x="0" y="2"/>
                    <a:pt x="3" y="0"/>
                    <a:pt x="3" y="0"/>
                  </a:cubicBezTo>
                  <a:cubicBezTo>
                    <a:pt x="6" y="0"/>
                    <a:pt x="7" y="4"/>
                    <a:pt x="4" y="4"/>
                  </a:cubicBezTo>
                  <a:cubicBezTo>
                    <a:pt x="1" y="3"/>
                    <a:pt x="6" y="4"/>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4" name="Freeform 578"/>
            <p:cNvSpPr>
              <a:spLocks/>
            </p:cNvSpPr>
            <p:nvPr/>
          </p:nvSpPr>
          <p:spPr bwMode="auto">
            <a:xfrm>
              <a:off x="6235221" y="4420403"/>
              <a:ext cx="560509" cy="264400"/>
            </a:xfrm>
            <a:custGeom>
              <a:avLst/>
              <a:gdLst>
                <a:gd name="T0" fmla="*/ 50 w 60"/>
                <a:gd name="T1" fmla="*/ 22 h 28"/>
                <a:gd name="T2" fmla="*/ 48 w 60"/>
                <a:gd name="T3" fmla="*/ 21 h 28"/>
                <a:gd name="T4" fmla="*/ 46 w 60"/>
                <a:gd name="T5" fmla="*/ 23 h 28"/>
                <a:gd name="T6" fmla="*/ 43 w 60"/>
                <a:gd name="T7" fmla="*/ 22 h 28"/>
                <a:gd name="T8" fmla="*/ 40 w 60"/>
                <a:gd name="T9" fmla="*/ 23 h 28"/>
                <a:gd name="T10" fmla="*/ 24 w 60"/>
                <a:gd name="T11" fmla="*/ 27 h 28"/>
                <a:gd name="T12" fmla="*/ 19 w 60"/>
                <a:gd name="T13" fmla="*/ 28 h 28"/>
                <a:gd name="T14" fmla="*/ 17 w 60"/>
                <a:gd name="T15" fmla="*/ 24 h 28"/>
                <a:gd name="T16" fmla="*/ 24 w 60"/>
                <a:gd name="T17" fmla="*/ 22 h 28"/>
                <a:gd name="T18" fmla="*/ 29 w 60"/>
                <a:gd name="T19" fmla="*/ 22 h 28"/>
                <a:gd name="T20" fmla="*/ 31 w 60"/>
                <a:gd name="T21" fmla="*/ 20 h 28"/>
                <a:gd name="T22" fmla="*/ 24 w 60"/>
                <a:gd name="T23" fmla="*/ 20 h 28"/>
                <a:gd name="T24" fmla="*/ 19 w 60"/>
                <a:gd name="T25" fmla="*/ 21 h 28"/>
                <a:gd name="T26" fmla="*/ 19 w 60"/>
                <a:gd name="T27" fmla="*/ 19 h 28"/>
                <a:gd name="T28" fmla="*/ 12 w 60"/>
                <a:gd name="T29" fmla="*/ 21 h 28"/>
                <a:gd name="T30" fmla="*/ 11 w 60"/>
                <a:gd name="T31" fmla="*/ 22 h 28"/>
                <a:gd name="T32" fmla="*/ 9 w 60"/>
                <a:gd name="T33" fmla="*/ 23 h 28"/>
                <a:gd name="T34" fmla="*/ 5 w 60"/>
                <a:gd name="T35" fmla="*/ 21 h 28"/>
                <a:gd name="T36" fmla="*/ 0 w 60"/>
                <a:gd name="T37" fmla="*/ 20 h 28"/>
                <a:gd name="T38" fmla="*/ 4 w 60"/>
                <a:gd name="T39" fmla="*/ 18 h 28"/>
                <a:gd name="T40" fmla="*/ 9 w 60"/>
                <a:gd name="T41" fmla="*/ 17 h 28"/>
                <a:gd name="T42" fmla="*/ 11 w 60"/>
                <a:gd name="T43" fmla="*/ 16 h 28"/>
                <a:gd name="T44" fmla="*/ 5 w 60"/>
                <a:gd name="T45" fmla="*/ 16 h 28"/>
                <a:gd name="T46" fmla="*/ 4 w 60"/>
                <a:gd name="T47" fmla="*/ 14 h 28"/>
                <a:gd name="T48" fmla="*/ 12 w 60"/>
                <a:gd name="T49" fmla="*/ 13 h 28"/>
                <a:gd name="T50" fmla="*/ 4 w 60"/>
                <a:gd name="T51" fmla="*/ 12 h 28"/>
                <a:gd name="T52" fmla="*/ 13 w 60"/>
                <a:gd name="T53" fmla="*/ 10 h 28"/>
                <a:gd name="T54" fmla="*/ 9 w 60"/>
                <a:gd name="T55" fmla="*/ 8 h 28"/>
                <a:gd name="T56" fmla="*/ 14 w 60"/>
                <a:gd name="T57" fmla="*/ 6 h 28"/>
                <a:gd name="T58" fmla="*/ 17 w 60"/>
                <a:gd name="T59" fmla="*/ 10 h 28"/>
                <a:gd name="T60" fmla="*/ 25 w 60"/>
                <a:gd name="T61" fmla="*/ 11 h 28"/>
                <a:gd name="T62" fmla="*/ 29 w 60"/>
                <a:gd name="T63" fmla="*/ 14 h 28"/>
                <a:gd name="T64" fmla="*/ 32 w 60"/>
                <a:gd name="T65" fmla="*/ 17 h 28"/>
                <a:gd name="T66" fmla="*/ 39 w 60"/>
                <a:gd name="T67" fmla="*/ 16 h 28"/>
                <a:gd name="T68" fmla="*/ 37 w 60"/>
                <a:gd name="T69" fmla="*/ 13 h 28"/>
                <a:gd name="T70" fmla="*/ 38 w 60"/>
                <a:gd name="T71" fmla="*/ 9 h 28"/>
                <a:gd name="T72" fmla="*/ 36 w 60"/>
                <a:gd name="T73" fmla="*/ 8 h 28"/>
                <a:gd name="T74" fmla="*/ 38 w 60"/>
                <a:gd name="T75" fmla="*/ 5 h 28"/>
                <a:gd name="T76" fmla="*/ 43 w 60"/>
                <a:gd name="T77" fmla="*/ 3 h 28"/>
                <a:gd name="T78" fmla="*/ 44 w 60"/>
                <a:gd name="T79" fmla="*/ 7 h 28"/>
                <a:gd name="T80" fmla="*/ 45 w 60"/>
                <a:gd name="T81" fmla="*/ 9 h 28"/>
                <a:gd name="T82" fmla="*/ 44 w 60"/>
                <a:gd name="T83" fmla="*/ 10 h 28"/>
                <a:gd name="T84" fmla="*/ 47 w 60"/>
                <a:gd name="T85" fmla="*/ 11 h 28"/>
                <a:gd name="T86" fmla="*/ 51 w 60"/>
                <a:gd name="T87" fmla="*/ 14 h 28"/>
                <a:gd name="T88" fmla="*/ 53 w 60"/>
                <a:gd name="T89" fmla="*/ 13 h 28"/>
                <a:gd name="T90" fmla="*/ 57 w 60"/>
                <a:gd name="T91" fmla="*/ 12 h 28"/>
                <a:gd name="T92" fmla="*/ 59 w 60"/>
                <a:gd name="T93" fmla="*/ 15 h 28"/>
                <a:gd name="T94" fmla="*/ 58 w 60"/>
                <a:gd name="T95" fmla="*/ 20 h 28"/>
                <a:gd name="T96" fmla="*/ 50 w 60"/>
                <a:gd name="T97" fmla="*/ 22 h 28"/>
                <a:gd name="T98" fmla="*/ 50 w 60"/>
                <a:gd name="T99" fmla="*/ 22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0" h="28">
                  <a:moveTo>
                    <a:pt x="50" y="22"/>
                  </a:moveTo>
                  <a:cubicBezTo>
                    <a:pt x="49" y="22"/>
                    <a:pt x="49" y="21"/>
                    <a:pt x="48" y="21"/>
                  </a:cubicBezTo>
                  <a:cubicBezTo>
                    <a:pt x="48" y="21"/>
                    <a:pt x="46" y="22"/>
                    <a:pt x="46" y="23"/>
                  </a:cubicBezTo>
                  <a:cubicBezTo>
                    <a:pt x="45" y="23"/>
                    <a:pt x="44" y="23"/>
                    <a:pt x="43" y="22"/>
                  </a:cubicBezTo>
                  <a:cubicBezTo>
                    <a:pt x="42" y="22"/>
                    <a:pt x="41" y="22"/>
                    <a:pt x="40" y="23"/>
                  </a:cubicBezTo>
                  <a:cubicBezTo>
                    <a:pt x="35" y="25"/>
                    <a:pt x="30" y="26"/>
                    <a:pt x="24" y="27"/>
                  </a:cubicBezTo>
                  <a:cubicBezTo>
                    <a:pt x="23" y="27"/>
                    <a:pt x="20" y="28"/>
                    <a:pt x="19" y="28"/>
                  </a:cubicBezTo>
                  <a:cubicBezTo>
                    <a:pt x="17" y="27"/>
                    <a:pt x="13" y="26"/>
                    <a:pt x="17" y="24"/>
                  </a:cubicBezTo>
                  <a:cubicBezTo>
                    <a:pt x="19" y="24"/>
                    <a:pt x="22" y="22"/>
                    <a:pt x="24" y="22"/>
                  </a:cubicBezTo>
                  <a:cubicBezTo>
                    <a:pt x="26" y="22"/>
                    <a:pt x="28" y="22"/>
                    <a:pt x="29" y="22"/>
                  </a:cubicBezTo>
                  <a:cubicBezTo>
                    <a:pt x="29" y="22"/>
                    <a:pt x="32" y="20"/>
                    <a:pt x="31" y="20"/>
                  </a:cubicBezTo>
                  <a:cubicBezTo>
                    <a:pt x="30" y="19"/>
                    <a:pt x="25" y="20"/>
                    <a:pt x="24" y="20"/>
                  </a:cubicBezTo>
                  <a:cubicBezTo>
                    <a:pt x="22" y="21"/>
                    <a:pt x="21" y="21"/>
                    <a:pt x="19" y="21"/>
                  </a:cubicBezTo>
                  <a:cubicBezTo>
                    <a:pt x="17" y="21"/>
                    <a:pt x="19" y="20"/>
                    <a:pt x="19" y="19"/>
                  </a:cubicBezTo>
                  <a:cubicBezTo>
                    <a:pt x="19" y="16"/>
                    <a:pt x="13" y="21"/>
                    <a:pt x="12" y="21"/>
                  </a:cubicBezTo>
                  <a:cubicBezTo>
                    <a:pt x="12" y="21"/>
                    <a:pt x="11" y="22"/>
                    <a:pt x="11" y="22"/>
                  </a:cubicBezTo>
                  <a:cubicBezTo>
                    <a:pt x="9" y="20"/>
                    <a:pt x="9" y="22"/>
                    <a:pt x="9" y="23"/>
                  </a:cubicBezTo>
                  <a:cubicBezTo>
                    <a:pt x="9" y="23"/>
                    <a:pt x="6" y="21"/>
                    <a:pt x="5" y="21"/>
                  </a:cubicBezTo>
                  <a:cubicBezTo>
                    <a:pt x="4" y="21"/>
                    <a:pt x="0" y="22"/>
                    <a:pt x="0" y="20"/>
                  </a:cubicBezTo>
                  <a:cubicBezTo>
                    <a:pt x="0" y="18"/>
                    <a:pt x="2" y="19"/>
                    <a:pt x="4" y="18"/>
                  </a:cubicBezTo>
                  <a:cubicBezTo>
                    <a:pt x="6" y="18"/>
                    <a:pt x="8" y="18"/>
                    <a:pt x="9" y="17"/>
                  </a:cubicBezTo>
                  <a:cubicBezTo>
                    <a:pt x="9" y="17"/>
                    <a:pt x="12" y="16"/>
                    <a:pt x="11" y="16"/>
                  </a:cubicBezTo>
                  <a:cubicBezTo>
                    <a:pt x="9" y="15"/>
                    <a:pt x="6" y="16"/>
                    <a:pt x="5" y="16"/>
                  </a:cubicBezTo>
                  <a:cubicBezTo>
                    <a:pt x="2" y="16"/>
                    <a:pt x="0" y="14"/>
                    <a:pt x="4" y="14"/>
                  </a:cubicBezTo>
                  <a:cubicBezTo>
                    <a:pt x="6" y="14"/>
                    <a:pt x="10" y="13"/>
                    <a:pt x="12" y="13"/>
                  </a:cubicBezTo>
                  <a:cubicBezTo>
                    <a:pt x="11" y="13"/>
                    <a:pt x="4" y="14"/>
                    <a:pt x="4" y="12"/>
                  </a:cubicBezTo>
                  <a:cubicBezTo>
                    <a:pt x="3" y="10"/>
                    <a:pt x="12" y="11"/>
                    <a:pt x="13" y="10"/>
                  </a:cubicBezTo>
                  <a:cubicBezTo>
                    <a:pt x="13" y="10"/>
                    <a:pt x="9" y="9"/>
                    <a:pt x="9" y="8"/>
                  </a:cubicBezTo>
                  <a:cubicBezTo>
                    <a:pt x="8" y="7"/>
                    <a:pt x="14" y="6"/>
                    <a:pt x="14" y="6"/>
                  </a:cubicBezTo>
                  <a:cubicBezTo>
                    <a:pt x="17" y="6"/>
                    <a:pt x="15" y="10"/>
                    <a:pt x="17" y="10"/>
                  </a:cubicBezTo>
                  <a:cubicBezTo>
                    <a:pt x="20" y="10"/>
                    <a:pt x="22" y="10"/>
                    <a:pt x="25" y="11"/>
                  </a:cubicBezTo>
                  <a:cubicBezTo>
                    <a:pt x="26" y="12"/>
                    <a:pt x="28" y="13"/>
                    <a:pt x="29" y="14"/>
                  </a:cubicBezTo>
                  <a:cubicBezTo>
                    <a:pt x="31" y="16"/>
                    <a:pt x="30" y="17"/>
                    <a:pt x="32" y="17"/>
                  </a:cubicBezTo>
                  <a:cubicBezTo>
                    <a:pt x="35" y="17"/>
                    <a:pt x="37" y="17"/>
                    <a:pt x="39" y="16"/>
                  </a:cubicBezTo>
                  <a:cubicBezTo>
                    <a:pt x="43" y="15"/>
                    <a:pt x="37" y="14"/>
                    <a:pt x="37" y="13"/>
                  </a:cubicBezTo>
                  <a:cubicBezTo>
                    <a:pt x="37" y="13"/>
                    <a:pt x="45" y="12"/>
                    <a:pt x="38" y="9"/>
                  </a:cubicBezTo>
                  <a:cubicBezTo>
                    <a:pt x="37" y="9"/>
                    <a:pt x="35" y="9"/>
                    <a:pt x="36" y="8"/>
                  </a:cubicBezTo>
                  <a:cubicBezTo>
                    <a:pt x="37" y="7"/>
                    <a:pt x="38" y="6"/>
                    <a:pt x="38" y="5"/>
                  </a:cubicBezTo>
                  <a:cubicBezTo>
                    <a:pt x="39" y="4"/>
                    <a:pt x="43" y="0"/>
                    <a:pt x="43" y="3"/>
                  </a:cubicBezTo>
                  <a:cubicBezTo>
                    <a:pt x="43" y="4"/>
                    <a:pt x="44" y="5"/>
                    <a:pt x="44" y="7"/>
                  </a:cubicBezTo>
                  <a:cubicBezTo>
                    <a:pt x="45" y="7"/>
                    <a:pt x="45" y="8"/>
                    <a:pt x="45" y="9"/>
                  </a:cubicBezTo>
                  <a:cubicBezTo>
                    <a:pt x="46" y="10"/>
                    <a:pt x="44" y="9"/>
                    <a:pt x="44" y="10"/>
                  </a:cubicBezTo>
                  <a:cubicBezTo>
                    <a:pt x="44" y="12"/>
                    <a:pt x="47" y="10"/>
                    <a:pt x="47" y="11"/>
                  </a:cubicBezTo>
                  <a:cubicBezTo>
                    <a:pt x="47" y="13"/>
                    <a:pt x="50" y="14"/>
                    <a:pt x="51" y="14"/>
                  </a:cubicBezTo>
                  <a:cubicBezTo>
                    <a:pt x="53" y="14"/>
                    <a:pt x="53" y="15"/>
                    <a:pt x="53" y="13"/>
                  </a:cubicBezTo>
                  <a:cubicBezTo>
                    <a:pt x="53" y="11"/>
                    <a:pt x="55" y="11"/>
                    <a:pt x="57" y="12"/>
                  </a:cubicBezTo>
                  <a:cubicBezTo>
                    <a:pt x="58" y="12"/>
                    <a:pt x="60" y="14"/>
                    <a:pt x="59" y="15"/>
                  </a:cubicBezTo>
                  <a:cubicBezTo>
                    <a:pt x="59" y="16"/>
                    <a:pt x="58" y="19"/>
                    <a:pt x="58" y="20"/>
                  </a:cubicBezTo>
                  <a:cubicBezTo>
                    <a:pt x="57" y="21"/>
                    <a:pt x="51" y="22"/>
                    <a:pt x="50" y="22"/>
                  </a:cubicBezTo>
                  <a:cubicBezTo>
                    <a:pt x="48" y="21"/>
                    <a:pt x="51" y="22"/>
                    <a:pt x="50"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5" name="Freeform 579"/>
            <p:cNvSpPr>
              <a:spLocks/>
            </p:cNvSpPr>
            <p:nvPr/>
          </p:nvSpPr>
          <p:spPr bwMode="auto">
            <a:xfrm>
              <a:off x="6139678" y="4525526"/>
              <a:ext cx="95541" cy="63711"/>
            </a:xfrm>
            <a:custGeom>
              <a:avLst/>
              <a:gdLst>
                <a:gd name="T0" fmla="*/ 9 w 10"/>
                <a:gd name="T1" fmla="*/ 1 h 7"/>
                <a:gd name="T2" fmla="*/ 0 w 10"/>
                <a:gd name="T3" fmla="*/ 5 h 7"/>
                <a:gd name="T4" fmla="*/ 6 w 10"/>
                <a:gd name="T5" fmla="*/ 5 h 7"/>
                <a:gd name="T6" fmla="*/ 9 w 10"/>
                <a:gd name="T7" fmla="*/ 1 h 7"/>
                <a:gd name="T8" fmla="*/ 9 w 10"/>
                <a:gd name="T9" fmla="*/ 1 h 7"/>
              </a:gdLst>
              <a:ahLst/>
              <a:cxnLst>
                <a:cxn ang="0">
                  <a:pos x="T0" y="T1"/>
                </a:cxn>
                <a:cxn ang="0">
                  <a:pos x="T2" y="T3"/>
                </a:cxn>
                <a:cxn ang="0">
                  <a:pos x="T4" y="T5"/>
                </a:cxn>
                <a:cxn ang="0">
                  <a:pos x="T6" y="T7"/>
                </a:cxn>
                <a:cxn ang="0">
                  <a:pos x="T8" y="T9"/>
                </a:cxn>
              </a:cxnLst>
              <a:rect l="0" t="0" r="r" b="b"/>
              <a:pathLst>
                <a:path w="10" h="7">
                  <a:moveTo>
                    <a:pt x="9" y="1"/>
                  </a:moveTo>
                  <a:cubicBezTo>
                    <a:pt x="8" y="1"/>
                    <a:pt x="0" y="5"/>
                    <a:pt x="0" y="5"/>
                  </a:cubicBezTo>
                  <a:cubicBezTo>
                    <a:pt x="2" y="6"/>
                    <a:pt x="5" y="7"/>
                    <a:pt x="6" y="5"/>
                  </a:cubicBezTo>
                  <a:cubicBezTo>
                    <a:pt x="7" y="4"/>
                    <a:pt x="9" y="0"/>
                    <a:pt x="9" y="1"/>
                  </a:cubicBezTo>
                  <a:cubicBezTo>
                    <a:pt x="7" y="1"/>
                    <a:pt x="10" y="0"/>
                    <a:pt x="9"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6" name="Freeform 580"/>
            <p:cNvSpPr>
              <a:spLocks/>
            </p:cNvSpPr>
            <p:nvPr/>
          </p:nvSpPr>
          <p:spPr bwMode="auto">
            <a:xfrm>
              <a:off x="5974074" y="4385363"/>
              <a:ext cx="343950" cy="159279"/>
            </a:xfrm>
            <a:custGeom>
              <a:avLst/>
              <a:gdLst>
                <a:gd name="T0" fmla="*/ 30 w 37"/>
                <a:gd name="T1" fmla="*/ 12 h 17"/>
                <a:gd name="T2" fmla="*/ 27 w 37"/>
                <a:gd name="T3" fmla="*/ 13 h 17"/>
                <a:gd name="T4" fmla="*/ 26 w 37"/>
                <a:gd name="T5" fmla="*/ 10 h 17"/>
                <a:gd name="T6" fmla="*/ 23 w 37"/>
                <a:gd name="T7" fmla="*/ 8 h 17"/>
                <a:gd name="T8" fmla="*/ 22 w 37"/>
                <a:gd name="T9" fmla="*/ 10 h 17"/>
                <a:gd name="T10" fmla="*/ 21 w 37"/>
                <a:gd name="T11" fmla="*/ 9 h 17"/>
                <a:gd name="T12" fmla="*/ 20 w 37"/>
                <a:gd name="T13" fmla="*/ 13 h 17"/>
                <a:gd name="T14" fmla="*/ 17 w 37"/>
                <a:gd name="T15" fmla="*/ 14 h 17"/>
                <a:gd name="T16" fmla="*/ 16 w 37"/>
                <a:gd name="T17" fmla="*/ 16 h 17"/>
                <a:gd name="T18" fmla="*/ 12 w 37"/>
                <a:gd name="T19" fmla="*/ 17 h 17"/>
                <a:gd name="T20" fmla="*/ 10 w 37"/>
                <a:gd name="T21" fmla="*/ 15 h 17"/>
                <a:gd name="T22" fmla="*/ 5 w 37"/>
                <a:gd name="T23" fmla="*/ 16 h 17"/>
                <a:gd name="T24" fmla="*/ 1 w 37"/>
                <a:gd name="T25" fmla="*/ 17 h 17"/>
                <a:gd name="T26" fmla="*/ 2 w 37"/>
                <a:gd name="T27" fmla="*/ 13 h 17"/>
                <a:gd name="T28" fmla="*/ 0 w 37"/>
                <a:gd name="T29" fmla="*/ 14 h 17"/>
                <a:gd name="T30" fmla="*/ 6 w 37"/>
                <a:gd name="T31" fmla="*/ 12 h 17"/>
                <a:gd name="T32" fmla="*/ 9 w 37"/>
                <a:gd name="T33" fmla="*/ 10 h 17"/>
                <a:gd name="T34" fmla="*/ 13 w 37"/>
                <a:gd name="T35" fmla="*/ 7 h 17"/>
                <a:gd name="T36" fmla="*/ 18 w 37"/>
                <a:gd name="T37" fmla="*/ 3 h 17"/>
                <a:gd name="T38" fmla="*/ 24 w 37"/>
                <a:gd name="T39" fmla="*/ 3 h 17"/>
                <a:gd name="T40" fmla="*/ 30 w 37"/>
                <a:gd name="T41" fmla="*/ 3 h 17"/>
                <a:gd name="T42" fmla="*/ 32 w 37"/>
                <a:gd name="T43" fmla="*/ 0 h 17"/>
                <a:gd name="T44" fmla="*/ 36 w 37"/>
                <a:gd name="T45" fmla="*/ 2 h 17"/>
                <a:gd name="T46" fmla="*/ 34 w 37"/>
                <a:gd name="T47" fmla="*/ 4 h 17"/>
                <a:gd name="T48" fmla="*/ 34 w 37"/>
                <a:gd name="T49" fmla="*/ 7 h 17"/>
                <a:gd name="T50" fmla="*/ 35 w 37"/>
                <a:gd name="T51" fmla="*/ 9 h 17"/>
                <a:gd name="T52" fmla="*/ 31 w 37"/>
                <a:gd name="T53" fmla="*/ 10 h 17"/>
                <a:gd name="T54" fmla="*/ 30 w 37"/>
                <a:gd name="T55" fmla="*/ 12 h 17"/>
                <a:gd name="T56" fmla="*/ 30 w 37"/>
                <a:gd name="T57" fmla="*/ 12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17">
                  <a:moveTo>
                    <a:pt x="30" y="12"/>
                  </a:moveTo>
                  <a:cubicBezTo>
                    <a:pt x="29" y="13"/>
                    <a:pt x="27" y="13"/>
                    <a:pt x="27" y="13"/>
                  </a:cubicBezTo>
                  <a:cubicBezTo>
                    <a:pt x="24" y="13"/>
                    <a:pt x="25" y="11"/>
                    <a:pt x="26" y="10"/>
                  </a:cubicBezTo>
                  <a:cubicBezTo>
                    <a:pt x="27" y="8"/>
                    <a:pt x="24" y="7"/>
                    <a:pt x="23" y="8"/>
                  </a:cubicBezTo>
                  <a:cubicBezTo>
                    <a:pt x="23" y="9"/>
                    <a:pt x="23" y="10"/>
                    <a:pt x="22" y="10"/>
                  </a:cubicBezTo>
                  <a:cubicBezTo>
                    <a:pt x="22" y="10"/>
                    <a:pt x="21" y="10"/>
                    <a:pt x="21" y="9"/>
                  </a:cubicBezTo>
                  <a:cubicBezTo>
                    <a:pt x="20" y="10"/>
                    <a:pt x="21" y="12"/>
                    <a:pt x="20" y="13"/>
                  </a:cubicBezTo>
                  <a:cubicBezTo>
                    <a:pt x="19" y="15"/>
                    <a:pt x="18" y="13"/>
                    <a:pt x="17" y="14"/>
                  </a:cubicBezTo>
                  <a:cubicBezTo>
                    <a:pt x="16" y="14"/>
                    <a:pt x="17" y="16"/>
                    <a:pt x="16" y="16"/>
                  </a:cubicBezTo>
                  <a:cubicBezTo>
                    <a:pt x="16" y="17"/>
                    <a:pt x="13" y="17"/>
                    <a:pt x="12" y="17"/>
                  </a:cubicBezTo>
                  <a:cubicBezTo>
                    <a:pt x="11" y="16"/>
                    <a:pt x="11" y="14"/>
                    <a:pt x="10" y="15"/>
                  </a:cubicBezTo>
                  <a:cubicBezTo>
                    <a:pt x="8" y="16"/>
                    <a:pt x="7" y="16"/>
                    <a:pt x="5" y="16"/>
                  </a:cubicBezTo>
                  <a:cubicBezTo>
                    <a:pt x="4" y="16"/>
                    <a:pt x="2" y="17"/>
                    <a:pt x="1" y="17"/>
                  </a:cubicBezTo>
                  <a:cubicBezTo>
                    <a:pt x="0" y="17"/>
                    <a:pt x="3" y="14"/>
                    <a:pt x="2" y="13"/>
                  </a:cubicBezTo>
                  <a:cubicBezTo>
                    <a:pt x="2" y="13"/>
                    <a:pt x="1" y="14"/>
                    <a:pt x="0" y="14"/>
                  </a:cubicBezTo>
                  <a:cubicBezTo>
                    <a:pt x="0" y="13"/>
                    <a:pt x="5" y="12"/>
                    <a:pt x="6" y="12"/>
                  </a:cubicBezTo>
                  <a:cubicBezTo>
                    <a:pt x="8" y="12"/>
                    <a:pt x="8" y="11"/>
                    <a:pt x="9" y="10"/>
                  </a:cubicBezTo>
                  <a:cubicBezTo>
                    <a:pt x="11" y="8"/>
                    <a:pt x="12" y="8"/>
                    <a:pt x="13" y="7"/>
                  </a:cubicBezTo>
                  <a:cubicBezTo>
                    <a:pt x="15" y="5"/>
                    <a:pt x="16" y="3"/>
                    <a:pt x="18" y="3"/>
                  </a:cubicBezTo>
                  <a:cubicBezTo>
                    <a:pt x="20" y="2"/>
                    <a:pt x="22" y="2"/>
                    <a:pt x="24" y="3"/>
                  </a:cubicBezTo>
                  <a:cubicBezTo>
                    <a:pt x="26" y="3"/>
                    <a:pt x="29" y="4"/>
                    <a:pt x="30" y="3"/>
                  </a:cubicBezTo>
                  <a:cubicBezTo>
                    <a:pt x="31" y="2"/>
                    <a:pt x="30" y="0"/>
                    <a:pt x="32" y="0"/>
                  </a:cubicBezTo>
                  <a:cubicBezTo>
                    <a:pt x="32" y="0"/>
                    <a:pt x="36" y="1"/>
                    <a:pt x="36" y="2"/>
                  </a:cubicBezTo>
                  <a:cubicBezTo>
                    <a:pt x="37" y="2"/>
                    <a:pt x="34" y="3"/>
                    <a:pt x="34" y="4"/>
                  </a:cubicBezTo>
                  <a:cubicBezTo>
                    <a:pt x="34" y="5"/>
                    <a:pt x="37" y="6"/>
                    <a:pt x="34" y="7"/>
                  </a:cubicBezTo>
                  <a:cubicBezTo>
                    <a:pt x="33" y="8"/>
                    <a:pt x="36" y="9"/>
                    <a:pt x="35" y="9"/>
                  </a:cubicBezTo>
                  <a:cubicBezTo>
                    <a:pt x="33" y="10"/>
                    <a:pt x="32" y="10"/>
                    <a:pt x="31" y="10"/>
                  </a:cubicBezTo>
                  <a:cubicBezTo>
                    <a:pt x="31" y="11"/>
                    <a:pt x="31" y="11"/>
                    <a:pt x="30" y="12"/>
                  </a:cubicBezTo>
                  <a:cubicBezTo>
                    <a:pt x="29" y="13"/>
                    <a:pt x="31" y="11"/>
                    <a:pt x="30" y="1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7" name="Freeform 581"/>
            <p:cNvSpPr>
              <a:spLocks/>
            </p:cNvSpPr>
            <p:nvPr/>
          </p:nvSpPr>
          <p:spPr bwMode="auto">
            <a:xfrm>
              <a:off x="6346686" y="4449069"/>
              <a:ext cx="73248" cy="19114"/>
            </a:xfrm>
            <a:custGeom>
              <a:avLst/>
              <a:gdLst>
                <a:gd name="T0" fmla="*/ 6 w 8"/>
                <a:gd name="T1" fmla="*/ 2 h 2"/>
                <a:gd name="T2" fmla="*/ 3 w 8"/>
                <a:gd name="T3" fmla="*/ 0 h 2"/>
                <a:gd name="T4" fmla="*/ 6 w 8"/>
                <a:gd name="T5" fmla="*/ 2 h 2"/>
              </a:gdLst>
              <a:ahLst/>
              <a:cxnLst>
                <a:cxn ang="0">
                  <a:pos x="T0" y="T1"/>
                </a:cxn>
                <a:cxn ang="0">
                  <a:pos x="T2" y="T3"/>
                </a:cxn>
                <a:cxn ang="0">
                  <a:pos x="T4" y="T5"/>
                </a:cxn>
              </a:cxnLst>
              <a:rect l="0" t="0" r="r" b="b"/>
              <a:pathLst>
                <a:path w="8" h="2">
                  <a:moveTo>
                    <a:pt x="6" y="2"/>
                  </a:moveTo>
                  <a:cubicBezTo>
                    <a:pt x="4" y="2"/>
                    <a:pt x="0" y="1"/>
                    <a:pt x="3" y="0"/>
                  </a:cubicBezTo>
                  <a:cubicBezTo>
                    <a:pt x="5" y="0"/>
                    <a:pt x="8" y="2"/>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8" name="Freeform 582"/>
            <p:cNvSpPr>
              <a:spLocks/>
            </p:cNvSpPr>
            <p:nvPr/>
          </p:nvSpPr>
          <p:spPr bwMode="auto">
            <a:xfrm>
              <a:off x="6410381" y="4318467"/>
              <a:ext cx="197453" cy="92380"/>
            </a:xfrm>
            <a:custGeom>
              <a:avLst/>
              <a:gdLst>
                <a:gd name="T0" fmla="*/ 7 w 21"/>
                <a:gd name="T1" fmla="*/ 9 h 10"/>
                <a:gd name="T2" fmla="*/ 2 w 21"/>
                <a:gd name="T3" fmla="*/ 4 h 10"/>
                <a:gd name="T4" fmla="*/ 9 w 21"/>
                <a:gd name="T5" fmla="*/ 2 h 10"/>
                <a:gd name="T6" fmla="*/ 17 w 21"/>
                <a:gd name="T7" fmla="*/ 0 h 10"/>
                <a:gd name="T8" fmla="*/ 19 w 21"/>
                <a:gd name="T9" fmla="*/ 2 h 10"/>
                <a:gd name="T10" fmla="*/ 14 w 21"/>
                <a:gd name="T11" fmla="*/ 4 h 10"/>
                <a:gd name="T12" fmla="*/ 15 w 21"/>
                <a:gd name="T13" fmla="*/ 7 h 10"/>
                <a:gd name="T14" fmla="*/ 7 w 21"/>
                <a:gd name="T15" fmla="*/ 9 h 10"/>
                <a:gd name="T16" fmla="*/ 7 w 21"/>
                <a:gd name="T17"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 h="10">
                  <a:moveTo>
                    <a:pt x="7" y="9"/>
                  </a:moveTo>
                  <a:cubicBezTo>
                    <a:pt x="6" y="9"/>
                    <a:pt x="0" y="6"/>
                    <a:pt x="2" y="4"/>
                  </a:cubicBezTo>
                  <a:cubicBezTo>
                    <a:pt x="4" y="2"/>
                    <a:pt x="7" y="2"/>
                    <a:pt x="9" y="2"/>
                  </a:cubicBezTo>
                  <a:cubicBezTo>
                    <a:pt x="12" y="1"/>
                    <a:pt x="15" y="0"/>
                    <a:pt x="17" y="0"/>
                  </a:cubicBezTo>
                  <a:cubicBezTo>
                    <a:pt x="18" y="0"/>
                    <a:pt x="21" y="1"/>
                    <a:pt x="19" y="2"/>
                  </a:cubicBezTo>
                  <a:cubicBezTo>
                    <a:pt x="18" y="3"/>
                    <a:pt x="15" y="2"/>
                    <a:pt x="14" y="4"/>
                  </a:cubicBezTo>
                  <a:cubicBezTo>
                    <a:pt x="14" y="4"/>
                    <a:pt x="19" y="6"/>
                    <a:pt x="15" y="7"/>
                  </a:cubicBezTo>
                  <a:cubicBezTo>
                    <a:pt x="13" y="8"/>
                    <a:pt x="10" y="10"/>
                    <a:pt x="7" y="9"/>
                  </a:cubicBezTo>
                  <a:cubicBezTo>
                    <a:pt x="5" y="9"/>
                    <a:pt x="9" y="10"/>
                    <a:pt x="7"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89" name="Freeform 583"/>
            <p:cNvSpPr>
              <a:spLocks/>
            </p:cNvSpPr>
            <p:nvPr/>
          </p:nvSpPr>
          <p:spPr bwMode="auto">
            <a:xfrm>
              <a:off x="6327577" y="4337578"/>
              <a:ext cx="73248" cy="38227"/>
            </a:xfrm>
            <a:custGeom>
              <a:avLst/>
              <a:gdLst>
                <a:gd name="T0" fmla="*/ 6 w 8"/>
                <a:gd name="T1" fmla="*/ 4 h 4"/>
                <a:gd name="T2" fmla="*/ 3 w 8"/>
                <a:gd name="T3" fmla="*/ 0 h 4"/>
                <a:gd name="T4" fmla="*/ 6 w 8"/>
                <a:gd name="T5" fmla="*/ 4 h 4"/>
              </a:gdLst>
              <a:ahLst/>
              <a:cxnLst>
                <a:cxn ang="0">
                  <a:pos x="T0" y="T1"/>
                </a:cxn>
                <a:cxn ang="0">
                  <a:pos x="T2" y="T3"/>
                </a:cxn>
                <a:cxn ang="0">
                  <a:pos x="T4" y="T5"/>
                </a:cxn>
              </a:cxnLst>
              <a:rect l="0" t="0" r="r" b="b"/>
              <a:pathLst>
                <a:path w="8" h="4">
                  <a:moveTo>
                    <a:pt x="6" y="4"/>
                  </a:moveTo>
                  <a:cubicBezTo>
                    <a:pt x="4" y="4"/>
                    <a:pt x="0" y="0"/>
                    <a:pt x="3" y="0"/>
                  </a:cubicBezTo>
                  <a:cubicBezTo>
                    <a:pt x="6" y="0"/>
                    <a:pt x="8" y="3"/>
                    <a:pt x="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0" name="Freeform 584"/>
            <p:cNvSpPr>
              <a:spLocks/>
            </p:cNvSpPr>
            <p:nvPr/>
          </p:nvSpPr>
          <p:spPr bwMode="auto">
            <a:xfrm>
              <a:off x="6429489" y="4251568"/>
              <a:ext cx="197453" cy="66896"/>
            </a:xfrm>
            <a:custGeom>
              <a:avLst/>
              <a:gdLst>
                <a:gd name="T0" fmla="*/ 1 w 21"/>
                <a:gd name="T1" fmla="*/ 5 h 7"/>
                <a:gd name="T2" fmla="*/ 4 w 21"/>
                <a:gd name="T3" fmla="*/ 4 h 7"/>
                <a:gd name="T4" fmla="*/ 9 w 21"/>
                <a:gd name="T5" fmla="*/ 1 h 7"/>
                <a:gd name="T6" fmla="*/ 18 w 21"/>
                <a:gd name="T7" fmla="*/ 3 h 7"/>
                <a:gd name="T8" fmla="*/ 11 w 21"/>
                <a:gd name="T9" fmla="*/ 6 h 7"/>
                <a:gd name="T10" fmla="*/ 6 w 21"/>
                <a:gd name="T11" fmla="*/ 6 h 7"/>
                <a:gd name="T12" fmla="*/ 1 w 21"/>
                <a:gd name="T13" fmla="*/ 5 h 7"/>
                <a:gd name="T14" fmla="*/ 1 w 21"/>
                <a:gd name="T15" fmla="*/ 5 h 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 h="7">
                  <a:moveTo>
                    <a:pt x="1" y="5"/>
                  </a:moveTo>
                  <a:cubicBezTo>
                    <a:pt x="0" y="5"/>
                    <a:pt x="3" y="4"/>
                    <a:pt x="4" y="4"/>
                  </a:cubicBezTo>
                  <a:cubicBezTo>
                    <a:pt x="6" y="3"/>
                    <a:pt x="7" y="2"/>
                    <a:pt x="9" y="1"/>
                  </a:cubicBezTo>
                  <a:cubicBezTo>
                    <a:pt x="12" y="0"/>
                    <a:pt x="15" y="1"/>
                    <a:pt x="18" y="3"/>
                  </a:cubicBezTo>
                  <a:cubicBezTo>
                    <a:pt x="21" y="6"/>
                    <a:pt x="12" y="6"/>
                    <a:pt x="11" y="6"/>
                  </a:cubicBezTo>
                  <a:cubicBezTo>
                    <a:pt x="9" y="6"/>
                    <a:pt x="8" y="7"/>
                    <a:pt x="6" y="6"/>
                  </a:cubicBezTo>
                  <a:cubicBezTo>
                    <a:pt x="4" y="5"/>
                    <a:pt x="2" y="6"/>
                    <a:pt x="1" y="5"/>
                  </a:cubicBezTo>
                  <a:cubicBezTo>
                    <a:pt x="0" y="4"/>
                    <a:pt x="2" y="6"/>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1" name="Freeform 585"/>
            <p:cNvSpPr>
              <a:spLocks/>
            </p:cNvSpPr>
            <p:nvPr/>
          </p:nvSpPr>
          <p:spPr bwMode="auto">
            <a:xfrm>
              <a:off x="6907195" y="4449069"/>
              <a:ext cx="261145" cy="178393"/>
            </a:xfrm>
            <a:custGeom>
              <a:avLst/>
              <a:gdLst>
                <a:gd name="T0" fmla="*/ 22 w 28"/>
                <a:gd name="T1" fmla="*/ 19 h 19"/>
                <a:gd name="T2" fmla="*/ 15 w 28"/>
                <a:gd name="T3" fmla="*/ 19 h 19"/>
                <a:gd name="T4" fmla="*/ 15 w 28"/>
                <a:gd name="T5" fmla="*/ 17 h 19"/>
                <a:gd name="T6" fmla="*/ 12 w 28"/>
                <a:gd name="T7" fmla="*/ 15 h 19"/>
                <a:gd name="T8" fmla="*/ 17 w 28"/>
                <a:gd name="T9" fmla="*/ 13 h 19"/>
                <a:gd name="T10" fmla="*/ 16 w 28"/>
                <a:gd name="T11" fmla="*/ 12 h 19"/>
                <a:gd name="T12" fmla="*/ 9 w 28"/>
                <a:gd name="T13" fmla="*/ 13 h 19"/>
                <a:gd name="T14" fmla="*/ 2 w 28"/>
                <a:gd name="T15" fmla="*/ 13 h 19"/>
                <a:gd name="T16" fmla="*/ 1 w 28"/>
                <a:gd name="T17" fmla="*/ 12 h 19"/>
                <a:gd name="T18" fmla="*/ 7 w 28"/>
                <a:gd name="T19" fmla="*/ 10 h 19"/>
                <a:gd name="T20" fmla="*/ 4 w 28"/>
                <a:gd name="T21" fmla="*/ 8 h 19"/>
                <a:gd name="T22" fmla="*/ 7 w 28"/>
                <a:gd name="T23" fmla="*/ 6 h 19"/>
                <a:gd name="T24" fmla="*/ 3 w 28"/>
                <a:gd name="T25" fmla="*/ 6 h 19"/>
                <a:gd name="T26" fmla="*/ 7 w 28"/>
                <a:gd name="T27" fmla="*/ 4 h 19"/>
                <a:gd name="T28" fmla="*/ 13 w 28"/>
                <a:gd name="T29" fmla="*/ 8 h 19"/>
                <a:gd name="T30" fmla="*/ 16 w 28"/>
                <a:gd name="T31" fmla="*/ 9 h 19"/>
                <a:gd name="T32" fmla="*/ 13 w 28"/>
                <a:gd name="T33" fmla="*/ 7 h 19"/>
                <a:gd name="T34" fmla="*/ 14 w 28"/>
                <a:gd name="T35" fmla="*/ 5 h 19"/>
                <a:gd name="T36" fmla="*/ 11 w 28"/>
                <a:gd name="T37" fmla="*/ 4 h 19"/>
                <a:gd name="T38" fmla="*/ 11 w 28"/>
                <a:gd name="T39" fmla="*/ 2 h 19"/>
                <a:gd name="T40" fmla="*/ 7 w 28"/>
                <a:gd name="T41" fmla="*/ 3 h 19"/>
                <a:gd name="T42" fmla="*/ 13 w 28"/>
                <a:gd name="T43" fmla="*/ 1 h 19"/>
                <a:gd name="T44" fmla="*/ 12 w 28"/>
                <a:gd name="T45" fmla="*/ 2 h 19"/>
                <a:gd name="T46" fmla="*/ 15 w 28"/>
                <a:gd name="T47" fmla="*/ 3 h 19"/>
                <a:gd name="T48" fmla="*/ 21 w 28"/>
                <a:gd name="T49" fmla="*/ 2 h 19"/>
                <a:gd name="T50" fmla="*/ 26 w 28"/>
                <a:gd name="T51" fmla="*/ 8 h 19"/>
                <a:gd name="T52" fmla="*/ 27 w 28"/>
                <a:gd name="T53" fmla="*/ 12 h 19"/>
                <a:gd name="T54" fmla="*/ 26 w 28"/>
                <a:gd name="T55" fmla="*/ 14 h 19"/>
                <a:gd name="T56" fmla="*/ 26 w 28"/>
                <a:gd name="T57" fmla="*/ 17 h 19"/>
                <a:gd name="T58" fmla="*/ 22 w 28"/>
                <a:gd name="T5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8" h="19">
                  <a:moveTo>
                    <a:pt x="22" y="19"/>
                  </a:moveTo>
                  <a:cubicBezTo>
                    <a:pt x="20" y="19"/>
                    <a:pt x="17" y="19"/>
                    <a:pt x="15" y="19"/>
                  </a:cubicBezTo>
                  <a:cubicBezTo>
                    <a:pt x="12" y="19"/>
                    <a:pt x="15" y="18"/>
                    <a:pt x="15" y="17"/>
                  </a:cubicBezTo>
                  <a:cubicBezTo>
                    <a:pt x="16" y="16"/>
                    <a:pt x="11" y="16"/>
                    <a:pt x="12" y="15"/>
                  </a:cubicBezTo>
                  <a:cubicBezTo>
                    <a:pt x="13" y="14"/>
                    <a:pt x="15" y="13"/>
                    <a:pt x="17" y="13"/>
                  </a:cubicBezTo>
                  <a:cubicBezTo>
                    <a:pt x="18" y="12"/>
                    <a:pt x="17" y="12"/>
                    <a:pt x="16" y="12"/>
                  </a:cubicBezTo>
                  <a:cubicBezTo>
                    <a:pt x="14" y="11"/>
                    <a:pt x="12" y="12"/>
                    <a:pt x="9" y="13"/>
                  </a:cubicBezTo>
                  <a:cubicBezTo>
                    <a:pt x="7" y="13"/>
                    <a:pt x="5" y="13"/>
                    <a:pt x="2" y="13"/>
                  </a:cubicBezTo>
                  <a:cubicBezTo>
                    <a:pt x="2" y="14"/>
                    <a:pt x="0" y="14"/>
                    <a:pt x="1" y="12"/>
                  </a:cubicBezTo>
                  <a:cubicBezTo>
                    <a:pt x="3" y="10"/>
                    <a:pt x="5" y="11"/>
                    <a:pt x="7" y="10"/>
                  </a:cubicBezTo>
                  <a:cubicBezTo>
                    <a:pt x="11" y="9"/>
                    <a:pt x="4" y="9"/>
                    <a:pt x="4" y="8"/>
                  </a:cubicBezTo>
                  <a:cubicBezTo>
                    <a:pt x="3" y="8"/>
                    <a:pt x="7" y="6"/>
                    <a:pt x="7" y="6"/>
                  </a:cubicBezTo>
                  <a:cubicBezTo>
                    <a:pt x="7" y="6"/>
                    <a:pt x="4" y="6"/>
                    <a:pt x="3" y="6"/>
                  </a:cubicBezTo>
                  <a:cubicBezTo>
                    <a:pt x="3" y="5"/>
                    <a:pt x="6" y="4"/>
                    <a:pt x="7" y="4"/>
                  </a:cubicBezTo>
                  <a:cubicBezTo>
                    <a:pt x="9" y="4"/>
                    <a:pt x="11" y="7"/>
                    <a:pt x="13" y="8"/>
                  </a:cubicBezTo>
                  <a:cubicBezTo>
                    <a:pt x="14" y="8"/>
                    <a:pt x="15" y="10"/>
                    <a:pt x="16" y="9"/>
                  </a:cubicBezTo>
                  <a:cubicBezTo>
                    <a:pt x="19" y="7"/>
                    <a:pt x="13" y="7"/>
                    <a:pt x="13" y="7"/>
                  </a:cubicBezTo>
                  <a:cubicBezTo>
                    <a:pt x="14" y="7"/>
                    <a:pt x="18" y="6"/>
                    <a:pt x="14" y="5"/>
                  </a:cubicBezTo>
                  <a:cubicBezTo>
                    <a:pt x="13" y="5"/>
                    <a:pt x="12" y="5"/>
                    <a:pt x="11" y="4"/>
                  </a:cubicBezTo>
                  <a:cubicBezTo>
                    <a:pt x="9" y="3"/>
                    <a:pt x="11" y="3"/>
                    <a:pt x="11" y="2"/>
                  </a:cubicBezTo>
                  <a:cubicBezTo>
                    <a:pt x="10" y="2"/>
                    <a:pt x="7" y="3"/>
                    <a:pt x="7" y="3"/>
                  </a:cubicBezTo>
                  <a:cubicBezTo>
                    <a:pt x="6" y="2"/>
                    <a:pt x="13" y="1"/>
                    <a:pt x="13" y="1"/>
                  </a:cubicBezTo>
                  <a:cubicBezTo>
                    <a:pt x="13" y="1"/>
                    <a:pt x="12" y="2"/>
                    <a:pt x="12" y="2"/>
                  </a:cubicBezTo>
                  <a:cubicBezTo>
                    <a:pt x="11" y="3"/>
                    <a:pt x="14" y="3"/>
                    <a:pt x="15" y="3"/>
                  </a:cubicBezTo>
                  <a:cubicBezTo>
                    <a:pt x="18" y="4"/>
                    <a:pt x="19" y="4"/>
                    <a:pt x="21" y="2"/>
                  </a:cubicBezTo>
                  <a:cubicBezTo>
                    <a:pt x="24" y="0"/>
                    <a:pt x="27" y="6"/>
                    <a:pt x="26" y="8"/>
                  </a:cubicBezTo>
                  <a:cubicBezTo>
                    <a:pt x="26" y="10"/>
                    <a:pt x="26" y="11"/>
                    <a:pt x="27" y="12"/>
                  </a:cubicBezTo>
                  <a:cubicBezTo>
                    <a:pt x="28" y="14"/>
                    <a:pt x="28" y="15"/>
                    <a:pt x="26" y="14"/>
                  </a:cubicBezTo>
                  <a:cubicBezTo>
                    <a:pt x="24" y="12"/>
                    <a:pt x="25" y="16"/>
                    <a:pt x="26" y="17"/>
                  </a:cubicBezTo>
                  <a:cubicBezTo>
                    <a:pt x="27" y="18"/>
                    <a:pt x="23" y="19"/>
                    <a:pt x="22"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2" name="Freeform 586"/>
            <p:cNvSpPr>
              <a:spLocks/>
            </p:cNvSpPr>
            <p:nvPr/>
          </p:nvSpPr>
          <p:spPr bwMode="auto">
            <a:xfrm>
              <a:off x="6878534" y="4535082"/>
              <a:ext cx="82803" cy="25484"/>
            </a:xfrm>
            <a:custGeom>
              <a:avLst/>
              <a:gdLst>
                <a:gd name="T0" fmla="*/ 1 w 9"/>
                <a:gd name="T1" fmla="*/ 3 h 3"/>
                <a:gd name="T2" fmla="*/ 7 w 9"/>
                <a:gd name="T3" fmla="*/ 0 h 3"/>
                <a:gd name="T4" fmla="*/ 1 w 9"/>
                <a:gd name="T5" fmla="*/ 3 h 3"/>
              </a:gdLst>
              <a:ahLst/>
              <a:cxnLst>
                <a:cxn ang="0">
                  <a:pos x="T0" y="T1"/>
                </a:cxn>
                <a:cxn ang="0">
                  <a:pos x="T2" y="T3"/>
                </a:cxn>
                <a:cxn ang="0">
                  <a:pos x="T4" y="T5"/>
                </a:cxn>
              </a:cxnLst>
              <a:rect l="0" t="0" r="r" b="b"/>
              <a:pathLst>
                <a:path w="9" h="3">
                  <a:moveTo>
                    <a:pt x="1" y="3"/>
                  </a:moveTo>
                  <a:cubicBezTo>
                    <a:pt x="4" y="2"/>
                    <a:pt x="9" y="0"/>
                    <a:pt x="7" y="0"/>
                  </a:cubicBezTo>
                  <a:cubicBezTo>
                    <a:pt x="4" y="0"/>
                    <a:pt x="0" y="3"/>
                    <a:pt x="1"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3" name="Freeform 587"/>
            <p:cNvSpPr>
              <a:spLocks/>
            </p:cNvSpPr>
            <p:nvPr/>
          </p:nvSpPr>
          <p:spPr bwMode="auto">
            <a:xfrm>
              <a:off x="6859425" y="4525526"/>
              <a:ext cx="76432" cy="19114"/>
            </a:xfrm>
            <a:custGeom>
              <a:avLst/>
              <a:gdLst>
                <a:gd name="T0" fmla="*/ 1 w 8"/>
                <a:gd name="T1" fmla="*/ 2 h 2"/>
                <a:gd name="T2" fmla="*/ 6 w 8"/>
                <a:gd name="T3" fmla="*/ 0 h 2"/>
                <a:gd name="T4" fmla="*/ 1 w 8"/>
                <a:gd name="T5" fmla="*/ 2 h 2"/>
              </a:gdLst>
              <a:ahLst/>
              <a:cxnLst>
                <a:cxn ang="0">
                  <a:pos x="T0" y="T1"/>
                </a:cxn>
                <a:cxn ang="0">
                  <a:pos x="T2" y="T3"/>
                </a:cxn>
                <a:cxn ang="0">
                  <a:pos x="T4" y="T5"/>
                </a:cxn>
              </a:cxnLst>
              <a:rect l="0" t="0" r="r" b="b"/>
              <a:pathLst>
                <a:path w="8" h="2">
                  <a:moveTo>
                    <a:pt x="1" y="2"/>
                  </a:moveTo>
                  <a:cubicBezTo>
                    <a:pt x="0" y="2"/>
                    <a:pt x="4" y="0"/>
                    <a:pt x="6" y="0"/>
                  </a:cubicBezTo>
                  <a:cubicBezTo>
                    <a:pt x="8" y="0"/>
                    <a:pt x="4" y="2"/>
                    <a:pt x="1"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4" name="Freeform 588"/>
            <p:cNvSpPr>
              <a:spLocks/>
            </p:cNvSpPr>
            <p:nvPr/>
          </p:nvSpPr>
          <p:spPr bwMode="auto">
            <a:xfrm>
              <a:off x="6821208" y="4496854"/>
              <a:ext cx="95541" cy="47785"/>
            </a:xfrm>
            <a:custGeom>
              <a:avLst/>
              <a:gdLst>
                <a:gd name="T0" fmla="*/ 2 w 10"/>
                <a:gd name="T1" fmla="*/ 3 h 5"/>
                <a:gd name="T2" fmla="*/ 10 w 10"/>
                <a:gd name="T3" fmla="*/ 1 h 5"/>
                <a:gd name="T4" fmla="*/ 2 w 10"/>
                <a:gd name="T5" fmla="*/ 3 h 5"/>
              </a:gdLst>
              <a:ahLst/>
              <a:cxnLst>
                <a:cxn ang="0">
                  <a:pos x="T0" y="T1"/>
                </a:cxn>
                <a:cxn ang="0">
                  <a:pos x="T2" y="T3"/>
                </a:cxn>
                <a:cxn ang="0">
                  <a:pos x="T4" y="T5"/>
                </a:cxn>
              </a:cxnLst>
              <a:rect l="0" t="0" r="r" b="b"/>
              <a:pathLst>
                <a:path w="10" h="5">
                  <a:moveTo>
                    <a:pt x="2" y="3"/>
                  </a:moveTo>
                  <a:cubicBezTo>
                    <a:pt x="0" y="2"/>
                    <a:pt x="10" y="0"/>
                    <a:pt x="10" y="1"/>
                  </a:cubicBezTo>
                  <a:cubicBezTo>
                    <a:pt x="10" y="2"/>
                    <a:pt x="6" y="5"/>
                    <a:pt x="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5" name="Freeform 589"/>
            <p:cNvSpPr>
              <a:spLocks/>
            </p:cNvSpPr>
            <p:nvPr/>
          </p:nvSpPr>
          <p:spPr bwMode="auto">
            <a:xfrm>
              <a:off x="6830763" y="4458630"/>
              <a:ext cx="66879" cy="47785"/>
            </a:xfrm>
            <a:custGeom>
              <a:avLst/>
              <a:gdLst>
                <a:gd name="T0" fmla="*/ 1 w 7"/>
                <a:gd name="T1" fmla="*/ 5 h 5"/>
                <a:gd name="T2" fmla="*/ 0 w 7"/>
                <a:gd name="T3" fmla="*/ 1 h 5"/>
                <a:gd name="T4" fmla="*/ 4 w 7"/>
                <a:gd name="T5" fmla="*/ 2 h 5"/>
                <a:gd name="T6" fmla="*/ 7 w 7"/>
                <a:gd name="T7" fmla="*/ 4 h 5"/>
                <a:gd name="T8" fmla="*/ 1 w 7"/>
                <a:gd name="T9" fmla="*/ 5 h 5"/>
                <a:gd name="T10" fmla="*/ 1 w 7"/>
                <a:gd name="T11" fmla="*/ 5 h 5"/>
              </a:gdLst>
              <a:ahLst/>
              <a:cxnLst>
                <a:cxn ang="0">
                  <a:pos x="T0" y="T1"/>
                </a:cxn>
                <a:cxn ang="0">
                  <a:pos x="T2" y="T3"/>
                </a:cxn>
                <a:cxn ang="0">
                  <a:pos x="T4" y="T5"/>
                </a:cxn>
                <a:cxn ang="0">
                  <a:pos x="T6" y="T7"/>
                </a:cxn>
                <a:cxn ang="0">
                  <a:pos x="T8" y="T9"/>
                </a:cxn>
                <a:cxn ang="0">
                  <a:pos x="T10" y="T11"/>
                </a:cxn>
              </a:cxnLst>
              <a:rect l="0" t="0" r="r" b="b"/>
              <a:pathLst>
                <a:path w="7" h="5">
                  <a:moveTo>
                    <a:pt x="1" y="5"/>
                  </a:moveTo>
                  <a:cubicBezTo>
                    <a:pt x="0" y="4"/>
                    <a:pt x="0" y="2"/>
                    <a:pt x="0" y="1"/>
                  </a:cubicBezTo>
                  <a:cubicBezTo>
                    <a:pt x="1" y="0"/>
                    <a:pt x="3" y="1"/>
                    <a:pt x="4" y="2"/>
                  </a:cubicBezTo>
                  <a:cubicBezTo>
                    <a:pt x="4" y="2"/>
                    <a:pt x="7" y="3"/>
                    <a:pt x="7" y="4"/>
                  </a:cubicBezTo>
                  <a:cubicBezTo>
                    <a:pt x="7" y="4"/>
                    <a:pt x="2" y="5"/>
                    <a:pt x="1" y="5"/>
                  </a:cubicBezTo>
                  <a:cubicBezTo>
                    <a:pt x="0" y="4"/>
                    <a:pt x="4" y="5"/>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6" name="Freeform 590"/>
            <p:cNvSpPr>
              <a:spLocks/>
            </p:cNvSpPr>
            <p:nvPr/>
          </p:nvSpPr>
          <p:spPr bwMode="auto">
            <a:xfrm>
              <a:off x="6738407" y="4347133"/>
              <a:ext cx="111465" cy="82827"/>
            </a:xfrm>
            <a:custGeom>
              <a:avLst/>
              <a:gdLst>
                <a:gd name="T0" fmla="*/ 8 w 12"/>
                <a:gd name="T1" fmla="*/ 8 h 9"/>
                <a:gd name="T2" fmla="*/ 3 w 12"/>
                <a:gd name="T3" fmla="*/ 1 h 9"/>
                <a:gd name="T4" fmla="*/ 8 w 12"/>
                <a:gd name="T5" fmla="*/ 8 h 9"/>
              </a:gdLst>
              <a:ahLst/>
              <a:cxnLst>
                <a:cxn ang="0">
                  <a:pos x="T0" y="T1"/>
                </a:cxn>
                <a:cxn ang="0">
                  <a:pos x="T2" y="T3"/>
                </a:cxn>
                <a:cxn ang="0">
                  <a:pos x="T4" y="T5"/>
                </a:cxn>
              </a:cxnLst>
              <a:rect l="0" t="0" r="r" b="b"/>
              <a:pathLst>
                <a:path w="12" h="9">
                  <a:moveTo>
                    <a:pt x="8" y="8"/>
                  </a:moveTo>
                  <a:cubicBezTo>
                    <a:pt x="6" y="9"/>
                    <a:pt x="0" y="0"/>
                    <a:pt x="3" y="1"/>
                  </a:cubicBezTo>
                  <a:cubicBezTo>
                    <a:pt x="6" y="3"/>
                    <a:pt x="12" y="8"/>
                    <a:pt x="8"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7" name="Freeform 591"/>
            <p:cNvSpPr>
              <a:spLocks/>
            </p:cNvSpPr>
            <p:nvPr/>
          </p:nvSpPr>
          <p:spPr bwMode="auto">
            <a:xfrm>
              <a:off x="6916751" y="4337578"/>
              <a:ext cx="82803" cy="28669"/>
            </a:xfrm>
            <a:custGeom>
              <a:avLst/>
              <a:gdLst>
                <a:gd name="T0" fmla="*/ 2 w 9"/>
                <a:gd name="T1" fmla="*/ 1 h 3"/>
                <a:gd name="T2" fmla="*/ 8 w 9"/>
                <a:gd name="T3" fmla="*/ 2 h 3"/>
                <a:gd name="T4" fmla="*/ 2 w 9"/>
                <a:gd name="T5" fmla="*/ 1 h 3"/>
              </a:gdLst>
              <a:ahLst/>
              <a:cxnLst>
                <a:cxn ang="0">
                  <a:pos x="T0" y="T1"/>
                </a:cxn>
                <a:cxn ang="0">
                  <a:pos x="T2" y="T3"/>
                </a:cxn>
                <a:cxn ang="0">
                  <a:pos x="T4" y="T5"/>
                </a:cxn>
              </a:cxnLst>
              <a:rect l="0" t="0" r="r" b="b"/>
              <a:pathLst>
                <a:path w="9" h="3">
                  <a:moveTo>
                    <a:pt x="2" y="1"/>
                  </a:moveTo>
                  <a:cubicBezTo>
                    <a:pt x="5" y="0"/>
                    <a:pt x="9" y="2"/>
                    <a:pt x="8" y="2"/>
                  </a:cubicBezTo>
                  <a:cubicBezTo>
                    <a:pt x="3" y="3"/>
                    <a:pt x="0"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8" name="Freeform 592"/>
            <p:cNvSpPr>
              <a:spLocks/>
            </p:cNvSpPr>
            <p:nvPr/>
          </p:nvSpPr>
          <p:spPr bwMode="auto">
            <a:xfrm>
              <a:off x="6757513" y="4187857"/>
              <a:ext cx="334395" cy="178393"/>
            </a:xfrm>
            <a:custGeom>
              <a:avLst/>
              <a:gdLst>
                <a:gd name="T0" fmla="*/ 28 w 36"/>
                <a:gd name="T1" fmla="*/ 17 h 19"/>
                <a:gd name="T2" fmla="*/ 27 w 36"/>
                <a:gd name="T3" fmla="*/ 15 h 19"/>
                <a:gd name="T4" fmla="*/ 22 w 36"/>
                <a:gd name="T5" fmla="*/ 13 h 19"/>
                <a:gd name="T6" fmla="*/ 14 w 36"/>
                <a:gd name="T7" fmla="*/ 14 h 19"/>
                <a:gd name="T8" fmla="*/ 18 w 36"/>
                <a:gd name="T9" fmla="*/ 12 h 19"/>
                <a:gd name="T10" fmla="*/ 8 w 36"/>
                <a:gd name="T11" fmla="*/ 12 h 19"/>
                <a:gd name="T12" fmla="*/ 13 w 36"/>
                <a:gd name="T13" fmla="*/ 10 h 19"/>
                <a:gd name="T14" fmla="*/ 12 w 36"/>
                <a:gd name="T15" fmla="*/ 9 h 19"/>
                <a:gd name="T16" fmla="*/ 13 w 36"/>
                <a:gd name="T17" fmla="*/ 8 h 19"/>
                <a:gd name="T18" fmla="*/ 11 w 36"/>
                <a:gd name="T19" fmla="*/ 8 h 19"/>
                <a:gd name="T20" fmla="*/ 10 w 36"/>
                <a:gd name="T21" fmla="*/ 6 h 19"/>
                <a:gd name="T22" fmla="*/ 6 w 36"/>
                <a:gd name="T23" fmla="*/ 6 h 19"/>
                <a:gd name="T24" fmla="*/ 3 w 36"/>
                <a:gd name="T25" fmla="*/ 5 h 19"/>
                <a:gd name="T26" fmla="*/ 9 w 36"/>
                <a:gd name="T27" fmla="*/ 2 h 19"/>
                <a:gd name="T28" fmla="*/ 16 w 36"/>
                <a:gd name="T29" fmla="*/ 1 h 19"/>
                <a:gd name="T30" fmla="*/ 18 w 36"/>
                <a:gd name="T31" fmla="*/ 5 h 19"/>
                <a:gd name="T32" fmla="*/ 22 w 36"/>
                <a:gd name="T33" fmla="*/ 4 h 19"/>
                <a:gd name="T34" fmla="*/ 25 w 36"/>
                <a:gd name="T35" fmla="*/ 7 h 19"/>
                <a:gd name="T36" fmla="*/ 30 w 36"/>
                <a:gd name="T37" fmla="*/ 7 h 19"/>
                <a:gd name="T38" fmla="*/ 33 w 36"/>
                <a:gd name="T39" fmla="*/ 12 h 19"/>
                <a:gd name="T40" fmla="*/ 34 w 36"/>
                <a:gd name="T41" fmla="*/ 16 h 19"/>
                <a:gd name="T42" fmla="*/ 28 w 36"/>
                <a:gd name="T43" fmla="*/ 17 h 19"/>
                <a:gd name="T44" fmla="*/ 28 w 36"/>
                <a:gd name="T45" fmla="*/ 17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6" h="19">
                  <a:moveTo>
                    <a:pt x="28" y="17"/>
                  </a:moveTo>
                  <a:cubicBezTo>
                    <a:pt x="27" y="17"/>
                    <a:pt x="27" y="16"/>
                    <a:pt x="27" y="15"/>
                  </a:cubicBezTo>
                  <a:cubicBezTo>
                    <a:pt x="26" y="14"/>
                    <a:pt x="23" y="13"/>
                    <a:pt x="22" y="13"/>
                  </a:cubicBezTo>
                  <a:cubicBezTo>
                    <a:pt x="21" y="13"/>
                    <a:pt x="14" y="15"/>
                    <a:pt x="14" y="14"/>
                  </a:cubicBezTo>
                  <a:cubicBezTo>
                    <a:pt x="14" y="14"/>
                    <a:pt x="18" y="12"/>
                    <a:pt x="18" y="12"/>
                  </a:cubicBezTo>
                  <a:cubicBezTo>
                    <a:pt x="15" y="11"/>
                    <a:pt x="11" y="14"/>
                    <a:pt x="8" y="12"/>
                  </a:cubicBezTo>
                  <a:cubicBezTo>
                    <a:pt x="2" y="9"/>
                    <a:pt x="13" y="10"/>
                    <a:pt x="13" y="10"/>
                  </a:cubicBezTo>
                  <a:cubicBezTo>
                    <a:pt x="13" y="10"/>
                    <a:pt x="12" y="9"/>
                    <a:pt x="12" y="9"/>
                  </a:cubicBezTo>
                  <a:cubicBezTo>
                    <a:pt x="12" y="9"/>
                    <a:pt x="13" y="8"/>
                    <a:pt x="13" y="8"/>
                  </a:cubicBezTo>
                  <a:cubicBezTo>
                    <a:pt x="14" y="7"/>
                    <a:pt x="11" y="8"/>
                    <a:pt x="11" y="8"/>
                  </a:cubicBezTo>
                  <a:cubicBezTo>
                    <a:pt x="10" y="7"/>
                    <a:pt x="12" y="6"/>
                    <a:pt x="10" y="6"/>
                  </a:cubicBezTo>
                  <a:cubicBezTo>
                    <a:pt x="9" y="6"/>
                    <a:pt x="7" y="7"/>
                    <a:pt x="6" y="6"/>
                  </a:cubicBezTo>
                  <a:cubicBezTo>
                    <a:pt x="6" y="5"/>
                    <a:pt x="4" y="6"/>
                    <a:pt x="3" y="5"/>
                  </a:cubicBezTo>
                  <a:cubicBezTo>
                    <a:pt x="0" y="0"/>
                    <a:pt x="7" y="2"/>
                    <a:pt x="9" y="2"/>
                  </a:cubicBezTo>
                  <a:cubicBezTo>
                    <a:pt x="11" y="1"/>
                    <a:pt x="14" y="0"/>
                    <a:pt x="16" y="1"/>
                  </a:cubicBezTo>
                  <a:cubicBezTo>
                    <a:pt x="19" y="2"/>
                    <a:pt x="14" y="7"/>
                    <a:pt x="18" y="5"/>
                  </a:cubicBezTo>
                  <a:cubicBezTo>
                    <a:pt x="19" y="5"/>
                    <a:pt x="21" y="3"/>
                    <a:pt x="22" y="4"/>
                  </a:cubicBezTo>
                  <a:cubicBezTo>
                    <a:pt x="23" y="5"/>
                    <a:pt x="24" y="7"/>
                    <a:pt x="25" y="7"/>
                  </a:cubicBezTo>
                  <a:cubicBezTo>
                    <a:pt x="26" y="7"/>
                    <a:pt x="29" y="6"/>
                    <a:pt x="30" y="7"/>
                  </a:cubicBezTo>
                  <a:cubicBezTo>
                    <a:pt x="32" y="8"/>
                    <a:pt x="32" y="11"/>
                    <a:pt x="33" y="12"/>
                  </a:cubicBezTo>
                  <a:cubicBezTo>
                    <a:pt x="34" y="14"/>
                    <a:pt x="36" y="15"/>
                    <a:pt x="34" y="16"/>
                  </a:cubicBezTo>
                  <a:cubicBezTo>
                    <a:pt x="33" y="18"/>
                    <a:pt x="30" y="18"/>
                    <a:pt x="28" y="17"/>
                  </a:cubicBezTo>
                  <a:cubicBezTo>
                    <a:pt x="27" y="16"/>
                    <a:pt x="31" y="19"/>
                    <a:pt x="28"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199" name="Freeform 593"/>
            <p:cNvSpPr>
              <a:spLocks/>
            </p:cNvSpPr>
            <p:nvPr/>
          </p:nvSpPr>
          <p:spPr bwMode="auto">
            <a:xfrm>
              <a:off x="7018660" y="4101847"/>
              <a:ext cx="101909" cy="47785"/>
            </a:xfrm>
            <a:custGeom>
              <a:avLst/>
              <a:gdLst>
                <a:gd name="T0" fmla="*/ 8 w 11"/>
                <a:gd name="T1" fmla="*/ 5 h 5"/>
                <a:gd name="T2" fmla="*/ 4 w 11"/>
                <a:gd name="T3" fmla="*/ 4 h 5"/>
                <a:gd name="T4" fmla="*/ 2 w 11"/>
                <a:gd name="T5" fmla="*/ 3 h 5"/>
                <a:gd name="T6" fmla="*/ 7 w 11"/>
                <a:gd name="T7" fmla="*/ 2 h 5"/>
                <a:gd name="T8" fmla="*/ 8 w 11"/>
                <a:gd name="T9" fmla="*/ 5 h 5"/>
              </a:gdLst>
              <a:ahLst/>
              <a:cxnLst>
                <a:cxn ang="0">
                  <a:pos x="T0" y="T1"/>
                </a:cxn>
                <a:cxn ang="0">
                  <a:pos x="T2" y="T3"/>
                </a:cxn>
                <a:cxn ang="0">
                  <a:pos x="T4" y="T5"/>
                </a:cxn>
                <a:cxn ang="0">
                  <a:pos x="T6" y="T7"/>
                </a:cxn>
                <a:cxn ang="0">
                  <a:pos x="T8" y="T9"/>
                </a:cxn>
              </a:cxnLst>
              <a:rect l="0" t="0" r="r" b="b"/>
              <a:pathLst>
                <a:path w="11" h="5">
                  <a:moveTo>
                    <a:pt x="8" y="5"/>
                  </a:moveTo>
                  <a:cubicBezTo>
                    <a:pt x="6" y="5"/>
                    <a:pt x="6" y="4"/>
                    <a:pt x="4" y="4"/>
                  </a:cubicBezTo>
                  <a:cubicBezTo>
                    <a:pt x="4" y="4"/>
                    <a:pt x="0" y="4"/>
                    <a:pt x="2" y="3"/>
                  </a:cubicBezTo>
                  <a:cubicBezTo>
                    <a:pt x="3" y="1"/>
                    <a:pt x="6" y="0"/>
                    <a:pt x="7" y="2"/>
                  </a:cubicBezTo>
                  <a:cubicBezTo>
                    <a:pt x="9" y="3"/>
                    <a:pt x="11" y="5"/>
                    <a:pt x="8"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0" name="Freeform 594"/>
            <p:cNvSpPr>
              <a:spLocks/>
            </p:cNvSpPr>
            <p:nvPr/>
          </p:nvSpPr>
          <p:spPr bwMode="auto">
            <a:xfrm>
              <a:off x="7101463" y="4251568"/>
              <a:ext cx="187897" cy="105124"/>
            </a:xfrm>
            <a:custGeom>
              <a:avLst/>
              <a:gdLst>
                <a:gd name="T0" fmla="*/ 8 w 20"/>
                <a:gd name="T1" fmla="*/ 7 h 11"/>
                <a:gd name="T2" fmla="*/ 3 w 20"/>
                <a:gd name="T3" fmla="*/ 5 h 11"/>
                <a:gd name="T4" fmla="*/ 4 w 20"/>
                <a:gd name="T5" fmla="*/ 3 h 11"/>
                <a:gd name="T6" fmla="*/ 1 w 20"/>
                <a:gd name="T7" fmla="*/ 1 h 11"/>
                <a:gd name="T8" fmla="*/ 6 w 20"/>
                <a:gd name="T9" fmla="*/ 1 h 11"/>
                <a:gd name="T10" fmla="*/ 12 w 20"/>
                <a:gd name="T11" fmla="*/ 3 h 11"/>
                <a:gd name="T12" fmla="*/ 16 w 20"/>
                <a:gd name="T13" fmla="*/ 3 h 11"/>
                <a:gd name="T14" fmla="*/ 19 w 20"/>
                <a:gd name="T15" fmla="*/ 4 h 11"/>
                <a:gd name="T16" fmla="*/ 18 w 20"/>
                <a:gd name="T17" fmla="*/ 8 h 11"/>
                <a:gd name="T18" fmla="*/ 15 w 20"/>
                <a:gd name="T19" fmla="*/ 10 h 11"/>
                <a:gd name="T20" fmla="*/ 9 w 20"/>
                <a:gd name="T21" fmla="*/ 11 h 11"/>
                <a:gd name="T22" fmla="*/ 4 w 20"/>
                <a:gd name="T23" fmla="*/ 8 h 11"/>
                <a:gd name="T24" fmla="*/ 8 w 20"/>
                <a:gd name="T25" fmla="*/ 7 h 11"/>
                <a:gd name="T26" fmla="*/ 8 w 20"/>
                <a:gd name="T27" fmla="*/ 7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 h="11">
                  <a:moveTo>
                    <a:pt x="8" y="7"/>
                  </a:moveTo>
                  <a:cubicBezTo>
                    <a:pt x="6" y="7"/>
                    <a:pt x="4" y="6"/>
                    <a:pt x="3" y="5"/>
                  </a:cubicBezTo>
                  <a:cubicBezTo>
                    <a:pt x="0" y="4"/>
                    <a:pt x="4" y="3"/>
                    <a:pt x="4" y="3"/>
                  </a:cubicBezTo>
                  <a:cubicBezTo>
                    <a:pt x="4" y="2"/>
                    <a:pt x="2" y="1"/>
                    <a:pt x="1" y="1"/>
                  </a:cubicBezTo>
                  <a:cubicBezTo>
                    <a:pt x="1" y="0"/>
                    <a:pt x="6" y="1"/>
                    <a:pt x="6" y="1"/>
                  </a:cubicBezTo>
                  <a:cubicBezTo>
                    <a:pt x="8" y="1"/>
                    <a:pt x="10" y="2"/>
                    <a:pt x="12" y="3"/>
                  </a:cubicBezTo>
                  <a:cubicBezTo>
                    <a:pt x="14" y="3"/>
                    <a:pt x="15" y="3"/>
                    <a:pt x="16" y="3"/>
                  </a:cubicBezTo>
                  <a:cubicBezTo>
                    <a:pt x="17" y="3"/>
                    <a:pt x="20" y="4"/>
                    <a:pt x="19" y="4"/>
                  </a:cubicBezTo>
                  <a:cubicBezTo>
                    <a:pt x="17" y="6"/>
                    <a:pt x="16" y="5"/>
                    <a:pt x="18" y="8"/>
                  </a:cubicBezTo>
                  <a:cubicBezTo>
                    <a:pt x="19" y="9"/>
                    <a:pt x="16" y="9"/>
                    <a:pt x="15" y="10"/>
                  </a:cubicBezTo>
                  <a:cubicBezTo>
                    <a:pt x="13" y="10"/>
                    <a:pt x="11" y="11"/>
                    <a:pt x="9" y="11"/>
                  </a:cubicBezTo>
                  <a:cubicBezTo>
                    <a:pt x="8" y="10"/>
                    <a:pt x="4" y="9"/>
                    <a:pt x="4" y="8"/>
                  </a:cubicBezTo>
                  <a:cubicBezTo>
                    <a:pt x="4" y="8"/>
                    <a:pt x="10" y="7"/>
                    <a:pt x="8" y="7"/>
                  </a:cubicBezTo>
                  <a:cubicBezTo>
                    <a:pt x="5" y="6"/>
                    <a:pt x="10" y="7"/>
                    <a:pt x="8"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1" name="Freeform 595"/>
            <p:cNvSpPr>
              <a:spLocks/>
            </p:cNvSpPr>
            <p:nvPr/>
          </p:nvSpPr>
          <p:spPr bwMode="auto">
            <a:xfrm>
              <a:off x="7206560" y="4347133"/>
              <a:ext cx="165604" cy="47785"/>
            </a:xfrm>
            <a:custGeom>
              <a:avLst/>
              <a:gdLst>
                <a:gd name="T0" fmla="*/ 14 w 18"/>
                <a:gd name="T1" fmla="*/ 5 h 5"/>
                <a:gd name="T2" fmla="*/ 16 w 18"/>
                <a:gd name="T3" fmla="*/ 2 h 5"/>
                <a:gd name="T4" fmla="*/ 13 w 18"/>
                <a:gd name="T5" fmla="*/ 1 h 5"/>
                <a:gd name="T6" fmla="*/ 3 w 18"/>
                <a:gd name="T7" fmla="*/ 1 h 5"/>
                <a:gd name="T8" fmla="*/ 4 w 18"/>
                <a:gd name="T9" fmla="*/ 4 h 5"/>
                <a:gd name="T10" fmla="*/ 14 w 18"/>
                <a:gd name="T11" fmla="*/ 5 h 5"/>
                <a:gd name="T12" fmla="*/ 14 w 18"/>
                <a:gd name="T13" fmla="*/ 5 h 5"/>
              </a:gdLst>
              <a:ahLst/>
              <a:cxnLst>
                <a:cxn ang="0">
                  <a:pos x="T0" y="T1"/>
                </a:cxn>
                <a:cxn ang="0">
                  <a:pos x="T2" y="T3"/>
                </a:cxn>
                <a:cxn ang="0">
                  <a:pos x="T4" y="T5"/>
                </a:cxn>
                <a:cxn ang="0">
                  <a:pos x="T6" y="T7"/>
                </a:cxn>
                <a:cxn ang="0">
                  <a:pos x="T8" y="T9"/>
                </a:cxn>
                <a:cxn ang="0">
                  <a:pos x="T10" y="T11"/>
                </a:cxn>
                <a:cxn ang="0">
                  <a:pos x="T12" y="T13"/>
                </a:cxn>
              </a:cxnLst>
              <a:rect l="0" t="0" r="r" b="b"/>
              <a:pathLst>
                <a:path w="18" h="5">
                  <a:moveTo>
                    <a:pt x="14" y="5"/>
                  </a:moveTo>
                  <a:cubicBezTo>
                    <a:pt x="14" y="4"/>
                    <a:pt x="18" y="2"/>
                    <a:pt x="16" y="2"/>
                  </a:cubicBezTo>
                  <a:cubicBezTo>
                    <a:pt x="15" y="1"/>
                    <a:pt x="14" y="1"/>
                    <a:pt x="13" y="1"/>
                  </a:cubicBezTo>
                  <a:cubicBezTo>
                    <a:pt x="10" y="1"/>
                    <a:pt x="6" y="0"/>
                    <a:pt x="3" y="1"/>
                  </a:cubicBezTo>
                  <a:cubicBezTo>
                    <a:pt x="0" y="1"/>
                    <a:pt x="1" y="4"/>
                    <a:pt x="4" y="4"/>
                  </a:cubicBezTo>
                  <a:cubicBezTo>
                    <a:pt x="7" y="4"/>
                    <a:pt x="11" y="5"/>
                    <a:pt x="14" y="5"/>
                  </a:cubicBezTo>
                  <a:cubicBezTo>
                    <a:pt x="16" y="4"/>
                    <a:pt x="12" y="5"/>
                    <a:pt x="14"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2" name="Freeform 596"/>
            <p:cNvSpPr>
              <a:spLocks/>
            </p:cNvSpPr>
            <p:nvPr/>
          </p:nvSpPr>
          <p:spPr bwMode="auto">
            <a:xfrm>
              <a:off x="7197007" y="4560566"/>
              <a:ext cx="156051" cy="105124"/>
            </a:xfrm>
            <a:custGeom>
              <a:avLst/>
              <a:gdLst>
                <a:gd name="T0" fmla="*/ 7 w 17"/>
                <a:gd name="T1" fmla="*/ 1 h 11"/>
                <a:gd name="T2" fmla="*/ 1 w 17"/>
                <a:gd name="T3" fmla="*/ 6 h 11"/>
                <a:gd name="T4" fmla="*/ 10 w 17"/>
                <a:gd name="T5" fmla="*/ 10 h 11"/>
                <a:gd name="T6" fmla="*/ 15 w 17"/>
                <a:gd name="T7" fmla="*/ 10 h 11"/>
                <a:gd name="T8" fmla="*/ 15 w 17"/>
                <a:gd name="T9" fmla="*/ 8 h 11"/>
                <a:gd name="T10" fmla="*/ 16 w 17"/>
                <a:gd name="T11" fmla="*/ 6 h 11"/>
                <a:gd name="T12" fmla="*/ 7 w 17"/>
                <a:gd name="T13" fmla="*/ 1 h 11"/>
                <a:gd name="T14" fmla="*/ 7 w 17"/>
                <a:gd name="T15" fmla="*/ 1 h 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11">
                  <a:moveTo>
                    <a:pt x="7" y="1"/>
                  </a:moveTo>
                  <a:cubicBezTo>
                    <a:pt x="5" y="0"/>
                    <a:pt x="2" y="4"/>
                    <a:pt x="1" y="6"/>
                  </a:cubicBezTo>
                  <a:cubicBezTo>
                    <a:pt x="0" y="8"/>
                    <a:pt x="8" y="10"/>
                    <a:pt x="10" y="10"/>
                  </a:cubicBezTo>
                  <a:cubicBezTo>
                    <a:pt x="11" y="11"/>
                    <a:pt x="14" y="11"/>
                    <a:pt x="15" y="10"/>
                  </a:cubicBezTo>
                  <a:cubicBezTo>
                    <a:pt x="16" y="10"/>
                    <a:pt x="15" y="9"/>
                    <a:pt x="15" y="8"/>
                  </a:cubicBezTo>
                  <a:cubicBezTo>
                    <a:pt x="15" y="7"/>
                    <a:pt x="15" y="6"/>
                    <a:pt x="16" y="6"/>
                  </a:cubicBezTo>
                  <a:cubicBezTo>
                    <a:pt x="17" y="4"/>
                    <a:pt x="9" y="1"/>
                    <a:pt x="7" y="1"/>
                  </a:cubicBezTo>
                  <a:cubicBezTo>
                    <a:pt x="5" y="0"/>
                    <a:pt x="8" y="1"/>
                    <a:pt x="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3" name="Freeform 597"/>
            <p:cNvSpPr>
              <a:spLocks/>
            </p:cNvSpPr>
            <p:nvPr/>
          </p:nvSpPr>
          <p:spPr bwMode="auto">
            <a:xfrm>
              <a:off x="7270254" y="4535082"/>
              <a:ext cx="38217" cy="25484"/>
            </a:xfrm>
            <a:custGeom>
              <a:avLst/>
              <a:gdLst>
                <a:gd name="T0" fmla="*/ 3 w 4"/>
                <a:gd name="T1" fmla="*/ 2 h 3"/>
                <a:gd name="T2" fmla="*/ 1 w 4"/>
                <a:gd name="T3" fmla="*/ 1 h 3"/>
                <a:gd name="T4" fmla="*/ 3 w 4"/>
                <a:gd name="T5" fmla="*/ 2 h 3"/>
              </a:gdLst>
              <a:ahLst/>
              <a:cxnLst>
                <a:cxn ang="0">
                  <a:pos x="T0" y="T1"/>
                </a:cxn>
                <a:cxn ang="0">
                  <a:pos x="T2" y="T3"/>
                </a:cxn>
                <a:cxn ang="0">
                  <a:pos x="T4" y="T5"/>
                </a:cxn>
              </a:cxnLst>
              <a:rect l="0" t="0" r="r" b="b"/>
              <a:pathLst>
                <a:path w="4" h="3">
                  <a:moveTo>
                    <a:pt x="3" y="2"/>
                  </a:moveTo>
                  <a:cubicBezTo>
                    <a:pt x="1" y="3"/>
                    <a:pt x="0" y="1"/>
                    <a:pt x="1" y="1"/>
                  </a:cubicBezTo>
                  <a:cubicBezTo>
                    <a:pt x="2" y="0"/>
                    <a:pt x="4"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4" name="Freeform 598"/>
            <p:cNvSpPr>
              <a:spLocks/>
            </p:cNvSpPr>
            <p:nvPr/>
          </p:nvSpPr>
          <p:spPr bwMode="auto">
            <a:xfrm>
              <a:off x="7439043" y="4366247"/>
              <a:ext cx="82803" cy="54153"/>
            </a:xfrm>
            <a:custGeom>
              <a:avLst/>
              <a:gdLst>
                <a:gd name="T0" fmla="*/ 1 w 9"/>
                <a:gd name="T1" fmla="*/ 5 h 6"/>
                <a:gd name="T2" fmla="*/ 1 w 9"/>
                <a:gd name="T3" fmla="*/ 1 h 6"/>
                <a:gd name="T4" fmla="*/ 5 w 9"/>
                <a:gd name="T5" fmla="*/ 1 h 6"/>
                <a:gd name="T6" fmla="*/ 9 w 9"/>
                <a:gd name="T7" fmla="*/ 3 h 6"/>
                <a:gd name="T8" fmla="*/ 5 w 9"/>
                <a:gd name="T9" fmla="*/ 5 h 6"/>
                <a:gd name="T10" fmla="*/ 1 w 9"/>
                <a:gd name="T11" fmla="*/ 5 h 6"/>
                <a:gd name="T12" fmla="*/ 1 w 9"/>
                <a:gd name="T13" fmla="*/ 5 h 6"/>
              </a:gdLst>
              <a:ahLst/>
              <a:cxnLst>
                <a:cxn ang="0">
                  <a:pos x="T0" y="T1"/>
                </a:cxn>
                <a:cxn ang="0">
                  <a:pos x="T2" y="T3"/>
                </a:cxn>
                <a:cxn ang="0">
                  <a:pos x="T4" y="T5"/>
                </a:cxn>
                <a:cxn ang="0">
                  <a:pos x="T6" y="T7"/>
                </a:cxn>
                <a:cxn ang="0">
                  <a:pos x="T8" y="T9"/>
                </a:cxn>
                <a:cxn ang="0">
                  <a:pos x="T10" y="T11"/>
                </a:cxn>
                <a:cxn ang="0">
                  <a:pos x="T12" y="T13"/>
                </a:cxn>
              </a:cxnLst>
              <a:rect l="0" t="0" r="r" b="b"/>
              <a:pathLst>
                <a:path w="9" h="6">
                  <a:moveTo>
                    <a:pt x="1" y="5"/>
                  </a:moveTo>
                  <a:cubicBezTo>
                    <a:pt x="1" y="5"/>
                    <a:pt x="2" y="2"/>
                    <a:pt x="1" y="1"/>
                  </a:cubicBezTo>
                  <a:cubicBezTo>
                    <a:pt x="1" y="0"/>
                    <a:pt x="4" y="1"/>
                    <a:pt x="5" y="1"/>
                  </a:cubicBezTo>
                  <a:cubicBezTo>
                    <a:pt x="6" y="1"/>
                    <a:pt x="9" y="2"/>
                    <a:pt x="9" y="3"/>
                  </a:cubicBezTo>
                  <a:cubicBezTo>
                    <a:pt x="8" y="4"/>
                    <a:pt x="6" y="5"/>
                    <a:pt x="5" y="5"/>
                  </a:cubicBezTo>
                  <a:cubicBezTo>
                    <a:pt x="3" y="6"/>
                    <a:pt x="3" y="6"/>
                    <a:pt x="1" y="5"/>
                  </a:cubicBezTo>
                  <a:cubicBezTo>
                    <a:pt x="0" y="4"/>
                    <a:pt x="2" y="6"/>
                    <a:pt x="1"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5" name="Freeform 599"/>
            <p:cNvSpPr>
              <a:spLocks/>
            </p:cNvSpPr>
            <p:nvPr/>
          </p:nvSpPr>
          <p:spPr bwMode="auto">
            <a:xfrm>
              <a:off x="7483629" y="4449069"/>
              <a:ext cx="28662" cy="38227"/>
            </a:xfrm>
            <a:custGeom>
              <a:avLst/>
              <a:gdLst>
                <a:gd name="T0" fmla="*/ 2 w 3"/>
                <a:gd name="T1" fmla="*/ 1 h 4"/>
                <a:gd name="T2" fmla="*/ 1 w 3"/>
                <a:gd name="T3" fmla="*/ 3 h 4"/>
                <a:gd name="T4" fmla="*/ 2 w 3"/>
                <a:gd name="T5" fmla="*/ 1 h 4"/>
              </a:gdLst>
              <a:ahLst/>
              <a:cxnLst>
                <a:cxn ang="0">
                  <a:pos x="T0" y="T1"/>
                </a:cxn>
                <a:cxn ang="0">
                  <a:pos x="T2" y="T3"/>
                </a:cxn>
                <a:cxn ang="0">
                  <a:pos x="T4" y="T5"/>
                </a:cxn>
              </a:cxnLst>
              <a:rect l="0" t="0" r="r" b="b"/>
              <a:pathLst>
                <a:path w="3" h="4">
                  <a:moveTo>
                    <a:pt x="2" y="1"/>
                  </a:moveTo>
                  <a:cubicBezTo>
                    <a:pt x="0" y="0"/>
                    <a:pt x="0" y="3"/>
                    <a:pt x="1" y="3"/>
                  </a:cubicBezTo>
                  <a:cubicBezTo>
                    <a:pt x="2" y="4"/>
                    <a:pt x="3"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6" name="Freeform 600"/>
            <p:cNvSpPr>
              <a:spLocks/>
            </p:cNvSpPr>
            <p:nvPr/>
          </p:nvSpPr>
          <p:spPr bwMode="auto">
            <a:xfrm>
              <a:off x="7177896" y="4420403"/>
              <a:ext cx="831212" cy="254845"/>
            </a:xfrm>
            <a:custGeom>
              <a:avLst/>
              <a:gdLst>
                <a:gd name="T0" fmla="*/ 17 w 89"/>
                <a:gd name="T1" fmla="*/ 7 h 27"/>
                <a:gd name="T2" fmla="*/ 19 w 89"/>
                <a:gd name="T3" fmla="*/ 4 h 27"/>
                <a:gd name="T4" fmla="*/ 15 w 89"/>
                <a:gd name="T5" fmla="*/ 2 h 27"/>
                <a:gd name="T6" fmla="*/ 12 w 89"/>
                <a:gd name="T7" fmla="*/ 2 h 27"/>
                <a:gd name="T8" fmla="*/ 4 w 89"/>
                <a:gd name="T9" fmla="*/ 1 h 27"/>
                <a:gd name="T10" fmla="*/ 4 w 89"/>
                <a:gd name="T11" fmla="*/ 3 h 27"/>
                <a:gd name="T12" fmla="*/ 0 w 89"/>
                <a:gd name="T13" fmla="*/ 4 h 27"/>
                <a:gd name="T14" fmla="*/ 5 w 89"/>
                <a:gd name="T15" fmla="*/ 5 h 27"/>
                <a:gd name="T16" fmla="*/ 7 w 89"/>
                <a:gd name="T17" fmla="*/ 6 h 27"/>
                <a:gd name="T18" fmla="*/ 6 w 89"/>
                <a:gd name="T19" fmla="*/ 7 h 27"/>
                <a:gd name="T20" fmla="*/ 24 w 89"/>
                <a:gd name="T21" fmla="*/ 13 h 27"/>
                <a:gd name="T22" fmla="*/ 25 w 89"/>
                <a:gd name="T23" fmla="*/ 16 h 27"/>
                <a:gd name="T24" fmla="*/ 24 w 89"/>
                <a:gd name="T25" fmla="*/ 21 h 27"/>
                <a:gd name="T26" fmla="*/ 27 w 89"/>
                <a:gd name="T27" fmla="*/ 25 h 27"/>
                <a:gd name="T28" fmla="*/ 30 w 89"/>
                <a:gd name="T29" fmla="*/ 24 h 27"/>
                <a:gd name="T30" fmla="*/ 33 w 89"/>
                <a:gd name="T31" fmla="*/ 26 h 27"/>
                <a:gd name="T32" fmla="*/ 38 w 89"/>
                <a:gd name="T33" fmla="*/ 26 h 27"/>
                <a:gd name="T34" fmla="*/ 42 w 89"/>
                <a:gd name="T35" fmla="*/ 23 h 27"/>
                <a:gd name="T36" fmla="*/ 45 w 89"/>
                <a:gd name="T37" fmla="*/ 26 h 27"/>
                <a:gd name="T38" fmla="*/ 52 w 89"/>
                <a:gd name="T39" fmla="*/ 27 h 27"/>
                <a:gd name="T40" fmla="*/ 62 w 89"/>
                <a:gd name="T41" fmla="*/ 27 h 27"/>
                <a:gd name="T42" fmla="*/ 65 w 89"/>
                <a:gd name="T43" fmla="*/ 27 h 27"/>
                <a:gd name="T44" fmla="*/ 67 w 89"/>
                <a:gd name="T45" fmla="*/ 24 h 27"/>
                <a:gd name="T46" fmla="*/ 70 w 89"/>
                <a:gd name="T47" fmla="*/ 25 h 27"/>
                <a:gd name="T48" fmla="*/ 76 w 89"/>
                <a:gd name="T49" fmla="*/ 27 h 27"/>
                <a:gd name="T50" fmla="*/ 82 w 89"/>
                <a:gd name="T51" fmla="*/ 26 h 27"/>
                <a:gd name="T52" fmla="*/ 85 w 89"/>
                <a:gd name="T53" fmla="*/ 24 h 27"/>
                <a:gd name="T54" fmla="*/ 85 w 89"/>
                <a:gd name="T55" fmla="*/ 22 h 27"/>
                <a:gd name="T56" fmla="*/ 82 w 89"/>
                <a:gd name="T57" fmla="*/ 22 h 27"/>
                <a:gd name="T58" fmla="*/ 85 w 89"/>
                <a:gd name="T59" fmla="*/ 17 h 27"/>
                <a:gd name="T60" fmla="*/ 80 w 89"/>
                <a:gd name="T61" fmla="*/ 16 h 27"/>
                <a:gd name="T62" fmla="*/ 78 w 89"/>
                <a:gd name="T63" fmla="*/ 14 h 27"/>
                <a:gd name="T64" fmla="*/ 70 w 89"/>
                <a:gd name="T65" fmla="*/ 14 h 27"/>
                <a:gd name="T66" fmla="*/ 65 w 89"/>
                <a:gd name="T67" fmla="*/ 14 h 27"/>
                <a:gd name="T68" fmla="*/ 55 w 89"/>
                <a:gd name="T69" fmla="*/ 17 h 27"/>
                <a:gd name="T70" fmla="*/ 56 w 89"/>
                <a:gd name="T71" fmla="*/ 18 h 27"/>
                <a:gd name="T72" fmla="*/ 52 w 89"/>
                <a:gd name="T73" fmla="*/ 18 h 27"/>
                <a:gd name="T74" fmla="*/ 49 w 89"/>
                <a:gd name="T75" fmla="*/ 16 h 27"/>
                <a:gd name="T76" fmla="*/ 46 w 89"/>
                <a:gd name="T77" fmla="*/ 17 h 27"/>
                <a:gd name="T78" fmla="*/ 42 w 89"/>
                <a:gd name="T79" fmla="*/ 16 h 27"/>
                <a:gd name="T80" fmla="*/ 41 w 89"/>
                <a:gd name="T81" fmla="*/ 18 h 27"/>
                <a:gd name="T82" fmla="*/ 38 w 89"/>
                <a:gd name="T83" fmla="*/ 16 h 27"/>
                <a:gd name="T84" fmla="*/ 39 w 89"/>
                <a:gd name="T85" fmla="*/ 14 h 27"/>
                <a:gd name="T86" fmla="*/ 34 w 89"/>
                <a:gd name="T87" fmla="*/ 12 h 27"/>
                <a:gd name="T88" fmla="*/ 30 w 89"/>
                <a:gd name="T89" fmla="*/ 13 h 27"/>
                <a:gd name="T90" fmla="*/ 32 w 89"/>
                <a:gd name="T91" fmla="*/ 12 h 27"/>
                <a:gd name="T92" fmla="*/ 28 w 89"/>
                <a:gd name="T93" fmla="*/ 9 h 27"/>
                <a:gd name="T94" fmla="*/ 38 w 89"/>
                <a:gd name="T95" fmla="*/ 10 h 27"/>
                <a:gd name="T96" fmla="*/ 33 w 89"/>
                <a:gd name="T97" fmla="*/ 7 h 27"/>
                <a:gd name="T98" fmla="*/ 28 w 89"/>
                <a:gd name="T99" fmla="*/ 7 h 27"/>
                <a:gd name="T100" fmla="*/ 32 w 89"/>
                <a:gd name="T101" fmla="*/ 6 h 27"/>
                <a:gd name="T102" fmla="*/ 27 w 89"/>
                <a:gd name="T103" fmla="*/ 5 h 27"/>
                <a:gd name="T104" fmla="*/ 17 w 89"/>
                <a:gd name="T105" fmla="*/ 7 h 27"/>
                <a:gd name="T106" fmla="*/ 17 w 89"/>
                <a:gd name="T107" fmla="*/ 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9" h="27">
                  <a:moveTo>
                    <a:pt x="17" y="7"/>
                  </a:moveTo>
                  <a:cubicBezTo>
                    <a:pt x="18" y="7"/>
                    <a:pt x="20" y="5"/>
                    <a:pt x="19" y="4"/>
                  </a:cubicBezTo>
                  <a:cubicBezTo>
                    <a:pt x="18" y="3"/>
                    <a:pt x="16" y="2"/>
                    <a:pt x="15" y="2"/>
                  </a:cubicBezTo>
                  <a:cubicBezTo>
                    <a:pt x="14" y="2"/>
                    <a:pt x="13" y="2"/>
                    <a:pt x="12" y="2"/>
                  </a:cubicBezTo>
                  <a:cubicBezTo>
                    <a:pt x="9" y="1"/>
                    <a:pt x="7" y="0"/>
                    <a:pt x="4" y="1"/>
                  </a:cubicBezTo>
                  <a:cubicBezTo>
                    <a:pt x="0" y="2"/>
                    <a:pt x="3" y="2"/>
                    <a:pt x="4" y="3"/>
                  </a:cubicBezTo>
                  <a:cubicBezTo>
                    <a:pt x="4" y="3"/>
                    <a:pt x="0" y="3"/>
                    <a:pt x="0" y="4"/>
                  </a:cubicBezTo>
                  <a:cubicBezTo>
                    <a:pt x="0" y="5"/>
                    <a:pt x="4" y="5"/>
                    <a:pt x="5" y="5"/>
                  </a:cubicBezTo>
                  <a:cubicBezTo>
                    <a:pt x="5" y="6"/>
                    <a:pt x="7" y="6"/>
                    <a:pt x="7" y="6"/>
                  </a:cubicBezTo>
                  <a:cubicBezTo>
                    <a:pt x="7" y="7"/>
                    <a:pt x="6" y="7"/>
                    <a:pt x="6" y="7"/>
                  </a:cubicBezTo>
                  <a:cubicBezTo>
                    <a:pt x="12" y="11"/>
                    <a:pt x="21" y="5"/>
                    <a:pt x="24" y="13"/>
                  </a:cubicBezTo>
                  <a:cubicBezTo>
                    <a:pt x="24" y="14"/>
                    <a:pt x="26" y="15"/>
                    <a:pt x="25" y="16"/>
                  </a:cubicBezTo>
                  <a:cubicBezTo>
                    <a:pt x="24" y="18"/>
                    <a:pt x="23" y="19"/>
                    <a:pt x="24" y="21"/>
                  </a:cubicBezTo>
                  <a:cubicBezTo>
                    <a:pt x="24" y="21"/>
                    <a:pt x="26" y="25"/>
                    <a:pt x="27" y="25"/>
                  </a:cubicBezTo>
                  <a:cubicBezTo>
                    <a:pt x="28" y="26"/>
                    <a:pt x="30" y="23"/>
                    <a:pt x="30" y="24"/>
                  </a:cubicBezTo>
                  <a:cubicBezTo>
                    <a:pt x="31" y="24"/>
                    <a:pt x="32" y="26"/>
                    <a:pt x="33" y="26"/>
                  </a:cubicBezTo>
                  <a:cubicBezTo>
                    <a:pt x="35" y="27"/>
                    <a:pt x="37" y="26"/>
                    <a:pt x="38" y="26"/>
                  </a:cubicBezTo>
                  <a:cubicBezTo>
                    <a:pt x="39" y="25"/>
                    <a:pt x="41" y="23"/>
                    <a:pt x="42" y="23"/>
                  </a:cubicBezTo>
                  <a:cubicBezTo>
                    <a:pt x="42" y="23"/>
                    <a:pt x="44" y="26"/>
                    <a:pt x="45" y="26"/>
                  </a:cubicBezTo>
                  <a:cubicBezTo>
                    <a:pt x="47" y="27"/>
                    <a:pt x="50" y="27"/>
                    <a:pt x="52" y="27"/>
                  </a:cubicBezTo>
                  <a:cubicBezTo>
                    <a:pt x="56" y="27"/>
                    <a:pt x="59" y="27"/>
                    <a:pt x="62" y="27"/>
                  </a:cubicBezTo>
                  <a:cubicBezTo>
                    <a:pt x="63" y="27"/>
                    <a:pt x="64" y="27"/>
                    <a:pt x="65" y="27"/>
                  </a:cubicBezTo>
                  <a:cubicBezTo>
                    <a:pt x="67" y="26"/>
                    <a:pt x="66" y="24"/>
                    <a:pt x="67" y="24"/>
                  </a:cubicBezTo>
                  <a:cubicBezTo>
                    <a:pt x="68" y="23"/>
                    <a:pt x="69" y="24"/>
                    <a:pt x="70" y="25"/>
                  </a:cubicBezTo>
                  <a:cubicBezTo>
                    <a:pt x="71" y="26"/>
                    <a:pt x="74" y="27"/>
                    <a:pt x="76" y="27"/>
                  </a:cubicBezTo>
                  <a:cubicBezTo>
                    <a:pt x="78" y="27"/>
                    <a:pt x="80" y="27"/>
                    <a:pt x="82" y="26"/>
                  </a:cubicBezTo>
                  <a:cubicBezTo>
                    <a:pt x="84" y="26"/>
                    <a:pt x="83" y="24"/>
                    <a:pt x="85" y="24"/>
                  </a:cubicBezTo>
                  <a:cubicBezTo>
                    <a:pt x="86" y="24"/>
                    <a:pt x="87" y="21"/>
                    <a:pt x="85" y="22"/>
                  </a:cubicBezTo>
                  <a:cubicBezTo>
                    <a:pt x="85" y="22"/>
                    <a:pt x="83" y="22"/>
                    <a:pt x="82" y="22"/>
                  </a:cubicBezTo>
                  <a:cubicBezTo>
                    <a:pt x="82" y="22"/>
                    <a:pt x="89" y="18"/>
                    <a:pt x="85" y="17"/>
                  </a:cubicBezTo>
                  <a:cubicBezTo>
                    <a:pt x="84" y="17"/>
                    <a:pt x="82" y="16"/>
                    <a:pt x="80" y="16"/>
                  </a:cubicBezTo>
                  <a:cubicBezTo>
                    <a:pt x="78" y="16"/>
                    <a:pt x="80" y="14"/>
                    <a:pt x="78" y="14"/>
                  </a:cubicBezTo>
                  <a:cubicBezTo>
                    <a:pt x="75" y="14"/>
                    <a:pt x="73" y="14"/>
                    <a:pt x="70" y="14"/>
                  </a:cubicBezTo>
                  <a:cubicBezTo>
                    <a:pt x="68" y="14"/>
                    <a:pt x="67" y="13"/>
                    <a:pt x="65" y="14"/>
                  </a:cubicBezTo>
                  <a:cubicBezTo>
                    <a:pt x="64" y="14"/>
                    <a:pt x="55" y="16"/>
                    <a:pt x="55" y="17"/>
                  </a:cubicBezTo>
                  <a:cubicBezTo>
                    <a:pt x="55" y="17"/>
                    <a:pt x="56" y="17"/>
                    <a:pt x="56" y="18"/>
                  </a:cubicBezTo>
                  <a:cubicBezTo>
                    <a:pt x="56" y="18"/>
                    <a:pt x="53" y="18"/>
                    <a:pt x="52" y="18"/>
                  </a:cubicBezTo>
                  <a:cubicBezTo>
                    <a:pt x="51" y="18"/>
                    <a:pt x="50" y="17"/>
                    <a:pt x="49" y="16"/>
                  </a:cubicBezTo>
                  <a:cubicBezTo>
                    <a:pt x="48" y="16"/>
                    <a:pt x="47" y="17"/>
                    <a:pt x="46" y="17"/>
                  </a:cubicBezTo>
                  <a:cubicBezTo>
                    <a:pt x="45" y="17"/>
                    <a:pt x="43" y="16"/>
                    <a:pt x="42" y="16"/>
                  </a:cubicBezTo>
                  <a:cubicBezTo>
                    <a:pt x="41" y="16"/>
                    <a:pt x="42" y="18"/>
                    <a:pt x="41" y="18"/>
                  </a:cubicBezTo>
                  <a:cubicBezTo>
                    <a:pt x="40" y="18"/>
                    <a:pt x="39" y="16"/>
                    <a:pt x="38" y="16"/>
                  </a:cubicBezTo>
                  <a:cubicBezTo>
                    <a:pt x="35" y="16"/>
                    <a:pt x="39" y="15"/>
                    <a:pt x="39" y="14"/>
                  </a:cubicBezTo>
                  <a:cubicBezTo>
                    <a:pt x="39" y="13"/>
                    <a:pt x="35" y="12"/>
                    <a:pt x="34" y="12"/>
                  </a:cubicBezTo>
                  <a:cubicBezTo>
                    <a:pt x="34" y="12"/>
                    <a:pt x="30" y="13"/>
                    <a:pt x="30" y="13"/>
                  </a:cubicBezTo>
                  <a:cubicBezTo>
                    <a:pt x="30" y="12"/>
                    <a:pt x="32" y="12"/>
                    <a:pt x="32" y="12"/>
                  </a:cubicBezTo>
                  <a:cubicBezTo>
                    <a:pt x="32" y="11"/>
                    <a:pt x="27" y="10"/>
                    <a:pt x="28" y="9"/>
                  </a:cubicBezTo>
                  <a:cubicBezTo>
                    <a:pt x="28" y="9"/>
                    <a:pt x="38" y="10"/>
                    <a:pt x="38" y="10"/>
                  </a:cubicBezTo>
                  <a:cubicBezTo>
                    <a:pt x="38" y="9"/>
                    <a:pt x="34" y="8"/>
                    <a:pt x="33" y="7"/>
                  </a:cubicBezTo>
                  <a:cubicBezTo>
                    <a:pt x="32" y="7"/>
                    <a:pt x="30" y="7"/>
                    <a:pt x="28" y="7"/>
                  </a:cubicBezTo>
                  <a:cubicBezTo>
                    <a:pt x="29" y="7"/>
                    <a:pt x="31" y="7"/>
                    <a:pt x="32" y="6"/>
                  </a:cubicBezTo>
                  <a:cubicBezTo>
                    <a:pt x="32" y="5"/>
                    <a:pt x="27" y="5"/>
                    <a:pt x="27" y="5"/>
                  </a:cubicBezTo>
                  <a:cubicBezTo>
                    <a:pt x="23" y="5"/>
                    <a:pt x="21" y="6"/>
                    <a:pt x="17" y="7"/>
                  </a:cubicBezTo>
                  <a:cubicBezTo>
                    <a:pt x="17" y="7"/>
                    <a:pt x="18" y="7"/>
                    <a:pt x="17"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7" name="Freeform 601"/>
            <p:cNvSpPr>
              <a:spLocks/>
            </p:cNvSpPr>
            <p:nvPr/>
          </p:nvSpPr>
          <p:spPr bwMode="auto">
            <a:xfrm>
              <a:off x="7197007" y="3980797"/>
              <a:ext cx="550956" cy="347225"/>
            </a:xfrm>
            <a:custGeom>
              <a:avLst/>
              <a:gdLst>
                <a:gd name="T0" fmla="*/ 55 w 59"/>
                <a:gd name="T1" fmla="*/ 21 h 37"/>
                <a:gd name="T2" fmla="*/ 46 w 59"/>
                <a:gd name="T3" fmla="*/ 20 h 37"/>
                <a:gd name="T4" fmla="*/ 46 w 59"/>
                <a:gd name="T5" fmla="*/ 18 h 37"/>
                <a:gd name="T6" fmla="*/ 44 w 59"/>
                <a:gd name="T7" fmla="*/ 15 h 37"/>
                <a:gd name="T8" fmla="*/ 44 w 59"/>
                <a:gd name="T9" fmla="*/ 11 h 37"/>
                <a:gd name="T10" fmla="*/ 43 w 59"/>
                <a:gd name="T11" fmla="*/ 15 h 37"/>
                <a:gd name="T12" fmla="*/ 35 w 59"/>
                <a:gd name="T13" fmla="*/ 10 h 37"/>
                <a:gd name="T14" fmla="*/ 24 w 59"/>
                <a:gd name="T15" fmla="*/ 2 h 37"/>
                <a:gd name="T16" fmla="*/ 12 w 59"/>
                <a:gd name="T17" fmla="*/ 1 h 37"/>
                <a:gd name="T18" fmla="*/ 12 w 59"/>
                <a:gd name="T19" fmla="*/ 3 h 37"/>
                <a:gd name="T20" fmla="*/ 6 w 59"/>
                <a:gd name="T21" fmla="*/ 5 h 37"/>
                <a:gd name="T22" fmla="*/ 11 w 59"/>
                <a:gd name="T23" fmla="*/ 9 h 37"/>
                <a:gd name="T24" fmla="*/ 6 w 59"/>
                <a:gd name="T25" fmla="*/ 9 h 37"/>
                <a:gd name="T26" fmla="*/ 5 w 59"/>
                <a:gd name="T27" fmla="*/ 11 h 37"/>
                <a:gd name="T28" fmla="*/ 6 w 59"/>
                <a:gd name="T29" fmla="*/ 14 h 37"/>
                <a:gd name="T30" fmla="*/ 10 w 59"/>
                <a:gd name="T31" fmla="*/ 14 h 37"/>
                <a:gd name="T32" fmla="*/ 0 w 59"/>
                <a:gd name="T33" fmla="*/ 15 h 37"/>
                <a:gd name="T34" fmla="*/ 7 w 59"/>
                <a:gd name="T35" fmla="*/ 20 h 37"/>
                <a:gd name="T36" fmla="*/ 8 w 59"/>
                <a:gd name="T37" fmla="*/ 23 h 37"/>
                <a:gd name="T38" fmla="*/ 14 w 59"/>
                <a:gd name="T39" fmla="*/ 23 h 37"/>
                <a:gd name="T40" fmla="*/ 26 w 59"/>
                <a:gd name="T41" fmla="*/ 23 h 37"/>
                <a:gd name="T42" fmla="*/ 28 w 59"/>
                <a:gd name="T43" fmla="*/ 24 h 37"/>
                <a:gd name="T44" fmla="*/ 16 w 59"/>
                <a:gd name="T45" fmla="*/ 25 h 37"/>
                <a:gd name="T46" fmla="*/ 16 w 59"/>
                <a:gd name="T47" fmla="*/ 30 h 37"/>
                <a:gd name="T48" fmla="*/ 19 w 59"/>
                <a:gd name="T49" fmla="*/ 33 h 37"/>
                <a:gd name="T50" fmla="*/ 32 w 59"/>
                <a:gd name="T51" fmla="*/ 35 h 37"/>
                <a:gd name="T52" fmla="*/ 34 w 59"/>
                <a:gd name="T53" fmla="*/ 36 h 37"/>
                <a:gd name="T54" fmla="*/ 40 w 59"/>
                <a:gd name="T55" fmla="*/ 35 h 37"/>
                <a:gd name="T56" fmla="*/ 41 w 59"/>
                <a:gd name="T57" fmla="*/ 35 h 37"/>
                <a:gd name="T58" fmla="*/ 41 w 59"/>
                <a:gd name="T59" fmla="*/ 29 h 37"/>
                <a:gd name="T60" fmla="*/ 46 w 59"/>
                <a:gd name="T61" fmla="*/ 30 h 37"/>
                <a:gd name="T62" fmla="*/ 51 w 59"/>
                <a:gd name="T63" fmla="*/ 28 h 37"/>
                <a:gd name="T64" fmla="*/ 54 w 59"/>
                <a:gd name="T65" fmla="*/ 26 h 37"/>
                <a:gd name="T66" fmla="*/ 58 w 59"/>
                <a:gd name="T67" fmla="*/ 24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9" h="37">
                  <a:moveTo>
                    <a:pt x="58" y="24"/>
                  </a:moveTo>
                  <a:cubicBezTo>
                    <a:pt x="58" y="22"/>
                    <a:pt x="56" y="22"/>
                    <a:pt x="55" y="21"/>
                  </a:cubicBezTo>
                  <a:cubicBezTo>
                    <a:pt x="54" y="20"/>
                    <a:pt x="53" y="22"/>
                    <a:pt x="52" y="21"/>
                  </a:cubicBezTo>
                  <a:cubicBezTo>
                    <a:pt x="50" y="19"/>
                    <a:pt x="48" y="21"/>
                    <a:pt x="46" y="20"/>
                  </a:cubicBezTo>
                  <a:cubicBezTo>
                    <a:pt x="46" y="20"/>
                    <a:pt x="48" y="19"/>
                    <a:pt x="48" y="18"/>
                  </a:cubicBezTo>
                  <a:cubicBezTo>
                    <a:pt x="48" y="18"/>
                    <a:pt x="46" y="18"/>
                    <a:pt x="46" y="18"/>
                  </a:cubicBezTo>
                  <a:cubicBezTo>
                    <a:pt x="46" y="17"/>
                    <a:pt x="47" y="17"/>
                    <a:pt x="47" y="16"/>
                  </a:cubicBezTo>
                  <a:cubicBezTo>
                    <a:pt x="47" y="15"/>
                    <a:pt x="44" y="16"/>
                    <a:pt x="44" y="15"/>
                  </a:cubicBezTo>
                  <a:cubicBezTo>
                    <a:pt x="43" y="15"/>
                    <a:pt x="45" y="14"/>
                    <a:pt x="45" y="14"/>
                  </a:cubicBezTo>
                  <a:cubicBezTo>
                    <a:pt x="46" y="13"/>
                    <a:pt x="44" y="12"/>
                    <a:pt x="44" y="11"/>
                  </a:cubicBezTo>
                  <a:cubicBezTo>
                    <a:pt x="43" y="10"/>
                    <a:pt x="38" y="11"/>
                    <a:pt x="38" y="11"/>
                  </a:cubicBezTo>
                  <a:cubicBezTo>
                    <a:pt x="38" y="12"/>
                    <a:pt x="43" y="14"/>
                    <a:pt x="43" y="15"/>
                  </a:cubicBezTo>
                  <a:cubicBezTo>
                    <a:pt x="42" y="16"/>
                    <a:pt x="39" y="14"/>
                    <a:pt x="38" y="13"/>
                  </a:cubicBezTo>
                  <a:cubicBezTo>
                    <a:pt x="36" y="12"/>
                    <a:pt x="39" y="10"/>
                    <a:pt x="35" y="10"/>
                  </a:cubicBezTo>
                  <a:cubicBezTo>
                    <a:pt x="33" y="10"/>
                    <a:pt x="30" y="10"/>
                    <a:pt x="29" y="8"/>
                  </a:cubicBezTo>
                  <a:cubicBezTo>
                    <a:pt x="28" y="6"/>
                    <a:pt x="26" y="3"/>
                    <a:pt x="24" y="2"/>
                  </a:cubicBezTo>
                  <a:cubicBezTo>
                    <a:pt x="21" y="1"/>
                    <a:pt x="18" y="0"/>
                    <a:pt x="16" y="0"/>
                  </a:cubicBezTo>
                  <a:cubicBezTo>
                    <a:pt x="15" y="0"/>
                    <a:pt x="10" y="0"/>
                    <a:pt x="12" y="1"/>
                  </a:cubicBezTo>
                  <a:cubicBezTo>
                    <a:pt x="13" y="1"/>
                    <a:pt x="17" y="2"/>
                    <a:pt x="17" y="2"/>
                  </a:cubicBezTo>
                  <a:cubicBezTo>
                    <a:pt x="17" y="4"/>
                    <a:pt x="13" y="3"/>
                    <a:pt x="12" y="3"/>
                  </a:cubicBezTo>
                  <a:cubicBezTo>
                    <a:pt x="12" y="3"/>
                    <a:pt x="13" y="4"/>
                    <a:pt x="13" y="4"/>
                  </a:cubicBezTo>
                  <a:cubicBezTo>
                    <a:pt x="13" y="5"/>
                    <a:pt x="7" y="2"/>
                    <a:pt x="6" y="5"/>
                  </a:cubicBezTo>
                  <a:cubicBezTo>
                    <a:pt x="6" y="5"/>
                    <a:pt x="11" y="7"/>
                    <a:pt x="12" y="7"/>
                  </a:cubicBezTo>
                  <a:cubicBezTo>
                    <a:pt x="10" y="6"/>
                    <a:pt x="11" y="9"/>
                    <a:pt x="11" y="9"/>
                  </a:cubicBezTo>
                  <a:cubicBezTo>
                    <a:pt x="11" y="10"/>
                    <a:pt x="4" y="7"/>
                    <a:pt x="3" y="8"/>
                  </a:cubicBezTo>
                  <a:cubicBezTo>
                    <a:pt x="3" y="7"/>
                    <a:pt x="6" y="8"/>
                    <a:pt x="6" y="9"/>
                  </a:cubicBezTo>
                  <a:cubicBezTo>
                    <a:pt x="6" y="8"/>
                    <a:pt x="4" y="9"/>
                    <a:pt x="4" y="9"/>
                  </a:cubicBezTo>
                  <a:cubicBezTo>
                    <a:pt x="3" y="10"/>
                    <a:pt x="5" y="11"/>
                    <a:pt x="5" y="11"/>
                  </a:cubicBezTo>
                  <a:cubicBezTo>
                    <a:pt x="6" y="12"/>
                    <a:pt x="2" y="12"/>
                    <a:pt x="1" y="12"/>
                  </a:cubicBezTo>
                  <a:cubicBezTo>
                    <a:pt x="2" y="12"/>
                    <a:pt x="4" y="13"/>
                    <a:pt x="6" y="14"/>
                  </a:cubicBezTo>
                  <a:cubicBezTo>
                    <a:pt x="8" y="14"/>
                    <a:pt x="10" y="13"/>
                    <a:pt x="12" y="13"/>
                  </a:cubicBezTo>
                  <a:cubicBezTo>
                    <a:pt x="12" y="13"/>
                    <a:pt x="10" y="14"/>
                    <a:pt x="10" y="14"/>
                  </a:cubicBezTo>
                  <a:cubicBezTo>
                    <a:pt x="10" y="15"/>
                    <a:pt x="11" y="15"/>
                    <a:pt x="11" y="15"/>
                  </a:cubicBezTo>
                  <a:cubicBezTo>
                    <a:pt x="11" y="16"/>
                    <a:pt x="0" y="15"/>
                    <a:pt x="0" y="15"/>
                  </a:cubicBezTo>
                  <a:cubicBezTo>
                    <a:pt x="0" y="15"/>
                    <a:pt x="2" y="18"/>
                    <a:pt x="2" y="18"/>
                  </a:cubicBezTo>
                  <a:cubicBezTo>
                    <a:pt x="3" y="19"/>
                    <a:pt x="7" y="21"/>
                    <a:pt x="7" y="20"/>
                  </a:cubicBezTo>
                  <a:cubicBezTo>
                    <a:pt x="7" y="21"/>
                    <a:pt x="5" y="20"/>
                    <a:pt x="6" y="22"/>
                  </a:cubicBezTo>
                  <a:cubicBezTo>
                    <a:pt x="6" y="22"/>
                    <a:pt x="7" y="23"/>
                    <a:pt x="8" y="23"/>
                  </a:cubicBezTo>
                  <a:cubicBezTo>
                    <a:pt x="9" y="24"/>
                    <a:pt x="10" y="23"/>
                    <a:pt x="11" y="23"/>
                  </a:cubicBezTo>
                  <a:cubicBezTo>
                    <a:pt x="12" y="22"/>
                    <a:pt x="13" y="24"/>
                    <a:pt x="14" y="23"/>
                  </a:cubicBezTo>
                  <a:cubicBezTo>
                    <a:pt x="17" y="22"/>
                    <a:pt x="19" y="21"/>
                    <a:pt x="21" y="22"/>
                  </a:cubicBezTo>
                  <a:cubicBezTo>
                    <a:pt x="23" y="23"/>
                    <a:pt x="24" y="23"/>
                    <a:pt x="26" y="23"/>
                  </a:cubicBezTo>
                  <a:cubicBezTo>
                    <a:pt x="25" y="23"/>
                    <a:pt x="23" y="23"/>
                    <a:pt x="21" y="23"/>
                  </a:cubicBezTo>
                  <a:cubicBezTo>
                    <a:pt x="23" y="23"/>
                    <a:pt x="27" y="23"/>
                    <a:pt x="28" y="24"/>
                  </a:cubicBezTo>
                  <a:cubicBezTo>
                    <a:pt x="28" y="24"/>
                    <a:pt x="23" y="25"/>
                    <a:pt x="23" y="25"/>
                  </a:cubicBezTo>
                  <a:cubicBezTo>
                    <a:pt x="21" y="25"/>
                    <a:pt x="18" y="25"/>
                    <a:pt x="16" y="25"/>
                  </a:cubicBezTo>
                  <a:cubicBezTo>
                    <a:pt x="16" y="26"/>
                    <a:pt x="12" y="27"/>
                    <a:pt x="13" y="27"/>
                  </a:cubicBezTo>
                  <a:cubicBezTo>
                    <a:pt x="14" y="28"/>
                    <a:pt x="15" y="28"/>
                    <a:pt x="16" y="30"/>
                  </a:cubicBezTo>
                  <a:cubicBezTo>
                    <a:pt x="16" y="32"/>
                    <a:pt x="22" y="30"/>
                    <a:pt x="23" y="32"/>
                  </a:cubicBezTo>
                  <a:cubicBezTo>
                    <a:pt x="23" y="32"/>
                    <a:pt x="19" y="32"/>
                    <a:pt x="19" y="33"/>
                  </a:cubicBezTo>
                  <a:cubicBezTo>
                    <a:pt x="20" y="34"/>
                    <a:pt x="25" y="36"/>
                    <a:pt x="26" y="36"/>
                  </a:cubicBezTo>
                  <a:cubicBezTo>
                    <a:pt x="26" y="36"/>
                    <a:pt x="32" y="36"/>
                    <a:pt x="32" y="35"/>
                  </a:cubicBezTo>
                  <a:cubicBezTo>
                    <a:pt x="32" y="35"/>
                    <a:pt x="31" y="35"/>
                    <a:pt x="31" y="35"/>
                  </a:cubicBezTo>
                  <a:cubicBezTo>
                    <a:pt x="31" y="33"/>
                    <a:pt x="35" y="36"/>
                    <a:pt x="34" y="36"/>
                  </a:cubicBezTo>
                  <a:cubicBezTo>
                    <a:pt x="35" y="36"/>
                    <a:pt x="33" y="33"/>
                    <a:pt x="33" y="32"/>
                  </a:cubicBezTo>
                  <a:cubicBezTo>
                    <a:pt x="35" y="31"/>
                    <a:pt x="37" y="37"/>
                    <a:pt x="40" y="35"/>
                  </a:cubicBezTo>
                  <a:cubicBezTo>
                    <a:pt x="41" y="34"/>
                    <a:pt x="39" y="32"/>
                    <a:pt x="40" y="32"/>
                  </a:cubicBezTo>
                  <a:cubicBezTo>
                    <a:pt x="41" y="32"/>
                    <a:pt x="41" y="34"/>
                    <a:pt x="41" y="35"/>
                  </a:cubicBezTo>
                  <a:cubicBezTo>
                    <a:pt x="42" y="35"/>
                    <a:pt x="43" y="31"/>
                    <a:pt x="42" y="31"/>
                  </a:cubicBezTo>
                  <a:cubicBezTo>
                    <a:pt x="42" y="30"/>
                    <a:pt x="42" y="29"/>
                    <a:pt x="41" y="29"/>
                  </a:cubicBezTo>
                  <a:cubicBezTo>
                    <a:pt x="41" y="28"/>
                    <a:pt x="42" y="26"/>
                    <a:pt x="43" y="27"/>
                  </a:cubicBezTo>
                  <a:cubicBezTo>
                    <a:pt x="44" y="28"/>
                    <a:pt x="43" y="32"/>
                    <a:pt x="46" y="30"/>
                  </a:cubicBezTo>
                  <a:cubicBezTo>
                    <a:pt x="47" y="29"/>
                    <a:pt x="50" y="25"/>
                    <a:pt x="52" y="27"/>
                  </a:cubicBezTo>
                  <a:cubicBezTo>
                    <a:pt x="53" y="27"/>
                    <a:pt x="51" y="28"/>
                    <a:pt x="51" y="28"/>
                  </a:cubicBezTo>
                  <a:cubicBezTo>
                    <a:pt x="51" y="28"/>
                    <a:pt x="56" y="27"/>
                    <a:pt x="56" y="27"/>
                  </a:cubicBezTo>
                  <a:cubicBezTo>
                    <a:pt x="56" y="27"/>
                    <a:pt x="54" y="27"/>
                    <a:pt x="54" y="26"/>
                  </a:cubicBezTo>
                  <a:cubicBezTo>
                    <a:pt x="54" y="25"/>
                    <a:pt x="59" y="25"/>
                    <a:pt x="58" y="24"/>
                  </a:cubicBezTo>
                  <a:cubicBezTo>
                    <a:pt x="58" y="22"/>
                    <a:pt x="58" y="25"/>
                    <a:pt x="58" y="2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8" name="Freeform 602"/>
            <p:cNvSpPr>
              <a:spLocks/>
            </p:cNvSpPr>
            <p:nvPr/>
          </p:nvSpPr>
          <p:spPr bwMode="auto">
            <a:xfrm>
              <a:off x="7419934" y="3767367"/>
              <a:ext cx="1455416" cy="758159"/>
            </a:xfrm>
            <a:custGeom>
              <a:avLst/>
              <a:gdLst>
                <a:gd name="T0" fmla="*/ 15 w 156"/>
                <a:gd name="T1" fmla="*/ 77 h 81"/>
                <a:gd name="T2" fmla="*/ 27 w 156"/>
                <a:gd name="T3" fmla="*/ 76 h 81"/>
                <a:gd name="T4" fmla="*/ 37 w 156"/>
                <a:gd name="T5" fmla="*/ 78 h 81"/>
                <a:gd name="T6" fmla="*/ 48 w 156"/>
                <a:gd name="T7" fmla="*/ 77 h 81"/>
                <a:gd name="T8" fmla="*/ 65 w 156"/>
                <a:gd name="T9" fmla="*/ 76 h 81"/>
                <a:gd name="T10" fmla="*/ 59 w 156"/>
                <a:gd name="T11" fmla="*/ 70 h 81"/>
                <a:gd name="T12" fmla="*/ 50 w 156"/>
                <a:gd name="T13" fmla="*/ 65 h 81"/>
                <a:gd name="T14" fmla="*/ 73 w 156"/>
                <a:gd name="T15" fmla="*/ 61 h 81"/>
                <a:gd name="T16" fmla="*/ 76 w 156"/>
                <a:gd name="T17" fmla="*/ 55 h 81"/>
                <a:gd name="T18" fmla="*/ 71 w 156"/>
                <a:gd name="T19" fmla="*/ 50 h 81"/>
                <a:gd name="T20" fmla="*/ 72 w 156"/>
                <a:gd name="T21" fmla="*/ 48 h 81"/>
                <a:gd name="T22" fmla="*/ 78 w 156"/>
                <a:gd name="T23" fmla="*/ 45 h 81"/>
                <a:gd name="T24" fmla="*/ 90 w 156"/>
                <a:gd name="T25" fmla="*/ 44 h 81"/>
                <a:gd name="T26" fmla="*/ 105 w 156"/>
                <a:gd name="T27" fmla="*/ 37 h 81"/>
                <a:gd name="T28" fmla="*/ 105 w 156"/>
                <a:gd name="T29" fmla="*/ 32 h 81"/>
                <a:gd name="T30" fmla="*/ 136 w 156"/>
                <a:gd name="T31" fmla="*/ 21 h 81"/>
                <a:gd name="T32" fmla="*/ 115 w 156"/>
                <a:gd name="T33" fmla="*/ 23 h 81"/>
                <a:gd name="T34" fmla="*/ 134 w 156"/>
                <a:gd name="T35" fmla="*/ 18 h 81"/>
                <a:gd name="T36" fmla="*/ 146 w 156"/>
                <a:gd name="T37" fmla="*/ 10 h 81"/>
                <a:gd name="T38" fmla="*/ 133 w 156"/>
                <a:gd name="T39" fmla="*/ 5 h 81"/>
                <a:gd name="T40" fmla="*/ 121 w 156"/>
                <a:gd name="T41" fmla="*/ 5 h 81"/>
                <a:gd name="T42" fmla="*/ 100 w 156"/>
                <a:gd name="T43" fmla="*/ 2 h 81"/>
                <a:gd name="T44" fmla="*/ 91 w 156"/>
                <a:gd name="T45" fmla="*/ 5 h 81"/>
                <a:gd name="T46" fmla="*/ 80 w 156"/>
                <a:gd name="T47" fmla="*/ 8 h 81"/>
                <a:gd name="T48" fmla="*/ 58 w 156"/>
                <a:gd name="T49" fmla="*/ 4 h 81"/>
                <a:gd name="T50" fmla="*/ 52 w 156"/>
                <a:gd name="T51" fmla="*/ 5 h 81"/>
                <a:gd name="T52" fmla="*/ 46 w 156"/>
                <a:gd name="T53" fmla="*/ 10 h 81"/>
                <a:gd name="T54" fmla="*/ 45 w 156"/>
                <a:gd name="T55" fmla="*/ 12 h 81"/>
                <a:gd name="T56" fmla="*/ 31 w 156"/>
                <a:gd name="T57" fmla="*/ 10 h 81"/>
                <a:gd name="T58" fmla="*/ 34 w 156"/>
                <a:gd name="T59" fmla="*/ 16 h 81"/>
                <a:gd name="T60" fmla="*/ 23 w 156"/>
                <a:gd name="T61" fmla="*/ 16 h 81"/>
                <a:gd name="T62" fmla="*/ 5 w 156"/>
                <a:gd name="T63" fmla="*/ 17 h 81"/>
                <a:gd name="T64" fmla="*/ 11 w 156"/>
                <a:gd name="T65" fmla="*/ 21 h 81"/>
                <a:gd name="T66" fmla="*/ 13 w 156"/>
                <a:gd name="T67" fmla="*/ 26 h 81"/>
                <a:gd name="T68" fmla="*/ 23 w 156"/>
                <a:gd name="T69" fmla="*/ 27 h 81"/>
                <a:gd name="T70" fmla="*/ 20 w 156"/>
                <a:gd name="T71" fmla="*/ 31 h 81"/>
                <a:gd name="T72" fmla="*/ 26 w 156"/>
                <a:gd name="T73" fmla="*/ 30 h 81"/>
                <a:gd name="T74" fmla="*/ 42 w 156"/>
                <a:gd name="T75" fmla="*/ 30 h 81"/>
                <a:gd name="T76" fmla="*/ 52 w 156"/>
                <a:gd name="T77" fmla="*/ 31 h 81"/>
                <a:gd name="T78" fmla="*/ 73 w 156"/>
                <a:gd name="T79" fmla="*/ 21 h 81"/>
                <a:gd name="T80" fmla="*/ 60 w 156"/>
                <a:gd name="T81" fmla="*/ 31 h 81"/>
                <a:gd name="T82" fmla="*/ 44 w 156"/>
                <a:gd name="T83" fmla="*/ 35 h 81"/>
                <a:gd name="T84" fmla="*/ 58 w 156"/>
                <a:gd name="T85" fmla="*/ 42 h 81"/>
                <a:gd name="T86" fmla="*/ 32 w 156"/>
                <a:gd name="T87" fmla="*/ 39 h 81"/>
                <a:gd name="T88" fmla="*/ 42 w 156"/>
                <a:gd name="T89" fmla="*/ 50 h 81"/>
                <a:gd name="T90" fmla="*/ 44 w 156"/>
                <a:gd name="T91" fmla="*/ 52 h 81"/>
                <a:gd name="T92" fmla="*/ 30 w 156"/>
                <a:gd name="T93" fmla="*/ 52 h 81"/>
                <a:gd name="T94" fmla="*/ 27 w 156"/>
                <a:gd name="T95" fmla="*/ 59 h 81"/>
                <a:gd name="T96" fmla="*/ 36 w 156"/>
                <a:gd name="T97" fmla="*/ 57 h 81"/>
                <a:gd name="T98" fmla="*/ 34 w 156"/>
                <a:gd name="T99" fmla="*/ 60 h 81"/>
                <a:gd name="T100" fmla="*/ 37 w 156"/>
                <a:gd name="T101" fmla="*/ 65 h 81"/>
                <a:gd name="T102" fmla="*/ 38 w 156"/>
                <a:gd name="T103" fmla="*/ 68 h 81"/>
                <a:gd name="T104" fmla="*/ 19 w 156"/>
                <a:gd name="T105" fmla="*/ 65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56" h="81">
                  <a:moveTo>
                    <a:pt x="26" y="70"/>
                  </a:moveTo>
                  <a:cubicBezTo>
                    <a:pt x="22" y="70"/>
                    <a:pt x="17" y="70"/>
                    <a:pt x="13" y="71"/>
                  </a:cubicBezTo>
                  <a:cubicBezTo>
                    <a:pt x="11" y="72"/>
                    <a:pt x="11" y="75"/>
                    <a:pt x="12" y="76"/>
                  </a:cubicBezTo>
                  <a:cubicBezTo>
                    <a:pt x="13" y="77"/>
                    <a:pt x="15" y="78"/>
                    <a:pt x="15" y="77"/>
                  </a:cubicBezTo>
                  <a:cubicBezTo>
                    <a:pt x="17" y="77"/>
                    <a:pt x="16" y="76"/>
                    <a:pt x="17" y="75"/>
                  </a:cubicBezTo>
                  <a:cubicBezTo>
                    <a:pt x="17" y="75"/>
                    <a:pt x="17" y="78"/>
                    <a:pt x="17" y="78"/>
                  </a:cubicBezTo>
                  <a:cubicBezTo>
                    <a:pt x="19" y="78"/>
                    <a:pt x="22" y="78"/>
                    <a:pt x="24" y="78"/>
                  </a:cubicBezTo>
                  <a:cubicBezTo>
                    <a:pt x="26" y="78"/>
                    <a:pt x="26" y="76"/>
                    <a:pt x="27" y="76"/>
                  </a:cubicBezTo>
                  <a:cubicBezTo>
                    <a:pt x="29" y="76"/>
                    <a:pt x="27" y="78"/>
                    <a:pt x="27" y="78"/>
                  </a:cubicBezTo>
                  <a:cubicBezTo>
                    <a:pt x="27" y="78"/>
                    <a:pt x="37" y="79"/>
                    <a:pt x="37" y="78"/>
                  </a:cubicBezTo>
                  <a:cubicBezTo>
                    <a:pt x="37" y="78"/>
                    <a:pt x="35" y="77"/>
                    <a:pt x="34" y="76"/>
                  </a:cubicBezTo>
                  <a:cubicBezTo>
                    <a:pt x="34" y="76"/>
                    <a:pt x="38" y="77"/>
                    <a:pt x="37" y="78"/>
                  </a:cubicBezTo>
                  <a:cubicBezTo>
                    <a:pt x="38" y="77"/>
                    <a:pt x="37" y="76"/>
                    <a:pt x="38" y="76"/>
                  </a:cubicBezTo>
                  <a:cubicBezTo>
                    <a:pt x="38" y="76"/>
                    <a:pt x="40" y="77"/>
                    <a:pt x="41" y="77"/>
                  </a:cubicBezTo>
                  <a:cubicBezTo>
                    <a:pt x="43" y="79"/>
                    <a:pt x="41" y="76"/>
                    <a:pt x="42" y="75"/>
                  </a:cubicBezTo>
                  <a:cubicBezTo>
                    <a:pt x="42" y="75"/>
                    <a:pt x="48" y="78"/>
                    <a:pt x="48" y="77"/>
                  </a:cubicBezTo>
                  <a:cubicBezTo>
                    <a:pt x="48" y="76"/>
                    <a:pt x="46" y="76"/>
                    <a:pt x="46" y="75"/>
                  </a:cubicBezTo>
                  <a:cubicBezTo>
                    <a:pt x="46" y="75"/>
                    <a:pt x="53" y="76"/>
                    <a:pt x="53" y="76"/>
                  </a:cubicBezTo>
                  <a:cubicBezTo>
                    <a:pt x="57" y="76"/>
                    <a:pt x="52" y="79"/>
                    <a:pt x="52" y="80"/>
                  </a:cubicBezTo>
                  <a:cubicBezTo>
                    <a:pt x="52" y="81"/>
                    <a:pt x="64" y="76"/>
                    <a:pt x="65" y="76"/>
                  </a:cubicBezTo>
                  <a:cubicBezTo>
                    <a:pt x="67" y="76"/>
                    <a:pt x="72" y="73"/>
                    <a:pt x="68" y="72"/>
                  </a:cubicBezTo>
                  <a:cubicBezTo>
                    <a:pt x="66" y="71"/>
                    <a:pt x="63" y="73"/>
                    <a:pt x="61" y="72"/>
                  </a:cubicBezTo>
                  <a:cubicBezTo>
                    <a:pt x="61" y="72"/>
                    <a:pt x="63" y="70"/>
                    <a:pt x="63" y="70"/>
                  </a:cubicBezTo>
                  <a:cubicBezTo>
                    <a:pt x="63" y="69"/>
                    <a:pt x="60" y="70"/>
                    <a:pt x="59" y="70"/>
                  </a:cubicBezTo>
                  <a:cubicBezTo>
                    <a:pt x="57" y="70"/>
                    <a:pt x="56" y="68"/>
                    <a:pt x="54" y="68"/>
                  </a:cubicBezTo>
                  <a:cubicBezTo>
                    <a:pt x="53" y="69"/>
                    <a:pt x="50" y="70"/>
                    <a:pt x="48" y="69"/>
                  </a:cubicBezTo>
                  <a:cubicBezTo>
                    <a:pt x="49" y="69"/>
                    <a:pt x="50" y="69"/>
                    <a:pt x="51" y="69"/>
                  </a:cubicBezTo>
                  <a:cubicBezTo>
                    <a:pt x="52" y="68"/>
                    <a:pt x="50" y="66"/>
                    <a:pt x="50" y="65"/>
                  </a:cubicBezTo>
                  <a:cubicBezTo>
                    <a:pt x="50" y="67"/>
                    <a:pt x="59" y="68"/>
                    <a:pt x="60" y="68"/>
                  </a:cubicBezTo>
                  <a:cubicBezTo>
                    <a:pt x="61" y="68"/>
                    <a:pt x="63" y="68"/>
                    <a:pt x="65" y="68"/>
                  </a:cubicBezTo>
                  <a:cubicBezTo>
                    <a:pt x="67" y="68"/>
                    <a:pt x="69" y="65"/>
                    <a:pt x="68" y="64"/>
                  </a:cubicBezTo>
                  <a:cubicBezTo>
                    <a:pt x="65" y="61"/>
                    <a:pt x="71" y="61"/>
                    <a:pt x="73" y="61"/>
                  </a:cubicBezTo>
                  <a:cubicBezTo>
                    <a:pt x="74" y="61"/>
                    <a:pt x="79" y="61"/>
                    <a:pt x="80" y="60"/>
                  </a:cubicBezTo>
                  <a:cubicBezTo>
                    <a:pt x="80" y="60"/>
                    <a:pt x="75" y="58"/>
                    <a:pt x="75" y="58"/>
                  </a:cubicBezTo>
                  <a:cubicBezTo>
                    <a:pt x="77" y="57"/>
                    <a:pt x="81" y="59"/>
                    <a:pt x="82" y="57"/>
                  </a:cubicBezTo>
                  <a:cubicBezTo>
                    <a:pt x="83" y="56"/>
                    <a:pt x="77" y="55"/>
                    <a:pt x="76" y="55"/>
                  </a:cubicBezTo>
                  <a:cubicBezTo>
                    <a:pt x="77" y="55"/>
                    <a:pt x="84" y="54"/>
                    <a:pt x="85" y="53"/>
                  </a:cubicBezTo>
                  <a:cubicBezTo>
                    <a:pt x="87" y="52"/>
                    <a:pt x="77" y="50"/>
                    <a:pt x="77" y="51"/>
                  </a:cubicBezTo>
                  <a:cubicBezTo>
                    <a:pt x="77" y="50"/>
                    <a:pt x="79" y="50"/>
                    <a:pt x="79" y="50"/>
                  </a:cubicBezTo>
                  <a:cubicBezTo>
                    <a:pt x="79" y="49"/>
                    <a:pt x="72" y="50"/>
                    <a:pt x="71" y="50"/>
                  </a:cubicBezTo>
                  <a:cubicBezTo>
                    <a:pt x="69" y="50"/>
                    <a:pt x="68" y="51"/>
                    <a:pt x="66" y="52"/>
                  </a:cubicBezTo>
                  <a:cubicBezTo>
                    <a:pt x="67" y="52"/>
                    <a:pt x="70" y="49"/>
                    <a:pt x="68" y="49"/>
                  </a:cubicBezTo>
                  <a:cubicBezTo>
                    <a:pt x="68" y="49"/>
                    <a:pt x="64" y="49"/>
                    <a:pt x="64" y="48"/>
                  </a:cubicBezTo>
                  <a:cubicBezTo>
                    <a:pt x="64" y="48"/>
                    <a:pt x="71" y="48"/>
                    <a:pt x="72" y="48"/>
                  </a:cubicBezTo>
                  <a:cubicBezTo>
                    <a:pt x="71" y="48"/>
                    <a:pt x="68" y="47"/>
                    <a:pt x="68" y="47"/>
                  </a:cubicBezTo>
                  <a:cubicBezTo>
                    <a:pt x="69" y="46"/>
                    <a:pt x="72" y="48"/>
                    <a:pt x="74" y="47"/>
                  </a:cubicBezTo>
                  <a:cubicBezTo>
                    <a:pt x="73" y="47"/>
                    <a:pt x="69" y="46"/>
                    <a:pt x="69" y="46"/>
                  </a:cubicBezTo>
                  <a:cubicBezTo>
                    <a:pt x="69" y="45"/>
                    <a:pt x="77" y="46"/>
                    <a:pt x="78" y="45"/>
                  </a:cubicBezTo>
                  <a:cubicBezTo>
                    <a:pt x="78" y="45"/>
                    <a:pt x="75" y="44"/>
                    <a:pt x="75" y="44"/>
                  </a:cubicBezTo>
                  <a:cubicBezTo>
                    <a:pt x="74" y="44"/>
                    <a:pt x="77" y="44"/>
                    <a:pt x="77" y="44"/>
                  </a:cubicBezTo>
                  <a:cubicBezTo>
                    <a:pt x="79" y="45"/>
                    <a:pt x="80" y="46"/>
                    <a:pt x="82" y="46"/>
                  </a:cubicBezTo>
                  <a:cubicBezTo>
                    <a:pt x="84" y="46"/>
                    <a:pt x="87" y="45"/>
                    <a:pt x="90" y="44"/>
                  </a:cubicBezTo>
                  <a:cubicBezTo>
                    <a:pt x="98" y="43"/>
                    <a:pt x="85" y="42"/>
                    <a:pt x="84" y="40"/>
                  </a:cubicBezTo>
                  <a:cubicBezTo>
                    <a:pt x="84" y="39"/>
                    <a:pt x="93" y="40"/>
                    <a:pt x="94" y="41"/>
                  </a:cubicBezTo>
                  <a:cubicBezTo>
                    <a:pt x="96" y="42"/>
                    <a:pt x="97" y="42"/>
                    <a:pt x="100" y="41"/>
                  </a:cubicBezTo>
                  <a:cubicBezTo>
                    <a:pt x="101" y="41"/>
                    <a:pt x="106" y="39"/>
                    <a:pt x="105" y="37"/>
                  </a:cubicBezTo>
                  <a:cubicBezTo>
                    <a:pt x="105" y="36"/>
                    <a:pt x="94" y="41"/>
                    <a:pt x="97" y="36"/>
                  </a:cubicBezTo>
                  <a:cubicBezTo>
                    <a:pt x="96" y="37"/>
                    <a:pt x="101" y="37"/>
                    <a:pt x="101" y="37"/>
                  </a:cubicBezTo>
                  <a:cubicBezTo>
                    <a:pt x="104" y="37"/>
                    <a:pt x="106" y="36"/>
                    <a:pt x="108" y="36"/>
                  </a:cubicBezTo>
                  <a:cubicBezTo>
                    <a:pt x="108" y="35"/>
                    <a:pt x="105" y="32"/>
                    <a:pt x="105" y="32"/>
                  </a:cubicBezTo>
                  <a:cubicBezTo>
                    <a:pt x="106" y="32"/>
                    <a:pt x="107" y="33"/>
                    <a:pt x="107" y="34"/>
                  </a:cubicBezTo>
                  <a:cubicBezTo>
                    <a:pt x="108" y="35"/>
                    <a:pt x="110" y="34"/>
                    <a:pt x="111" y="34"/>
                  </a:cubicBezTo>
                  <a:cubicBezTo>
                    <a:pt x="114" y="32"/>
                    <a:pt x="116" y="30"/>
                    <a:pt x="119" y="29"/>
                  </a:cubicBezTo>
                  <a:cubicBezTo>
                    <a:pt x="121" y="28"/>
                    <a:pt x="136" y="22"/>
                    <a:pt x="136" y="21"/>
                  </a:cubicBezTo>
                  <a:cubicBezTo>
                    <a:pt x="136" y="20"/>
                    <a:pt x="123" y="23"/>
                    <a:pt x="122" y="23"/>
                  </a:cubicBezTo>
                  <a:cubicBezTo>
                    <a:pt x="119" y="24"/>
                    <a:pt x="116" y="24"/>
                    <a:pt x="112" y="25"/>
                  </a:cubicBezTo>
                  <a:cubicBezTo>
                    <a:pt x="112" y="25"/>
                    <a:pt x="108" y="25"/>
                    <a:pt x="108" y="25"/>
                  </a:cubicBezTo>
                  <a:cubicBezTo>
                    <a:pt x="108" y="24"/>
                    <a:pt x="114" y="24"/>
                    <a:pt x="115" y="23"/>
                  </a:cubicBezTo>
                  <a:cubicBezTo>
                    <a:pt x="116" y="23"/>
                    <a:pt x="123" y="22"/>
                    <a:pt x="123" y="21"/>
                  </a:cubicBezTo>
                  <a:cubicBezTo>
                    <a:pt x="123" y="22"/>
                    <a:pt x="113" y="20"/>
                    <a:pt x="114" y="19"/>
                  </a:cubicBezTo>
                  <a:cubicBezTo>
                    <a:pt x="114" y="19"/>
                    <a:pt x="126" y="20"/>
                    <a:pt x="127" y="19"/>
                  </a:cubicBezTo>
                  <a:cubicBezTo>
                    <a:pt x="129" y="19"/>
                    <a:pt x="132" y="18"/>
                    <a:pt x="134" y="18"/>
                  </a:cubicBezTo>
                  <a:cubicBezTo>
                    <a:pt x="135" y="18"/>
                    <a:pt x="137" y="18"/>
                    <a:pt x="138" y="18"/>
                  </a:cubicBezTo>
                  <a:cubicBezTo>
                    <a:pt x="142" y="17"/>
                    <a:pt x="146" y="16"/>
                    <a:pt x="149" y="15"/>
                  </a:cubicBezTo>
                  <a:cubicBezTo>
                    <a:pt x="149" y="15"/>
                    <a:pt x="156" y="11"/>
                    <a:pt x="153" y="10"/>
                  </a:cubicBezTo>
                  <a:cubicBezTo>
                    <a:pt x="151" y="10"/>
                    <a:pt x="148" y="10"/>
                    <a:pt x="146" y="10"/>
                  </a:cubicBezTo>
                  <a:cubicBezTo>
                    <a:pt x="145" y="9"/>
                    <a:pt x="143" y="10"/>
                    <a:pt x="143" y="9"/>
                  </a:cubicBezTo>
                  <a:cubicBezTo>
                    <a:pt x="143" y="7"/>
                    <a:pt x="141" y="7"/>
                    <a:pt x="141" y="5"/>
                  </a:cubicBezTo>
                  <a:cubicBezTo>
                    <a:pt x="141" y="5"/>
                    <a:pt x="137" y="6"/>
                    <a:pt x="136" y="6"/>
                  </a:cubicBezTo>
                  <a:cubicBezTo>
                    <a:pt x="135" y="5"/>
                    <a:pt x="134" y="3"/>
                    <a:pt x="133" y="5"/>
                  </a:cubicBezTo>
                  <a:cubicBezTo>
                    <a:pt x="133" y="5"/>
                    <a:pt x="127" y="6"/>
                    <a:pt x="126" y="6"/>
                  </a:cubicBezTo>
                  <a:cubicBezTo>
                    <a:pt x="124" y="7"/>
                    <a:pt x="122" y="7"/>
                    <a:pt x="120" y="7"/>
                  </a:cubicBezTo>
                  <a:cubicBezTo>
                    <a:pt x="120" y="7"/>
                    <a:pt x="116" y="7"/>
                    <a:pt x="116" y="7"/>
                  </a:cubicBezTo>
                  <a:cubicBezTo>
                    <a:pt x="116" y="6"/>
                    <a:pt x="120" y="6"/>
                    <a:pt x="121" y="5"/>
                  </a:cubicBezTo>
                  <a:cubicBezTo>
                    <a:pt x="123" y="5"/>
                    <a:pt x="125" y="4"/>
                    <a:pt x="126" y="3"/>
                  </a:cubicBezTo>
                  <a:cubicBezTo>
                    <a:pt x="124" y="6"/>
                    <a:pt x="103" y="0"/>
                    <a:pt x="102" y="2"/>
                  </a:cubicBezTo>
                  <a:cubicBezTo>
                    <a:pt x="102" y="3"/>
                    <a:pt x="104" y="3"/>
                    <a:pt x="105" y="4"/>
                  </a:cubicBezTo>
                  <a:cubicBezTo>
                    <a:pt x="105" y="5"/>
                    <a:pt x="100" y="2"/>
                    <a:pt x="100" y="2"/>
                  </a:cubicBezTo>
                  <a:cubicBezTo>
                    <a:pt x="98" y="1"/>
                    <a:pt x="95" y="2"/>
                    <a:pt x="94" y="2"/>
                  </a:cubicBezTo>
                  <a:cubicBezTo>
                    <a:pt x="93" y="2"/>
                    <a:pt x="90" y="2"/>
                    <a:pt x="91" y="3"/>
                  </a:cubicBezTo>
                  <a:cubicBezTo>
                    <a:pt x="92" y="4"/>
                    <a:pt x="94" y="7"/>
                    <a:pt x="95" y="6"/>
                  </a:cubicBezTo>
                  <a:cubicBezTo>
                    <a:pt x="95" y="7"/>
                    <a:pt x="91" y="6"/>
                    <a:pt x="91" y="5"/>
                  </a:cubicBezTo>
                  <a:cubicBezTo>
                    <a:pt x="88" y="5"/>
                    <a:pt x="87" y="2"/>
                    <a:pt x="85" y="2"/>
                  </a:cubicBezTo>
                  <a:cubicBezTo>
                    <a:pt x="81" y="2"/>
                    <a:pt x="78" y="2"/>
                    <a:pt x="75" y="2"/>
                  </a:cubicBezTo>
                  <a:cubicBezTo>
                    <a:pt x="70" y="3"/>
                    <a:pt x="73" y="4"/>
                    <a:pt x="76" y="5"/>
                  </a:cubicBezTo>
                  <a:cubicBezTo>
                    <a:pt x="77" y="6"/>
                    <a:pt x="79" y="7"/>
                    <a:pt x="80" y="8"/>
                  </a:cubicBezTo>
                  <a:cubicBezTo>
                    <a:pt x="80" y="8"/>
                    <a:pt x="77" y="10"/>
                    <a:pt x="77" y="10"/>
                  </a:cubicBezTo>
                  <a:cubicBezTo>
                    <a:pt x="76" y="10"/>
                    <a:pt x="78" y="9"/>
                    <a:pt x="78" y="9"/>
                  </a:cubicBezTo>
                  <a:cubicBezTo>
                    <a:pt x="78" y="8"/>
                    <a:pt x="71" y="4"/>
                    <a:pt x="70" y="4"/>
                  </a:cubicBezTo>
                  <a:cubicBezTo>
                    <a:pt x="66" y="4"/>
                    <a:pt x="62" y="3"/>
                    <a:pt x="58" y="4"/>
                  </a:cubicBezTo>
                  <a:cubicBezTo>
                    <a:pt x="58" y="4"/>
                    <a:pt x="60" y="6"/>
                    <a:pt x="61" y="6"/>
                  </a:cubicBezTo>
                  <a:cubicBezTo>
                    <a:pt x="62" y="6"/>
                    <a:pt x="64" y="7"/>
                    <a:pt x="66" y="6"/>
                  </a:cubicBezTo>
                  <a:cubicBezTo>
                    <a:pt x="64" y="7"/>
                    <a:pt x="61" y="8"/>
                    <a:pt x="59" y="7"/>
                  </a:cubicBezTo>
                  <a:cubicBezTo>
                    <a:pt x="58" y="7"/>
                    <a:pt x="51" y="4"/>
                    <a:pt x="52" y="5"/>
                  </a:cubicBezTo>
                  <a:cubicBezTo>
                    <a:pt x="52" y="4"/>
                    <a:pt x="57" y="10"/>
                    <a:pt x="53" y="9"/>
                  </a:cubicBezTo>
                  <a:cubicBezTo>
                    <a:pt x="52" y="8"/>
                    <a:pt x="49" y="7"/>
                    <a:pt x="47" y="8"/>
                  </a:cubicBezTo>
                  <a:cubicBezTo>
                    <a:pt x="48" y="8"/>
                    <a:pt x="51" y="9"/>
                    <a:pt x="51" y="9"/>
                  </a:cubicBezTo>
                  <a:cubicBezTo>
                    <a:pt x="50" y="10"/>
                    <a:pt x="46" y="8"/>
                    <a:pt x="46" y="10"/>
                  </a:cubicBezTo>
                  <a:cubicBezTo>
                    <a:pt x="46" y="11"/>
                    <a:pt x="50" y="12"/>
                    <a:pt x="51" y="13"/>
                  </a:cubicBezTo>
                  <a:cubicBezTo>
                    <a:pt x="54" y="13"/>
                    <a:pt x="61" y="14"/>
                    <a:pt x="61" y="17"/>
                  </a:cubicBezTo>
                  <a:cubicBezTo>
                    <a:pt x="61" y="16"/>
                    <a:pt x="54" y="15"/>
                    <a:pt x="52" y="14"/>
                  </a:cubicBezTo>
                  <a:cubicBezTo>
                    <a:pt x="50" y="14"/>
                    <a:pt x="47" y="11"/>
                    <a:pt x="45" y="12"/>
                  </a:cubicBezTo>
                  <a:cubicBezTo>
                    <a:pt x="45" y="12"/>
                    <a:pt x="48" y="14"/>
                    <a:pt x="48" y="14"/>
                  </a:cubicBezTo>
                  <a:cubicBezTo>
                    <a:pt x="48" y="14"/>
                    <a:pt x="45" y="15"/>
                    <a:pt x="45" y="14"/>
                  </a:cubicBezTo>
                  <a:cubicBezTo>
                    <a:pt x="43" y="13"/>
                    <a:pt x="42" y="12"/>
                    <a:pt x="40" y="11"/>
                  </a:cubicBezTo>
                  <a:cubicBezTo>
                    <a:pt x="39" y="10"/>
                    <a:pt x="31" y="10"/>
                    <a:pt x="31" y="10"/>
                  </a:cubicBezTo>
                  <a:cubicBezTo>
                    <a:pt x="31" y="11"/>
                    <a:pt x="34" y="11"/>
                    <a:pt x="31" y="12"/>
                  </a:cubicBezTo>
                  <a:cubicBezTo>
                    <a:pt x="30" y="12"/>
                    <a:pt x="25" y="14"/>
                    <a:pt x="25" y="14"/>
                  </a:cubicBezTo>
                  <a:cubicBezTo>
                    <a:pt x="26" y="14"/>
                    <a:pt x="29" y="13"/>
                    <a:pt x="29" y="13"/>
                  </a:cubicBezTo>
                  <a:cubicBezTo>
                    <a:pt x="30" y="14"/>
                    <a:pt x="34" y="16"/>
                    <a:pt x="34" y="16"/>
                  </a:cubicBezTo>
                  <a:cubicBezTo>
                    <a:pt x="34" y="16"/>
                    <a:pt x="31" y="15"/>
                    <a:pt x="31" y="16"/>
                  </a:cubicBezTo>
                  <a:cubicBezTo>
                    <a:pt x="31" y="16"/>
                    <a:pt x="32" y="19"/>
                    <a:pt x="30" y="17"/>
                  </a:cubicBezTo>
                  <a:cubicBezTo>
                    <a:pt x="29" y="16"/>
                    <a:pt x="28" y="14"/>
                    <a:pt x="26" y="15"/>
                  </a:cubicBezTo>
                  <a:cubicBezTo>
                    <a:pt x="25" y="15"/>
                    <a:pt x="24" y="17"/>
                    <a:pt x="23" y="16"/>
                  </a:cubicBezTo>
                  <a:cubicBezTo>
                    <a:pt x="22" y="15"/>
                    <a:pt x="21" y="14"/>
                    <a:pt x="19" y="14"/>
                  </a:cubicBezTo>
                  <a:cubicBezTo>
                    <a:pt x="18" y="14"/>
                    <a:pt x="15" y="15"/>
                    <a:pt x="14" y="16"/>
                  </a:cubicBezTo>
                  <a:cubicBezTo>
                    <a:pt x="12" y="17"/>
                    <a:pt x="13" y="18"/>
                    <a:pt x="10" y="17"/>
                  </a:cubicBezTo>
                  <a:cubicBezTo>
                    <a:pt x="8" y="16"/>
                    <a:pt x="7" y="17"/>
                    <a:pt x="5" y="17"/>
                  </a:cubicBezTo>
                  <a:cubicBezTo>
                    <a:pt x="4" y="18"/>
                    <a:pt x="0" y="18"/>
                    <a:pt x="0" y="19"/>
                  </a:cubicBezTo>
                  <a:cubicBezTo>
                    <a:pt x="0" y="21"/>
                    <a:pt x="9" y="19"/>
                    <a:pt x="9" y="20"/>
                  </a:cubicBezTo>
                  <a:cubicBezTo>
                    <a:pt x="9" y="21"/>
                    <a:pt x="6" y="21"/>
                    <a:pt x="5" y="22"/>
                  </a:cubicBezTo>
                  <a:cubicBezTo>
                    <a:pt x="5" y="21"/>
                    <a:pt x="10" y="21"/>
                    <a:pt x="11" y="21"/>
                  </a:cubicBezTo>
                  <a:cubicBezTo>
                    <a:pt x="12" y="21"/>
                    <a:pt x="17" y="21"/>
                    <a:pt x="17" y="21"/>
                  </a:cubicBezTo>
                  <a:cubicBezTo>
                    <a:pt x="17" y="21"/>
                    <a:pt x="15" y="22"/>
                    <a:pt x="14" y="22"/>
                  </a:cubicBezTo>
                  <a:cubicBezTo>
                    <a:pt x="12" y="22"/>
                    <a:pt x="11" y="22"/>
                    <a:pt x="9" y="24"/>
                  </a:cubicBezTo>
                  <a:cubicBezTo>
                    <a:pt x="5" y="26"/>
                    <a:pt x="12" y="26"/>
                    <a:pt x="13" y="26"/>
                  </a:cubicBezTo>
                  <a:cubicBezTo>
                    <a:pt x="17" y="27"/>
                    <a:pt x="20" y="27"/>
                    <a:pt x="24" y="26"/>
                  </a:cubicBezTo>
                  <a:cubicBezTo>
                    <a:pt x="26" y="25"/>
                    <a:pt x="31" y="22"/>
                    <a:pt x="34" y="24"/>
                  </a:cubicBezTo>
                  <a:cubicBezTo>
                    <a:pt x="34" y="24"/>
                    <a:pt x="29" y="26"/>
                    <a:pt x="29" y="26"/>
                  </a:cubicBezTo>
                  <a:cubicBezTo>
                    <a:pt x="27" y="26"/>
                    <a:pt x="25" y="26"/>
                    <a:pt x="23" y="27"/>
                  </a:cubicBezTo>
                  <a:cubicBezTo>
                    <a:pt x="22" y="27"/>
                    <a:pt x="20" y="27"/>
                    <a:pt x="18" y="27"/>
                  </a:cubicBezTo>
                  <a:cubicBezTo>
                    <a:pt x="16" y="28"/>
                    <a:pt x="14" y="27"/>
                    <a:pt x="12" y="28"/>
                  </a:cubicBezTo>
                  <a:cubicBezTo>
                    <a:pt x="13" y="28"/>
                    <a:pt x="16" y="29"/>
                    <a:pt x="16" y="29"/>
                  </a:cubicBezTo>
                  <a:cubicBezTo>
                    <a:pt x="17" y="30"/>
                    <a:pt x="18" y="31"/>
                    <a:pt x="20" y="31"/>
                  </a:cubicBezTo>
                  <a:cubicBezTo>
                    <a:pt x="24" y="31"/>
                    <a:pt x="26" y="28"/>
                    <a:pt x="30" y="27"/>
                  </a:cubicBezTo>
                  <a:cubicBezTo>
                    <a:pt x="31" y="27"/>
                    <a:pt x="44" y="26"/>
                    <a:pt x="44" y="25"/>
                  </a:cubicBezTo>
                  <a:cubicBezTo>
                    <a:pt x="44" y="26"/>
                    <a:pt x="38" y="26"/>
                    <a:pt x="37" y="26"/>
                  </a:cubicBezTo>
                  <a:cubicBezTo>
                    <a:pt x="34" y="27"/>
                    <a:pt x="29" y="28"/>
                    <a:pt x="26" y="30"/>
                  </a:cubicBezTo>
                  <a:cubicBezTo>
                    <a:pt x="23" y="33"/>
                    <a:pt x="32" y="32"/>
                    <a:pt x="33" y="32"/>
                  </a:cubicBezTo>
                  <a:cubicBezTo>
                    <a:pt x="35" y="32"/>
                    <a:pt x="37" y="33"/>
                    <a:pt x="39" y="31"/>
                  </a:cubicBezTo>
                  <a:cubicBezTo>
                    <a:pt x="40" y="31"/>
                    <a:pt x="40" y="30"/>
                    <a:pt x="40" y="29"/>
                  </a:cubicBezTo>
                  <a:cubicBezTo>
                    <a:pt x="41" y="29"/>
                    <a:pt x="42" y="29"/>
                    <a:pt x="42" y="30"/>
                  </a:cubicBezTo>
                  <a:cubicBezTo>
                    <a:pt x="42" y="30"/>
                    <a:pt x="42" y="30"/>
                    <a:pt x="41" y="30"/>
                  </a:cubicBezTo>
                  <a:cubicBezTo>
                    <a:pt x="43" y="30"/>
                    <a:pt x="48" y="28"/>
                    <a:pt x="50" y="29"/>
                  </a:cubicBezTo>
                  <a:cubicBezTo>
                    <a:pt x="49" y="28"/>
                    <a:pt x="44" y="32"/>
                    <a:pt x="43" y="32"/>
                  </a:cubicBezTo>
                  <a:cubicBezTo>
                    <a:pt x="44" y="33"/>
                    <a:pt x="50" y="31"/>
                    <a:pt x="52" y="31"/>
                  </a:cubicBezTo>
                  <a:cubicBezTo>
                    <a:pt x="55" y="31"/>
                    <a:pt x="58" y="30"/>
                    <a:pt x="61" y="28"/>
                  </a:cubicBezTo>
                  <a:cubicBezTo>
                    <a:pt x="62" y="27"/>
                    <a:pt x="62" y="25"/>
                    <a:pt x="62" y="25"/>
                  </a:cubicBezTo>
                  <a:cubicBezTo>
                    <a:pt x="64" y="25"/>
                    <a:pt x="64" y="25"/>
                    <a:pt x="65" y="24"/>
                  </a:cubicBezTo>
                  <a:cubicBezTo>
                    <a:pt x="66" y="24"/>
                    <a:pt x="73" y="20"/>
                    <a:pt x="73" y="21"/>
                  </a:cubicBezTo>
                  <a:cubicBezTo>
                    <a:pt x="73" y="21"/>
                    <a:pt x="69" y="24"/>
                    <a:pt x="69" y="24"/>
                  </a:cubicBezTo>
                  <a:cubicBezTo>
                    <a:pt x="68" y="25"/>
                    <a:pt x="64" y="27"/>
                    <a:pt x="64" y="28"/>
                  </a:cubicBezTo>
                  <a:cubicBezTo>
                    <a:pt x="64" y="29"/>
                    <a:pt x="75" y="28"/>
                    <a:pt x="75" y="29"/>
                  </a:cubicBezTo>
                  <a:cubicBezTo>
                    <a:pt x="75" y="28"/>
                    <a:pt x="60" y="32"/>
                    <a:pt x="60" y="31"/>
                  </a:cubicBezTo>
                  <a:cubicBezTo>
                    <a:pt x="60" y="31"/>
                    <a:pt x="69" y="32"/>
                    <a:pt x="68" y="32"/>
                  </a:cubicBezTo>
                  <a:cubicBezTo>
                    <a:pt x="68" y="33"/>
                    <a:pt x="64" y="33"/>
                    <a:pt x="63" y="33"/>
                  </a:cubicBezTo>
                  <a:cubicBezTo>
                    <a:pt x="61" y="33"/>
                    <a:pt x="58" y="33"/>
                    <a:pt x="56" y="34"/>
                  </a:cubicBezTo>
                  <a:cubicBezTo>
                    <a:pt x="52" y="34"/>
                    <a:pt x="48" y="34"/>
                    <a:pt x="44" y="35"/>
                  </a:cubicBezTo>
                  <a:cubicBezTo>
                    <a:pt x="43" y="35"/>
                    <a:pt x="43" y="36"/>
                    <a:pt x="45" y="36"/>
                  </a:cubicBezTo>
                  <a:cubicBezTo>
                    <a:pt x="46" y="37"/>
                    <a:pt x="49" y="38"/>
                    <a:pt x="50" y="39"/>
                  </a:cubicBezTo>
                  <a:cubicBezTo>
                    <a:pt x="52" y="41"/>
                    <a:pt x="50" y="43"/>
                    <a:pt x="53" y="43"/>
                  </a:cubicBezTo>
                  <a:cubicBezTo>
                    <a:pt x="54" y="42"/>
                    <a:pt x="57" y="43"/>
                    <a:pt x="58" y="42"/>
                  </a:cubicBezTo>
                  <a:cubicBezTo>
                    <a:pt x="49" y="47"/>
                    <a:pt x="44" y="36"/>
                    <a:pt x="37" y="36"/>
                  </a:cubicBezTo>
                  <a:cubicBezTo>
                    <a:pt x="35" y="36"/>
                    <a:pt x="26" y="34"/>
                    <a:pt x="26" y="36"/>
                  </a:cubicBezTo>
                  <a:cubicBezTo>
                    <a:pt x="26" y="36"/>
                    <a:pt x="25" y="38"/>
                    <a:pt x="25" y="38"/>
                  </a:cubicBezTo>
                  <a:cubicBezTo>
                    <a:pt x="26" y="38"/>
                    <a:pt x="32" y="38"/>
                    <a:pt x="32" y="39"/>
                  </a:cubicBezTo>
                  <a:cubicBezTo>
                    <a:pt x="32" y="39"/>
                    <a:pt x="26" y="39"/>
                    <a:pt x="26" y="41"/>
                  </a:cubicBezTo>
                  <a:cubicBezTo>
                    <a:pt x="26" y="42"/>
                    <a:pt x="32" y="42"/>
                    <a:pt x="34" y="43"/>
                  </a:cubicBezTo>
                  <a:cubicBezTo>
                    <a:pt x="35" y="44"/>
                    <a:pt x="36" y="45"/>
                    <a:pt x="37" y="46"/>
                  </a:cubicBezTo>
                  <a:cubicBezTo>
                    <a:pt x="38" y="48"/>
                    <a:pt x="40" y="49"/>
                    <a:pt x="42" y="50"/>
                  </a:cubicBezTo>
                  <a:cubicBezTo>
                    <a:pt x="44" y="51"/>
                    <a:pt x="45" y="51"/>
                    <a:pt x="47" y="50"/>
                  </a:cubicBezTo>
                  <a:cubicBezTo>
                    <a:pt x="48" y="50"/>
                    <a:pt x="50" y="49"/>
                    <a:pt x="51" y="50"/>
                  </a:cubicBezTo>
                  <a:cubicBezTo>
                    <a:pt x="51" y="50"/>
                    <a:pt x="50" y="52"/>
                    <a:pt x="50" y="52"/>
                  </a:cubicBezTo>
                  <a:cubicBezTo>
                    <a:pt x="48" y="52"/>
                    <a:pt x="45" y="51"/>
                    <a:pt x="44" y="52"/>
                  </a:cubicBezTo>
                  <a:cubicBezTo>
                    <a:pt x="44" y="51"/>
                    <a:pt x="48" y="54"/>
                    <a:pt x="48" y="54"/>
                  </a:cubicBezTo>
                  <a:cubicBezTo>
                    <a:pt x="48" y="55"/>
                    <a:pt x="43" y="53"/>
                    <a:pt x="43" y="53"/>
                  </a:cubicBezTo>
                  <a:cubicBezTo>
                    <a:pt x="40" y="51"/>
                    <a:pt x="38" y="51"/>
                    <a:pt x="35" y="51"/>
                  </a:cubicBezTo>
                  <a:cubicBezTo>
                    <a:pt x="33" y="51"/>
                    <a:pt x="32" y="51"/>
                    <a:pt x="30" y="52"/>
                  </a:cubicBezTo>
                  <a:cubicBezTo>
                    <a:pt x="28" y="53"/>
                    <a:pt x="27" y="52"/>
                    <a:pt x="26" y="53"/>
                  </a:cubicBezTo>
                  <a:cubicBezTo>
                    <a:pt x="25" y="54"/>
                    <a:pt x="25" y="55"/>
                    <a:pt x="23" y="55"/>
                  </a:cubicBezTo>
                  <a:cubicBezTo>
                    <a:pt x="22" y="56"/>
                    <a:pt x="21" y="59"/>
                    <a:pt x="23" y="59"/>
                  </a:cubicBezTo>
                  <a:cubicBezTo>
                    <a:pt x="25" y="59"/>
                    <a:pt x="27" y="58"/>
                    <a:pt x="27" y="59"/>
                  </a:cubicBezTo>
                  <a:cubicBezTo>
                    <a:pt x="28" y="61"/>
                    <a:pt x="32" y="60"/>
                    <a:pt x="32" y="59"/>
                  </a:cubicBezTo>
                  <a:cubicBezTo>
                    <a:pt x="33" y="59"/>
                    <a:pt x="35" y="56"/>
                    <a:pt x="35" y="55"/>
                  </a:cubicBezTo>
                  <a:cubicBezTo>
                    <a:pt x="35" y="56"/>
                    <a:pt x="35" y="56"/>
                    <a:pt x="35" y="57"/>
                  </a:cubicBezTo>
                  <a:cubicBezTo>
                    <a:pt x="35" y="57"/>
                    <a:pt x="36" y="57"/>
                    <a:pt x="36" y="57"/>
                  </a:cubicBezTo>
                  <a:cubicBezTo>
                    <a:pt x="36" y="57"/>
                    <a:pt x="35" y="58"/>
                    <a:pt x="35" y="59"/>
                  </a:cubicBezTo>
                  <a:cubicBezTo>
                    <a:pt x="35" y="59"/>
                    <a:pt x="35" y="59"/>
                    <a:pt x="36" y="59"/>
                  </a:cubicBezTo>
                  <a:cubicBezTo>
                    <a:pt x="36" y="59"/>
                    <a:pt x="33" y="60"/>
                    <a:pt x="34" y="60"/>
                  </a:cubicBezTo>
                  <a:cubicBezTo>
                    <a:pt x="34" y="60"/>
                    <a:pt x="34" y="60"/>
                    <a:pt x="34" y="60"/>
                  </a:cubicBezTo>
                  <a:cubicBezTo>
                    <a:pt x="34" y="61"/>
                    <a:pt x="31" y="60"/>
                    <a:pt x="30" y="61"/>
                  </a:cubicBezTo>
                  <a:cubicBezTo>
                    <a:pt x="31" y="61"/>
                    <a:pt x="35" y="61"/>
                    <a:pt x="36" y="62"/>
                  </a:cubicBezTo>
                  <a:cubicBezTo>
                    <a:pt x="36" y="62"/>
                    <a:pt x="31" y="65"/>
                    <a:pt x="32" y="65"/>
                  </a:cubicBezTo>
                  <a:cubicBezTo>
                    <a:pt x="32" y="66"/>
                    <a:pt x="37" y="65"/>
                    <a:pt x="37" y="65"/>
                  </a:cubicBezTo>
                  <a:cubicBezTo>
                    <a:pt x="37" y="65"/>
                    <a:pt x="36" y="65"/>
                    <a:pt x="36" y="65"/>
                  </a:cubicBezTo>
                  <a:cubicBezTo>
                    <a:pt x="36" y="66"/>
                    <a:pt x="41" y="65"/>
                    <a:pt x="42" y="64"/>
                  </a:cubicBezTo>
                  <a:cubicBezTo>
                    <a:pt x="42" y="64"/>
                    <a:pt x="46" y="59"/>
                    <a:pt x="47" y="60"/>
                  </a:cubicBezTo>
                  <a:cubicBezTo>
                    <a:pt x="48" y="61"/>
                    <a:pt x="40" y="67"/>
                    <a:pt x="38" y="68"/>
                  </a:cubicBezTo>
                  <a:cubicBezTo>
                    <a:pt x="35" y="68"/>
                    <a:pt x="33" y="68"/>
                    <a:pt x="30" y="66"/>
                  </a:cubicBezTo>
                  <a:cubicBezTo>
                    <a:pt x="28" y="65"/>
                    <a:pt x="28" y="63"/>
                    <a:pt x="26" y="63"/>
                  </a:cubicBezTo>
                  <a:cubicBezTo>
                    <a:pt x="24" y="62"/>
                    <a:pt x="22" y="62"/>
                    <a:pt x="20" y="62"/>
                  </a:cubicBezTo>
                  <a:cubicBezTo>
                    <a:pt x="17" y="62"/>
                    <a:pt x="17" y="63"/>
                    <a:pt x="19" y="65"/>
                  </a:cubicBezTo>
                  <a:cubicBezTo>
                    <a:pt x="20" y="66"/>
                    <a:pt x="20" y="67"/>
                    <a:pt x="22" y="67"/>
                  </a:cubicBezTo>
                  <a:cubicBezTo>
                    <a:pt x="25" y="67"/>
                    <a:pt x="22" y="67"/>
                    <a:pt x="22" y="68"/>
                  </a:cubicBezTo>
                  <a:cubicBezTo>
                    <a:pt x="22" y="68"/>
                    <a:pt x="26" y="70"/>
                    <a:pt x="26" y="7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09" name="Freeform 604"/>
            <p:cNvSpPr>
              <a:spLocks/>
            </p:cNvSpPr>
            <p:nvPr/>
          </p:nvSpPr>
          <p:spPr bwMode="auto">
            <a:xfrm>
              <a:off x="8101466" y="4187857"/>
              <a:ext cx="130574" cy="47785"/>
            </a:xfrm>
            <a:custGeom>
              <a:avLst/>
              <a:gdLst>
                <a:gd name="T0" fmla="*/ 13 w 14"/>
                <a:gd name="T1" fmla="*/ 4 h 5"/>
                <a:gd name="T2" fmla="*/ 11 w 14"/>
                <a:gd name="T3" fmla="*/ 2 h 5"/>
                <a:gd name="T4" fmla="*/ 8 w 14"/>
                <a:gd name="T5" fmla="*/ 2 h 5"/>
                <a:gd name="T6" fmla="*/ 1 w 14"/>
                <a:gd name="T7" fmla="*/ 1 h 5"/>
                <a:gd name="T8" fmla="*/ 2 w 14"/>
                <a:gd name="T9" fmla="*/ 2 h 5"/>
                <a:gd name="T10" fmla="*/ 0 w 14"/>
                <a:gd name="T11" fmla="*/ 3 h 5"/>
                <a:gd name="T12" fmla="*/ 3 w 14"/>
                <a:gd name="T13" fmla="*/ 3 h 5"/>
                <a:gd name="T14" fmla="*/ 8 w 14"/>
                <a:gd name="T15" fmla="*/ 4 h 5"/>
                <a:gd name="T16" fmla="*/ 13 w 14"/>
                <a:gd name="T17" fmla="*/ 4 h 5"/>
                <a:gd name="T18" fmla="*/ 13 w 14"/>
                <a:gd name="T19" fmla="*/ 4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4" h="5">
                  <a:moveTo>
                    <a:pt x="13" y="4"/>
                  </a:moveTo>
                  <a:cubicBezTo>
                    <a:pt x="12" y="3"/>
                    <a:pt x="13" y="3"/>
                    <a:pt x="11" y="2"/>
                  </a:cubicBezTo>
                  <a:cubicBezTo>
                    <a:pt x="10" y="2"/>
                    <a:pt x="9" y="2"/>
                    <a:pt x="8" y="2"/>
                  </a:cubicBezTo>
                  <a:cubicBezTo>
                    <a:pt x="7" y="2"/>
                    <a:pt x="2" y="0"/>
                    <a:pt x="1" y="1"/>
                  </a:cubicBezTo>
                  <a:cubicBezTo>
                    <a:pt x="1" y="1"/>
                    <a:pt x="3" y="2"/>
                    <a:pt x="2" y="2"/>
                  </a:cubicBezTo>
                  <a:cubicBezTo>
                    <a:pt x="2" y="3"/>
                    <a:pt x="0" y="4"/>
                    <a:pt x="0" y="3"/>
                  </a:cubicBezTo>
                  <a:cubicBezTo>
                    <a:pt x="0" y="4"/>
                    <a:pt x="2" y="3"/>
                    <a:pt x="3" y="3"/>
                  </a:cubicBezTo>
                  <a:cubicBezTo>
                    <a:pt x="4" y="3"/>
                    <a:pt x="6" y="4"/>
                    <a:pt x="8" y="4"/>
                  </a:cubicBezTo>
                  <a:cubicBezTo>
                    <a:pt x="9" y="4"/>
                    <a:pt x="13" y="4"/>
                    <a:pt x="13" y="4"/>
                  </a:cubicBezTo>
                  <a:cubicBezTo>
                    <a:pt x="12" y="3"/>
                    <a:pt x="14" y="5"/>
                    <a:pt x="13"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0" name="Freeform 605"/>
            <p:cNvSpPr>
              <a:spLocks/>
            </p:cNvSpPr>
            <p:nvPr/>
          </p:nvSpPr>
          <p:spPr bwMode="auto">
            <a:xfrm>
              <a:off x="7738407" y="4226081"/>
              <a:ext cx="54142" cy="19114"/>
            </a:xfrm>
            <a:custGeom>
              <a:avLst/>
              <a:gdLst>
                <a:gd name="T0" fmla="*/ 5 w 6"/>
                <a:gd name="T1" fmla="*/ 1 h 2"/>
                <a:gd name="T2" fmla="*/ 2 w 6"/>
                <a:gd name="T3" fmla="*/ 0 h 2"/>
                <a:gd name="T4" fmla="*/ 5 w 6"/>
                <a:gd name="T5" fmla="*/ 1 h 2"/>
              </a:gdLst>
              <a:ahLst/>
              <a:cxnLst>
                <a:cxn ang="0">
                  <a:pos x="T0" y="T1"/>
                </a:cxn>
                <a:cxn ang="0">
                  <a:pos x="T2" y="T3"/>
                </a:cxn>
                <a:cxn ang="0">
                  <a:pos x="T4" y="T5"/>
                </a:cxn>
              </a:cxnLst>
              <a:rect l="0" t="0" r="r" b="b"/>
              <a:pathLst>
                <a:path w="6" h="2">
                  <a:moveTo>
                    <a:pt x="5" y="1"/>
                  </a:moveTo>
                  <a:cubicBezTo>
                    <a:pt x="4" y="2"/>
                    <a:pt x="0" y="0"/>
                    <a:pt x="2" y="0"/>
                  </a:cubicBezTo>
                  <a:cubicBezTo>
                    <a:pt x="3" y="0"/>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1" name="Freeform 606"/>
            <p:cNvSpPr>
              <a:spLocks/>
            </p:cNvSpPr>
            <p:nvPr/>
          </p:nvSpPr>
          <p:spPr bwMode="auto">
            <a:xfrm>
              <a:off x="7980446" y="4515968"/>
              <a:ext cx="54142" cy="28672"/>
            </a:xfrm>
            <a:custGeom>
              <a:avLst/>
              <a:gdLst>
                <a:gd name="T0" fmla="*/ 4 w 6"/>
                <a:gd name="T1" fmla="*/ 1 h 3"/>
                <a:gd name="T2" fmla="*/ 1 w 6"/>
                <a:gd name="T3" fmla="*/ 2 h 3"/>
                <a:gd name="T4" fmla="*/ 4 w 6"/>
                <a:gd name="T5" fmla="*/ 1 h 3"/>
              </a:gdLst>
              <a:ahLst/>
              <a:cxnLst>
                <a:cxn ang="0">
                  <a:pos x="T0" y="T1"/>
                </a:cxn>
                <a:cxn ang="0">
                  <a:pos x="T2" y="T3"/>
                </a:cxn>
                <a:cxn ang="0">
                  <a:pos x="T4" y="T5"/>
                </a:cxn>
              </a:cxnLst>
              <a:rect l="0" t="0" r="r" b="b"/>
              <a:pathLst>
                <a:path w="6" h="3">
                  <a:moveTo>
                    <a:pt x="4" y="1"/>
                  </a:moveTo>
                  <a:cubicBezTo>
                    <a:pt x="3" y="0"/>
                    <a:pt x="0" y="2"/>
                    <a:pt x="1" y="2"/>
                  </a:cubicBezTo>
                  <a:cubicBezTo>
                    <a:pt x="2" y="3"/>
                    <a:pt x="6" y="1"/>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2" name="Freeform 607"/>
            <p:cNvSpPr>
              <a:spLocks/>
            </p:cNvSpPr>
            <p:nvPr/>
          </p:nvSpPr>
          <p:spPr bwMode="auto">
            <a:xfrm>
              <a:off x="4805282" y="5815671"/>
              <a:ext cx="47770" cy="38227"/>
            </a:xfrm>
            <a:custGeom>
              <a:avLst/>
              <a:gdLst>
                <a:gd name="T0" fmla="*/ 4 w 5"/>
                <a:gd name="T1" fmla="*/ 1 h 4"/>
                <a:gd name="T2" fmla="*/ 1 w 5"/>
                <a:gd name="T3" fmla="*/ 4 h 4"/>
                <a:gd name="T4" fmla="*/ 4 w 5"/>
                <a:gd name="T5" fmla="*/ 1 h 4"/>
              </a:gdLst>
              <a:ahLst/>
              <a:cxnLst>
                <a:cxn ang="0">
                  <a:pos x="T0" y="T1"/>
                </a:cxn>
                <a:cxn ang="0">
                  <a:pos x="T2" y="T3"/>
                </a:cxn>
                <a:cxn ang="0">
                  <a:pos x="T4" y="T5"/>
                </a:cxn>
              </a:cxnLst>
              <a:rect l="0" t="0" r="r" b="b"/>
              <a:pathLst>
                <a:path w="5" h="4">
                  <a:moveTo>
                    <a:pt x="4" y="1"/>
                  </a:moveTo>
                  <a:cubicBezTo>
                    <a:pt x="3" y="0"/>
                    <a:pt x="0" y="4"/>
                    <a:pt x="1" y="4"/>
                  </a:cubicBezTo>
                  <a:cubicBezTo>
                    <a:pt x="1" y="4"/>
                    <a:pt x="5" y="1"/>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3" name="Freeform 608"/>
            <p:cNvSpPr>
              <a:spLocks/>
            </p:cNvSpPr>
            <p:nvPr/>
          </p:nvSpPr>
          <p:spPr bwMode="auto">
            <a:xfrm>
              <a:off x="4872164" y="5806113"/>
              <a:ext cx="9556" cy="9558"/>
            </a:xfrm>
            <a:custGeom>
              <a:avLst/>
              <a:gdLst>
                <a:gd name="T0" fmla="*/ 0 w 1"/>
                <a:gd name="T1" fmla="*/ 0 h 1"/>
                <a:gd name="T2" fmla="*/ 1 w 1"/>
                <a:gd name="T3" fmla="*/ 1 h 1"/>
                <a:gd name="T4" fmla="*/ 0 w 1"/>
                <a:gd name="T5" fmla="*/ 0 h 1"/>
              </a:gdLst>
              <a:ahLst/>
              <a:cxnLst>
                <a:cxn ang="0">
                  <a:pos x="T0" y="T1"/>
                </a:cxn>
                <a:cxn ang="0">
                  <a:pos x="T2" y="T3"/>
                </a:cxn>
                <a:cxn ang="0">
                  <a:pos x="T4" y="T5"/>
                </a:cxn>
              </a:cxnLst>
              <a:rect l="0" t="0" r="r" b="b"/>
              <a:pathLst>
                <a:path w="1" h="1">
                  <a:moveTo>
                    <a:pt x="0" y="0"/>
                  </a:moveTo>
                  <a:cubicBezTo>
                    <a:pt x="0" y="1"/>
                    <a:pt x="1" y="1"/>
                    <a:pt x="1" y="1"/>
                  </a:cubicBezTo>
                  <a:cubicBezTo>
                    <a:pt x="1" y="0"/>
                    <a:pt x="0" y="0"/>
                    <a:pt x="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4" name="Freeform 609"/>
            <p:cNvSpPr>
              <a:spLocks/>
            </p:cNvSpPr>
            <p:nvPr/>
          </p:nvSpPr>
          <p:spPr bwMode="auto">
            <a:xfrm>
              <a:off x="3919931" y="5815671"/>
              <a:ext cx="63695" cy="57338"/>
            </a:xfrm>
            <a:custGeom>
              <a:avLst/>
              <a:gdLst>
                <a:gd name="T0" fmla="*/ 5 w 7"/>
                <a:gd name="T1" fmla="*/ 2 h 6"/>
                <a:gd name="T2" fmla="*/ 1 w 7"/>
                <a:gd name="T3" fmla="*/ 2 h 6"/>
                <a:gd name="T4" fmla="*/ 5 w 7"/>
                <a:gd name="T5" fmla="*/ 2 h 6"/>
                <a:gd name="T6" fmla="*/ 5 w 7"/>
                <a:gd name="T7" fmla="*/ 2 h 6"/>
              </a:gdLst>
              <a:ahLst/>
              <a:cxnLst>
                <a:cxn ang="0">
                  <a:pos x="T0" y="T1"/>
                </a:cxn>
                <a:cxn ang="0">
                  <a:pos x="T2" y="T3"/>
                </a:cxn>
                <a:cxn ang="0">
                  <a:pos x="T4" y="T5"/>
                </a:cxn>
                <a:cxn ang="0">
                  <a:pos x="T6" y="T7"/>
                </a:cxn>
              </a:cxnLst>
              <a:rect l="0" t="0" r="r" b="b"/>
              <a:pathLst>
                <a:path w="7" h="6">
                  <a:moveTo>
                    <a:pt x="5" y="2"/>
                  </a:moveTo>
                  <a:cubicBezTo>
                    <a:pt x="7" y="0"/>
                    <a:pt x="2" y="0"/>
                    <a:pt x="1" y="2"/>
                  </a:cubicBezTo>
                  <a:cubicBezTo>
                    <a:pt x="0" y="3"/>
                    <a:pt x="4" y="5"/>
                    <a:pt x="5" y="2"/>
                  </a:cubicBezTo>
                  <a:cubicBezTo>
                    <a:pt x="6" y="1"/>
                    <a:pt x="3" y="6"/>
                    <a:pt x="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5" name="Freeform 610"/>
            <p:cNvSpPr>
              <a:spLocks/>
            </p:cNvSpPr>
            <p:nvPr/>
          </p:nvSpPr>
          <p:spPr bwMode="auto">
            <a:xfrm>
              <a:off x="17661981" y="9138193"/>
              <a:ext cx="19109" cy="9558"/>
            </a:xfrm>
            <a:custGeom>
              <a:avLst/>
              <a:gdLst>
                <a:gd name="T0" fmla="*/ 2 w 2"/>
                <a:gd name="T1" fmla="*/ 0 h 1"/>
                <a:gd name="T2" fmla="*/ 0 w 2"/>
                <a:gd name="T3" fmla="*/ 0 h 1"/>
                <a:gd name="T4" fmla="*/ 2 w 2"/>
                <a:gd name="T5" fmla="*/ 0 h 1"/>
              </a:gdLst>
              <a:ahLst/>
              <a:cxnLst>
                <a:cxn ang="0">
                  <a:pos x="T0" y="T1"/>
                </a:cxn>
                <a:cxn ang="0">
                  <a:pos x="T2" y="T3"/>
                </a:cxn>
                <a:cxn ang="0">
                  <a:pos x="T4" y="T5"/>
                </a:cxn>
              </a:cxnLst>
              <a:rect l="0" t="0" r="r" b="b"/>
              <a:pathLst>
                <a:path w="2" h="1">
                  <a:moveTo>
                    <a:pt x="2" y="0"/>
                  </a:moveTo>
                  <a:cubicBezTo>
                    <a:pt x="2" y="1"/>
                    <a:pt x="0" y="0"/>
                    <a:pt x="0" y="0"/>
                  </a:cubicBezTo>
                  <a:cubicBezTo>
                    <a:pt x="1" y="0"/>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6" name="Freeform 611"/>
            <p:cNvSpPr>
              <a:spLocks/>
            </p:cNvSpPr>
            <p:nvPr/>
          </p:nvSpPr>
          <p:spPr bwMode="auto">
            <a:xfrm>
              <a:off x="17540962" y="9119079"/>
              <a:ext cx="19109" cy="19114"/>
            </a:xfrm>
            <a:custGeom>
              <a:avLst/>
              <a:gdLst>
                <a:gd name="T0" fmla="*/ 2 w 2"/>
                <a:gd name="T1" fmla="*/ 0 h 2"/>
                <a:gd name="T2" fmla="*/ 0 w 2"/>
                <a:gd name="T3" fmla="*/ 1 h 2"/>
                <a:gd name="T4" fmla="*/ 2 w 2"/>
                <a:gd name="T5" fmla="*/ 0 h 2"/>
              </a:gdLst>
              <a:ahLst/>
              <a:cxnLst>
                <a:cxn ang="0">
                  <a:pos x="T0" y="T1"/>
                </a:cxn>
                <a:cxn ang="0">
                  <a:pos x="T2" y="T3"/>
                </a:cxn>
                <a:cxn ang="0">
                  <a:pos x="T4" y="T5"/>
                </a:cxn>
              </a:cxnLst>
              <a:rect l="0" t="0" r="r" b="b"/>
              <a:pathLst>
                <a:path w="2" h="2">
                  <a:moveTo>
                    <a:pt x="2" y="0"/>
                  </a:moveTo>
                  <a:cubicBezTo>
                    <a:pt x="2" y="1"/>
                    <a:pt x="0" y="2"/>
                    <a:pt x="0" y="1"/>
                  </a:cubicBezTo>
                  <a:cubicBezTo>
                    <a:pt x="0" y="0"/>
                    <a:pt x="2"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7" name="Freeform 612"/>
            <p:cNvSpPr>
              <a:spLocks/>
            </p:cNvSpPr>
            <p:nvPr/>
          </p:nvSpPr>
          <p:spPr bwMode="auto">
            <a:xfrm>
              <a:off x="17961345" y="10785121"/>
              <a:ext cx="63695" cy="47785"/>
            </a:xfrm>
            <a:custGeom>
              <a:avLst/>
              <a:gdLst>
                <a:gd name="T0" fmla="*/ 6 w 7"/>
                <a:gd name="T1" fmla="*/ 2 h 5"/>
                <a:gd name="T2" fmla="*/ 1 w 7"/>
                <a:gd name="T3" fmla="*/ 2 h 5"/>
                <a:gd name="T4" fmla="*/ 6 w 7"/>
                <a:gd name="T5" fmla="*/ 2 h 5"/>
              </a:gdLst>
              <a:ahLst/>
              <a:cxnLst>
                <a:cxn ang="0">
                  <a:pos x="T0" y="T1"/>
                </a:cxn>
                <a:cxn ang="0">
                  <a:pos x="T2" y="T3"/>
                </a:cxn>
                <a:cxn ang="0">
                  <a:pos x="T4" y="T5"/>
                </a:cxn>
              </a:cxnLst>
              <a:rect l="0" t="0" r="r" b="b"/>
              <a:pathLst>
                <a:path w="7" h="5">
                  <a:moveTo>
                    <a:pt x="6" y="2"/>
                  </a:moveTo>
                  <a:cubicBezTo>
                    <a:pt x="7" y="0"/>
                    <a:pt x="0" y="1"/>
                    <a:pt x="1" y="2"/>
                  </a:cubicBezTo>
                  <a:cubicBezTo>
                    <a:pt x="1" y="3"/>
                    <a:pt x="5" y="5"/>
                    <a:pt x="6"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8" name="Rectangle 613"/>
            <p:cNvSpPr>
              <a:spLocks noChangeArrowheads="1"/>
            </p:cNvSpPr>
            <p:nvPr/>
          </p:nvSpPr>
          <p:spPr bwMode="auto">
            <a:xfrm>
              <a:off x="12451788" y="5197675"/>
              <a:ext cx="3187" cy="3188"/>
            </a:xfrm>
            <a:prstGeom prst="rect">
              <a:avLst/>
            </a:pr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19" name="Freeform 614"/>
            <p:cNvSpPr>
              <a:spLocks/>
            </p:cNvSpPr>
            <p:nvPr/>
          </p:nvSpPr>
          <p:spPr bwMode="auto">
            <a:xfrm>
              <a:off x="9257516" y="10504795"/>
              <a:ext cx="95541" cy="82827"/>
            </a:xfrm>
            <a:custGeom>
              <a:avLst/>
              <a:gdLst>
                <a:gd name="T0" fmla="*/ 4 w 10"/>
                <a:gd name="T1" fmla="*/ 4 h 9"/>
                <a:gd name="T2" fmla="*/ 0 w 10"/>
                <a:gd name="T3" fmla="*/ 8 h 9"/>
                <a:gd name="T4" fmla="*/ 2 w 10"/>
                <a:gd name="T5" fmla="*/ 8 h 9"/>
                <a:gd name="T6" fmla="*/ 5 w 10"/>
                <a:gd name="T7" fmla="*/ 5 h 9"/>
                <a:gd name="T8" fmla="*/ 8 w 10"/>
                <a:gd name="T9" fmla="*/ 0 h 9"/>
                <a:gd name="T10" fmla="*/ 4 w 10"/>
                <a:gd name="T11" fmla="*/ 4 h 9"/>
                <a:gd name="T12" fmla="*/ 4 w 10"/>
                <a:gd name="T13" fmla="*/ 4 h 9"/>
              </a:gdLst>
              <a:ahLst/>
              <a:cxnLst>
                <a:cxn ang="0">
                  <a:pos x="T0" y="T1"/>
                </a:cxn>
                <a:cxn ang="0">
                  <a:pos x="T2" y="T3"/>
                </a:cxn>
                <a:cxn ang="0">
                  <a:pos x="T4" y="T5"/>
                </a:cxn>
                <a:cxn ang="0">
                  <a:pos x="T6" y="T7"/>
                </a:cxn>
                <a:cxn ang="0">
                  <a:pos x="T8" y="T9"/>
                </a:cxn>
                <a:cxn ang="0">
                  <a:pos x="T10" y="T11"/>
                </a:cxn>
                <a:cxn ang="0">
                  <a:pos x="T12" y="T13"/>
                </a:cxn>
              </a:cxnLst>
              <a:rect l="0" t="0" r="r" b="b"/>
              <a:pathLst>
                <a:path w="10" h="9">
                  <a:moveTo>
                    <a:pt x="4" y="4"/>
                  </a:moveTo>
                  <a:cubicBezTo>
                    <a:pt x="4" y="5"/>
                    <a:pt x="1" y="7"/>
                    <a:pt x="0" y="8"/>
                  </a:cubicBezTo>
                  <a:cubicBezTo>
                    <a:pt x="0" y="9"/>
                    <a:pt x="2" y="8"/>
                    <a:pt x="2" y="8"/>
                  </a:cubicBezTo>
                  <a:cubicBezTo>
                    <a:pt x="3" y="7"/>
                    <a:pt x="4" y="6"/>
                    <a:pt x="5" y="5"/>
                  </a:cubicBezTo>
                  <a:cubicBezTo>
                    <a:pt x="6" y="4"/>
                    <a:pt x="10" y="0"/>
                    <a:pt x="8" y="0"/>
                  </a:cubicBezTo>
                  <a:cubicBezTo>
                    <a:pt x="7" y="0"/>
                    <a:pt x="4" y="3"/>
                    <a:pt x="4" y="4"/>
                  </a:cubicBezTo>
                  <a:cubicBezTo>
                    <a:pt x="4" y="5"/>
                    <a:pt x="4" y="3"/>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0" name="Freeform 615"/>
            <p:cNvSpPr>
              <a:spLocks/>
            </p:cNvSpPr>
            <p:nvPr/>
          </p:nvSpPr>
          <p:spPr bwMode="auto">
            <a:xfrm>
              <a:off x="7821211" y="6733109"/>
              <a:ext cx="66879" cy="28672"/>
            </a:xfrm>
            <a:custGeom>
              <a:avLst/>
              <a:gdLst>
                <a:gd name="T0" fmla="*/ 7 w 7"/>
                <a:gd name="T1" fmla="*/ 1 h 3"/>
                <a:gd name="T2" fmla="*/ 1 w 7"/>
                <a:gd name="T3" fmla="*/ 0 h 3"/>
                <a:gd name="T4" fmla="*/ 7 w 7"/>
                <a:gd name="T5" fmla="*/ 1 h 3"/>
              </a:gdLst>
              <a:ahLst/>
              <a:cxnLst>
                <a:cxn ang="0">
                  <a:pos x="T0" y="T1"/>
                </a:cxn>
                <a:cxn ang="0">
                  <a:pos x="T2" y="T3"/>
                </a:cxn>
                <a:cxn ang="0">
                  <a:pos x="T4" y="T5"/>
                </a:cxn>
              </a:cxnLst>
              <a:rect l="0" t="0" r="r" b="b"/>
              <a:pathLst>
                <a:path w="7" h="3">
                  <a:moveTo>
                    <a:pt x="7" y="1"/>
                  </a:moveTo>
                  <a:cubicBezTo>
                    <a:pt x="7" y="0"/>
                    <a:pt x="0" y="0"/>
                    <a:pt x="1" y="0"/>
                  </a:cubicBezTo>
                  <a:cubicBezTo>
                    <a:pt x="2" y="0"/>
                    <a:pt x="6" y="3"/>
                    <a:pt x="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1" name="Freeform 616"/>
            <p:cNvSpPr>
              <a:spLocks/>
            </p:cNvSpPr>
            <p:nvPr/>
          </p:nvSpPr>
          <p:spPr bwMode="auto">
            <a:xfrm>
              <a:off x="8483629" y="11766268"/>
              <a:ext cx="168791" cy="149721"/>
            </a:xfrm>
            <a:custGeom>
              <a:avLst/>
              <a:gdLst>
                <a:gd name="T0" fmla="*/ 17 w 18"/>
                <a:gd name="T1" fmla="*/ 14 h 16"/>
                <a:gd name="T2" fmla="*/ 8 w 18"/>
                <a:gd name="T3" fmla="*/ 9 h 16"/>
                <a:gd name="T4" fmla="*/ 4 w 18"/>
                <a:gd name="T5" fmla="*/ 5 h 16"/>
                <a:gd name="T6" fmla="*/ 1 w 18"/>
                <a:gd name="T7" fmla="*/ 3 h 16"/>
                <a:gd name="T8" fmla="*/ 2 w 18"/>
                <a:gd name="T9" fmla="*/ 2 h 16"/>
                <a:gd name="T10" fmla="*/ 0 w 18"/>
                <a:gd name="T11" fmla="*/ 0 h 16"/>
                <a:gd name="T12" fmla="*/ 0 w 18"/>
                <a:gd name="T13" fmla="*/ 14 h 16"/>
                <a:gd name="T14" fmla="*/ 7 w 18"/>
                <a:gd name="T15" fmla="*/ 15 h 16"/>
                <a:gd name="T16" fmla="*/ 10 w 18"/>
                <a:gd name="T17" fmla="*/ 16 h 16"/>
                <a:gd name="T18" fmla="*/ 13 w 18"/>
                <a:gd name="T19" fmla="*/ 15 h 16"/>
                <a:gd name="T20" fmla="*/ 18 w 18"/>
                <a:gd name="T21" fmla="*/ 14 h 16"/>
                <a:gd name="T22" fmla="*/ 17 w 18"/>
                <a:gd name="T23"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 h="16">
                  <a:moveTo>
                    <a:pt x="17" y="14"/>
                  </a:moveTo>
                  <a:cubicBezTo>
                    <a:pt x="13" y="14"/>
                    <a:pt x="11" y="11"/>
                    <a:pt x="8" y="9"/>
                  </a:cubicBezTo>
                  <a:cubicBezTo>
                    <a:pt x="7" y="7"/>
                    <a:pt x="5" y="6"/>
                    <a:pt x="4" y="5"/>
                  </a:cubicBezTo>
                  <a:cubicBezTo>
                    <a:pt x="3" y="5"/>
                    <a:pt x="1" y="4"/>
                    <a:pt x="1" y="3"/>
                  </a:cubicBezTo>
                  <a:cubicBezTo>
                    <a:pt x="1" y="3"/>
                    <a:pt x="2" y="3"/>
                    <a:pt x="2" y="2"/>
                  </a:cubicBezTo>
                  <a:cubicBezTo>
                    <a:pt x="3" y="2"/>
                    <a:pt x="1" y="0"/>
                    <a:pt x="0" y="0"/>
                  </a:cubicBezTo>
                  <a:cubicBezTo>
                    <a:pt x="0" y="5"/>
                    <a:pt x="0" y="10"/>
                    <a:pt x="0" y="14"/>
                  </a:cubicBezTo>
                  <a:cubicBezTo>
                    <a:pt x="0" y="15"/>
                    <a:pt x="6" y="15"/>
                    <a:pt x="7" y="15"/>
                  </a:cubicBezTo>
                  <a:cubicBezTo>
                    <a:pt x="8" y="15"/>
                    <a:pt x="9" y="15"/>
                    <a:pt x="10" y="16"/>
                  </a:cubicBezTo>
                  <a:cubicBezTo>
                    <a:pt x="12" y="16"/>
                    <a:pt x="12" y="16"/>
                    <a:pt x="13" y="15"/>
                  </a:cubicBezTo>
                  <a:cubicBezTo>
                    <a:pt x="14" y="15"/>
                    <a:pt x="18" y="15"/>
                    <a:pt x="18" y="14"/>
                  </a:cubicBezTo>
                  <a:cubicBezTo>
                    <a:pt x="18" y="14"/>
                    <a:pt x="18" y="13"/>
                    <a:pt x="17"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2" name="Freeform 617"/>
            <p:cNvSpPr>
              <a:spLocks/>
            </p:cNvSpPr>
            <p:nvPr/>
          </p:nvSpPr>
          <p:spPr bwMode="auto">
            <a:xfrm>
              <a:off x="8305288" y="11747159"/>
              <a:ext cx="280256" cy="216615"/>
            </a:xfrm>
            <a:custGeom>
              <a:avLst/>
              <a:gdLst>
                <a:gd name="T0" fmla="*/ 19 w 30"/>
                <a:gd name="T1" fmla="*/ 17 h 23"/>
                <a:gd name="T2" fmla="*/ 19 w 30"/>
                <a:gd name="T3" fmla="*/ 7 h 23"/>
                <a:gd name="T4" fmla="*/ 19 w 30"/>
                <a:gd name="T5" fmla="*/ 3 h 23"/>
                <a:gd name="T6" fmla="*/ 15 w 30"/>
                <a:gd name="T7" fmla="*/ 1 h 23"/>
                <a:gd name="T8" fmla="*/ 12 w 30"/>
                <a:gd name="T9" fmla="*/ 3 h 23"/>
                <a:gd name="T10" fmla="*/ 13 w 30"/>
                <a:gd name="T11" fmla="*/ 6 h 23"/>
                <a:gd name="T12" fmla="*/ 15 w 30"/>
                <a:gd name="T13" fmla="*/ 6 h 23"/>
                <a:gd name="T14" fmla="*/ 14 w 30"/>
                <a:gd name="T15" fmla="*/ 8 h 23"/>
                <a:gd name="T16" fmla="*/ 13 w 30"/>
                <a:gd name="T17" fmla="*/ 11 h 23"/>
                <a:gd name="T18" fmla="*/ 16 w 30"/>
                <a:gd name="T19" fmla="*/ 13 h 23"/>
                <a:gd name="T20" fmla="*/ 12 w 30"/>
                <a:gd name="T21" fmla="*/ 13 h 23"/>
                <a:gd name="T22" fmla="*/ 9 w 30"/>
                <a:gd name="T23" fmla="*/ 12 h 23"/>
                <a:gd name="T24" fmla="*/ 10 w 30"/>
                <a:gd name="T25" fmla="*/ 12 h 23"/>
                <a:gd name="T26" fmla="*/ 10 w 30"/>
                <a:gd name="T27" fmla="*/ 9 h 23"/>
                <a:gd name="T28" fmla="*/ 8 w 30"/>
                <a:gd name="T29" fmla="*/ 11 h 23"/>
                <a:gd name="T30" fmla="*/ 5 w 30"/>
                <a:gd name="T31" fmla="*/ 11 h 23"/>
                <a:gd name="T32" fmla="*/ 0 w 30"/>
                <a:gd name="T33" fmla="*/ 12 h 23"/>
                <a:gd name="T34" fmla="*/ 2 w 30"/>
                <a:gd name="T35" fmla="*/ 12 h 23"/>
                <a:gd name="T36" fmla="*/ 3 w 30"/>
                <a:gd name="T37" fmla="*/ 12 h 23"/>
                <a:gd name="T38" fmla="*/ 5 w 30"/>
                <a:gd name="T39" fmla="*/ 12 h 23"/>
                <a:gd name="T40" fmla="*/ 6 w 30"/>
                <a:gd name="T41" fmla="*/ 13 h 23"/>
                <a:gd name="T42" fmla="*/ 4 w 30"/>
                <a:gd name="T43" fmla="*/ 15 h 23"/>
                <a:gd name="T44" fmla="*/ 6 w 30"/>
                <a:gd name="T45" fmla="*/ 15 h 23"/>
                <a:gd name="T46" fmla="*/ 8 w 30"/>
                <a:gd name="T47" fmla="*/ 16 h 23"/>
                <a:gd name="T48" fmla="*/ 7 w 30"/>
                <a:gd name="T49" fmla="*/ 16 h 23"/>
                <a:gd name="T50" fmla="*/ 10 w 30"/>
                <a:gd name="T51" fmla="*/ 17 h 23"/>
                <a:gd name="T52" fmla="*/ 12 w 30"/>
                <a:gd name="T53" fmla="*/ 17 h 23"/>
                <a:gd name="T54" fmla="*/ 17 w 30"/>
                <a:gd name="T55" fmla="*/ 21 h 23"/>
                <a:gd name="T56" fmla="*/ 16 w 30"/>
                <a:gd name="T57" fmla="*/ 20 h 23"/>
                <a:gd name="T58" fmla="*/ 23 w 30"/>
                <a:gd name="T59" fmla="*/ 23 h 23"/>
                <a:gd name="T60" fmla="*/ 19 w 30"/>
                <a:gd name="T61" fmla="*/ 18 h 23"/>
                <a:gd name="T62" fmla="*/ 24 w 30"/>
                <a:gd name="T63" fmla="*/ 19 h 23"/>
                <a:gd name="T64" fmla="*/ 30 w 30"/>
                <a:gd name="T65" fmla="*/ 18 h 23"/>
                <a:gd name="T66" fmla="*/ 19 w 30"/>
                <a:gd name="T67" fmla="*/ 1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0" h="23">
                  <a:moveTo>
                    <a:pt x="19" y="17"/>
                  </a:moveTo>
                  <a:cubicBezTo>
                    <a:pt x="19" y="13"/>
                    <a:pt x="19" y="10"/>
                    <a:pt x="19" y="7"/>
                  </a:cubicBezTo>
                  <a:cubicBezTo>
                    <a:pt x="19" y="6"/>
                    <a:pt x="19" y="4"/>
                    <a:pt x="19" y="3"/>
                  </a:cubicBezTo>
                  <a:cubicBezTo>
                    <a:pt x="19" y="2"/>
                    <a:pt x="16" y="0"/>
                    <a:pt x="15" y="1"/>
                  </a:cubicBezTo>
                  <a:cubicBezTo>
                    <a:pt x="14" y="2"/>
                    <a:pt x="12" y="1"/>
                    <a:pt x="12" y="3"/>
                  </a:cubicBezTo>
                  <a:cubicBezTo>
                    <a:pt x="11" y="5"/>
                    <a:pt x="9" y="7"/>
                    <a:pt x="13" y="6"/>
                  </a:cubicBezTo>
                  <a:cubicBezTo>
                    <a:pt x="13" y="6"/>
                    <a:pt x="15" y="6"/>
                    <a:pt x="15" y="6"/>
                  </a:cubicBezTo>
                  <a:cubicBezTo>
                    <a:pt x="16" y="6"/>
                    <a:pt x="14" y="8"/>
                    <a:pt x="14" y="8"/>
                  </a:cubicBezTo>
                  <a:cubicBezTo>
                    <a:pt x="13" y="8"/>
                    <a:pt x="11" y="10"/>
                    <a:pt x="13" y="11"/>
                  </a:cubicBezTo>
                  <a:cubicBezTo>
                    <a:pt x="13" y="12"/>
                    <a:pt x="16" y="12"/>
                    <a:pt x="16" y="13"/>
                  </a:cubicBezTo>
                  <a:cubicBezTo>
                    <a:pt x="16" y="13"/>
                    <a:pt x="12" y="13"/>
                    <a:pt x="12" y="13"/>
                  </a:cubicBezTo>
                  <a:cubicBezTo>
                    <a:pt x="11" y="13"/>
                    <a:pt x="9" y="12"/>
                    <a:pt x="9" y="12"/>
                  </a:cubicBezTo>
                  <a:cubicBezTo>
                    <a:pt x="9" y="12"/>
                    <a:pt x="10" y="13"/>
                    <a:pt x="10" y="12"/>
                  </a:cubicBezTo>
                  <a:cubicBezTo>
                    <a:pt x="10" y="11"/>
                    <a:pt x="11" y="10"/>
                    <a:pt x="10" y="9"/>
                  </a:cubicBezTo>
                  <a:cubicBezTo>
                    <a:pt x="10" y="9"/>
                    <a:pt x="8" y="11"/>
                    <a:pt x="8" y="11"/>
                  </a:cubicBezTo>
                  <a:cubicBezTo>
                    <a:pt x="7" y="12"/>
                    <a:pt x="6" y="11"/>
                    <a:pt x="5" y="11"/>
                  </a:cubicBezTo>
                  <a:cubicBezTo>
                    <a:pt x="4" y="11"/>
                    <a:pt x="0" y="10"/>
                    <a:pt x="0" y="12"/>
                  </a:cubicBezTo>
                  <a:cubicBezTo>
                    <a:pt x="0" y="13"/>
                    <a:pt x="2" y="12"/>
                    <a:pt x="2" y="12"/>
                  </a:cubicBezTo>
                  <a:cubicBezTo>
                    <a:pt x="3" y="11"/>
                    <a:pt x="2" y="12"/>
                    <a:pt x="3" y="12"/>
                  </a:cubicBezTo>
                  <a:cubicBezTo>
                    <a:pt x="4" y="13"/>
                    <a:pt x="4" y="11"/>
                    <a:pt x="5" y="12"/>
                  </a:cubicBezTo>
                  <a:cubicBezTo>
                    <a:pt x="5" y="12"/>
                    <a:pt x="6" y="13"/>
                    <a:pt x="6" y="13"/>
                  </a:cubicBezTo>
                  <a:cubicBezTo>
                    <a:pt x="6" y="13"/>
                    <a:pt x="2" y="14"/>
                    <a:pt x="4" y="15"/>
                  </a:cubicBezTo>
                  <a:cubicBezTo>
                    <a:pt x="5" y="16"/>
                    <a:pt x="6" y="14"/>
                    <a:pt x="6" y="15"/>
                  </a:cubicBezTo>
                  <a:cubicBezTo>
                    <a:pt x="7" y="15"/>
                    <a:pt x="8" y="16"/>
                    <a:pt x="8" y="16"/>
                  </a:cubicBezTo>
                  <a:cubicBezTo>
                    <a:pt x="8" y="16"/>
                    <a:pt x="8" y="16"/>
                    <a:pt x="7" y="16"/>
                  </a:cubicBezTo>
                  <a:cubicBezTo>
                    <a:pt x="7" y="17"/>
                    <a:pt x="9" y="17"/>
                    <a:pt x="10" y="17"/>
                  </a:cubicBezTo>
                  <a:cubicBezTo>
                    <a:pt x="11" y="17"/>
                    <a:pt x="11" y="15"/>
                    <a:pt x="12" y="17"/>
                  </a:cubicBezTo>
                  <a:cubicBezTo>
                    <a:pt x="12" y="17"/>
                    <a:pt x="16" y="22"/>
                    <a:pt x="17" y="21"/>
                  </a:cubicBezTo>
                  <a:cubicBezTo>
                    <a:pt x="17" y="21"/>
                    <a:pt x="16" y="20"/>
                    <a:pt x="16" y="20"/>
                  </a:cubicBezTo>
                  <a:cubicBezTo>
                    <a:pt x="16" y="19"/>
                    <a:pt x="22" y="23"/>
                    <a:pt x="23" y="23"/>
                  </a:cubicBezTo>
                  <a:cubicBezTo>
                    <a:pt x="23" y="22"/>
                    <a:pt x="19" y="19"/>
                    <a:pt x="19" y="18"/>
                  </a:cubicBezTo>
                  <a:cubicBezTo>
                    <a:pt x="20" y="18"/>
                    <a:pt x="24" y="19"/>
                    <a:pt x="24" y="19"/>
                  </a:cubicBezTo>
                  <a:cubicBezTo>
                    <a:pt x="26" y="19"/>
                    <a:pt x="28" y="19"/>
                    <a:pt x="30" y="18"/>
                  </a:cubicBezTo>
                  <a:cubicBezTo>
                    <a:pt x="27" y="16"/>
                    <a:pt x="23" y="17"/>
                    <a:pt x="19"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3" name="Freeform 618"/>
            <p:cNvSpPr>
              <a:spLocks/>
            </p:cNvSpPr>
            <p:nvPr/>
          </p:nvSpPr>
          <p:spPr bwMode="auto">
            <a:xfrm>
              <a:off x="8260699" y="8501084"/>
              <a:ext cx="710194" cy="516057"/>
            </a:xfrm>
            <a:custGeom>
              <a:avLst/>
              <a:gdLst>
                <a:gd name="T0" fmla="*/ 63 w 76"/>
                <a:gd name="T1" fmla="*/ 28 h 55"/>
                <a:gd name="T2" fmla="*/ 66 w 76"/>
                <a:gd name="T3" fmla="*/ 24 h 55"/>
                <a:gd name="T4" fmla="*/ 67 w 76"/>
                <a:gd name="T5" fmla="*/ 22 h 55"/>
                <a:gd name="T6" fmla="*/ 67 w 76"/>
                <a:gd name="T7" fmla="*/ 18 h 55"/>
                <a:gd name="T8" fmla="*/ 61 w 76"/>
                <a:gd name="T9" fmla="*/ 15 h 55"/>
                <a:gd name="T10" fmla="*/ 63 w 76"/>
                <a:gd name="T11" fmla="*/ 14 h 55"/>
                <a:gd name="T12" fmla="*/ 64 w 76"/>
                <a:gd name="T13" fmla="*/ 11 h 55"/>
                <a:gd name="T14" fmla="*/ 60 w 76"/>
                <a:gd name="T15" fmla="*/ 9 h 55"/>
                <a:gd name="T16" fmla="*/ 59 w 76"/>
                <a:gd name="T17" fmla="*/ 8 h 55"/>
                <a:gd name="T18" fmla="*/ 57 w 76"/>
                <a:gd name="T19" fmla="*/ 9 h 55"/>
                <a:gd name="T20" fmla="*/ 57 w 76"/>
                <a:gd name="T21" fmla="*/ 7 h 55"/>
                <a:gd name="T22" fmla="*/ 54 w 76"/>
                <a:gd name="T23" fmla="*/ 8 h 55"/>
                <a:gd name="T24" fmla="*/ 54 w 76"/>
                <a:gd name="T25" fmla="*/ 6 h 55"/>
                <a:gd name="T26" fmla="*/ 58 w 76"/>
                <a:gd name="T27" fmla="*/ 5 h 55"/>
                <a:gd name="T28" fmla="*/ 55 w 76"/>
                <a:gd name="T29" fmla="*/ 4 h 55"/>
                <a:gd name="T30" fmla="*/ 49 w 76"/>
                <a:gd name="T31" fmla="*/ 4 h 55"/>
                <a:gd name="T32" fmla="*/ 44 w 76"/>
                <a:gd name="T33" fmla="*/ 7 h 55"/>
                <a:gd name="T34" fmla="*/ 38 w 76"/>
                <a:gd name="T35" fmla="*/ 5 h 55"/>
                <a:gd name="T36" fmla="*/ 29 w 76"/>
                <a:gd name="T37" fmla="*/ 5 h 55"/>
                <a:gd name="T38" fmla="*/ 26 w 76"/>
                <a:gd name="T39" fmla="*/ 2 h 55"/>
                <a:gd name="T40" fmla="*/ 20 w 76"/>
                <a:gd name="T41" fmla="*/ 0 h 55"/>
                <a:gd name="T42" fmla="*/ 11 w 76"/>
                <a:gd name="T43" fmla="*/ 4 h 55"/>
                <a:gd name="T44" fmla="*/ 13 w 76"/>
                <a:gd name="T45" fmla="*/ 12 h 55"/>
                <a:gd name="T46" fmla="*/ 8 w 76"/>
                <a:gd name="T47" fmla="*/ 8 h 55"/>
                <a:gd name="T48" fmla="*/ 10 w 76"/>
                <a:gd name="T49" fmla="*/ 5 h 55"/>
                <a:gd name="T50" fmla="*/ 8 w 76"/>
                <a:gd name="T51" fmla="*/ 1 h 55"/>
                <a:gd name="T52" fmla="*/ 4 w 76"/>
                <a:gd name="T53" fmla="*/ 7 h 55"/>
                <a:gd name="T54" fmla="*/ 3 w 76"/>
                <a:gd name="T55" fmla="*/ 12 h 55"/>
                <a:gd name="T56" fmla="*/ 5 w 76"/>
                <a:gd name="T57" fmla="*/ 13 h 55"/>
                <a:gd name="T58" fmla="*/ 7 w 76"/>
                <a:gd name="T59" fmla="*/ 16 h 55"/>
                <a:gd name="T60" fmla="*/ 10 w 76"/>
                <a:gd name="T61" fmla="*/ 23 h 55"/>
                <a:gd name="T62" fmla="*/ 13 w 76"/>
                <a:gd name="T63" fmla="*/ 23 h 55"/>
                <a:gd name="T64" fmla="*/ 15 w 76"/>
                <a:gd name="T65" fmla="*/ 22 h 55"/>
                <a:gd name="T66" fmla="*/ 21 w 76"/>
                <a:gd name="T67" fmla="*/ 27 h 55"/>
                <a:gd name="T68" fmla="*/ 23 w 76"/>
                <a:gd name="T69" fmla="*/ 27 h 55"/>
                <a:gd name="T70" fmla="*/ 26 w 76"/>
                <a:gd name="T71" fmla="*/ 27 h 55"/>
                <a:gd name="T72" fmla="*/ 31 w 76"/>
                <a:gd name="T73" fmla="*/ 29 h 55"/>
                <a:gd name="T74" fmla="*/ 31 w 76"/>
                <a:gd name="T75" fmla="*/ 38 h 55"/>
                <a:gd name="T76" fmla="*/ 32 w 76"/>
                <a:gd name="T77" fmla="*/ 41 h 55"/>
                <a:gd name="T78" fmla="*/ 30 w 76"/>
                <a:gd name="T79" fmla="*/ 44 h 55"/>
                <a:gd name="T80" fmla="*/ 40 w 76"/>
                <a:gd name="T81" fmla="*/ 53 h 55"/>
                <a:gd name="T82" fmla="*/ 42 w 76"/>
                <a:gd name="T83" fmla="*/ 54 h 55"/>
                <a:gd name="T84" fmla="*/ 45 w 76"/>
                <a:gd name="T85" fmla="*/ 52 h 55"/>
                <a:gd name="T86" fmla="*/ 51 w 76"/>
                <a:gd name="T87" fmla="*/ 47 h 55"/>
                <a:gd name="T88" fmla="*/ 49 w 76"/>
                <a:gd name="T89" fmla="*/ 44 h 55"/>
                <a:gd name="T90" fmla="*/ 48 w 76"/>
                <a:gd name="T91" fmla="*/ 41 h 55"/>
                <a:gd name="T92" fmla="*/ 45 w 76"/>
                <a:gd name="T93" fmla="*/ 38 h 55"/>
                <a:gd name="T94" fmla="*/ 52 w 76"/>
                <a:gd name="T95" fmla="*/ 38 h 55"/>
                <a:gd name="T96" fmla="*/ 54 w 76"/>
                <a:gd name="T97" fmla="*/ 40 h 55"/>
                <a:gd name="T98" fmla="*/ 56 w 76"/>
                <a:gd name="T99" fmla="*/ 38 h 55"/>
                <a:gd name="T100" fmla="*/ 62 w 76"/>
                <a:gd name="T101" fmla="*/ 36 h 55"/>
                <a:gd name="T102" fmla="*/ 67 w 76"/>
                <a:gd name="T103" fmla="*/ 33 h 55"/>
                <a:gd name="T104" fmla="*/ 63 w 76"/>
                <a:gd name="T105" fmla="*/ 28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6" h="55">
                  <a:moveTo>
                    <a:pt x="63" y="28"/>
                  </a:moveTo>
                  <a:cubicBezTo>
                    <a:pt x="63" y="26"/>
                    <a:pt x="63" y="25"/>
                    <a:pt x="66" y="24"/>
                  </a:cubicBezTo>
                  <a:cubicBezTo>
                    <a:pt x="66" y="23"/>
                    <a:pt x="68" y="23"/>
                    <a:pt x="67" y="22"/>
                  </a:cubicBezTo>
                  <a:cubicBezTo>
                    <a:pt x="66" y="21"/>
                    <a:pt x="65" y="19"/>
                    <a:pt x="67" y="18"/>
                  </a:cubicBezTo>
                  <a:cubicBezTo>
                    <a:pt x="76" y="14"/>
                    <a:pt x="61" y="15"/>
                    <a:pt x="61" y="15"/>
                  </a:cubicBezTo>
                  <a:cubicBezTo>
                    <a:pt x="61" y="14"/>
                    <a:pt x="62" y="14"/>
                    <a:pt x="63" y="14"/>
                  </a:cubicBezTo>
                  <a:cubicBezTo>
                    <a:pt x="64" y="14"/>
                    <a:pt x="64" y="12"/>
                    <a:pt x="64" y="11"/>
                  </a:cubicBezTo>
                  <a:cubicBezTo>
                    <a:pt x="64" y="10"/>
                    <a:pt x="60" y="8"/>
                    <a:pt x="60" y="9"/>
                  </a:cubicBezTo>
                  <a:cubicBezTo>
                    <a:pt x="60" y="10"/>
                    <a:pt x="59" y="8"/>
                    <a:pt x="59" y="8"/>
                  </a:cubicBezTo>
                  <a:cubicBezTo>
                    <a:pt x="58" y="8"/>
                    <a:pt x="58" y="10"/>
                    <a:pt x="57" y="9"/>
                  </a:cubicBezTo>
                  <a:cubicBezTo>
                    <a:pt x="57" y="9"/>
                    <a:pt x="57" y="8"/>
                    <a:pt x="57" y="7"/>
                  </a:cubicBezTo>
                  <a:cubicBezTo>
                    <a:pt x="56" y="6"/>
                    <a:pt x="55" y="8"/>
                    <a:pt x="54" y="8"/>
                  </a:cubicBezTo>
                  <a:cubicBezTo>
                    <a:pt x="54" y="8"/>
                    <a:pt x="54" y="6"/>
                    <a:pt x="54" y="6"/>
                  </a:cubicBezTo>
                  <a:cubicBezTo>
                    <a:pt x="54" y="4"/>
                    <a:pt x="57" y="5"/>
                    <a:pt x="58" y="5"/>
                  </a:cubicBezTo>
                  <a:cubicBezTo>
                    <a:pt x="59" y="4"/>
                    <a:pt x="55" y="4"/>
                    <a:pt x="55" y="4"/>
                  </a:cubicBezTo>
                  <a:cubicBezTo>
                    <a:pt x="53" y="4"/>
                    <a:pt x="51" y="3"/>
                    <a:pt x="49" y="4"/>
                  </a:cubicBezTo>
                  <a:cubicBezTo>
                    <a:pt x="47" y="5"/>
                    <a:pt x="46" y="8"/>
                    <a:pt x="44" y="7"/>
                  </a:cubicBezTo>
                  <a:cubicBezTo>
                    <a:pt x="41" y="7"/>
                    <a:pt x="40" y="7"/>
                    <a:pt x="38" y="5"/>
                  </a:cubicBezTo>
                  <a:cubicBezTo>
                    <a:pt x="36" y="3"/>
                    <a:pt x="32" y="5"/>
                    <a:pt x="29" y="5"/>
                  </a:cubicBezTo>
                  <a:cubicBezTo>
                    <a:pt x="27" y="5"/>
                    <a:pt x="27" y="4"/>
                    <a:pt x="26" y="2"/>
                  </a:cubicBezTo>
                  <a:cubicBezTo>
                    <a:pt x="25" y="0"/>
                    <a:pt x="23" y="0"/>
                    <a:pt x="20" y="0"/>
                  </a:cubicBezTo>
                  <a:cubicBezTo>
                    <a:pt x="19" y="0"/>
                    <a:pt x="11" y="1"/>
                    <a:pt x="11" y="4"/>
                  </a:cubicBezTo>
                  <a:cubicBezTo>
                    <a:pt x="11" y="7"/>
                    <a:pt x="15" y="8"/>
                    <a:pt x="13" y="12"/>
                  </a:cubicBezTo>
                  <a:cubicBezTo>
                    <a:pt x="11" y="14"/>
                    <a:pt x="7" y="10"/>
                    <a:pt x="8" y="8"/>
                  </a:cubicBezTo>
                  <a:cubicBezTo>
                    <a:pt x="8" y="7"/>
                    <a:pt x="10" y="6"/>
                    <a:pt x="10" y="5"/>
                  </a:cubicBezTo>
                  <a:cubicBezTo>
                    <a:pt x="11" y="3"/>
                    <a:pt x="8" y="2"/>
                    <a:pt x="8" y="1"/>
                  </a:cubicBezTo>
                  <a:cubicBezTo>
                    <a:pt x="5" y="3"/>
                    <a:pt x="4" y="4"/>
                    <a:pt x="4" y="7"/>
                  </a:cubicBezTo>
                  <a:cubicBezTo>
                    <a:pt x="3" y="8"/>
                    <a:pt x="0" y="12"/>
                    <a:pt x="3" y="12"/>
                  </a:cubicBezTo>
                  <a:cubicBezTo>
                    <a:pt x="3" y="12"/>
                    <a:pt x="4" y="12"/>
                    <a:pt x="5" y="13"/>
                  </a:cubicBezTo>
                  <a:cubicBezTo>
                    <a:pt x="5" y="14"/>
                    <a:pt x="6" y="15"/>
                    <a:pt x="7" y="16"/>
                  </a:cubicBezTo>
                  <a:cubicBezTo>
                    <a:pt x="9" y="18"/>
                    <a:pt x="5" y="22"/>
                    <a:pt x="10" y="23"/>
                  </a:cubicBezTo>
                  <a:cubicBezTo>
                    <a:pt x="10" y="23"/>
                    <a:pt x="12" y="23"/>
                    <a:pt x="13" y="23"/>
                  </a:cubicBezTo>
                  <a:cubicBezTo>
                    <a:pt x="14" y="23"/>
                    <a:pt x="14" y="22"/>
                    <a:pt x="15" y="22"/>
                  </a:cubicBezTo>
                  <a:cubicBezTo>
                    <a:pt x="18" y="22"/>
                    <a:pt x="19" y="25"/>
                    <a:pt x="21" y="27"/>
                  </a:cubicBezTo>
                  <a:cubicBezTo>
                    <a:pt x="21" y="27"/>
                    <a:pt x="22" y="28"/>
                    <a:pt x="23" y="27"/>
                  </a:cubicBezTo>
                  <a:cubicBezTo>
                    <a:pt x="23" y="26"/>
                    <a:pt x="24" y="27"/>
                    <a:pt x="26" y="27"/>
                  </a:cubicBezTo>
                  <a:cubicBezTo>
                    <a:pt x="28" y="28"/>
                    <a:pt x="33" y="25"/>
                    <a:pt x="31" y="29"/>
                  </a:cubicBezTo>
                  <a:cubicBezTo>
                    <a:pt x="29" y="32"/>
                    <a:pt x="29" y="35"/>
                    <a:pt x="31" y="38"/>
                  </a:cubicBezTo>
                  <a:cubicBezTo>
                    <a:pt x="31" y="39"/>
                    <a:pt x="32" y="40"/>
                    <a:pt x="32" y="41"/>
                  </a:cubicBezTo>
                  <a:cubicBezTo>
                    <a:pt x="32" y="42"/>
                    <a:pt x="29" y="43"/>
                    <a:pt x="30" y="44"/>
                  </a:cubicBezTo>
                  <a:cubicBezTo>
                    <a:pt x="33" y="47"/>
                    <a:pt x="34" y="55"/>
                    <a:pt x="40" y="53"/>
                  </a:cubicBezTo>
                  <a:cubicBezTo>
                    <a:pt x="41" y="53"/>
                    <a:pt x="41" y="54"/>
                    <a:pt x="42" y="54"/>
                  </a:cubicBezTo>
                  <a:cubicBezTo>
                    <a:pt x="43" y="54"/>
                    <a:pt x="44" y="53"/>
                    <a:pt x="45" y="52"/>
                  </a:cubicBezTo>
                  <a:cubicBezTo>
                    <a:pt x="47" y="51"/>
                    <a:pt x="48" y="49"/>
                    <a:pt x="51" y="47"/>
                  </a:cubicBezTo>
                  <a:cubicBezTo>
                    <a:pt x="53" y="46"/>
                    <a:pt x="49" y="46"/>
                    <a:pt x="49" y="44"/>
                  </a:cubicBezTo>
                  <a:cubicBezTo>
                    <a:pt x="49" y="43"/>
                    <a:pt x="48" y="42"/>
                    <a:pt x="48" y="41"/>
                  </a:cubicBezTo>
                  <a:cubicBezTo>
                    <a:pt x="48" y="40"/>
                    <a:pt x="45" y="39"/>
                    <a:pt x="45" y="38"/>
                  </a:cubicBezTo>
                  <a:cubicBezTo>
                    <a:pt x="45" y="37"/>
                    <a:pt x="51" y="38"/>
                    <a:pt x="52" y="38"/>
                  </a:cubicBezTo>
                  <a:cubicBezTo>
                    <a:pt x="54" y="38"/>
                    <a:pt x="53" y="39"/>
                    <a:pt x="54" y="40"/>
                  </a:cubicBezTo>
                  <a:cubicBezTo>
                    <a:pt x="55" y="40"/>
                    <a:pt x="55" y="38"/>
                    <a:pt x="56" y="38"/>
                  </a:cubicBezTo>
                  <a:cubicBezTo>
                    <a:pt x="57" y="37"/>
                    <a:pt x="60" y="37"/>
                    <a:pt x="62" y="36"/>
                  </a:cubicBezTo>
                  <a:cubicBezTo>
                    <a:pt x="63" y="35"/>
                    <a:pt x="65" y="34"/>
                    <a:pt x="67" y="33"/>
                  </a:cubicBezTo>
                  <a:cubicBezTo>
                    <a:pt x="66" y="31"/>
                    <a:pt x="63" y="30"/>
                    <a:pt x="63" y="2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4" name="Freeform 619"/>
            <p:cNvSpPr>
              <a:spLocks/>
            </p:cNvSpPr>
            <p:nvPr/>
          </p:nvSpPr>
          <p:spPr bwMode="auto">
            <a:xfrm>
              <a:off x="8830764" y="8641249"/>
              <a:ext cx="242036" cy="356781"/>
            </a:xfrm>
            <a:custGeom>
              <a:avLst/>
              <a:gdLst>
                <a:gd name="T0" fmla="*/ 22 w 26"/>
                <a:gd name="T1" fmla="*/ 29 h 38"/>
                <a:gd name="T2" fmla="*/ 18 w 26"/>
                <a:gd name="T3" fmla="*/ 21 h 38"/>
                <a:gd name="T4" fmla="*/ 20 w 26"/>
                <a:gd name="T5" fmla="*/ 18 h 38"/>
                <a:gd name="T6" fmla="*/ 22 w 26"/>
                <a:gd name="T7" fmla="*/ 15 h 38"/>
                <a:gd name="T8" fmla="*/ 22 w 26"/>
                <a:gd name="T9" fmla="*/ 13 h 38"/>
                <a:gd name="T10" fmla="*/ 20 w 26"/>
                <a:gd name="T11" fmla="*/ 11 h 38"/>
                <a:gd name="T12" fmla="*/ 16 w 26"/>
                <a:gd name="T13" fmla="*/ 7 h 38"/>
                <a:gd name="T14" fmla="*/ 9 w 26"/>
                <a:gd name="T15" fmla="*/ 0 h 38"/>
                <a:gd name="T16" fmla="*/ 5 w 26"/>
                <a:gd name="T17" fmla="*/ 5 h 38"/>
                <a:gd name="T18" fmla="*/ 6 w 26"/>
                <a:gd name="T19" fmla="*/ 8 h 38"/>
                <a:gd name="T20" fmla="*/ 3 w 26"/>
                <a:gd name="T21" fmla="*/ 10 h 38"/>
                <a:gd name="T22" fmla="*/ 4 w 26"/>
                <a:gd name="T23" fmla="*/ 16 h 38"/>
                <a:gd name="T24" fmla="*/ 7 w 26"/>
                <a:gd name="T25" fmla="*/ 18 h 38"/>
                <a:gd name="T26" fmla="*/ 8 w 26"/>
                <a:gd name="T27" fmla="*/ 20 h 38"/>
                <a:gd name="T28" fmla="*/ 8 w 26"/>
                <a:gd name="T29" fmla="*/ 27 h 38"/>
                <a:gd name="T30" fmla="*/ 11 w 26"/>
                <a:gd name="T31" fmla="*/ 35 h 38"/>
                <a:gd name="T32" fmla="*/ 17 w 26"/>
                <a:gd name="T33" fmla="*/ 35 h 38"/>
                <a:gd name="T34" fmla="*/ 21 w 26"/>
                <a:gd name="T35" fmla="*/ 34 h 38"/>
                <a:gd name="T36" fmla="*/ 26 w 26"/>
                <a:gd name="T37" fmla="*/ 34 h 38"/>
                <a:gd name="T38" fmla="*/ 22 w 26"/>
                <a:gd name="T39" fmla="*/ 29 h 38"/>
                <a:gd name="T40" fmla="*/ 22 w 26"/>
                <a:gd name="T41"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6" h="38">
                  <a:moveTo>
                    <a:pt x="22" y="29"/>
                  </a:moveTo>
                  <a:cubicBezTo>
                    <a:pt x="22" y="28"/>
                    <a:pt x="17" y="22"/>
                    <a:pt x="18" y="21"/>
                  </a:cubicBezTo>
                  <a:cubicBezTo>
                    <a:pt x="19" y="20"/>
                    <a:pt x="18" y="19"/>
                    <a:pt x="20" y="18"/>
                  </a:cubicBezTo>
                  <a:cubicBezTo>
                    <a:pt x="23" y="18"/>
                    <a:pt x="22" y="16"/>
                    <a:pt x="22" y="15"/>
                  </a:cubicBezTo>
                  <a:cubicBezTo>
                    <a:pt x="22" y="14"/>
                    <a:pt x="22" y="13"/>
                    <a:pt x="22" y="13"/>
                  </a:cubicBezTo>
                  <a:cubicBezTo>
                    <a:pt x="22" y="12"/>
                    <a:pt x="21" y="12"/>
                    <a:pt x="20" y="11"/>
                  </a:cubicBezTo>
                  <a:cubicBezTo>
                    <a:pt x="19" y="9"/>
                    <a:pt x="16" y="9"/>
                    <a:pt x="16" y="7"/>
                  </a:cubicBezTo>
                  <a:cubicBezTo>
                    <a:pt x="15" y="4"/>
                    <a:pt x="11" y="1"/>
                    <a:pt x="9" y="0"/>
                  </a:cubicBezTo>
                  <a:cubicBezTo>
                    <a:pt x="9" y="3"/>
                    <a:pt x="4" y="3"/>
                    <a:pt x="5" y="5"/>
                  </a:cubicBezTo>
                  <a:cubicBezTo>
                    <a:pt x="5" y="6"/>
                    <a:pt x="7" y="7"/>
                    <a:pt x="6" y="8"/>
                  </a:cubicBezTo>
                  <a:cubicBezTo>
                    <a:pt x="5" y="8"/>
                    <a:pt x="3" y="9"/>
                    <a:pt x="3" y="10"/>
                  </a:cubicBezTo>
                  <a:cubicBezTo>
                    <a:pt x="0" y="11"/>
                    <a:pt x="2" y="14"/>
                    <a:pt x="4" y="16"/>
                  </a:cubicBezTo>
                  <a:cubicBezTo>
                    <a:pt x="5" y="17"/>
                    <a:pt x="5" y="18"/>
                    <a:pt x="7" y="18"/>
                  </a:cubicBezTo>
                  <a:cubicBezTo>
                    <a:pt x="8" y="18"/>
                    <a:pt x="7" y="19"/>
                    <a:pt x="8" y="20"/>
                  </a:cubicBezTo>
                  <a:cubicBezTo>
                    <a:pt x="10" y="23"/>
                    <a:pt x="9" y="24"/>
                    <a:pt x="8" y="27"/>
                  </a:cubicBezTo>
                  <a:cubicBezTo>
                    <a:pt x="8" y="30"/>
                    <a:pt x="10" y="33"/>
                    <a:pt x="11" y="35"/>
                  </a:cubicBezTo>
                  <a:cubicBezTo>
                    <a:pt x="14" y="38"/>
                    <a:pt x="15" y="35"/>
                    <a:pt x="17" y="35"/>
                  </a:cubicBezTo>
                  <a:cubicBezTo>
                    <a:pt x="19" y="35"/>
                    <a:pt x="20" y="34"/>
                    <a:pt x="21" y="34"/>
                  </a:cubicBezTo>
                  <a:cubicBezTo>
                    <a:pt x="23" y="33"/>
                    <a:pt x="24" y="33"/>
                    <a:pt x="26" y="34"/>
                  </a:cubicBezTo>
                  <a:cubicBezTo>
                    <a:pt x="25" y="32"/>
                    <a:pt x="24" y="30"/>
                    <a:pt x="22" y="29"/>
                  </a:cubicBezTo>
                  <a:cubicBezTo>
                    <a:pt x="21" y="27"/>
                    <a:pt x="23" y="29"/>
                    <a:pt x="22"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5" name="Freeform 620"/>
            <p:cNvSpPr>
              <a:spLocks/>
            </p:cNvSpPr>
            <p:nvPr/>
          </p:nvSpPr>
          <p:spPr bwMode="auto">
            <a:xfrm>
              <a:off x="8986815" y="8752743"/>
              <a:ext cx="207006" cy="216615"/>
            </a:xfrm>
            <a:custGeom>
              <a:avLst/>
              <a:gdLst>
                <a:gd name="T0" fmla="*/ 19 w 22"/>
                <a:gd name="T1" fmla="*/ 7 h 23"/>
                <a:gd name="T2" fmla="*/ 22 w 22"/>
                <a:gd name="T3" fmla="*/ 2 h 23"/>
                <a:gd name="T4" fmla="*/ 12 w 22"/>
                <a:gd name="T5" fmla="*/ 2 h 23"/>
                <a:gd name="T6" fmla="*/ 9 w 22"/>
                <a:gd name="T7" fmla="*/ 0 h 23"/>
                <a:gd name="T8" fmla="*/ 5 w 22"/>
                <a:gd name="T9" fmla="*/ 1 h 23"/>
                <a:gd name="T10" fmla="*/ 4 w 22"/>
                <a:gd name="T11" fmla="*/ 6 h 23"/>
                <a:gd name="T12" fmla="*/ 1 w 22"/>
                <a:gd name="T13" fmla="*/ 10 h 23"/>
                <a:gd name="T14" fmla="*/ 4 w 22"/>
                <a:gd name="T15" fmla="*/ 15 h 23"/>
                <a:gd name="T16" fmla="*/ 9 w 22"/>
                <a:gd name="T17" fmla="*/ 22 h 23"/>
                <a:gd name="T18" fmla="*/ 12 w 22"/>
                <a:gd name="T19" fmla="*/ 19 h 23"/>
                <a:gd name="T20" fmla="*/ 16 w 22"/>
                <a:gd name="T21" fmla="*/ 18 h 23"/>
                <a:gd name="T22" fmla="*/ 19 w 22"/>
                <a:gd name="T23" fmla="*/ 19 h 23"/>
                <a:gd name="T24" fmla="*/ 20 w 22"/>
                <a:gd name="T25" fmla="*/ 14 h 23"/>
                <a:gd name="T26" fmla="*/ 19 w 22"/>
                <a:gd name="T27" fmla="*/ 7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3">
                  <a:moveTo>
                    <a:pt x="19" y="7"/>
                  </a:moveTo>
                  <a:cubicBezTo>
                    <a:pt x="19" y="5"/>
                    <a:pt x="21" y="3"/>
                    <a:pt x="22" y="2"/>
                  </a:cubicBezTo>
                  <a:cubicBezTo>
                    <a:pt x="19" y="1"/>
                    <a:pt x="14" y="0"/>
                    <a:pt x="12" y="2"/>
                  </a:cubicBezTo>
                  <a:cubicBezTo>
                    <a:pt x="10" y="3"/>
                    <a:pt x="9" y="1"/>
                    <a:pt x="9" y="0"/>
                  </a:cubicBezTo>
                  <a:cubicBezTo>
                    <a:pt x="8" y="0"/>
                    <a:pt x="7" y="2"/>
                    <a:pt x="5" y="1"/>
                  </a:cubicBezTo>
                  <a:cubicBezTo>
                    <a:pt x="5" y="2"/>
                    <a:pt x="7" y="6"/>
                    <a:pt x="4" y="6"/>
                  </a:cubicBezTo>
                  <a:cubicBezTo>
                    <a:pt x="2" y="7"/>
                    <a:pt x="0" y="8"/>
                    <a:pt x="1" y="10"/>
                  </a:cubicBezTo>
                  <a:cubicBezTo>
                    <a:pt x="2" y="12"/>
                    <a:pt x="3" y="13"/>
                    <a:pt x="4" y="15"/>
                  </a:cubicBezTo>
                  <a:cubicBezTo>
                    <a:pt x="5" y="17"/>
                    <a:pt x="7" y="19"/>
                    <a:pt x="9" y="22"/>
                  </a:cubicBezTo>
                  <a:cubicBezTo>
                    <a:pt x="12" y="23"/>
                    <a:pt x="10" y="19"/>
                    <a:pt x="12" y="19"/>
                  </a:cubicBezTo>
                  <a:cubicBezTo>
                    <a:pt x="14" y="19"/>
                    <a:pt x="15" y="19"/>
                    <a:pt x="16" y="18"/>
                  </a:cubicBezTo>
                  <a:cubicBezTo>
                    <a:pt x="17" y="18"/>
                    <a:pt x="17" y="20"/>
                    <a:pt x="19" y="19"/>
                  </a:cubicBezTo>
                  <a:cubicBezTo>
                    <a:pt x="20" y="17"/>
                    <a:pt x="21" y="16"/>
                    <a:pt x="20" y="14"/>
                  </a:cubicBezTo>
                  <a:cubicBezTo>
                    <a:pt x="20" y="12"/>
                    <a:pt x="19" y="9"/>
                    <a:pt x="19"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6" name="Freeform 621"/>
            <p:cNvSpPr>
              <a:spLocks/>
            </p:cNvSpPr>
            <p:nvPr/>
          </p:nvSpPr>
          <p:spPr bwMode="auto">
            <a:xfrm>
              <a:off x="9155606" y="8771859"/>
              <a:ext cx="149682" cy="168837"/>
            </a:xfrm>
            <a:custGeom>
              <a:avLst/>
              <a:gdLst>
                <a:gd name="T0" fmla="*/ 12 w 16"/>
                <a:gd name="T1" fmla="*/ 5 h 18"/>
                <a:gd name="T2" fmla="*/ 5 w 16"/>
                <a:gd name="T3" fmla="*/ 1 h 18"/>
                <a:gd name="T4" fmla="*/ 1 w 16"/>
                <a:gd name="T5" fmla="*/ 6 h 18"/>
                <a:gd name="T6" fmla="*/ 2 w 16"/>
                <a:gd name="T7" fmla="*/ 12 h 18"/>
                <a:gd name="T8" fmla="*/ 0 w 16"/>
                <a:gd name="T9" fmla="*/ 17 h 18"/>
                <a:gd name="T10" fmla="*/ 4 w 16"/>
                <a:gd name="T11" fmla="*/ 17 h 18"/>
                <a:gd name="T12" fmla="*/ 9 w 16"/>
                <a:gd name="T13" fmla="*/ 17 h 18"/>
                <a:gd name="T14" fmla="*/ 16 w 16"/>
                <a:gd name="T15" fmla="*/ 8 h 18"/>
                <a:gd name="T16" fmla="*/ 12 w 16"/>
                <a:gd name="T17" fmla="*/ 5 h 18"/>
                <a:gd name="T18" fmla="*/ 12 w 16"/>
                <a:gd name="T19" fmla="*/ 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8">
                  <a:moveTo>
                    <a:pt x="12" y="5"/>
                  </a:moveTo>
                  <a:cubicBezTo>
                    <a:pt x="10" y="3"/>
                    <a:pt x="8" y="1"/>
                    <a:pt x="5" y="1"/>
                  </a:cubicBezTo>
                  <a:cubicBezTo>
                    <a:pt x="3" y="0"/>
                    <a:pt x="0" y="4"/>
                    <a:pt x="1" y="6"/>
                  </a:cubicBezTo>
                  <a:cubicBezTo>
                    <a:pt x="1" y="8"/>
                    <a:pt x="2" y="10"/>
                    <a:pt x="2" y="12"/>
                  </a:cubicBezTo>
                  <a:cubicBezTo>
                    <a:pt x="3" y="14"/>
                    <a:pt x="1" y="16"/>
                    <a:pt x="0" y="17"/>
                  </a:cubicBezTo>
                  <a:cubicBezTo>
                    <a:pt x="1" y="18"/>
                    <a:pt x="3" y="17"/>
                    <a:pt x="4" y="17"/>
                  </a:cubicBezTo>
                  <a:cubicBezTo>
                    <a:pt x="6" y="17"/>
                    <a:pt x="7" y="18"/>
                    <a:pt x="9" y="17"/>
                  </a:cubicBezTo>
                  <a:cubicBezTo>
                    <a:pt x="12" y="16"/>
                    <a:pt x="13" y="10"/>
                    <a:pt x="16" y="8"/>
                  </a:cubicBezTo>
                  <a:cubicBezTo>
                    <a:pt x="14" y="7"/>
                    <a:pt x="13" y="6"/>
                    <a:pt x="12" y="5"/>
                  </a:cubicBezTo>
                  <a:cubicBezTo>
                    <a:pt x="10" y="4"/>
                    <a:pt x="13" y="6"/>
                    <a:pt x="12"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7" name="Freeform 622"/>
            <p:cNvSpPr>
              <a:spLocks/>
            </p:cNvSpPr>
            <p:nvPr/>
          </p:nvSpPr>
          <p:spPr bwMode="auto">
            <a:xfrm>
              <a:off x="7821211" y="8453303"/>
              <a:ext cx="754780" cy="786831"/>
            </a:xfrm>
            <a:custGeom>
              <a:avLst/>
              <a:gdLst>
                <a:gd name="T0" fmla="*/ 76 w 81"/>
                <a:gd name="T1" fmla="*/ 39 h 84"/>
                <a:gd name="T2" fmla="*/ 74 w 81"/>
                <a:gd name="T3" fmla="*/ 32 h 84"/>
                <a:gd name="T4" fmla="*/ 69 w 81"/>
                <a:gd name="T5" fmla="*/ 33 h 84"/>
                <a:gd name="T6" fmla="*/ 58 w 81"/>
                <a:gd name="T7" fmla="*/ 28 h 84"/>
                <a:gd name="T8" fmla="*/ 53 w 81"/>
                <a:gd name="T9" fmla="*/ 20 h 84"/>
                <a:gd name="T10" fmla="*/ 50 w 81"/>
                <a:gd name="T11" fmla="*/ 15 h 84"/>
                <a:gd name="T12" fmla="*/ 56 w 81"/>
                <a:gd name="T13" fmla="*/ 5 h 84"/>
                <a:gd name="T14" fmla="*/ 56 w 81"/>
                <a:gd name="T15" fmla="*/ 1 h 84"/>
                <a:gd name="T16" fmla="*/ 44 w 81"/>
                <a:gd name="T17" fmla="*/ 8 h 84"/>
                <a:gd name="T18" fmla="*/ 36 w 81"/>
                <a:gd name="T19" fmla="*/ 16 h 84"/>
                <a:gd name="T20" fmla="*/ 31 w 81"/>
                <a:gd name="T21" fmla="*/ 23 h 84"/>
                <a:gd name="T22" fmla="*/ 25 w 81"/>
                <a:gd name="T23" fmla="*/ 17 h 84"/>
                <a:gd name="T24" fmla="*/ 7 w 81"/>
                <a:gd name="T25" fmla="*/ 18 h 84"/>
                <a:gd name="T26" fmla="*/ 1 w 81"/>
                <a:gd name="T27" fmla="*/ 16 h 84"/>
                <a:gd name="T28" fmla="*/ 1 w 81"/>
                <a:gd name="T29" fmla="*/ 21 h 84"/>
                <a:gd name="T30" fmla="*/ 8 w 81"/>
                <a:gd name="T31" fmla="*/ 24 h 84"/>
                <a:gd name="T32" fmla="*/ 11 w 81"/>
                <a:gd name="T33" fmla="*/ 26 h 84"/>
                <a:gd name="T34" fmla="*/ 13 w 81"/>
                <a:gd name="T35" fmla="*/ 23 h 84"/>
                <a:gd name="T36" fmla="*/ 20 w 81"/>
                <a:gd name="T37" fmla="*/ 18 h 84"/>
                <a:gd name="T38" fmla="*/ 24 w 81"/>
                <a:gd name="T39" fmla="*/ 20 h 84"/>
                <a:gd name="T40" fmla="*/ 25 w 81"/>
                <a:gd name="T41" fmla="*/ 26 h 84"/>
                <a:gd name="T42" fmla="*/ 28 w 81"/>
                <a:gd name="T43" fmla="*/ 42 h 84"/>
                <a:gd name="T44" fmla="*/ 28 w 81"/>
                <a:gd name="T45" fmla="*/ 47 h 84"/>
                <a:gd name="T46" fmla="*/ 22 w 81"/>
                <a:gd name="T47" fmla="*/ 53 h 84"/>
                <a:gd name="T48" fmla="*/ 26 w 81"/>
                <a:gd name="T49" fmla="*/ 58 h 84"/>
                <a:gd name="T50" fmla="*/ 34 w 81"/>
                <a:gd name="T51" fmla="*/ 61 h 84"/>
                <a:gd name="T52" fmla="*/ 41 w 81"/>
                <a:gd name="T53" fmla="*/ 64 h 84"/>
                <a:gd name="T54" fmla="*/ 54 w 81"/>
                <a:gd name="T55" fmla="*/ 76 h 84"/>
                <a:gd name="T56" fmla="*/ 60 w 81"/>
                <a:gd name="T57" fmla="*/ 75 h 84"/>
                <a:gd name="T58" fmla="*/ 64 w 81"/>
                <a:gd name="T59" fmla="*/ 80 h 84"/>
                <a:gd name="T60" fmla="*/ 65 w 81"/>
                <a:gd name="T61" fmla="*/ 84 h 84"/>
                <a:gd name="T62" fmla="*/ 65 w 81"/>
                <a:gd name="T63" fmla="*/ 63 h 84"/>
                <a:gd name="T64" fmla="*/ 70 w 81"/>
                <a:gd name="T65" fmla="*/ 58 h 84"/>
                <a:gd name="T66" fmla="*/ 66 w 81"/>
                <a:gd name="T67" fmla="*/ 55 h 84"/>
                <a:gd name="T68" fmla="*/ 79 w 81"/>
                <a:gd name="T69" fmla="*/ 53 h 84"/>
                <a:gd name="T70" fmla="*/ 77 w 81"/>
                <a:gd name="T71" fmla="*/ 48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 h="84">
                  <a:moveTo>
                    <a:pt x="77" y="48"/>
                  </a:moveTo>
                  <a:cubicBezTo>
                    <a:pt x="81" y="45"/>
                    <a:pt x="76" y="42"/>
                    <a:pt x="76" y="39"/>
                  </a:cubicBezTo>
                  <a:cubicBezTo>
                    <a:pt x="76" y="37"/>
                    <a:pt x="78" y="35"/>
                    <a:pt x="78" y="33"/>
                  </a:cubicBezTo>
                  <a:cubicBezTo>
                    <a:pt x="79" y="30"/>
                    <a:pt x="75" y="32"/>
                    <a:pt x="74" y="32"/>
                  </a:cubicBezTo>
                  <a:cubicBezTo>
                    <a:pt x="73" y="32"/>
                    <a:pt x="72" y="32"/>
                    <a:pt x="71" y="32"/>
                  </a:cubicBezTo>
                  <a:cubicBezTo>
                    <a:pt x="70" y="32"/>
                    <a:pt x="70" y="33"/>
                    <a:pt x="69" y="33"/>
                  </a:cubicBezTo>
                  <a:cubicBezTo>
                    <a:pt x="68" y="33"/>
                    <a:pt x="67" y="30"/>
                    <a:pt x="66" y="30"/>
                  </a:cubicBezTo>
                  <a:cubicBezTo>
                    <a:pt x="64" y="26"/>
                    <a:pt x="62" y="28"/>
                    <a:pt x="58" y="28"/>
                  </a:cubicBezTo>
                  <a:cubicBezTo>
                    <a:pt x="56" y="28"/>
                    <a:pt x="55" y="28"/>
                    <a:pt x="54" y="26"/>
                  </a:cubicBezTo>
                  <a:cubicBezTo>
                    <a:pt x="53" y="24"/>
                    <a:pt x="56" y="22"/>
                    <a:pt x="53" y="20"/>
                  </a:cubicBezTo>
                  <a:cubicBezTo>
                    <a:pt x="52" y="19"/>
                    <a:pt x="52" y="17"/>
                    <a:pt x="50" y="17"/>
                  </a:cubicBezTo>
                  <a:cubicBezTo>
                    <a:pt x="48" y="17"/>
                    <a:pt x="49" y="17"/>
                    <a:pt x="50" y="15"/>
                  </a:cubicBezTo>
                  <a:cubicBezTo>
                    <a:pt x="51" y="13"/>
                    <a:pt x="50" y="11"/>
                    <a:pt x="51" y="9"/>
                  </a:cubicBezTo>
                  <a:cubicBezTo>
                    <a:pt x="52" y="7"/>
                    <a:pt x="54" y="6"/>
                    <a:pt x="56" y="5"/>
                  </a:cubicBezTo>
                  <a:cubicBezTo>
                    <a:pt x="57" y="4"/>
                    <a:pt x="59" y="4"/>
                    <a:pt x="60" y="2"/>
                  </a:cubicBezTo>
                  <a:cubicBezTo>
                    <a:pt x="60" y="0"/>
                    <a:pt x="56" y="0"/>
                    <a:pt x="56" y="1"/>
                  </a:cubicBezTo>
                  <a:cubicBezTo>
                    <a:pt x="54" y="3"/>
                    <a:pt x="51" y="6"/>
                    <a:pt x="48" y="6"/>
                  </a:cubicBezTo>
                  <a:cubicBezTo>
                    <a:pt x="45" y="6"/>
                    <a:pt x="45" y="6"/>
                    <a:pt x="44" y="8"/>
                  </a:cubicBezTo>
                  <a:cubicBezTo>
                    <a:pt x="43" y="10"/>
                    <a:pt x="43" y="7"/>
                    <a:pt x="41" y="7"/>
                  </a:cubicBezTo>
                  <a:cubicBezTo>
                    <a:pt x="37" y="8"/>
                    <a:pt x="39" y="14"/>
                    <a:pt x="36" y="16"/>
                  </a:cubicBezTo>
                  <a:cubicBezTo>
                    <a:pt x="35" y="17"/>
                    <a:pt x="33" y="18"/>
                    <a:pt x="32" y="20"/>
                  </a:cubicBezTo>
                  <a:cubicBezTo>
                    <a:pt x="32" y="20"/>
                    <a:pt x="32" y="23"/>
                    <a:pt x="31" y="23"/>
                  </a:cubicBezTo>
                  <a:cubicBezTo>
                    <a:pt x="30" y="21"/>
                    <a:pt x="29" y="20"/>
                    <a:pt x="28" y="19"/>
                  </a:cubicBezTo>
                  <a:cubicBezTo>
                    <a:pt x="27" y="17"/>
                    <a:pt x="26" y="17"/>
                    <a:pt x="25" y="17"/>
                  </a:cubicBezTo>
                  <a:cubicBezTo>
                    <a:pt x="21" y="16"/>
                    <a:pt x="19" y="13"/>
                    <a:pt x="15" y="16"/>
                  </a:cubicBezTo>
                  <a:cubicBezTo>
                    <a:pt x="13" y="17"/>
                    <a:pt x="9" y="20"/>
                    <a:pt x="7" y="18"/>
                  </a:cubicBezTo>
                  <a:cubicBezTo>
                    <a:pt x="6" y="17"/>
                    <a:pt x="5" y="17"/>
                    <a:pt x="4" y="16"/>
                  </a:cubicBezTo>
                  <a:cubicBezTo>
                    <a:pt x="2" y="16"/>
                    <a:pt x="3" y="14"/>
                    <a:pt x="1" y="16"/>
                  </a:cubicBezTo>
                  <a:cubicBezTo>
                    <a:pt x="0" y="17"/>
                    <a:pt x="1" y="17"/>
                    <a:pt x="2" y="18"/>
                  </a:cubicBezTo>
                  <a:cubicBezTo>
                    <a:pt x="2" y="19"/>
                    <a:pt x="1" y="20"/>
                    <a:pt x="1" y="21"/>
                  </a:cubicBezTo>
                  <a:cubicBezTo>
                    <a:pt x="3" y="21"/>
                    <a:pt x="5" y="22"/>
                    <a:pt x="6" y="22"/>
                  </a:cubicBezTo>
                  <a:cubicBezTo>
                    <a:pt x="7" y="23"/>
                    <a:pt x="8" y="23"/>
                    <a:pt x="8" y="24"/>
                  </a:cubicBezTo>
                  <a:cubicBezTo>
                    <a:pt x="9" y="25"/>
                    <a:pt x="9" y="24"/>
                    <a:pt x="10" y="24"/>
                  </a:cubicBezTo>
                  <a:cubicBezTo>
                    <a:pt x="10" y="23"/>
                    <a:pt x="10" y="26"/>
                    <a:pt x="11" y="26"/>
                  </a:cubicBezTo>
                  <a:cubicBezTo>
                    <a:pt x="12" y="27"/>
                    <a:pt x="13" y="26"/>
                    <a:pt x="15" y="25"/>
                  </a:cubicBezTo>
                  <a:cubicBezTo>
                    <a:pt x="16" y="25"/>
                    <a:pt x="13" y="23"/>
                    <a:pt x="13" y="23"/>
                  </a:cubicBezTo>
                  <a:cubicBezTo>
                    <a:pt x="13" y="22"/>
                    <a:pt x="16" y="20"/>
                    <a:pt x="16" y="19"/>
                  </a:cubicBezTo>
                  <a:cubicBezTo>
                    <a:pt x="17" y="18"/>
                    <a:pt x="19" y="17"/>
                    <a:pt x="20" y="18"/>
                  </a:cubicBezTo>
                  <a:cubicBezTo>
                    <a:pt x="21" y="18"/>
                    <a:pt x="23" y="19"/>
                    <a:pt x="23" y="19"/>
                  </a:cubicBezTo>
                  <a:cubicBezTo>
                    <a:pt x="23" y="20"/>
                    <a:pt x="23" y="20"/>
                    <a:pt x="24" y="20"/>
                  </a:cubicBezTo>
                  <a:cubicBezTo>
                    <a:pt x="24" y="21"/>
                    <a:pt x="23" y="22"/>
                    <a:pt x="23" y="22"/>
                  </a:cubicBezTo>
                  <a:cubicBezTo>
                    <a:pt x="23" y="23"/>
                    <a:pt x="25" y="25"/>
                    <a:pt x="25" y="26"/>
                  </a:cubicBezTo>
                  <a:cubicBezTo>
                    <a:pt x="27" y="29"/>
                    <a:pt x="29" y="29"/>
                    <a:pt x="29" y="33"/>
                  </a:cubicBezTo>
                  <a:cubicBezTo>
                    <a:pt x="29" y="36"/>
                    <a:pt x="29" y="39"/>
                    <a:pt x="28" y="42"/>
                  </a:cubicBezTo>
                  <a:cubicBezTo>
                    <a:pt x="28" y="43"/>
                    <a:pt x="30" y="43"/>
                    <a:pt x="30" y="44"/>
                  </a:cubicBezTo>
                  <a:cubicBezTo>
                    <a:pt x="29" y="45"/>
                    <a:pt x="28" y="46"/>
                    <a:pt x="28" y="47"/>
                  </a:cubicBezTo>
                  <a:cubicBezTo>
                    <a:pt x="27" y="48"/>
                    <a:pt x="27" y="50"/>
                    <a:pt x="26" y="50"/>
                  </a:cubicBezTo>
                  <a:cubicBezTo>
                    <a:pt x="24" y="51"/>
                    <a:pt x="22" y="50"/>
                    <a:pt x="22" y="53"/>
                  </a:cubicBezTo>
                  <a:cubicBezTo>
                    <a:pt x="22" y="55"/>
                    <a:pt x="19" y="55"/>
                    <a:pt x="22" y="56"/>
                  </a:cubicBezTo>
                  <a:cubicBezTo>
                    <a:pt x="23" y="57"/>
                    <a:pt x="24" y="57"/>
                    <a:pt x="26" y="58"/>
                  </a:cubicBezTo>
                  <a:cubicBezTo>
                    <a:pt x="27" y="59"/>
                    <a:pt x="28" y="60"/>
                    <a:pt x="29" y="61"/>
                  </a:cubicBezTo>
                  <a:cubicBezTo>
                    <a:pt x="31" y="62"/>
                    <a:pt x="32" y="61"/>
                    <a:pt x="34" y="61"/>
                  </a:cubicBezTo>
                  <a:cubicBezTo>
                    <a:pt x="35" y="61"/>
                    <a:pt x="36" y="62"/>
                    <a:pt x="38" y="63"/>
                  </a:cubicBezTo>
                  <a:cubicBezTo>
                    <a:pt x="39" y="63"/>
                    <a:pt x="40" y="63"/>
                    <a:pt x="41" y="64"/>
                  </a:cubicBezTo>
                  <a:cubicBezTo>
                    <a:pt x="44" y="66"/>
                    <a:pt x="46" y="68"/>
                    <a:pt x="48" y="71"/>
                  </a:cubicBezTo>
                  <a:cubicBezTo>
                    <a:pt x="49" y="74"/>
                    <a:pt x="50" y="75"/>
                    <a:pt x="54" y="76"/>
                  </a:cubicBezTo>
                  <a:cubicBezTo>
                    <a:pt x="55" y="76"/>
                    <a:pt x="56" y="75"/>
                    <a:pt x="57" y="74"/>
                  </a:cubicBezTo>
                  <a:cubicBezTo>
                    <a:pt x="58" y="74"/>
                    <a:pt x="59" y="76"/>
                    <a:pt x="60" y="75"/>
                  </a:cubicBezTo>
                  <a:cubicBezTo>
                    <a:pt x="62" y="74"/>
                    <a:pt x="64" y="75"/>
                    <a:pt x="65" y="76"/>
                  </a:cubicBezTo>
                  <a:cubicBezTo>
                    <a:pt x="65" y="77"/>
                    <a:pt x="64" y="79"/>
                    <a:pt x="64" y="80"/>
                  </a:cubicBezTo>
                  <a:cubicBezTo>
                    <a:pt x="63" y="81"/>
                    <a:pt x="62" y="81"/>
                    <a:pt x="64" y="82"/>
                  </a:cubicBezTo>
                  <a:cubicBezTo>
                    <a:pt x="64" y="82"/>
                    <a:pt x="66" y="84"/>
                    <a:pt x="65" y="84"/>
                  </a:cubicBezTo>
                  <a:cubicBezTo>
                    <a:pt x="67" y="84"/>
                    <a:pt x="68" y="73"/>
                    <a:pt x="69" y="71"/>
                  </a:cubicBezTo>
                  <a:cubicBezTo>
                    <a:pt x="69" y="67"/>
                    <a:pt x="66" y="66"/>
                    <a:pt x="65" y="63"/>
                  </a:cubicBezTo>
                  <a:cubicBezTo>
                    <a:pt x="65" y="61"/>
                    <a:pt x="65" y="60"/>
                    <a:pt x="66" y="60"/>
                  </a:cubicBezTo>
                  <a:cubicBezTo>
                    <a:pt x="67" y="60"/>
                    <a:pt x="70" y="59"/>
                    <a:pt x="70" y="58"/>
                  </a:cubicBezTo>
                  <a:cubicBezTo>
                    <a:pt x="69" y="58"/>
                    <a:pt x="67" y="58"/>
                    <a:pt x="67" y="57"/>
                  </a:cubicBezTo>
                  <a:cubicBezTo>
                    <a:pt x="66" y="57"/>
                    <a:pt x="66" y="55"/>
                    <a:pt x="66" y="55"/>
                  </a:cubicBezTo>
                  <a:cubicBezTo>
                    <a:pt x="68" y="55"/>
                    <a:pt x="70" y="55"/>
                    <a:pt x="72" y="55"/>
                  </a:cubicBezTo>
                  <a:cubicBezTo>
                    <a:pt x="73" y="55"/>
                    <a:pt x="79" y="52"/>
                    <a:pt x="79" y="53"/>
                  </a:cubicBezTo>
                  <a:cubicBezTo>
                    <a:pt x="79" y="51"/>
                    <a:pt x="76" y="48"/>
                    <a:pt x="77" y="48"/>
                  </a:cubicBezTo>
                  <a:cubicBezTo>
                    <a:pt x="78" y="47"/>
                    <a:pt x="76" y="48"/>
                    <a:pt x="77" y="4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8" name="Freeform 623"/>
            <p:cNvSpPr>
              <a:spLocks/>
            </p:cNvSpPr>
            <p:nvPr/>
          </p:nvSpPr>
          <p:spPr bwMode="auto">
            <a:xfrm>
              <a:off x="7923120" y="8978916"/>
              <a:ext cx="261145" cy="309000"/>
            </a:xfrm>
            <a:custGeom>
              <a:avLst/>
              <a:gdLst>
                <a:gd name="T0" fmla="*/ 20 w 28"/>
                <a:gd name="T1" fmla="*/ 6 h 33"/>
                <a:gd name="T2" fmla="*/ 15 w 28"/>
                <a:gd name="T3" fmla="*/ 3 h 33"/>
                <a:gd name="T4" fmla="*/ 10 w 28"/>
                <a:gd name="T5" fmla="*/ 0 h 33"/>
                <a:gd name="T6" fmla="*/ 4 w 28"/>
                <a:gd name="T7" fmla="*/ 4 h 33"/>
                <a:gd name="T8" fmla="*/ 3 w 28"/>
                <a:gd name="T9" fmla="*/ 7 h 33"/>
                <a:gd name="T10" fmla="*/ 2 w 28"/>
                <a:gd name="T11" fmla="*/ 10 h 33"/>
                <a:gd name="T12" fmla="*/ 0 w 28"/>
                <a:gd name="T13" fmla="*/ 13 h 33"/>
                <a:gd name="T14" fmla="*/ 0 w 28"/>
                <a:gd name="T15" fmla="*/ 15 h 33"/>
                <a:gd name="T16" fmla="*/ 0 w 28"/>
                <a:gd name="T17" fmla="*/ 18 h 33"/>
                <a:gd name="T18" fmla="*/ 2 w 28"/>
                <a:gd name="T19" fmla="*/ 20 h 33"/>
                <a:gd name="T20" fmla="*/ 5 w 28"/>
                <a:gd name="T21" fmla="*/ 18 h 33"/>
                <a:gd name="T22" fmla="*/ 5 w 28"/>
                <a:gd name="T23" fmla="*/ 20 h 33"/>
                <a:gd name="T24" fmla="*/ 3 w 28"/>
                <a:gd name="T25" fmla="*/ 24 h 33"/>
                <a:gd name="T26" fmla="*/ 3 w 28"/>
                <a:gd name="T27" fmla="*/ 26 h 33"/>
                <a:gd name="T28" fmla="*/ 3 w 28"/>
                <a:gd name="T29" fmla="*/ 28 h 33"/>
                <a:gd name="T30" fmla="*/ 8 w 28"/>
                <a:gd name="T31" fmla="*/ 32 h 33"/>
                <a:gd name="T32" fmla="*/ 11 w 28"/>
                <a:gd name="T33" fmla="*/ 29 h 33"/>
                <a:gd name="T34" fmla="*/ 16 w 28"/>
                <a:gd name="T35" fmla="*/ 22 h 33"/>
                <a:gd name="T36" fmla="*/ 22 w 28"/>
                <a:gd name="T37" fmla="*/ 19 h 33"/>
                <a:gd name="T38" fmla="*/ 27 w 28"/>
                <a:gd name="T39" fmla="*/ 13 h 33"/>
                <a:gd name="T40" fmla="*/ 27 w 28"/>
                <a:gd name="T41" fmla="*/ 8 h 33"/>
                <a:gd name="T42" fmla="*/ 24 w 28"/>
                <a:gd name="T43" fmla="*/ 5 h 33"/>
                <a:gd name="T44" fmla="*/ 20 w 28"/>
                <a:gd name="T45" fmla="*/ 6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8" h="33">
                  <a:moveTo>
                    <a:pt x="20" y="6"/>
                  </a:moveTo>
                  <a:cubicBezTo>
                    <a:pt x="18" y="6"/>
                    <a:pt x="17" y="4"/>
                    <a:pt x="15" y="3"/>
                  </a:cubicBezTo>
                  <a:cubicBezTo>
                    <a:pt x="14" y="2"/>
                    <a:pt x="12" y="0"/>
                    <a:pt x="10" y="0"/>
                  </a:cubicBezTo>
                  <a:cubicBezTo>
                    <a:pt x="10" y="3"/>
                    <a:pt x="4" y="1"/>
                    <a:pt x="4" y="4"/>
                  </a:cubicBezTo>
                  <a:cubicBezTo>
                    <a:pt x="4" y="6"/>
                    <a:pt x="4" y="6"/>
                    <a:pt x="3" y="7"/>
                  </a:cubicBezTo>
                  <a:cubicBezTo>
                    <a:pt x="1" y="8"/>
                    <a:pt x="2" y="9"/>
                    <a:pt x="2" y="10"/>
                  </a:cubicBezTo>
                  <a:cubicBezTo>
                    <a:pt x="2" y="11"/>
                    <a:pt x="1" y="12"/>
                    <a:pt x="0" y="13"/>
                  </a:cubicBezTo>
                  <a:cubicBezTo>
                    <a:pt x="0" y="13"/>
                    <a:pt x="0" y="14"/>
                    <a:pt x="0" y="15"/>
                  </a:cubicBezTo>
                  <a:cubicBezTo>
                    <a:pt x="1" y="16"/>
                    <a:pt x="0" y="17"/>
                    <a:pt x="0" y="18"/>
                  </a:cubicBezTo>
                  <a:cubicBezTo>
                    <a:pt x="0" y="18"/>
                    <a:pt x="1" y="21"/>
                    <a:pt x="2" y="20"/>
                  </a:cubicBezTo>
                  <a:cubicBezTo>
                    <a:pt x="4" y="20"/>
                    <a:pt x="4" y="18"/>
                    <a:pt x="5" y="18"/>
                  </a:cubicBezTo>
                  <a:cubicBezTo>
                    <a:pt x="4" y="18"/>
                    <a:pt x="6" y="20"/>
                    <a:pt x="5" y="20"/>
                  </a:cubicBezTo>
                  <a:cubicBezTo>
                    <a:pt x="5" y="22"/>
                    <a:pt x="5" y="23"/>
                    <a:pt x="3" y="24"/>
                  </a:cubicBezTo>
                  <a:cubicBezTo>
                    <a:pt x="3" y="24"/>
                    <a:pt x="4" y="26"/>
                    <a:pt x="3" y="26"/>
                  </a:cubicBezTo>
                  <a:cubicBezTo>
                    <a:pt x="3" y="27"/>
                    <a:pt x="2" y="27"/>
                    <a:pt x="3" y="28"/>
                  </a:cubicBezTo>
                  <a:cubicBezTo>
                    <a:pt x="5" y="29"/>
                    <a:pt x="6" y="29"/>
                    <a:pt x="8" y="32"/>
                  </a:cubicBezTo>
                  <a:cubicBezTo>
                    <a:pt x="9" y="33"/>
                    <a:pt x="10" y="29"/>
                    <a:pt x="11" y="29"/>
                  </a:cubicBezTo>
                  <a:cubicBezTo>
                    <a:pt x="12" y="26"/>
                    <a:pt x="13" y="23"/>
                    <a:pt x="16" y="22"/>
                  </a:cubicBezTo>
                  <a:cubicBezTo>
                    <a:pt x="18" y="21"/>
                    <a:pt x="20" y="21"/>
                    <a:pt x="22" y="19"/>
                  </a:cubicBezTo>
                  <a:cubicBezTo>
                    <a:pt x="24" y="18"/>
                    <a:pt x="26" y="16"/>
                    <a:pt x="27" y="13"/>
                  </a:cubicBezTo>
                  <a:cubicBezTo>
                    <a:pt x="27" y="11"/>
                    <a:pt x="28" y="10"/>
                    <a:pt x="27" y="8"/>
                  </a:cubicBezTo>
                  <a:cubicBezTo>
                    <a:pt x="26" y="7"/>
                    <a:pt x="25" y="6"/>
                    <a:pt x="24" y="5"/>
                  </a:cubicBezTo>
                  <a:cubicBezTo>
                    <a:pt x="23" y="5"/>
                    <a:pt x="21" y="6"/>
                    <a:pt x="20"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29" name="Freeform 624"/>
            <p:cNvSpPr>
              <a:spLocks/>
            </p:cNvSpPr>
            <p:nvPr/>
          </p:nvSpPr>
          <p:spPr bwMode="auto">
            <a:xfrm>
              <a:off x="7894458" y="9036257"/>
              <a:ext cx="598727" cy="888769"/>
            </a:xfrm>
            <a:custGeom>
              <a:avLst/>
              <a:gdLst>
                <a:gd name="T0" fmla="*/ 57 w 64"/>
                <a:gd name="T1" fmla="*/ 21 h 95"/>
                <a:gd name="T2" fmla="*/ 56 w 64"/>
                <a:gd name="T3" fmla="*/ 14 h 95"/>
                <a:gd name="T4" fmla="*/ 50 w 64"/>
                <a:gd name="T5" fmla="*/ 13 h 95"/>
                <a:gd name="T6" fmla="*/ 46 w 64"/>
                <a:gd name="T7" fmla="*/ 14 h 95"/>
                <a:gd name="T8" fmla="*/ 41 w 64"/>
                <a:gd name="T9" fmla="*/ 11 h 95"/>
                <a:gd name="T10" fmla="*/ 38 w 64"/>
                <a:gd name="T11" fmla="*/ 6 h 95"/>
                <a:gd name="T12" fmla="*/ 33 w 64"/>
                <a:gd name="T13" fmla="*/ 2 h 95"/>
                <a:gd name="T14" fmla="*/ 28 w 64"/>
                <a:gd name="T15" fmla="*/ 0 h 95"/>
                <a:gd name="T16" fmla="*/ 31 w 64"/>
                <a:gd name="T17" fmla="*/ 5 h 95"/>
                <a:gd name="T18" fmla="*/ 28 w 64"/>
                <a:gd name="T19" fmla="*/ 10 h 95"/>
                <a:gd name="T20" fmla="*/ 23 w 64"/>
                <a:gd name="T21" fmla="*/ 14 h 95"/>
                <a:gd name="T22" fmla="*/ 17 w 64"/>
                <a:gd name="T23" fmla="*/ 17 h 95"/>
                <a:gd name="T24" fmla="*/ 11 w 64"/>
                <a:gd name="T25" fmla="*/ 26 h 95"/>
                <a:gd name="T26" fmla="*/ 6 w 64"/>
                <a:gd name="T27" fmla="*/ 22 h 95"/>
                <a:gd name="T28" fmla="*/ 6 w 64"/>
                <a:gd name="T29" fmla="*/ 21 h 95"/>
                <a:gd name="T30" fmla="*/ 6 w 64"/>
                <a:gd name="T31" fmla="*/ 18 h 95"/>
                <a:gd name="T32" fmla="*/ 2 w 64"/>
                <a:gd name="T33" fmla="*/ 26 h 95"/>
                <a:gd name="T34" fmla="*/ 3 w 64"/>
                <a:gd name="T35" fmla="*/ 30 h 95"/>
                <a:gd name="T36" fmla="*/ 3 w 64"/>
                <a:gd name="T37" fmla="*/ 32 h 95"/>
                <a:gd name="T38" fmla="*/ 14 w 64"/>
                <a:gd name="T39" fmla="*/ 47 h 95"/>
                <a:gd name="T40" fmla="*/ 23 w 64"/>
                <a:gd name="T41" fmla="*/ 63 h 95"/>
                <a:gd name="T42" fmla="*/ 26 w 64"/>
                <a:gd name="T43" fmla="*/ 70 h 95"/>
                <a:gd name="T44" fmla="*/ 25 w 64"/>
                <a:gd name="T45" fmla="*/ 71 h 95"/>
                <a:gd name="T46" fmla="*/ 28 w 64"/>
                <a:gd name="T47" fmla="*/ 74 h 95"/>
                <a:gd name="T48" fmla="*/ 32 w 64"/>
                <a:gd name="T49" fmla="*/ 79 h 95"/>
                <a:gd name="T50" fmla="*/ 41 w 64"/>
                <a:gd name="T51" fmla="*/ 83 h 95"/>
                <a:gd name="T52" fmla="*/ 48 w 64"/>
                <a:gd name="T53" fmla="*/ 87 h 95"/>
                <a:gd name="T54" fmla="*/ 54 w 64"/>
                <a:gd name="T55" fmla="*/ 93 h 95"/>
                <a:gd name="T56" fmla="*/ 59 w 64"/>
                <a:gd name="T57" fmla="*/ 90 h 95"/>
                <a:gd name="T58" fmla="*/ 61 w 64"/>
                <a:gd name="T59" fmla="*/ 86 h 95"/>
                <a:gd name="T60" fmla="*/ 63 w 64"/>
                <a:gd name="T61" fmla="*/ 82 h 95"/>
                <a:gd name="T62" fmla="*/ 61 w 64"/>
                <a:gd name="T63" fmla="*/ 78 h 95"/>
                <a:gd name="T64" fmla="*/ 61 w 64"/>
                <a:gd name="T65" fmla="*/ 76 h 95"/>
                <a:gd name="T66" fmla="*/ 63 w 64"/>
                <a:gd name="T67" fmla="*/ 74 h 95"/>
                <a:gd name="T68" fmla="*/ 64 w 64"/>
                <a:gd name="T69" fmla="*/ 64 h 95"/>
                <a:gd name="T70" fmla="*/ 62 w 64"/>
                <a:gd name="T71" fmla="*/ 59 h 95"/>
                <a:gd name="T72" fmla="*/ 57 w 64"/>
                <a:gd name="T73" fmla="*/ 57 h 95"/>
                <a:gd name="T74" fmla="*/ 55 w 64"/>
                <a:gd name="T75" fmla="*/ 48 h 95"/>
                <a:gd name="T76" fmla="*/ 50 w 64"/>
                <a:gd name="T77" fmla="*/ 51 h 95"/>
                <a:gd name="T78" fmla="*/ 46 w 64"/>
                <a:gd name="T79" fmla="*/ 51 h 95"/>
                <a:gd name="T80" fmla="*/ 44 w 64"/>
                <a:gd name="T81" fmla="*/ 48 h 95"/>
                <a:gd name="T82" fmla="*/ 40 w 64"/>
                <a:gd name="T83" fmla="*/ 42 h 95"/>
                <a:gd name="T84" fmla="*/ 39 w 64"/>
                <a:gd name="T85" fmla="*/ 35 h 95"/>
                <a:gd name="T86" fmla="*/ 42 w 64"/>
                <a:gd name="T87" fmla="*/ 33 h 95"/>
                <a:gd name="T88" fmla="*/ 42 w 64"/>
                <a:gd name="T89" fmla="*/ 30 h 95"/>
                <a:gd name="T90" fmla="*/ 45 w 64"/>
                <a:gd name="T91" fmla="*/ 25 h 95"/>
                <a:gd name="T92" fmla="*/ 50 w 64"/>
                <a:gd name="T93" fmla="*/ 24 h 95"/>
                <a:gd name="T94" fmla="*/ 53 w 64"/>
                <a:gd name="T95" fmla="*/ 22 h 95"/>
                <a:gd name="T96" fmla="*/ 57 w 64"/>
                <a:gd name="T97" fmla="*/ 21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64" h="95">
                  <a:moveTo>
                    <a:pt x="57" y="21"/>
                  </a:moveTo>
                  <a:cubicBezTo>
                    <a:pt x="53" y="19"/>
                    <a:pt x="59" y="15"/>
                    <a:pt x="56" y="14"/>
                  </a:cubicBezTo>
                  <a:cubicBezTo>
                    <a:pt x="54" y="12"/>
                    <a:pt x="52" y="13"/>
                    <a:pt x="50" y="13"/>
                  </a:cubicBezTo>
                  <a:cubicBezTo>
                    <a:pt x="48" y="12"/>
                    <a:pt x="48" y="14"/>
                    <a:pt x="46" y="14"/>
                  </a:cubicBezTo>
                  <a:cubicBezTo>
                    <a:pt x="44" y="13"/>
                    <a:pt x="42" y="13"/>
                    <a:pt x="41" y="11"/>
                  </a:cubicBezTo>
                  <a:cubicBezTo>
                    <a:pt x="40" y="10"/>
                    <a:pt x="39" y="7"/>
                    <a:pt x="38" y="6"/>
                  </a:cubicBezTo>
                  <a:cubicBezTo>
                    <a:pt x="36" y="5"/>
                    <a:pt x="35" y="3"/>
                    <a:pt x="33" y="2"/>
                  </a:cubicBezTo>
                  <a:cubicBezTo>
                    <a:pt x="32" y="0"/>
                    <a:pt x="30" y="1"/>
                    <a:pt x="28" y="0"/>
                  </a:cubicBezTo>
                  <a:cubicBezTo>
                    <a:pt x="30" y="2"/>
                    <a:pt x="31" y="3"/>
                    <a:pt x="31" y="5"/>
                  </a:cubicBezTo>
                  <a:cubicBezTo>
                    <a:pt x="30" y="7"/>
                    <a:pt x="30" y="9"/>
                    <a:pt x="28" y="10"/>
                  </a:cubicBezTo>
                  <a:cubicBezTo>
                    <a:pt x="26" y="12"/>
                    <a:pt x="25" y="14"/>
                    <a:pt x="23" y="14"/>
                  </a:cubicBezTo>
                  <a:cubicBezTo>
                    <a:pt x="21" y="15"/>
                    <a:pt x="19" y="15"/>
                    <a:pt x="17" y="17"/>
                  </a:cubicBezTo>
                  <a:cubicBezTo>
                    <a:pt x="16" y="18"/>
                    <a:pt x="12" y="27"/>
                    <a:pt x="11" y="26"/>
                  </a:cubicBezTo>
                  <a:cubicBezTo>
                    <a:pt x="9" y="23"/>
                    <a:pt x="8" y="23"/>
                    <a:pt x="6" y="22"/>
                  </a:cubicBezTo>
                  <a:cubicBezTo>
                    <a:pt x="5" y="22"/>
                    <a:pt x="5" y="22"/>
                    <a:pt x="6" y="21"/>
                  </a:cubicBezTo>
                  <a:cubicBezTo>
                    <a:pt x="7" y="20"/>
                    <a:pt x="7" y="19"/>
                    <a:pt x="6" y="18"/>
                  </a:cubicBezTo>
                  <a:cubicBezTo>
                    <a:pt x="4" y="19"/>
                    <a:pt x="0" y="23"/>
                    <a:pt x="2" y="26"/>
                  </a:cubicBezTo>
                  <a:cubicBezTo>
                    <a:pt x="2" y="26"/>
                    <a:pt x="4" y="29"/>
                    <a:pt x="3" y="30"/>
                  </a:cubicBezTo>
                  <a:cubicBezTo>
                    <a:pt x="2" y="30"/>
                    <a:pt x="1" y="31"/>
                    <a:pt x="3" y="32"/>
                  </a:cubicBezTo>
                  <a:cubicBezTo>
                    <a:pt x="8" y="35"/>
                    <a:pt x="12" y="41"/>
                    <a:pt x="14" y="47"/>
                  </a:cubicBezTo>
                  <a:cubicBezTo>
                    <a:pt x="17" y="52"/>
                    <a:pt x="19" y="58"/>
                    <a:pt x="23" y="63"/>
                  </a:cubicBezTo>
                  <a:cubicBezTo>
                    <a:pt x="24" y="65"/>
                    <a:pt x="26" y="67"/>
                    <a:pt x="26" y="70"/>
                  </a:cubicBezTo>
                  <a:cubicBezTo>
                    <a:pt x="26" y="71"/>
                    <a:pt x="25" y="70"/>
                    <a:pt x="25" y="71"/>
                  </a:cubicBezTo>
                  <a:cubicBezTo>
                    <a:pt x="26" y="72"/>
                    <a:pt x="27" y="73"/>
                    <a:pt x="28" y="74"/>
                  </a:cubicBezTo>
                  <a:cubicBezTo>
                    <a:pt x="29" y="76"/>
                    <a:pt x="30" y="78"/>
                    <a:pt x="32" y="79"/>
                  </a:cubicBezTo>
                  <a:cubicBezTo>
                    <a:pt x="35" y="80"/>
                    <a:pt x="38" y="82"/>
                    <a:pt x="41" y="83"/>
                  </a:cubicBezTo>
                  <a:cubicBezTo>
                    <a:pt x="43" y="84"/>
                    <a:pt x="45" y="86"/>
                    <a:pt x="48" y="87"/>
                  </a:cubicBezTo>
                  <a:cubicBezTo>
                    <a:pt x="50" y="89"/>
                    <a:pt x="52" y="91"/>
                    <a:pt x="54" y="93"/>
                  </a:cubicBezTo>
                  <a:cubicBezTo>
                    <a:pt x="58" y="95"/>
                    <a:pt x="57" y="91"/>
                    <a:pt x="59" y="90"/>
                  </a:cubicBezTo>
                  <a:cubicBezTo>
                    <a:pt x="60" y="89"/>
                    <a:pt x="60" y="87"/>
                    <a:pt x="61" y="86"/>
                  </a:cubicBezTo>
                  <a:cubicBezTo>
                    <a:pt x="61" y="85"/>
                    <a:pt x="64" y="83"/>
                    <a:pt x="63" y="82"/>
                  </a:cubicBezTo>
                  <a:cubicBezTo>
                    <a:pt x="61" y="81"/>
                    <a:pt x="60" y="81"/>
                    <a:pt x="61" y="78"/>
                  </a:cubicBezTo>
                  <a:cubicBezTo>
                    <a:pt x="61" y="77"/>
                    <a:pt x="61" y="76"/>
                    <a:pt x="61" y="76"/>
                  </a:cubicBezTo>
                  <a:cubicBezTo>
                    <a:pt x="62" y="75"/>
                    <a:pt x="63" y="74"/>
                    <a:pt x="63" y="74"/>
                  </a:cubicBezTo>
                  <a:cubicBezTo>
                    <a:pt x="64" y="71"/>
                    <a:pt x="62" y="66"/>
                    <a:pt x="64" y="64"/>
                  </a:cubicBezTo>
                  <a:cubicBezTo>
                    <a:pt x="64" y="63"/>
                    <a:pt x="63" y="61"/>
                    <a:pt x="62" y="59"/>
                  </a:cubicBezTo>
                  <a:cubicBezTo>
                    <a:pt x="61" y="56"/>
                    <a:pt x="60" y="56"/>
                    <a:pt x="57" y="57"/>
                  </a:cubicBezTo>
                  <a:cubicBezTo>
                    <a:pt x="53" y="57"/>
                    <a:pt x="55" y="50"/>
                    <a:pt x="55" y="48"/>
                  </a:cubicBezTo>
                  <a:cubicBezTo>
                    <a:pt x="53" y="49"/>
                    <a:pt x="52" y="51"/>
                    <a:pt x="50" y="51"/>
                  </a:cubicBezTo>
                  <a:cubicBezTo>
                    <a:pt x="49" y="51"/>
                    <a:pt x="47" y="51"/>
                    <a:pt x="46" y="51"/>
                  </a:cubicBezTo>
                  <a:cubicBezTo>
                    <a:pt x="45" y="50"/>
                    <a:pt x="45" y="48"/>
                    <a:pt x="44" y="48"/>
                  </a:cubicBezTo>
                  <a:cubicBezTo>
                    <a:pt x="41" y="48"/>
                    <a:pt x="41" y="44"/>
                    <a:pt x="40" y="42"/>
                  </a:cubicBezTo>
                  <a:cubicBezTo>
                    <a:pt x="38" y="40"/>
                    <a:pt x="37" y="37"/>
                    <a:pt x="39" y="35"/>
                  </a:cubicBezTo>
                  <a:cubicBezTo>
                    <a:pt x="40" y="34"/>
                    <a:pt x="42" y="34"/>
                    <a:pt x="42" y="33"/>
                  </a:cubicBezTo>
                  <a:cubicBezTo>
                    <a:pt x="42" y="32"/>
                    <a:pt x="42" y="31"/>
                    <a:pt x="42" y="30"/>
                  </a:cubicBezTo>
                  <a:cubicBezTo>
                    <a:pt x="42" y="27"/>
                    <a:pt x="42" y="26"/>
                    <a:pt x="45" y="25"/>
                  </a:cubicBezTo>
                  <a:cubicBezTo>
                    <a:pt x="47" y="24"/>
                    <a:pt x="48" y="24"/>
                    <a:pt x="50" y="24"/>
                  </a:cubicBezTo>
                  <a:cubicBezTo>
                    <a:pt x="51" y="24"/>
                    <a:pt x="52" y="23"/>
                    <a:pt x="53" y="22"/>
                  </a:cubicBezTo>
                  <a:cubicBezTo>
                    <a:pt x="54" y="22"/>
                    <a:pt x="59" y="23"/>
                    <a:pt x="57" y="2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0" name="Freeform 625"/>
            <p:cNvSpPr>
              <a:spLocks/>
            </p:cNvSpPr>
            <p:nvPr/>
          </p:nvSpPr>
          <p:spPr bwMode="auto">
            <a:xfrm>
              <a:off x="8158790" y="9867685"/>
              <a:ext cx="407643" cy="1984597"/>
            </a:xfrm>
            <a:custGeom>
              <a:avLst/>
              <a:gdLst>
                <a:gd name="T0" fmla="*/ 38 w 44"/>
                <a:gd name="T1" fmla="*/ 20 h 212"/>
                <a:gd name="T2" fmla="*/ 36 w 44"/>
                <a:gd name="T3" fmla="*/ 12 h 212"/>
                <a:gd name="T4" fmla="*/ 34 w 44"/>
                <a:gd name="T5" fmla="*/ 5 h 212"/>
                <a:gd name="T6" fmla="*/ 30 w 44"/>
                <a:gd name="T7" fmla="*/ 3 h 212"/>
                <a:gd name="T8" fmla="*/ 28 w 44"/>
                <a:gd name="T9" fmla="*/ 15 h 212"/>
                <a:gd name="T10" fmla="*/ 26 w 44"/>
                <a:gd name="T11" fmla="*/ 31 h 212"/>
                <a:gd name="T12" fmla="*/ 23 w 44"/>
                <a:gd name="T13" fmla="*/ 56 h 212"/>
                <a:gd name="T14" fmla="*/ 21 w 44"/>
                <a:gd name="T15" fmla="*/ 68 h 212"/>
                <a:gd name="T16" fmla="*/ 21 w 44"/>
                <a:gd name="T17" fmla="*/ 80 h 212"/>
                <a:gd name="T18" fmla="*/ 20 w 44"/>
                <a:gd name="T19" fmla="*/ 88 h 212"/>
                <a:gd name="T20" fmla="*/ 11 w 44"/>
                <a:gd name="T21" fmla="*/ 110 h 212"/>
                <a:gd name="T22" fmla="*/ 10 w 44"/>
                <a:gd name="T23" fmla="*/ 132 h 212"/>
                <a:gd name="T24" fmla="*/ 17 w 44"/>
                <a:gd name="T25" fmla="*/ 133 h 212"/>
                <a:gd name="T26" fmla="*/ 16 w 44"/>
                <a:gd name="T27" fmla="*/ 136 h 212"/>
                <a:gd name="T28" fmla="*/ 14 w 44"/>
                <a:gd name="T29" fmla="*/ 145 h 212"/>
                <a:gd name="T30" fmla="*/ 15 w 44"/>
                <a:gd name="T31" fmla="*/ 150 h 212"/>
                <a:gd name="T32" fmla="*/ 13 w 44"/>
                <a:gd name="T33" fmla="*/ 152 h 212"/>
                <a:gd name="T34" fmla="*/ 11 w 44"/>
                <a:gd name="T35" fmla="*/ 158 h 212"/>
                <a:gd name="T36" fmla="*/ 8 w 44"/>
                <a:gd name="T37" fmla="*/ 159 h 212"/>
                <a:gd name="T38" fmla="*/ 4 w 44"/>
                <a:gd name="T39" fmla="*/ 159 h 212"/>
                <a:gd name="T40" fmla="*/ 0 w 44"/>
                <a:gd name="T41" fmla="*/ 164 h 212"/>
                <a:gd name="T42" fmla="*/ 2 w 44"/>
                <a:gd name="T43" fmla="*/ 163 h 212"/>
                <a:gd name="T44" fmla="*/ 7 w 44"/>
                <a:gd name="T45" fmla="*/ 171 h 212"/>
                <a:gd name="T46" fmla="*/ 11 w 44"/>
                <a:gd name="T47" fmla="*/ 173 h 212"/>
                <a:gd name="T48" fmla="*/ 7 w 44"/>
                <a:gd name="T49" fmla="*/ 174 h 212"/>
                <a:gd name="T50" fmla="*/ 7 w 44"/>
                <a:gd name="T51" fmla="*/ 179 h 212"/>
                <a:gd name="T52" fmla="*/ 9 w 44"/>
                <a:gd name="T53" fmla="*/ 182 h 212"/>
                <a:gd name="T54" fmla="*/ 9 w 44"/>
                <a:gd name="T55" fmla="*/ 185 h 212"/>
                <a:gd name="T56" fmla="*/ 7 w 44"/>
                <a:gd name="T57" fmla="*/ 187 h 212"/>
                <a:gd name="T58" fmla="*/ 10 w 44"/>
                <a:gd name="T59" fmla="*/ 190 h 212"/>
                <a:gd name="T60" fmla="*/ 8 w 44"/>
                <a:gd name="T61" fmla="*/ 193 h 212"/>
                <a:gd name="T62" fmla="*/ 11 w 44"/>
                <a:gd name="T63" fmla="*/ 194 h 212"/>
                <a:gd name="T64" fmla="*/ 11 w 44"/>
                <a:gd name="T65" fmla="*/ 198 h 212"/>
                <a:gd name="T66" fmla="*/ 15 w 44"/>
                <a:gd name="T67" fmla="*/ 197 h 212"/>
                <a:gd name="T68" fmla="*/ 15 w 44"/>
                <a:gd name="T69" fmla="*/ 197 h 212"/>
                <a:gd name="T70" fmla="*/ 16 w 44"/>
                <a:gd name="T71" fmla="*/ 198 h 212"/>
                <a:gd name="T72" fmla="*/ 18 w 44"/>
                <a:gd name="T73" fmla="*/ 202 h 212"/>
                <a:gd name="T74" fmla="*/ 16 w 44"/>
                <a:gd name="T75" fmla="*/ 207 h 212"/>
                <a:gd name="T76" fmla="*/ 18 w 44"/>
                <a:gd name="T77" fmla="*/ 209 h 212"/>
                <a:gd name="T78" fmla="*/ 25 w 44"/>
                <a:gd name="T79" fmla="*/ 204 h 212"/>
                <a:gd name="T80" fmla="*/ 26 w 44"/>
                <a:gd name="T81" fmla="*/ 199 h 212"/>
                <a:gd name="T82" fmla="*/ 17 w 44"/>
                <a:gd name="T83" fmla="*/ 192 h 212"/>
                <a:gd name="T84" fmla="*/ 12 w 44"/>
                <a:gd name="T85" fmla="*/ 185 h 212"/>
                <a:gd name="T86" fmla="*/ 15 w 44"/>
                <a:gd name="T87" fmla="*/ 177 h 212"/>
                <a:gd name="T88" fmla="*/ 17 w 44"/>
                <a:gd name="T89" fmla="*/ 169 h 212"/>
                <a:gd name="T90" fmla="*/ 21 w 44"/>
                <a:gd name="T91" fmla="*/ 158 h 212"/>
                <a:gd name="T92" fmla="*/ 21 w 44"/>
                <a:gd name="T93" fmla="*/ 152 h 212"/>
                <a:gd name="T94" fmla="*/ 19 w 44"/>
                <a:gd name="T95" fmla="*/ 140 h 212"/>
                <a:gd name="T96" fmla="*/ 23 w 44"/>
                <a:gd name="T97" fmla="*/ 117 h 212"/>
                <a:gd name="T98" fmla="*/ 26 w 44"/>
                <a:gd name="T99" fmla="*/ 102 h 212"/>
                <a:gd name="T100" fmla="*/ 29 w 44"/>
                <a:gd name="T101" fmla="*/ 85 h 212"/>
                <a:gd name="T102" fmla="*/ 27 w 44"/>
                <a:gd name="T103" fmla="*/ 73 h 212"/>
                <a:gd name="T104" fmla="*/ 30 w 44"/>
                <a:gd name="T105" fmla="*/ 62 h 212"/>
                <a:gd name="T106" fmla="*/ 34 w 44"/>
                <a:gd name="T107" fmla="*/ 54 h 212"/>
                <a:gd name="T108" fmla="*/ 36 w 44"/>
                <a:gd name="T109" fmla="*/ 44 h 212"/>
                <a:gd name="T110" fmla="*/ 40 w 44"/>
                <a:gd name="T111" fmla="*/ 35 h 212"/>
                <a:gd name="T112" fmla="*/ 40 w 44"/>
                <a:gd name="T113" fmla="*/ 28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4" h="212">
                  <a:moveTo>
                    <a:pt x="40" y="28"/>
                  </a:moveTo>
                  <a:cubicBezTo>
                    <a:pt x="38" y="27"/>
                    <a:pt x="40" y="22"/>
                    <a:pt x="38" y="20"/>
                  </a:cubicBezTo>
                  <a:cubicBezTo>
                    <a:pt x="37" y="19"/>
                    <a:pt x="35" y="16"/>
                    <a:pt x="36" y="14"/>
                  </a:cubicBezTo>
                  <a:cubicBezTo>
                    <a:pt x="38" y="13"/>
                    <a:pt x="35" y="13"/>
                    <a:pt x="36" y="12"/>
                  </a:cubicBezTo>
                  <a:cubicBezTo>
                    <a:pt x="37" y="11"/>
                    <a:pt x="36" y="10"/>
                    <a:pt x="35" y="9"/>
                  </a:cubicBezTo>
                  <a:cubicBezTo>
                    <a:pt x="34" y="8"/>
                    <a:pt x="34" y="7"/>
                    <a:pt x="34" y="5"/>
                  </a:cubicBezTo>
                  <a:cubicBezTo>
                    <a:pt x="34" y="3"/>
                    <a:pt x="33" y="2"/>
                    <a:pt x="32" y="0"/>
                  </a:cubicBezTo>
                  <a:cubicBezTo>
                    <a:pt x="31" y="1"/>
                    <a:pt x="30" y="2"/>
                    <a:pt x="30" y="3"/>
                  </a:cubicBezTo>
                  <a:cubicBezTo>
                    <a:pt x="29" y="5"/>
                    <a:pt x="27" y="4"/>
                    <a:pt x="28" y="6"/>
                  </a:cubicBezTo>
                  <a:cubicBezTo>
                    <a:pt x="28" y="9"/>
                    <a:pt x="28" y="12"/>
                    <a:pt x="28" y="15"/>
                  </a:cubicBezTo>
                  <a:cubicBezTo>
                    <a:pt x="28" y="19"/>
                    <a:pt x="29" y="24"/>
                    <a:pt x="28" y="28"/>
                  </a:cubicBezTo>
                  <a:cubicBezTo>
                    <a:pt x="27" y="29"/>
                    <a:pt x="26" y="30"/>
                    <a:pt x="26" y="31"/>
                  </a:cubicBezTo>
                  <a:cubicBezTo>
                    <a:pt x="26" y="33"/>
                    <a:pt x="27" y="35"/>
                    <a:pt x="27" y="37"/>
                  </a:cubicBezTo>
                  <a:cubicBezTo>
                    <a:pt x="27" y="43"/>
                    <a:pt x="25" y="50"/>
                    <a:pt x="23" y="56"/>
                  </a:cubicBezTo>
                  <a:cubicBezTo>
                    <a:pt x="22" y="59"/>
                    <a:pt x="22" y="61"/>
                    <a:pt x="23" y="64"/>
                  </a:cubicBezTo>
                  <a:cubicBezTo>
                    <a:pt x="23" y="66"/>
                    <a:pt x="23" y="67"/>
                    <a:pt x="21" y="68"/>
                  </a:cubicBezTo>
                  <a:cubicBezTo>
                    <a:pt x="20" y="69"/>
                    <a:pt x="21" y="70"/>
                    <a:pt x="21" y="71"/>
                  </a:cubicBezTo>
                  <a:cubicBezTo>
                    <a:pt x="21" y="74"/>
                    <a:pt x="21" y="77"/>
                    <a:pt x="21" y="80"/>
                  </a:cubicBezTo>
                  <a:cubicBezTo>
                    <a:pt x="21" y="81"/>
                    <a:pt x="21" y="83"/>
                    <a:pt x="21" y="84"/>
                  </a:cubicBezTo>
                  <a:cubicBezTo>
                    <a:pt x="20" y="85"/>
                    <a:pt x="21" y="87"/>
                    <a:pt x="20" y="88"/>
                  </a:cubicBezTo>
                  <a:cubicBezTo>
                    <a:pt x="18" y="93"/>
                    <a:pt x="16" y="98"/>
                    <a:pt x="14" y="103"/>
                  </a:cubicBezTo>
                  <a:cubicBezTo>
                    <a:pt x="13" y="106"/>
                    <a:pt x="10" y="107"/>
                    <a:pt x="11" y="110"/>
                  </a:cubicBezTo>
                  <a:cubicBezTo>
                    <a:pt x="12" y="113"/>
                    <a:pt x="14" y="118"/>
                    <a:pt x="12" y="122"/>
                  </a:cubicBezTo>
                  <a:cubicBezTo>
                    <a:pt x="10" y="124"/>
                    <a:pt x="8" y="129"/>
                    <a:pt x="10" y="132"/>
                  </a:cubicBezTo>
                  <a:cubicBezTo>
                    <a:pt x="11" y="134"/>
                    <a:pt x="12" y="134"/>
                    <a:pt x="13" y="133"/>
                  </a:cubicBezTo>
                  <a:cubicBezTo>
                    <a:pt x="14" y="132"/>
                    <a:pt x="18" y="132"/>
                    <a:pt x="17" y="133"/>
                  </a:cubicBezTo>
                  <a:cubicBezTo>
                    <a:pt x="17" y="133"/>
                    <a:pt x="16" y="133"/>
                    <a:pt x="15" y="134"/>
                  </a:cubicBezTo>
                  <a:cubicBezTo>
                    <a:pt x="15" y="135"/>
                    <a:pt x="15" y="135"/>
                    <a:pt x="16" y="136"/>
                  </a:cubicBezTo>
                  <a:cubicBezTo>
                    <a:pt x="16" y="136"/>
                    <a:pt x="15" y="137"/>
                    <a:pt x="15" y="137"/>
                  </a:cubicBezTo>
                  <a:cubicBezTo>
                    <a:pt x="14" y="139"/>
                    <a:pt x="13" y="143"/>
                    <a:pt x="14" y="145"/>
                  </a:cubicBezTo>
                  <a:cubicBezTo>
                    <a:pt x="14" y="146"/>
                    <a:pt x="14" y="146"/>
                    <a:pt x="13" y="148"/>
                  </a:cubicBezTo>
                  <a:cubicBezTo>
                    <a:pt x="12" y="149"/>
                    <a:pt x="14" y="149"/>
                    <a:pt x="15" y="150"/>
                  </a:cubicBezTo>
                  <a:cubicBezTo>
                    <a:pt x="15" y="150"/>
                    <a:pt x="15" y="150"/>
                    <a:pt x="14" y="151"/>
                  </a:cubicBezTo>
                  <a:cubicBezTo>
                    <a:pt x="13" y="151"/>
                    <a:pt x="11" y="152"/>
                    <a:pt x="13" y="152"/>
                  </a:cubicBezTo>
                  <a:cubicBezTo>
                    <a:pt x="12" y="153"/>
                    <a:pt x="13" y="156"/>
                    <a:pt x="14" y="156"/>
                  </a:cubicBezTo>
                  <a:cubicBezTo>
                    <a:pt x="13" y="156"/>
                    <a:pt x="10" y="155"/>
                    <a:pt x="11" y="158"/>
                  </a:cubicBezTo>
                  <a:cubicBezTo>
                    <a:pt x="11" y="158"/>
                    <a:pt x="12" y="163"/>
                    <a:pt x="10" y="162"/>
                  </a:cubicBezTo>
                  <a:cubicBezTo>
                    <a:pt x="10" y="162"/>
                    <a:pt x="8" y="160"/>
                    <a:pt x="8" y="159"/>
                  </a:cubicBezTo>
                  <a:cubicBezTo>
                    <a:pt x="6" y="158"/>
                    <a:pt x="7" y="157"/>
                    <a:pt x="5" y="158"/>
                  </a:cubicBezTo>
                  <a:cubicBezTo>
                    <a:pt x="5" y="158"/>
                    <a:pt x="4" y="159"/>
                    <a:pt x="4" y="159"/>
                  </a:cubicBezTo>
                  <a:cubicBezTo>
                    <a:pt x="4" y="160"/>
                    <a:pt x="5" y="160"/>
                    <a:pt x="4" y="161"/>
                  </a:cubicBezTo>
                  <a:cubicBezTo>
                    <a:pt x="4" y="162"/>
                    <a:pt x="0" y="162"/>
                    <a:pt x="0" y="164"/>
                  </a:cubicBezTo>
                  <a:cubicBezTo>
                    <a:pt x="0" y="164"/>
                    <a:pt x="1" y="165"/>
                    <a:pt x="2" y="165"/>
                  </a:cubicBezTo>
                  <a:cubicBezTo>
                    <a:pt x="2" y="165"/>
                    <a:pt x="1" y="164"/>
                    <a:pt x="2" y="163"/>
                  </a:cubicBezTo>
                  <a:cubicBezTo>
                    <a:pt x="2" y="163"/>
                    <a:pt x="5" y="165"/>
                    <a:pt x="7" y="164"/>
                  </a:cubicBezTo>
                  <a:cubicBezTo>
                    <a:pt x="11" y="163"/>
                    <a:pt x="5" y="170"/>
                    <a:pt x="7" y="171"/>
                  </a:cubicBezTo>
                  <a:cubicBezTo>
                    <a:pt x="8" y="171"/>
                    <a:pt x="10" y="170"/>
                    <a:pt x="11" y="171"/>
                  </a:cubicBezTo>
                  <a:cubicBezTo>
                    <a:pt x="12" y="171"/>
                    <a:pt x="12" y="174"/>
                    <a:pt x="11" y="173"/>
                  </a:cubicBezTo>
                  <a:cubicBezTo>
                    <a:pt x="11" y="173"/>
                    <a:pt x="8" y="171"/>
                    <a:pt x="8" y="172"/>
                  </a:cubicBezTo>
                  <a:cubicBezTo>
                    <a:pt x="7" y="173"/>
                    <a:pt x="6" y="173"/>
                    <a:pt x="7" y="174"/>
                  </a:cubicBezTo>
                  <a:cubicBezTo>
                    <a:pt x="7" y="174"/>
                    <a:pt x="9" y="176"/>
                    <a:pt x="8" y="176"/>
                  </a:cubicBezTo>
                  <a:cubicBezTo>
                    <a:pt x="7" y="176"/>
                    <a:pt x="7" y="179"/>
                    <a:pt x="7" y="179"/>
                  </a:cubicBezTo>
                  <a:cubicBezTo>
                    <a:pt x="6" y="182"/>
                    <a:pt x="9" y="178"/>
                    <a:pt x="9" y="178"/>
                  </a:cubicBezTo>
                  <a:cubicBezTo>
                    <a:pt x="9" y="178"/>
                    <a:pt x="8" y="183"/>
                    <a:pt x="9" y="182"/>
                  </a:cubicBezTo>
                  <a:cubicBezTo>
                    <a:pt x="9" y="182"/>
                    <a:pt x="8" y="182"/>
                    <a:pt x="8" y="183"/>
                  </a:cubicBezTo>
                  <a:cubicBezTo>
                    <a:pt x="7" y="184"/>
                    <a:pt x="8" y="184"/>
                    <a:pt x="9" y="185"/>
                  </a:cubicBezTo>
                  <a:cubicBezTo>
                    <a:pt x="9" y="185"/>
                    <a:pt x="7" y="186"/>
                    <a:pt x="7" y="186"/>
                  </a:cubicBezTo>
                  <a:cubicBezTo>
                    <a:pt x="6" y="186"/>
                    <a:pt x="7" y="186"/>
                    <a:pt x="7" y="187"/>
                  </a:cubicBezTo>
                  <a:cubicBezTo>
                    <a:pt x="6" y="189"/>
                    <a:pt x="10" y="189"/>
                    <a:pt x="10" y="188"/>
                  </a:cubicBezTo>
                  <a:cubicBezTo>
                    <a:pt x="10" y="189"/>
                    <a:pt x="9" y="189"/>
                    <a:pt x="10" y="190"/>
                  </a:cubicBezTo>
                  <a:cubicBezTo>
                    <a:pt x="10" y="190"/>
                    <a:pt x="10" y="190"/>
                    <a:pt x="10" y="190"/>
                  </a:cubicBezTo>
                  <a:cubicBezTo>
                    <a:pt x="10" y="191"/>
                    <a:pt x="8" y="192"/>
                    <a:pt x="8" y="193"/>
                  </a:cubicBezTo>
                  <a:cubicBezTo>
                    <a:pt x="7" y="195"/>
                    <a:pt x="10" y="192"/>
                    <a:pt x="11" y="192"/>
                  </a:cubicBezTo>
                  <a:cubicBezTo>
                    <a:pt x="10" y="193"/>
                    <a:pt x="11" y="194"/>
                    <a:pt x="11" y="194"/>
                  </a:cubicBezTo>
                  <a:cubicBezTo>
                    <a:pt x="11" y="195"/>
                    <a:pt x="8" y="196"/>
                    <a:pt x="8" y="196"/>
                  </a:cubicBezTo>
                  <a:cubicBezTo>
                    <a:pt x="10" y="197"/>
                    <a:pt x="10" y="196"/>
                    <a:pt x="11" y="198"/>
                  </a:cubicBezTo>
                  <a:cubicBezTo>
                    <a:pt x="12" y="200"/>
                    <a:pt x="14" y="195"/>
                    <a:pt x="13" y="195"/>
                  </a:cubicBezTo>
                  <a:cubicBezTo>
                    <a:pt x="14" y="195"/>
                    <a:pt x="14" y="196"/>
                    <a:pt x="15" y="197"/>
                  </a:cubicBezTo>
                  <a:cubicBezTo>
                    <a:pt x="15" y="197"/>
                    <a:pt x="15" y="195"/>
                    <a:pt x="15" y="195"/>
                  </a:cubicBezTo>
                  <a:cubicBezTo>
                    <a:pt x="15" y="195"/>
                    <a:pt x="15" y="197"/>
                    <a:pt x="15" y="197"/>
                  </a:cubicBezTo>
                  <a:cubicBezTo>
                    <a:pt x="16" y="196"/>
                    <a:pt x="16" y="195"/>
                    <a:pt x="16" y="196"/>
                  </a:cubicBezTo>
                  <a:cubicBezTo>
                    <a:pt x="17" y="196"/>
                    <a:pt x="16" y="198"/>
                    <a:pt x="16" y="198"/>
                  </a:cubicBezTo>
                  <a:cubicBezTo>
                    <a:pt x="15" y="199"/>
                    <a:pt x="17" y="199"/>
                    <a:pt x="16" y="200"/>
                  </a:cubicBezTo>
                  <a:cubicBezTo>
                    <a:pt x="15" y="202"/>
                    <a:pt x="17" y="201"/>
                    <a:pt x="18" y="202"/>
                  </a:cubicBezTo>
                  <a:cubicBezTo>
                    <a:pt x="21" y="202"/>
                    <a:pt x="24" y="204"/>
                    <a:pt x="21" y="206"/>
                  </a:cubicBezTo>
                  <a:cubicBezTo>
                    <a:pt x="20" y="207"/>
                    <a:pt x="17" y="206"/>
                    <a:pt x="16" y="207"/>
                  </a:cubicBezTo>
                  <a:cubicBezTo>
                    <a:pt x="15" y="209"/>
                    <a:pt x="18" y="208"/>
                    <a:pt x="19" y="209"/>
                  </a:cubicBezTo>
                  <a:cubicBezTo>
                    <a:pt x="18" y="209"/>
                    <a:pt x="18" y="209"/>
                    <a:pt x="18" y="209"/>
                  </a:cubicBezTo>
                  <a:cubicBezTo>
                    <a:pt x="18" y="209"/>
                    <a:pt x="22" y="212"/>
                    <a:pt x="24" y="210"/>
                  </a:cubicBezTo>
                  <a:cubicBezTo>
                    <a:pt x="25" y="208"/>
                    <a:pt x="23" y="206"/>
                    <a:pt x="25" y="204"/>
                  </a:cubicBezTo>
                  <a:cubicBezTo>
                    <a:pt x="26" y="202"/>
                    <a:pt x="29" y="202"/>
                    <a:pt x="30" y="202"/>
                  </a:cubicBezTo>
                  <a:cubicBezTo>
                    <a:pt x="35" y="199"/>
                    <a:pt x="28" y="199"/>
                    <a:pt x="26" y="199"/>
                  </a:cubicBezTo>
                  <a:cubicBezTo>
                    <a:pt x="24" y="199"/>
                    <a:pt x="21" y="199"/>
                    <a:pt x="19" y="198"/>
                  </a:cubicBezTo>
                  <a:cubicBezTo>
                    <a:pt x="17" y="196"/>
                    <a:pt x="17" y="196"/>
                    <a:pt x="17" y="192"/>
                  </a:cubicBezTo>
                  <a:cubicBezTo>
                    <a:pt x="17" y="188"/>
                    <a:pt x="16" y="191"/>
                    <a:pt x="13" y="189"/>
                  </a:cubicBezTo>
                  <a:cubicBezTo>
                    <a:pt x="12" y="189"/>
                    <a:pt x="12" y="186"/>
                    <a:pt x="12" y="185"/>
                  </a:cubicBezTo>
                  <a:cubicBezTo>
                    <a:pt x="11" y="183"/>
                    <a:pt x="11" y="180"/>
                    <a:pt x="13" y="179"/>
                  </a:cubicBezTo>
                  <a:cubicBezTo>
                    <a:pt x="14" y="178"/>
                    <a:pt x="14" y="178"/>
                    <a:pt x="15" y="177"/>
                  </a:cubicBezTo>
                  <a:cubicBezTo>
                    <a:pt x="15" y="176"/>
                    <a:pt x="16" y="175"/>
                    <a:pt x="17" y="175"/>
                  </a:cubicBezTo>
                  <a:cubicBezTo>
                    <a:pt x="18" y="174"/>
                    <a:pt x="16" y="171"/>
                    <a:pt x="17" y="169"/>
                  </a:cubicBezTo>
                  <a:cubicBezTo>
                    <a:pt x="17" y="168"/>
                    <a:pt x="19" y="167"/>
                    <a:pt x="20" y="165"/>
                  </a:cubicBezTo>
                  <a:cubicBezTo>
                    <a:pt x="20" y="163"/>
                    <a:pt x="20" y="160"/>
                    <a:pt x="21" y="158"/>
                  </a:cubicBezTo>
                  <a:cubicBezTo>
                    <a:pt x="21" y="156"/>
                    <a:pt x="23" y="156"/>
                    <a:pt x="21" y="154"/>
                  </a:cubicBezTo>
                  <a:cubicBezTo>
                    <a:pt x="20" y="153"/>
                    <a:pt x="17" y="153"/>
                    <a:pt x="21" y="152"/>
                  </a:cubicBezTo>
                  <a:cubicBezTo>
                    <a:pt x="26" y="151"/>
                    <a:pt x="20" y="151"/>
                    <a:pt x="19" y="149"/>
                  </a:cubicBezTo>
                  <a:cubicBezTo>
                    <a:pt x="19" y="146"/>
                    <a:pt x="19" y="142"/>
                    <a:pt x="19" y="140"/>
                  </a:cubicBezTo>
                  <a:cubicBezTo>
                    <a:pt x="19" y="136"/>
                    <a:pt x="19" y="131"/>
                    <a:pt x="19" y="127"/>
                  </a:cubicBezTo>
                  <a:cubicBezTo>
                    <a:pt x="20" y="124"/>
                    <a:pt x="21" y="119"/>
                    <a:pt x="23" y="117"/>
                  </a:cubicBezTo>
                  <a:cubicBezTo>
                    <a:pt x="26" y="114"/>
                    <a:pt x="23" y="109"/>
                    <a:pt x="23" y="106"/>
                  </a:cubicBezTo>
                  <a:cubicBezTo>
                    <a:pt x="23" y="104"/>
                    <a:pt x="24" y="103"/>
                    <a:pt x="26" y="102"/>
                  </a:cubicBezTo>
                  <a:cubicBezTo>
                    <a:pt x="28" y="100"/>
                    <a:pt x="27" y="99"/>
                    <a:pt x="27" y="96"/>
                  </a:cubicBezTo>
                  <a:cubicBezTo>
                    <a:pt x="27" y="92"/>
                    <a:pt x="30" y="89"/>
                    <a:pt x="29" y="85"/>
                  </a:cubicBezTo>
                  <a:cubicBezTo>
                    <a:pt x="29" y="82"/>
                    <a:pt x="28" y="79"/>
                    <a:pt x="27" y="76"/>
                  </a:cubicBezTo>
                  <a:cubicBezTo>
                    <a:pt x="27" y="75"/>
                    <a:pt x="26" y="74"/>
                    <a:pt x="27" y="73"/>
                  </a:cubicBezTo>
                  <a:cubicBezTo>
                    <a:pt x="28" y="72"/>
                    <a:pt x="29" y="68"/>
                    <a:pt x="29" y="67"/>
                  </a:cubicBezTo>
                  <a:cubicBezTo>
                    <a:pt x="29" y="66"/>
                    <a:pt x="28" y="64"/>
                    <a:pt x="30" y="62"/>
                  </a:cubicBezTo>
                  <a:cubicBezTo>
                    <a:pt x="31" y="61"/>
                    <a:pt x="30" y="59"/>
                    <a:pt x="31" y="58"/>
                  </a:cubicBezTo>
                  <a:cubicBezTo>
                    <a:pt x="31" y="56"/>
                    <a:pt x="33" y="55"/>
                    <a:pt x="34" y="54"/>
                  </a:cubicBezTo>
                  <a:cubicBezTo>
                    <a:pt x="34" y="53"/>
                    <a:pt x="37" y="50"/>
                    <a:pt x="37" y="49"/>
                  </a:cubicBezTo>
                  <a:cubicBezTo>
                    <a:pt x="37" y="48"/>
                    <a:pt x="36" y="46"/>
                    <a:pt x="36" y="44"/>
                  </a:cubicBezTo>
                  <a:cubicBezTo>
                    <a:pt x="36" y="42"/>
                    <a:pt x="36" y="41"/>
                    <a:pt x="36" y="39"/>
                  </a:cubicBezTo>
                  <a:cubicBezTo>
                    <a:pt x="36" y="36"/>
                    <a:pt x="37" y="36"/>
                    <a:pt x="40" y="35"/>
                  </a:cubicBezTo>
                  <a:cubicBezTo>
                    <a:pt x="44" y="34"/>
                    <a:pt x="44" y="32"/>
                    <a:pt x="44" y="28"/>
                  </a:cubicBezTo>
                  <a:cubicBezTo>
                    <a:pt x="43" y="29"/>
                    <a:pt x="41" y="29"/>
                    <a:pt x="40" y="28"/>
                  </a:cubicBezTo>
                  <a:cubicBezTo>
                    <a:pt x="40" y="28"/>
                    <a:pt x="40" y="29"/>
                    <a:pt x="40" y="2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1" name="Freeform 626"/>
            <p:cNvSpPr>
              <a:spLocks/>
            </p:cNvSpPr>
            <p:nvPr/>
          </p:nvSpPr>
          <p:spPr bwMode="auto">
            <a:xfrm>
              <a:off x="8435859" y="9485418"/>
              <a:ext cx="598727" cy="653038"/>
            </a:xfrm>
            <a:custGeom>
              <a:avLst/>
              <a:gdLst>
                <a:gd name="T0" fmla="*/ 61 w 64"/>
                <a:gd name="T1" fmla="*/ 42 h 70"/>
                <a:gd name="T2" fmla="*/ 58 w 64"/>
                <a:gd name="T3" fmla="*/ 35 h 70"/>
                <a:gd name="T4" fmla="*/ 50 w 64"/>
                <a:gd name="T5" fmla="*/ 35 h 70"/>
                <a:gd name="T6" fmla="*/ 49 w 64"/>
                <a:gd name="T7" fmla="*/ 33 h 70"/>
                <a:gd name="T8" fmla="*/ 47 w 64"/>
                <a:gd name="T9" fmla="*/ 30 h 70"/>
                <a:gd name="T10" fmla="*/ 48 w 64"/>
                <a:gd name="T11" fmla="*/ 28 h 70"/>
                <a:gd name="T12" fmla="*/ 47 w 64"/>
                <a:gd name="T13" fmla="*/ 26 h 70"/>
                <a:gd name="T14" fmla="*/ 47 w 64"/>
                <a:gd name="T15" fmla="*/ 23 h 70"/>
                <a:gd name="T16" fmla="*/ 41 w 64"/>
                <a:gd name="T17" fmla="*/ 21 h 70"/>
                <a:gd name="T18" fmla="*/ 37 w 64"/>
                <a:gd name="T19" fmla="*/ 18 h 70"/>
                <a:gd name="T20" fmla="*/ 33 w 64"/>
                <a:gd name="T21" fmla="*/ 16 h 70"/>
                <a:gd name="T22" fmla="*/ 29 w 64"/>
                <a:gd name="T23" fmla="*/ 16 h 70"/>
                <a:gd name="T24" fmla="*/ 23 w 64"/>
                <a:gd name="T25" fmla="*/ 9 h 70"/>
                <a:gd name="T26" fmla="*/ 23 w 64"/>
                <a:gd name="T27" fmla="*/ 6 h 70"/>
                <a:gd name="T28" fmla="*/ 23 w 64"/>
                <a:gd name="T29" fmla="*/ 4 h 70"/>
                <a:gd name="T30" fmla="*/ 18 w 64"/>
                <a:gd name="T31" fmla="*/ 3 h 70"/>
                <a:gd name="T32" fmla="*/ 10 w 64"/>
                <a:gd name="T33" fmla="*/ 6 h 70"/>
                <a:gd name="T34" fmla="*/ 7 w 64"/>
                <a:gd name="T35" fmla="*/ 9 h 70"/>
                <a:gd name="T36" fmla="*/ 2 w 64"/>
                <a:gd name="T37" fmla="*/ 8 h 70"/>
                <a:gd name="T38" fmla="*/ 6 w 64"/>
                <a:gd name="T39" fmla="*/ 16 h 70"/>
                <a:gd name="T40" fmla="*/ 5 w 64"/>
                <a:gd name="T41" fmla="*/ 23 h 70"/>
                <a:gd name="T42" fmla="*/ 4 w 64"/>
                <a:gd name="T43" fmla="*/ 27 h 70"/>
                <a:gd name="T44" fmla="*/ 3 w 64"/>
                <a:gd name="T45" fmla="*/ 31 h 70"/>
                <a:gd name="T46" fmla="*/ 5 w 64"/>
                <a:gd name="T47" fmla="*/ 35 h 70"/>
                <a:gd name="T48" fmla="*/ 3 w 64"/>
                <a:gd name="T49" fmla="*/ 38 h 70"/>
                <a:gd name="T50" fmla="*/ 4 w 64"/>
                <a:gd name="T51" fmla="*/ 46 h 70"/>
                <a:gd name="T52" fmla="*/ 4 w 64"/>
                <a:gd name="T53" fmla="*/ 49 h 70"/>
                <a:gd name="T54" fmla="*/ 7 w 64"/>
                <a:gd name="T55" fmla="*/ 52 h 70"/>
                <a:gd name="T56" fmla="*/ 7 w 64"/>
                <a:gd name="T57" fmla="*/ 54 h 70"/>
                <a:gd name="T58" fmla="*/ 6 w 64"/>
                <a:gd name="T59" fmla="*/ 56 h 70"/>
                <a:gd name="T60" fmla="*/ 9 w 64"/>
                <a:gd name="T61" fmla="*/ 63 h 70"/>
                <a:gd name="T62" fmla="*/ 13 w 64"/>
                <a:gd name="T63" fmla="*/ 69 h 70"/>
                <a:gd name="T64" fmla="*/ 14 w 64"/>
                <a:gd name="T65" fmla="*/ 67 h 70"/>
                <a:gd name="T66" fmla="*/ 17 w 64"/>
                <a:gd name="T67" fmla="*/ 65 h 70"/>
                <a:gd name="T68" fmla="*/ 20 w 64"/>
                <a:gd name="T69" fmla="*/ 65 h 70"/>
                <a:gd name="T70" fmla="*/ 25 w 64"/>
                <a:gd name="T71" fmla="*/ 65 h 70"/>
                <a:gd name="T72" fmla="*/ 28 w 64"/>
                <a:gd name="T73" fmla="*/ 68 h 70"/>
                <a:gd name="T74" fmla="*/ 31 w 64"/>
                <a:gd name="T75" fmla="*/ 65 h 70"/>
                <a:gd name="T76" fmla="*/ 37 w 64"/>
                <a:gd name="T77" fmla="*/ 64 h 70"/>
                <a:gd name="T78" fmla="*/ 44 w 64"/>
                <a:gd name="T79" fmla="*/ 52 h 70"/>
                <a:gd name="T80" fmla="*/ 52 w 64"/>
                <a:gd name="T81" fmla="*/ 51 h 70"/>
                <a:gd name="T82" fmla="*/ 59 w 64"/>
                <a:gd name="T83" fmla="*/ 54 h 70"/>
                <a:gd name="T84" fmla="*/ 61 w 64"/>
                <a:gd name="T85" fmla="*/ 42 h 70"/>
                <a:gd name="T86" fmla="*/ 61 w 64"/>
                <a:gd name="T87" fmla="*/ 42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4" h="70">
                  <a:moveTo>
                    <a:pt x="61" y="42"/>
                  </a:moveTo>
                  <a:cubicBezTo>
                    <a:pt x="57" y="40"/>
                    <a:pt x="58" y="39"/>
                    <a:pt x="58" y="35"/>
                  </a:cubicBezTo>
                  <a:cubicBezTo>
                    <a:pt x="55" y="35"/>
                    <a:pt x="52" y="35"/>
                    <a:pt x="50" y="35"/>
                  </a:cubicBezTo>
                  <a:cubicBezTo>
                    <a:pt x="48" y="35"/>
                    <a:pt x="49" y="34"/>
                    <a:pt x="49" y="33"/>
                  </a:cubicBezTo>
                  <a:cubicBezTo>
                    <a:pt x="49" y="32"/>
                    <a:pt x="48" y="30"/>
                    <a:pt x="47" y="30"/>
                  </a:cubicBezTo>
                  <a:cubicBezTo>
                    <a:pt x="47" y="29"/>
                    <a:pt x="48" y="29"/>
                    <a:pt x="48" y="28"/>
                  </a:cubicBezTo>
                  <a:cubicBezTo>
                    <a:pt x="49" y="27"/>
                    <a:pt x="48" y="26"/>
                    <a:pt x="47" y="26"/>
                  </a:cubicBezTo>
                  <a:cubicBezTo>
                    <a:pt x="47" y="25"/>
                    <a:pt x="48" y="24"/>
                    <a:pt x="47" y="23"/>
                  </a:cubicBezTo>
                  <a:cubicBezTo>
                    <a:pt x="45" y="21"/>
                    <a:pt x="43" y="21"/>
                    <a:pt x="41" y="21"/>
                  </a:cubicBezTo>
                  <a:cubicBezTo>
                    <a:pt x="40" y="21"/>
                    <a:pt x="38" y="19"/>
                    <a:pt x="37" y="18"/>
                  </a:cubicBezTo>
                  <a:cubicBezTo>
                    <a:pt x="35" y="18"/>
                    <a:pt x="34" y="16"/>
                    <a:pt x="33" y="16"/>
                  </a:cubicBezTo>
                  <a:cubicBezTo>
                    <a:pt x="31" y="16"/>
                    <a:pt x="30" y="16"/>
                    <a:pt x="29" y="16"/>
                  </a:cubicBezTo>
                  <a:cubicBezTo>
                    <a:pt x="27" y="16"/>
                    <a:pt x="23" y="11"/>
                    <a:pt x="23" y="9"/>
                  </a:cubicBezTo>
                  <a:cubicBezTo>
                    <a:pt x="23" y="8"/>
                    <a:pt x="23" y="7"/>
                    <a:pt x="23" y="6"/>
                  </a:cubicBezTo>
                  <a:cubicBezTo>
                    <a:pt x="23" y="5"/>
                    <a:pt x="23" y="5"/>
                    <a:pt x="23" y="4"/>
                  </a:cubicBezTo>
                  <a:cubicBezTo>
                    <a:pt x="23" y="0"/>
                    <a:pt x="21" y="2"/>
                    <a:pt x="18" y="3"/>
                  </a:cubicBezTo>
                  <a:cubicBezTo>
                    <a:pt x="15" y="3"/>
                    <a:pt x="13" y="6"/>
                    <a:pt x="10" y="6"/>
                  </a:cubicBezTo>
                  <a:cubicBezTo>
                    <a:pt x="8" y="6"/>
                    <a:pt x="8" y="8"/>
                    <a:pt x="7" y="9"/>
                  </a:cubicBezTo>
                  <a:cubicBezTo>
                    <a:pt x="6" y="9"/>
                    <a:pt x="3" y="8"/>
                    <a:pt x="2" y="8"/>
                  </a:cubicBezTo>
                  <a:cubicBezTo>
                    <a:pt x="4" y="9"/>
                    <a:pt x="5" y="14"/>
                    <a:pt x="6" y="16"/>
                  </a:cubicBezTo>
                  <a:cubicBezTo>
                    <a:pt x="4" y="17"/>
                    <a:pt x="5" y="21"/>
                    <a:pt x="5" y="23"/>
                  </a:cubicBezTo>
                  <a:cubicBezTo>
                    <a:pt x="5" y="25"/>
                    <a:pt x="5" y="26"/>
                    <a:pt x="4" y="27"/>
                  </a:cubicBezTo>
                  <a:cubicBezTo>
                    <a:pt x="3" y="28"/>
                    <a:pt x="3" y="30"/>
                    <a:pt x="3" y="31"/>
                  </a:cubicBezTo>
                  <a:cubicBezTo>
                    <a:pt x="2" y="33"/>
                    <a:pt x="5" y="33"/>
                    <a:pt x="5" y="35"/>
                  </a:cubicBezTo>
                  <a:cubicBezTo>
                    <a:pt x="5" y="36"/>
                    <a:pt x="3" y="37"/>
                    <a:pt x="3" y="38"/>
                  </a:cubicBezTo>
                  <a:cubicBezTo>
                    <a:pt x="0" y="41"/>
                    <a:pt x="4" y="42"/>
                    <a:pt x="4" y="46"/>
                  </a:cubicBezTo>
                  <a:cubicBezTo>
                    <a:pt x="4" y="47"/>
                    <a:pt x="4" y="48"/>
                    <a:pt x="4" y="49"/>
                  </a:cubicBezTo>
                  <a:cubicBezTo>
                    <a:pt x="5" y="50"/>
                    <a:pt x="6" y="51"/>
                    <a:pt x="7" y="52"/>
                  </a:cubicBezTo>
                  <a:cubicBezTo>
                    <a:pt x="7" y="53"/>
                    <a:pt x="5" y="53"/>
                    <a:pt x="7" y="54"/>
                  </a:cubicBezTo>
                  <a:cubicBezTo>
                    <a:pt x="7" y="54"/>
                    <a:pt x="6" y="56"/>
                    <a:pt x="6" y="56"/>
                  </a:cubicBezTo>
                  <a:cubicBezTo>
                    <a:pt x="6" y="59"/>
                    <a:pt x="9" y="61"/>
                    <a:pt x="9" y="63"/>
                  </a:cubicBezTo>
                  <a:cubicBezTo>
                    <a:pt x="10" y="66"/>
                    <a:pt x="8" y="69"/>
                    <a:pt x="13" y="69"/>
                  </a:cubicBezTo>
                  <a:cubicBezTo>
                    <a:pt x="14" y="70"/>
                    <a:pt x="14" y="68"/>
                    <a:pt x="14" y="67"/>
                  </a:cubicBezTo>
                  <a:cubicBezTo>
                    <a:pt x="14" y="66"/>
                    <a:pt x="16" y="65"/>
                    <a:pt x="17" y="65"/>
                  </a:cubicBezTo>
                  <a:cubicBezTo>
                    <a:pt x="18" y="64"/>
                    <a:pt x="19" y="63"/>
                    <a:pt x="20" y="65"/>
                  </a:cubicBezTo>
                  <a:cubicBezTo>
                    <a:pt x="22" y="66"/>
                    <a:pt x="24" y="65"/>
                    <a:pt x="25" y="65"/>
                  </a:cubicBezTo>
                  <a:cubicBezTo>
                    <a:pt x="27" y="65"/>
                    <a:pt x="27" y="68"/>
                    <a:pt x="28" y="68"/>
                  </a:cubicBezTo>
                  <a:cubicBezTo>
                    <a:pt x="29" y="68"/>
                    <a:pt x="30" y="66"/>
                    <a:pt x="31" y="65"/>
                  </a:cubicBezTo>
                  <a:cubicBezTo>
                    <a:pt x="32" y="63"/>
                    <a:pt x="36" y="66"/>
                    <a:pt x="37" y="64"/>
                  </a:cubicBezTo>
                  <a:cubicBezTo>
                    <a:pt x="39" y="59"/>
                    <a:pt x="38" y="54"/>
                    <a:pt x="44" y="52"/>
                  </a:cubicBezTo>
                  <a:cubicBezTo>
                    <a:pt x="46" y="51"/>
                    <a:pt x="49" y="51"/>
                    <a:pt x="52" y="51"/>
                  </a:cubicBezTo>
                  <a:cubicBezTo>
                    <a:pt x="55" y="51"/>
                    <a:pt x="57" y="52"/>
                    <a:pt x="59" y="54"/>
                  </a:cubicBezTo>
                  <a:cubicBezTo>
                    <a:pt x="60" y="51"/>
                    <a:pt x="64" y="43"/>
                    <a:pt x="61" y="42"/>
                  </a:cubicBezTo>
                  <a:cubicBezTo>
                    <a:pt x="60" y="41"/>
                    <a:pt x="62" y="42"/>
                    <a:pt x="61" y="4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2" name="Freeform 627"/>
            <p:cNvSpPr>
              <a:spLocks/>
            </p:cNvSpPr>
            <p:nvPr/>
          </p:nvSpPr>
          <p:spPr bwMode="auto">
            <a:xfrm>
              <a:off x="8773441" y="9950508"/>
              <a:ext cx="420383" cy="414121"/>
            </a:xfrm>
            <a:custGeom>
              <a:avLst/>
              <a:gdLst>
                <a:gd name="T0" fmla="*/ 40 w 45"/>
                <a:gd name="T1" fmla="*/ 24 h 44"/>
                <a:gd name="T2" fmla="*/ 36 w 45"/>
                <a:gd name="T3" fmla="*/ 24 h 44"/>
                <a:gd name="T4" fmla="*/ 36 w 45"/>
                <a:gd name="T5" fmla="*/ 20 h 44"/>
                <a:gd name="T6" fmla="*/ 34 w 45"/>
                <a:gd name="T7" fmla="*/ 17 h 44"/>
                <a:gd name="T8" fmla="*/ 29 w 45"/>
                <a:gd name="T9" fmla="*/ 16 h 44"/>
                <a:gd name="T10" fmla="*/ 25 w 45"/>
                <a:gd name="T11" fmla="*/ 15 h 44"/>
                <a:gd name="T12" fmla="*/ 25 w 45"/>
                <a:gd name="T13" fmla="*/ 12 h 44"/>
                <a:gd name="T14" fmla="*/ 24 w 45"/>
                <a:gd name="T15" fmla="*/ 7 h 44"/>
                <a:gd name="T16" fmla="*/ 21 w 45"/>
                <a:gd name="T17" fmla="*/ 3 h 44"/>
                <a:gd name="T18" fmla="*/ 14 w 45"/>
                <a:gd name="T19" fmla="*/ 1 h 44"/>
                <a:gd name="T20" fmla="*/ 5 w 45"/>
                <a:gd name="T21" fmla="*/ 3 h 44"/>
                <a:gd name="T22" fmla="*/ 2 w 45"/>
                <a:gd name="T23" fmla="*/ 11 h 44"/>
                <a:gd name="T24" fmla="*/ 1 w 45"/>
                <a:gd name="T25" fmla="*/ 14 h 44"/>
                <a:gd name="T26" fmla="*/ 2 w 45"/>
                <a:gd name="T27" fmla="*/ 17 h 44"/>
                <a:gd name="T28" fmla="*/ 9 w 45"/>
                <a:gd name="T29" fmla="*/ 24 h 44"/>
                <a:gd name="T30" fmla="*/ 13 w 45"/>
                <a:gd name="T31" fmla="*/ 25 h 44"/>
                <a:gd name="T32" fmla="*/ 17 w 45"/>
                <a:gd name="T33" fmla="*/ 27 h 44"/>
                <a:gd name="T34" fmla="*/ 25 w 45"/>
                <a:gd name="T35" fmla="*/ 35 h 44"/>
                <a:gd name="T36" fmla="*/ 22 w 45"/>
                <a:gd name="T37" fmla="*/ 39 h 44"/>
                <a:gd name="T38" fmla="*/ 20 w 45"/>
                <a:gd name="T39" fmla="*/ 42 h 44"/>
                <a:gd name="T40" fmla="*/ 28 w 45"/>
                <a:gd name="T41" fmla="*/ 44 h 44"/>
                <a:gd name="T42" fmla="*/ 32 w 45"/>
                <a:gd name="T43" fmla="*/ 43 h 44"/>
                <a:gd name="T44" fmla="*/ 37 w 45"/>
                <a:gd name="T45" fmla="*/ 42 h 44"/>
                <a:gd name="T46" fmla="*/ 40 w 45"/>
                <a:gd name="T47" fmla="*/ 39 h 44"/>
                <a:gd name="T48" fmla="*/ 41 w 45"/>
                <a:gd name="T49" fmla="*/ 34 h 44"/>
                <a:gd name="T50" fmla="*/ 40 w 45"/>
                <a:gd name="T51" fmla="*/ 24 h 44"/>
                <a:gd name="T52" fmla="*/ 40 w 45"/>
                <a:gd name="T53" fmla="*/ 24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5" h="44">
                  <a:moveTo>
                    <a:pt x="40" y="24"/>
                  </a:moveTo>
                  <a:cubicBezTo>
                    <a:pt x="39" y="25"/>
                    <a:pt x="37" y="26"/>
                    <a:pt x="36" y="24"/>
                  </a:cubicBezTo>
                  <a:cubicBezTo>
                    <a:pt x="35" y="23"/>
                    <a:pt x="37" y="22"/>
                    <a:pt x="36" y="20"/>
                  </a:cubicBezTo>
                  <a:cubicBezTo>
                    <a:pt x="35" y="19"/>
                    <a:pt x="35" y="18"/>
                    <a:pt x="34" y="17"/>
                  </a:cubicBezTo>
                  <a:cubicBezTo>
                    <a:pt x="31" y="15"/>
                    <a:pt x="31" y="17"/>
                    <a:pt x="29" y="16"/>
                  </a:cubicBezTo>
                  <a:cubicBezTo>
                    <a:pt x="28" y="16"/>
                    <a:pt x="27" y="16"/>
                    <a:pt x="25" y="15"/>
                  </a:cubicBezTo>
                  <a:cubicBezTo>
                    <a:pt x="23" y="15"/>
                    <a:pt x="24" y="13"/>
                    <a:pt x="25" y="12"/>
                  </a:cubicBezTo>
                  <a:cubicBezTo>
                    <a:pt x="25" y="10"/>
                    <a:pt x="24" y="8"/>
                    <a:pt x="24" y="7"/>
                  </a:cubicBezTo>
                  <a:cubicBezTo>
                    <a:pt x="23" y="4"/>
                    <a:pt x="24" y="4"/>
                    <a:pt x="21" y="3"/>
                  </a:cubicBezTo>
                  <a:cubicBezTo>
                    <a:pt x="19" y="1"/>
                    <a:pt x="18" y="0"/>
                    <a:pt x="14" y="1"/>
                  </a:cubicBezTo>
                  <a:cubicBezTo>
                    <a:pt x="11" y="1"/>
                    <a:pt x="7" y="2"/>
                    <a:pt x="5" y="3"/>
                  </a:cubicBezTo>
                  <a:cubicBezTo>
                    <a:pt x="2" y="6"/>
                    <a:pt x="3" y="8"/>
                    <a:pt x="2" y="11"/>
                  </a:cubicBezTo>
                  <a:cubicBezTo>
                    <a:pt x="2" y="12"/>
                    <a:pt x="1" y="13"/>
                    <a:pt x="1" y="14"/>
                  </a:cubicBezTo>
                  <a:cubicBezTo>
                    <a:pt x="0" y="15"/>
                    <a:pt x="1" y="15"/>
                    <a:pt x="2" y="17"/>
                  </a:cubicBezTo>
                  <a:cubicBezTo>
                    <a:pt x="4" y="20"/>
                    <a:pt x="6" y="21"/>
                    <a:pt x="9" y="24"/>
                  </a:cubicBezTo>
                  <a:cubicBezTo>
                    <a:pt x="10" y="25"/>
                    <a:pt x="12" y="25"/>
                    <a:pt x="13" y="25"/>
                  </a:cubicBezTo>
                  <a:cubicBezTo>
                    <a:pt x="15" y="25"/>
                    <a:pt x="16" y="26"/>
                    <a:pt x="17" y="27"/>
                  </a:cubicBezTo>
                  <a:cubicBezTo>
                    <a:pt x="19" y="28"/>
                    <a:pt x="27" y="31"/>
                    <a:pt x="25" y="35"/>
                  </a:cubicBezTo>
                  <a:cubicBezTo>
                    <a:pt x="24" y="36"/>
                    <a:pt x="22" y="37"/>
                    <a:pt x="22" y="39"/>
                  </a:cubicBezTo>
                  <a:cubicBezTo>
                    <a:pt x="22" y="41"/>
                    <a:pt x="22" y="41"/>
                    <a:pt x="20" y="42"/>
                  </a:cubicBezTo>
                  <a:cubicBezTo>
                    <a:pt x="19" y="44"/>
                    <a:pt x="27" y="43"/>
                    <a:pt x="28" y="44"/>
                  </a:cubicBezTo>
                  <a:cubicBezTo>
                    <a:pt x="30" y="44"/>
                    <a:pt x="30" y="44"/>
                    <a:pt x="32" y="43"/>
                  </a:cubicBezTo>
                  <a:cubicBezTo>
                    <a:pt x="33" y="41"/>
                    <a:pt x="36" y="43"/>
                    <a:pt x="37" y="42"/>
                  </a:cubicBezTo>
                  <a:cubicBezTo>
                    <a:pt x="38" y="41"/>
                    <a:pt x="39" y="40"/>
                    <a:pt x="40" y="39"/>
                  </a:cubicBezTo>
                  <a:cubicBezTo>
                    <a:pt x="41" y="37"/>
                    <a:pt x="40" y="35"/>
                    <a:pt x="41" y="34"/>
                  </a:cubicBezTo>
                  <a:cubicBezTo>
                    <a:pt x="41" y="32"/>
                    <a:pt x="45" y="24"/>
                    <a:pt x="40" y="24"/>
                  </a:cubicBezTo>
                  <a:cubicBezTo>
                    <a:pt x="40" y="25"/>
                    <a:pt x="41" y="24"/>
                    <a:pt x="40" y="2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3" name="Freeform 628"/>
            <p:cNvSpPr>
              <a:spLocks noEditPoints="1"/>
            </p:cNvSpPr>
            <p:nvPr/>
          </p:nvSpPr>
          <p:spPr bwMode="auto">
            <a:xfrm>
              <a:off x="8241593" y="8800526"/>
              <a:ext cx="1856688" cy="1882659"/>
            </a:xfrm>
            <a:custGeom>
              <a:avLst/>
              <a:gdLst>
                <a:gd name="T0" fmla="*/ 188 w 199"/>
                <a:gd name="T1" fmla="*/ 51 h 201"/>
                <a:gd name="T2" fmla="*/ 165 w 199"/>
                <a:gd name="T3" fmla="*/ 41 h 201"/>
                <a:gd name="T4" fmla="*/ 135 w 199"/>
                <a:gd name="T5" fmla="*/ 30 h 201"/>
                <a:gd name="T6" fmla="*/ 122 w 199"/>
                <a:gd name="T7" fmla="*/ 36 h 201"/>
                <a:gd name="T8" fmla="*/ 116 w 199"/>
                <a:gd name="T9" fmla="*/ 29 h 201"/>
                <a:gd name="T10" fmla="*/ 111 w 199"/>
                <a:gd name="T11" fmla="*/ 33 h 201"/>
                <a:gd name="T12" fmla="*/ 120 w 199"/>
                <a:gd name="T13" fmla="*/ 23 h 201"/>
                <a:gd name="T14" fmla="*/ 116 w 199"/>
                <a:gd name="T15" fmla="*/ 8 h 201"/>
                <a:gd name="T16" fmla="*/ 105 w 199"/>
                <a:gd name="T17" fmla="*/ 15 h 201"/>
                <a:gd name="T18" fmla="*/ 93 w 199"/>
                <a:gd name="T19" fmla="*/ 14 h 201"/>
                <a:gd name="T20" fmla="*/ 77 w 199"/>
                <a:gd name="T21" fmla="*/ 19 h 201"/>
                <a:gd name="T22" fmla="*/ 69 w 199"/>
                <a:gd name="T23" fmla="*/ 1 h 201"/>
                <a:gd name="T24" fmla="*/ 56 w 199"/>
                <a:gd name="T25" fmla="*/ 7 h 201"/>
                <a:gd name="T26" fmla="*/ 50 w 199"/>
                <a:gd name="T27" fmla="*/ 11 h 201"/>
                <a:gd name="T28" fmla="*/ 51 w 199"/>
                <a:gd name="T29" fmla="*/ 16 h 201"/>
                <a:gd name="T30" fmla="*/ 41 w 199"/>
                <a:gd name="T31" fmla="*/ 22 h 201"/>
                <a:gd name="T32" fmla="*/ 27 w 199"/>
                <a:gd name="T33" fmla="*/ 18 h 201"/>
                <a:gd name="T34" fmla="*/ 25 w 199"/>
                <a:gd name="T35" fmla="*/ 21 h 201"/>
                <a:gd name="T36" fmla="*/ 22 w 199"/>
                <a:gd name="T37" fmla="*/ 39 h 201"/>
                <a:gd name="T38" fmla="*/ 10 w 199"/>
                <a:gd name="T39" fmla="*/ 49 h 201"/>
                <a:gd name="T40" fmla="*/ 2 w 199"/>
                <a:gd name="T41" fmla="*/ 66 h 201"/>
                <a:gd name="T42" fmla="*/ 9 w 199"/>
                <a:gd name="T43" fmla="*/ 75 h 201"/>
                <a:gd name="T44" fmla="*/ 24 w 199"/>
                <a:gd name="T45" fmla="*/ 81 h 201"/>
                <a:gd name="T46" fmla="*/ 39 w 199"/>
                <a:gd name="T47" fmla="*/ 76 h 201"/>
                <a:gd name="T48" fmla="*/ 49 w 199"/>
                <a:gd name="T49" fmla="*/ 88 h 201"/>
                <a:gd name="T50" fmla="*/ 61 w 199"/>
                <a:gd name="T51" fmla="*/ 94 h 201"/>
                <a:gd name="T52" fmla="*/ 68 w 199"/>
                <a:gd name="T53" fmla="*/ 102 h 201"/>
                <a:gd name="T54" fmla="*/ 80 w 199"/>
                <a:gd name="T55" fmla="*/ 114 h 201"/>
                <a:gd name="T56" fmla="*/ 82 w 199"/>
                <a:gd name="T57" fmla="*/ 135 h 201"/>
                <a:gd name="T58" fmla="*/ 93 w 199"/>
                <a:gd name="T59" fmla="*/ 145 h 201"/>
                <a:gd name="T60" fmla="*/ 98 w 199"/>
                <a:gd name="T61" fmla="*/ 157 h 201"/>
                <a:gd name="T62" fmla="*/ 90 w 199"/>
                <a:gd name="T63" fmla="*/ 173 h 201"/>
                <a:gd name="T64" fmla="*/ 86 w 199"/>
                <a:gd name="T65" fmla="*/ 181 h 201"/>
                <a:gd name="T66" fmla="*/ 94 w 199"/>
                <a:gd name="T67" fmla="*/ 187 h 201"/>
                <a:gd name="T68" fmla="*/ 107 w 199"/>
                <a:gd name="T69" fmla="*/ 197 h 201"/>
                <a:gd name="T70" fmla="*/ 119 w 199"/>
                <a:gd name="T71" fmla="*/ 180 h 201"/>
                <a:gd name="T72" fmla="*/ 128 w 199"/>
                <a:gd name="T73" fmla="*/ 157 h 201"/>
                <a:gd name="T74" fmla="*/ 137 w 199"/>
                <a:gd name="T75" fmla="*/ 149 h 201"/>
                <a:gd name="T76" fmla="*/ 144 w 199"/>
                <a:gd name="T77" fmla="*/ 147 h 201"/>
                <a:gd name="T78" fmla="*/ 155 w 199"/>
                <a:gd name="T79" fmla="*/ 142 h 201"/>
                <a:gd name="T80" fmla="*/ 163 w 199"/>
                <a:gd name="T81" fmla="*/ 139 h 201"/>
                <a:gd name="T82" fmla="*/ 169 w 199"/>
                <a:gd name="T83" fmla="*/ 130 h 201"/>
                <a:gd name="T84" fmla="*/ 175 w 199"/>
                <a:gd name="T85" fmla="*/ 116 h 201"/>
                <a:gd name="T86" fmla="*/ 176 w 199"/>
                <a:gd name="T87" fmla="*/ 98 h 201"/>
                <a:gd name="T88" fmla="*/ 178 w 199"/>
                <a:gd name="T89" fmla="*/ 91 h 201"/>
                <a:gd name="T90" fmla="*/ 182 w 199"/>
                <a:gd name="T91" fmla="*/ 86 h 201"/>
                <a:gd name="T92" fmla="*/ 196 w 199"/>
                <a:gd name="T93" fmla="*/ 57 h 201"/>
                <a:gd name="T94" fmla="*/ 110 w 199"/>
                <a:gd name="T95" fmla="*/ 190 h 201"/>
                <a:gd name="T96" fmla="*/ 115 w 199"/>
                <a:gd name="T97" fmla="*/ 186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9" h="201">
                  <a:moveTo>
                    <a:pt x="196" y="57"/>
                  </a:moveTo>
                  <a:cubicBezTo>
                    <a:pt x="195" y="55"/>
                    <a:pt x="195" y="53"/>
                    <a:pt x="194" y="52"/>
                  </a:cubicBezTo>
                  <a:cubicBezTo>
                    <a:pt x="192" y="51"/>
                    <a:pt x="189" y="52"/>
                    <a:pt x="188" y="51"/>
                  </a:cubicBezTo>
                  <a:cubicBezTo>
                    <a:pt x="183" y="50"/>
                    <a:pt x="180" y="46"/>
                    <a:pt x="177" y="44"/>
                  </a:cubicBezTo>
                  <a:cubicBezTo>
                    <a:pt x="175" y="43"/>
                    <a:pt x="173" y="42"/>
                    <a:pt x="172" y="41"/>
                  </a:cubicBezTo>
                  <a:cubicBezTo>
                    <a:pt x="169" y="40"/>
                    <a:pt x="168" y="41"/>
                    <a:pt x="165" y="41"/>
                  </a:cubicBezTo>
                  <a:cubicBezTo>
                    <a:pt x="161" y="42"/>
                    <a:pt x="157" y="37"/>
                    <a:pt x="153" y="39"/>
                  </a:cubicBezTo>
                  <a:cubicBezTo>
                    <a:pt x="150" y="40"/>
                    <a:pt x="147" y="35"/>
                    <a:pt x="145" y="34"/>
                  </a:cubicBezTo>
                  <a:cubicBezTo>
                    <a:pt x="142" y="32"/>
                    <a:pt x="138" y="30"/>
                    <a:pt x="135" y="30"/>
                  </a:cubicBezTo>
                  <a:cubicBezTo>
                    <a:pt x="133" y="29"/>
                    <a:pt x="131" y="29"/>
                    <a:pt x="130" y="30"/>
                  </a:cubicBezTo>
                  <a:cubicBezTo>
                    <a:pt x="129" y="33"/>
                    <a:pt x="126" y="34"/>
                    <a:pt x="125" y="36"/>
                  </a:cubicBezTo>
                  <a:cubicBezTo>
                    <a:pt x="123" y="39"/>
                    <a:pt x="124" y="38"/>
                    <a:pt x="122" y="36"/>
                  </a:cubicBezTo>
                  <a:cubicBezTo>
                    <a:pt x="122" y="36"/>
                    <a:pt x="121" y="35"/>
                    <a:pt x="121" y="35"/>
                  </a:cubicBezTo>
                  <a:cubicBezTo>
                    <a:pt x="119" y="34"/>
                    <a:pt x="120" y="36"/>
                    <a:pt x="119" y="37"/>
                  </a:cubicBezTo>
                  <a:cubicBezTo>
                    <a:pt x="118" y="38"/>
                    <a:pt x="115" y="29"/>
                    <a:pt x="116" y="29"/>
                  </a:cubicBezTo>
                  <a:cubicBezTo>
                    <a:pt x="116" y="29"/>
                    <a:pt x="113" y="33"/>
                    <a:pt x="112" y="33"/>
                  </a:cubicBezTo>
                  <a:cubicBezTo>
                    <a:pt x="112" y="33"/>
                    <a:pt x="116" y="30"/>
                    <a:pt x="115" y="29"/>
                  </a:cubicBezTo>
                  <a:cubicBezTo>
                    <a:pt x="113" y="28"/>
                    <a:pt x="113" y="33"/>
                    <a:pt x="111" y="33"/>
                  </a:cubicBezTo>
                  <a:cubicBezTo>
                    <a:pt x="111" y="33"/>
                    <a:pt x="115" y="27"/>
                    <a:pt x="115" y="26"/>
                  </a:cubicBezTo>
                  <a:cubicBezTo>
                    <a:pt x="115" y="25"/>
                    <a:pt x="117" y="25"/>
                    <a:pt x="117" y="24"/>
                  </a:cubicBezTo>
                  <a:cubicBezTo>
                    <a:pt x="118" y="23"/>
                    <a:pt x="119" y="25"/>
                    <a:pt x="120" y="23"/>
                  </a:cubicBezTo>
                  <a:cubicBezTo>
                    <a:pt x="121" y="22"/>
                    <a:pt x="120" y="22"/>
                    <a:pt x="120" y="20"/>
                  </a:cubicBezTo>
                  <a:cubicBezTo>
                    <a:pt x="121" y="19"/>
                    <a:pt x="121" y="17"/>
                    <a:pt x="119" y="16"/>
                  </a:cubicBezTo>
                  <a:cubicBezTo>
                    <a:pt x="116" y="15"/>
                    <a:pt x="116" y="11"/>
                    <a:pt x="116" y="8"/>
                  </a:cubicBezTo>
                  <a:cubicBezTo>
                    <a:pt x="116" y="7"/>
                    <a:pt x="115" y="6"/>
                    <a:pt x="114" y="5"/>
                  </a:cubicBezTo>
                  <a:cubicBezTo>
                    <a:pt x="113" y="4"/>
                    <a:pt x="112" y="7"/>
                    <a:pt x="111" y="8"/>
                  </a:cubicBezTo>
                  <a:cubicBezTo>
                    <a:pt x="110" y="11"/>
                    <a:pt x="108" y="15"/>
                    <a:pt x="105" y="15"/>
                  </a:cubicBezTo>
                  <a:cubicBezTo>
                    <a:pt x="104" y="15"/>
                    <a:pt x="103" y="14"/>
                    <a:pt x="101" y="14"/>
                  </a:cubicBezTo>
                  <a:cubicBezTo>
                    <a:pt x="100" y="14"/>
                    <a:pt x="99" y="15"/>
                    <a:pt x="98" y="14"/>
                  </a:cubicBezTo>
                  <a:cubicBezTo>
                    <a:pt x="96" y="13"/>
                    <a:pt x="95" y="14"/>
                    <a:pt x="93" y="14"/>
                  </a:cubicBezTo>
                  <a:cubicBezTo>
                    <a:pt x="91" y="14"/>
                    <a:pt x="92" y="14"/>
                    <a:pt x="91" y="16"/>
                  </a:cubicBezTo>
                  <a:cubicBezTo>
                    <a:pt x="90" y="17"/>
                    <a:pt x="85" y="16"/>
                    <a:pt x="84" y="17"/>
                  </a:cubicBezTo>
                  <a:cubicBezTo>
                    <a:pt x="82" y="17"/>
                    <a:pt x="79" y="19"/>
                    <a:pt x="77" y="19"/>
                  </a:cubicBezTo>
                  <a:cubicBezTo>
                    <a:pt x="74" y="19"/>
                    <a:pt x="72" y="15"/>
                    <a:pt x="72" y="13"/>
                  </a:cubicBezTo>
                  <a:cubicBezTo>
                    <a:pt x="70" y="10"/>
                    <a:pt x="74" y="8"/>
                    <a:pt x="73" y="5"/>
                  </a:cubicBezTo>
                  <a:cubicBezTo>
                    <a:pt x="72" y="3"/>
                    <a:pt x="71" y="0"/>
                    <a:pt x="69" y="1"/>
                  </a:cubicBezTo>
                  <a:cubicBezTo>
                    <a:pt x="69" y="2"/>
                    <a:pt x="62" y="5"/>
                    <a:pt x="61" y="5"/>
                  </a:cubicBezTo>
                  <a:cubicBezTo>
                    <a:pt x="60" y="5"/>
                    <a:pt x="58" y="5"/>
                    <a:pt x="58" y="6"/>
                  </a:cubicBezTo>
                  <a:cubicBezTo>
                    <a:pt x="57" y="6"/>
                    <a:pt x="57" y="9"/>
                    <a:pt x="56" y="7"/>
                  </a:cubicBezTo>
                  <a:cubicBezTo>
                    <a:pt x="55" y="6"/>
                    <a:pt x="47" y="5"/>
                    <a:pt x="47" y="6"/>
                  </a:cubicBezTo>
                  <a:cubicBezTo>
                    <a:pt x="47" y="6"/>
                    <a:pt x="49" y="7"/>
                    <a:pt x="49" y="7"/>
                  </a:cubicBezTo>
                  <a:cubicBezTo>
                    <a:pt x="50" y="8"/>
                    <a:pt x="50" y="9"/>
                    <a:pt x="50" y="11"/>
                  </a:cubicBezTo>
                  <a:cubicBezTo>
                    <a:pt x="51" y="11"/>
                    <a:pt x="51" y="13"/>
                    <a:pt x="52" y="14"/>
                  </a:cubicBezTo>
                  <a:cubicBezTo>
                    <a:pt x="52" y="14"/>
                    <a:pt x="54" y="14"/>
                    <a:pt x="54" y="14"/>
                  </a:cubicBezTo>
                  <a:cubicBezTo>
                    <a:pt x="54" y="15"/>
                    <a:pt x="52" y="16"/>
                    <a:pt x="51" y="16"/>
                  </a:cubicBezTo>
                  <a:cubicBezTo>
                    <a:pt x="50" y="17"/>
                    <a:pt x="50" y="18"/>
                    <a:pt x="49" y="19"/>
                  </a:cubicBezTo>
                  <a:cubicBezTo>
                    <a:pt x="49" y="19"/>
                    <a:pt x="44" y="23"/>
                    <a:pt x="43" y="22"/>
                  </a:cubicBezTo>
                  <a:cubicBezTo>
                    <a:pt x="43" y="21"/>
                    <a:pt x="42" y="21"/>
                    <a:pt x="41" y="22"/>
                  </a:cubicBezTo>
                  <a:cubicBezTo>
                    <a:pt x="40" y="23"/>
                    <a:pt x="38" y="21"/>
                    <a:pt x="38" y="21"/>
                  </a:cubicBezTo>
                  <a:cubicBezTo>
                    <a:pt x="36" y="20"/>
                    <a:pt x="35" y="16"/>
                    <a:pt x="34" y="16"/>
                  </a:cubicBezTo>
                  <a:cubicBezTo>
                    <a:pt x="32" y="15"/>
                    <a:pt x="29" y="18"/>
                    <a:pt x="27" y="18"/>
                  </a:cubicBezTo>
                  <a:cubicBezTo>
                    <a:pt x="25" y="18"/>
                    <a:pt x="23" y="18"/>
                    <a:pt x="21" y="18"/>
                  </a:cubicBezTo>
                  <a:cubicBezTo>
                    <a:pt x="21" y="18"/>
                    <a:pt x="21" y="20"/>
                    <a:pt x="22" y="20"/>
                  </a:cubicBezTo>
                  <a:cubicBezTo>
                    <a:pt x="22" y="21"/>
                    <a:pt x="24" y="21"/>
                    <a:pt x="25" y="21"/>
                  </a:cubicBezTo>
                  <a:cubicBezTo>
                    <a:pt x="25" y="22"/>
                    <a:pt x="21" y="23"/>
                    <a:pt x="20" y="23"/>
                  </a:cubicBezTo>
                  <a:cubicBezTo>
                    <a:pt x="19" y="24"/>
                    <a:pt x="21" y="27"/>
                    <a:pt x="22" y="28"/>
                  </a:cubicBezTo>
                  <a:cubicBezTo>
                    <a:pt x="24" y="32"/>
                    <a:pt x="24" y="35"/>
                    <a:pt x="22" y="39"/>
                  </a:cubicBezTo>
                  <a:cubicBezTo>
                    <a:pt x="22" y="41"/>
                    <a:pt x="22" y="47"/>
                    <a:pt x="20" y="47"/>
                  </a:cubicBezTo>
                  <a:cubicBezTo>
                    <a:pt x="19" y="48"/>
                    <a:pt x="17" y="47"/>
                    <a:pt x="15" y="48"/>
                  </a:cubicBezTo>
                  <a:cubicBezTo>
                    <a:pt x="14" y="49"/>
                    <a:pt x="11" y="49"/>
                    <a:pt x="10" y="49"/>
                  </a:cubicBezTo>
                  <a:cubicBezTo>
                    <a:pt x="5" y="51"/>
                    <a:pt x="5" y="53"/>
                    <a:pt x="5" y="57"/>
                  </a:cubicBezTo>
                  <a:cubicBezTo>
                    <a:pt x="5" y="59"/>
                    <a:pt x="2" y="59"/>
                    <a:pt x="2" y="60"/>
                  </a:cubicBezTo>
                  <a:cubicBezTo>
                    <a:pt x="2" y="63"/>
                    <a:pt x="0" y="64"/>
                    <a:pt x="2" y="66"/>
                  </a:cubicBezTo>
                  <a:cubicBezTo>
                    <a:pt x="4" y="68"/>
                    <a:pt x="4" y="70"/>
                    <a:pt x="5" y="72"/>
                  </a:cubicBezTo>
                  <a:cubicBezTo>
                    <a:pt x="5" y="73"/>
                    <a:pt x="6" y="73"/>
                    <a:pt x="7" y="73"/>
                  </a:cubicBezTo>
                  <a:cubicBezTo>
                    <a:pt x="8" y="73"/>
                    <a:pt x="8" y="74"/>
                    <a:pt x="9" y="75"/>
                  </a:cubicBezTo>
                  <a:cubicBezTo>
                    <a:pt x="11" y="78"/>
                    <a:pt x="16" y="75"/>
                    <a:pt x="18" y="73"/>
                  </a:cubicBezTo>
                  <a:cubicBezTo>
                    <a:pt x="18" y="76"/>
                    <a:pt x="16" y="81"/>
                    <a:pt x="19" y="82"/>
                  </a:cubicBezTo>
                  <a:cubicBezTo>
                    <a:pt x="20" y="82"/>
                    <a:pt x="23" y="81"/>
                    <a:pt x="24" y="81"/>
                  </a:cubicBezTo>
                  <a:cubicBezTo>
                    <a:pt x="27" y="82"/>
                    <a:pt x="28" y="82"/>
                    <a:pt x="30" y="80"/>
                  </a:cubicBezTo>
                  <a:cubicBezTo>
                    <a:pt x="30" y="79"/>
                    <a:pt x="32" y="79"/>
                    <a:pt x="33" y="79"/>
                  </a:cubicBezTo>
                  <a:cubicBezTo>
                    <a:pt x="35" y="77"/>
                    <a:pt x="37" y="76"/>
                    <a:pt x="39" y="76"/>
                  </a:cubicBezTo>
                  <a:cubicBezTo>
                    <a:pt x="41" y="75"/>
                    <a:pt x="46" y="73"/>
                    <a:pt x="44" y="77"/>
                  </a:cubicBezTo>
                  <a:cubicBezTo>
                    <a:pt x="44" y="79"/>
                    <a:pt x="43" y="81"/>
                    <a:pt x="44" y="83"/>
                  </a:cubicBezTo>
                  <a:cubicBezTo>
                    <a:pt x="45" y="85"/>
                    <a:pt x="47" y="87"/>
                    <a:pt x="49" y="88"/>
                  </a:cubicBezTo>
                  <a:cubicBezTo>
                    <a:pt x="51" y="90"/>
                    <a:pt x="54" y="89"/>
                    <a:pt x="56" y="90"/>
                  </a:cubicBezTo>
                  <a:cubicBezTo>
                    <a:pt x="57" y="91"/>
                    <a:pt x="58" y="92"/>
                    <a:pt x="59" y="92"/>
                  </a:cubicBezTo>
                  <a:cubicBezTo>
                    <a:pt x="60" y="92"/>
                    <a:pt x="61" y="93"/>
                    <a:pt x="61" y="94"/>
                  </a:cubicBezTo>
                  <a:cubicBezTo>
                    <a:pt x="63" y="94"/>
                    <a:pt x="68" y="93"/>
                    <a:pt x="68" y="96"/>
                  </a:cubicBezTo>
                  <a:cubicBezTo>
                    <a:pt x="69" y="98"/>
                    <a:pt x="68" y="98"/>
                    <a:pt x="69" y="100"/>
                  </a:cubicBezTo>
                  <a:cubicBezTo>
                    <a:pt x="70" y="101"/>
                    <a:pt x="69" y="101"/>
                    <a:pt x="68" y="102"/>
                  </a:cubicBezTo>
                  <a:cubicBezTo>
                    <a:pt x="68" y="102"/>
                    <a:pt x="70" y="107"/>
                    <a:pt x="70" y="108"/>
                  </a:cubicBezTo>
                  <a:cubicBezTo>
                    <a:pt x="70" y="109"/>
                    <a:pt x="78" y="108"/>
                    <a:pt x="79" y="108"/>
                  </a:cubicBezTo>
                  <a:cubicBezTo>
                    <a:pt x="79" y="110"/>
                    <a:pt x="78" y="113"/>
                    <a:pt x="80" y="114"/>
                  </a:cubicBezTo>
                  <a:cubicBezTo>
                    <a:pt x="83" y="116"/>
                    <a:pt x="83" y="118"/>
                    <a:pt x="82" y="122"/>
                  </a:cubicBezTo>
                  <a:cubicBezTo>
                    <a:pt x="81" y="124"/>
                    <a:pt x="80" y="127"/>
                    <a:pt x="81" y="130"/>
                  </a:cubicBezTo>
                  <a:cubicBezTo>
                    <a:pt x="81" y="131"/>
                    <a:pt x="82" y="133"/>
                    <a:pt x="82" y="135"/>
                  </a:cubicBezTo>
                  <a:cubicBezTo>
                    <a:pt x="82" y="136"/>
                    <a:pt x="80" y="138"/>
                    <a:pt x="82" y="138"/>
                  </a:cubicBezTo>
                  <a:cubicBezTo>
                    <a:pt x="83" y="139"/>
                    <a:pt x="86" y="140"/>
                    <a:pt x="88" y="139"/>
                  </a:cubicBezTo>
                  <a:cubicBezTo>
                    <a:pt x="90" y="137"/>
                    <a:pt x="94" y="144"/>
                    <a:pt x="93" y="145"/>
                  </a:cubicBezTo>
                  <a:cubicBezTo>
                    <a:pt x="93" y="146"/>
                    <a:pt x="93" y="147"/>
                    <a:pt x="94" y="148"/>
                  </a:cubicBezTo>
                  <a:cubicBezTo>
                    <a:pt x="95" y="149"/>
                    <a:pt x="97" y="147"/>
                    <a:pt x="98" y="148"/>
                  </a:cubicBezTo>
                  <a:cubicBezTo>
                    <a:pt x="102" y="150"/>
                    <a:pt x="98" y="154"/>
                    <a:pt x="98" y="157"/>
                  </a:cubicBezTo>
                  <a:cubicBezTo>
                    <a:pt x="100" y="154"/>
                    <a:pt x="102" y="160"/>
                    <a:pt x="102" y="160"/>
                  </a:cubicBezTo>
                  <a:cubicBezTo>
                    <a:pt x="103" y="164"/>
                    <a:pt x="101" y="165"/>
                    <a:pt x="98" y="166"/>
                  </a:cubicBezTo>
                  <a:cubicBezTo>
                    <a:pt x="94" y="168"/>
                    <a:pt x="92" y="170"/>
                    <a:pt x="90" y="173"/>
                  </a:cubicBezTo>
                  <a:cubicBezTo>
                    <a:pt x="89" y="175"/>
                    <a:pt x="88" y="176"/>
                    <a:pt x="86" y="177"/>
                  </a:cubicBezTo>
                  <a:cubicBezTo>
                    <a:pt x="85" y="179"/>
                    <a:pt x="83" y="180"/>
                    <a:pt x="81" y="182"/>
                  </a:cubicBezTo>
                  <a:cubicBezTo>
                    <a:pt x="83" y="182"/>
                    <a:pt x="85" y="181"/>
                    <a:pt x="86" y="181"/>
                  </a:cubicBezTo>
                  <a:cubicBezTo>
                    <a:pt x="87" y="181"/>
                    <a:pt x="88" y="183"/>
                    <a:pt x="89" y="183"/>
                  </a:cubicBezTo>
                  <a:cubicBezTo>
                    <a:pt x="89" y="184"/>
                    <a:pt x="90" y="185"/>
                    <a:pt x="91" y="186"/>
                  </a:cubicBezTo>
                  <a:cubicBezTo>
                    <a:pt x="92" y="187"/>
                    <a:pt x="93" y="186"/>
                    <a:pt x="94" y="187"/>
                  </a:cubicBezTo>
                  <a:cubicBezTo>
                    <a:pt x="96" y="189"/>
                    <a:pt x="100" y="190"/>
                    <a:pt x="101" y="193"/>
                  </a:cubicBezTo>
                  <a:cubicBezTo>
                    <a:pt x="102" y="195"/>
                    <a:pt x="103" y="199"/>
                    <a:pt x="104" y="201"/>
                  </a:cubicBezTo>
                  <a:cubicBezTo>
                    <a:pt x="105" y="200"/>
                    <a:pt x="106" y="199"/>
                    <a:pt x="107" y="197"/>
                  </a:cubicBezTo>
                  <a:cubicBezTo>
                    <a:pt x="107" y="196"/>
                    <a:pt x="108" y="194"/>
                    <a:pt x="109" y="193"/>
                  </a:cubicBezTo>
                  <a:cubicBezTo>
                    <a:pt x="110" y="190"/>
                    <a:pt x="113" y="189"/>
                    <a:pt x="116" y="187"/>
                  </a:cubicBezTo>
                  <a:cubicBezTo>
                    <a:pt x="118" y="185"/>
                    <a:pt x="118" y="183"/>
                    <a:pt x="119" y="180"/>
                  </a:cubicBezTo>
                  <a:cubicBezTo>
                    <a:pt x="121" y="176"/>
                    <a:pt x="124" y="175"/>
                    <a:pt x="126" y="172"/>
                  </a:cubicBezTo>
                  <a:cubicBezTo>
                    <a:pt x="129" y="169"/>
                    <a:pt x="126" y="165"/>
                    <a:pt x="127" y="161"/>
                  </a:cubicBezTo>
                  <a:cubicBezTo>
                    <a:pt x="128" y="160"/>
                    <a:pt x="128" y="159"/>
                    <a:pt x="128" y="157"/>
                  </a:cubicBezTo>
                  <a:cubicBezTo>
                    <a:pt x="128" y="156"/>
                    <a:pt x="128" y="156"/>
                    <a:pt x="129" y="156"/>
                  </a:cubicBezTo>
                  <a:cubicBezTo>
                    <a:pt x="131" y="155"/>
                    <a:pt x="132" y="153"/>
                    <a:pt x="133" y="152"/>
                  </a:cubicBezTo>
                  <a:cubicBezTo>
                    <a:pt x="134" y="151"/>
                    <a:pt x="135" y="150"/>
                    <a:pt x="137" y="149"/>
                  </a:cubicBezTo>
                  <a:cubicBezTo>
                    <a:pt x="138" y="149"/>
                    <a:pt x="139" y="148"/>
                    <a:pt x="141" y="147"/>
                  </a:cubicBezTo>
                  <a:cubicBezTo>
                    <a:pt x="142" y="147"/>
                    <a:pt x="143" y="148"/>
                    <a:pt x="144" y="148"/>
                  </a:cubicBezTo>
                  <a:cubicBezTo>
                    <a:pt x="145" y="148"/>
                    <a:pt x="144" y="147"/>
                    <a:pt x="144" y="147"/>
                  </a:cubicBezTo>
                  <a:cubicBezTo>
                    <a:pt x="143" y="146"/>
                    <a:pt x="147" y="145"/>
                    <a:pt x="147" y="145"/>
                  </a:cubicBezTo>
                  <a:cubicBezTo>
                    <a:pt x="147" y="145"/>
                    <a:pt x="149" y="142"/>
                    <a:pt x="149" y="143"/>
                  </a:cubicBezTo>
                  <a:cubicBezTo>
                    <a:pt x="150" y="144"/>
                    <a:pt x="155" y="142"/>
                    <a:pt x="155" y="142"/>
                  </a:cubicBezTo>
                  <a:cubicBezTo>
                    <a:pt x="156" y="142"/>
                    <a:pt x="155" y="143"/>
                    <a:pt x="156" y="143"/>
                  </a:cubicBezTo>
                  <a:cubicBezTo>
                    <a:pt x="157" y="143"/>
                    <a:pt x="160" y="143"/>
                    <a:pt x="161" y="142"/>
                  </a:cubicBezTo>
                  <a:cubicBezTo>
                    <a:pt x="162" y="141"/>
                    <a:pt x="162" y="140"/>
                    <a:pt x="163" y="139"/>
                  </a:cubicBezTo>
                  <a:cubicBezTo>
                    <a:pt x="164" y="139"/>
                    <a:pt x="165" y="138"/>
                    <a:pt x="165" y="137"/>
                  </a:cubicBezTo>
                  <a:cubicBezTo>
                    <a:pt x="166" y="136"/>
                    <a:pt x="165" y="134"/>
                    <a:pt x="166" y="133"/>
                  </a:cubicBezTo>
                  <a:cubicBezTo>
                    <a:pt x="167" y="132"/>
                    <a:pt x="168" y="131"/>
                    <a:pt x="169" y="130"/>
                  </a:cubicBezTo>
                  <a:cubicBezTo>
                    <a:pt x="171" y="127"/>
                    <a:pt x="172" y="126"/>
                    <a:pt x="172" y="123"/>
                  </a:cubicBezTo>
                  <a:cubicBezTo>
                    <a:pt x="172" y="121"/>
                    <a:pt x="172" y="120"/>
                    <a:pt x="173" y="118"/>
                  </a:cubicBezTo>
                  <a:cubicBezTo>
                    <a:pt x="173" y="117"/>
                    <a:pt x="174" y="117"/>
                    <a:pt x="175" y="116"/>
                  </a:cubicBezTo>
                  <a:cubicBezTo>
                    <a:pt x="176" y="115"/>
                    <a:pt x="175" y="113"/>
                    <a:pt x="175" y="112"/>
                  </a:cubicBezTo>
                  <a:cubicBezTo>
                    <a:pt x="175" y="110"/>
                    <a:pt x="176" y="109"/>
                    <a:pt x="176" y="107"/>
                  </a:cubicBezTo>
                  <a:cubicBezTo>
                    <a:pt x="177" y="104"/>
                    <a:pt x="176" y="101"/>
                    <a:pt x="176" y="98"/>
                  </a:cubicBezTo>
                  <a:cubicBezTo>
                    <a:pt x="176" y="96"/>
                    <a:pt x="175" y="94"/>
                    <a:pt x="176" y="93"/>
                  </a:cubicBezTo>
                  <a:cubicBezTo>
                    <a:pt x="177" y="91"/>
                    <a:pt x="176" y="92"/>
                    <a:pt x="176" y="90"/>
                  </a:cubicBezTo>
                  <a:cubicBezTo>
                    <a:pt x="176" y="90"/>
                    <a:pt x="178" y="91"/>
                    <a:pt x="178" y="91"/>
                  </a:cubicBezTo>
                  <a:cubicBezTo>
                    <a:pt x="178" y="91"/>
                    <a:pt x="178" y="90"/>
                    <a:pt x="178" y="90"/>
                  </a:cubicBezTo>
                  <a:cubicBezTo>
                    <a:pt x="178" y="90"/>
                    <a:pt x="179" y="90"/>
                    <a:pt x="179" y="90"/>
                  </a:cubicBezTo>
                  <a:cubicBezTo>
                    <a:pt x="181" y="90"/>
                    <a:pt x="182" y="87"/>
                    <a:pt x="182" y="86"/>
                  </a:cubicBezTo>
                  <a:cubicBezTo>
                    <a:pt x="183" y="85"/>
                    <a:pt x="184" y="83"/>
                    <a:pt x="185" y="81"/>
                  </a:cubicBezTo>
                  <a:cubicBezTo>
                    <a:pt x="187" y="79"/>
                    <a:pt x="189" y="79"/>
                    <a:pt x="190" y="77"/>
                  </a:cubicBezTo>
                  <a:cubicBezTo>
                    <a:pt x="195" y="71"/>
                    <a:pt x="199" y="64"/>
                    <a:pt x="196" y="57"/>
                  </a:cubicBezTo>
                  <a:cubicBezTo>
                    <a:pt x="194" y="53"/>
                    <a:pt x="198" y="60"/>
                    <a:pt x="196" y="57"/>
                  </a:cubicBezTo>
                  <a:close/>
                  <a:moveTo>
                    <a:pt x="115" y="186"/>
                  </a:moveTo>
                  <a:cubicBezTo>
                    <a:pt x="113" y="187"/>
                    <a:pt x="112" y="189"/>
                    <a:pt x="110" y="190"/>
                  </a:cubicBezTo>
                  <a:cubicBezTo>
                    <a:pt x="107" y="191"/>
                    <a:pt x="112" y="188"/>
                    <a:pt x="112" y="187"/>
                  </a:cubicBezTo>
                  <a:cubicBezTo>
                    <a:pt x="113" y="186"/>
                    <a:pt x="114" y="184"/>
                    <a:pt x="116" y="182"/>
                  </a:cubicBezTo>
                  <a:cubicBezTo>
                    <a:pt x="118" y="180"/>
                    <a:pt x="117" y="184"/>
                    <a:pt x="115" y="186"/>
                  </a:cubicBezTo>
                  <a:cubicBezTo>
                    <a:pt x="115" y="186"/>
                    <a:pt x="116" y="185"/>
                    <a:pt x="115" y="186"/>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4" name="Freeform 629"/>
            <p:cNvSpPr>
              <a:spLocks/>
            </p:cNvSpPr>
            <p:nvPr/>
          </p:nvSpPr>
          <p:spPr bwMode="auto">
            <a:xfrm>
              <a:off x="8961338" y="10485681"/>
              <a:ext cx="251592" cy="261215"/>
            </a:xfrm>
            <a:custGeom>
              <a:avLst/>
              <a:gdLst>
                <a:gd name="T0" fmla="*/ 21 w 27"/>
                <a:gd name="T1" fmla="*/ 10 h 28"/>
                <a:gd name="T2" fmla="*/ 17 w 27"/>
                <a:gd name="T3" fmla="*/ 7 h 28"/>
                <a:gd name="T4" fmla="*/ 14 w 27"/>
                <a:gd name="T5" fmla="*/ 6 h 28"/>
                <a:gd name="T6" fmla="*/ 11 w 27"/>
                <a:gd name="T7" fmla="*/ 3 h 28"/>
                <a:gd name="T8" fmla="*/ 6 w 27"/>
                <a:gd name="T9" fmla="*/ 2 h 28"/>
                <a:gd name="T10" fmla="*/ 4 w 27"/>
                <a:gd name="T11" fmla="*/ 3 h 28"/>
                <a:gd name="T12" fmla="*/ 3 w 27"/>
                <a:gd name="T13" fmla="*/ 6 h 28"/>
                <a:gd name="T14" fmla="*/ 3 w 27"/>
                <a:gd name="T15" fmla="*/ 12 h 28"/>
                <a:gd name="T16" fmla="*/ 2 w 27"/>
                <a:gd name="T17" fmla="*/ 17 h 28"/>
                <a:gd name="T18" fmla="*/ 1 w 27"/>
                <a:gd name="T19" fmla="*/ 22 h 28"/>
                <a:gd name="T20" fmla="*/ 4 w 27"/>
                <a:gd name="T21" fmla="*/ 25 h 28"/>
                <a:gd name="T22" fmla="*/ 9 w 27"/>
                <a:gd name="T23" fmla="*/ 26 h 28"/>
                <a:gd name="T24" fmla="*/ 13 w 27"/>
                <a:gd name="T25" fmla="*/ 28 h 28"/>
                <a:gd name="T26" fmla="*/ 19 w 27"/>
                <a:gd name="T27" fmla="*/ 28 h 28"/>
                <a:gd name="T28" fmla="*/ 24 w 27"/>
                <a:gd name="T29" fmla="*/ 25 h 28"/>
                <a:gd name="T30" fmla="*/ 26 w 27"/>
                <a:gd name="T31" fmla="*/ 19 h 28"/>
                <a:gd name="T32" fmla="*/ 24 w 27"/>
                <a:gd name="T33" fmla="*/ 14 h 28"/>
                <a:gd name="T34" fmla="*/ 21 w 27"/>
                <a:gd name="T35" fmla="*/ 10 h 28"/>
                <a:gd name="T36" fmla="*/ 21 w 27"/>
                <a:gd name="T37" fmla="*/ 1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8">
                  <a:moveTo>
                    <a:pt x="21" y="10"/>
                  </a:moveTo>
                  <a:cubicBezTo>
                    <a:pt x="20" y="8"/>
                    <a:pt x="18" y="8"/>
                    <a:pt x="17" y="7"/>
                  </a:cubicBezTo>
                  <a:cubicBezTo>
                    <a:pt x="16" y="6"/>
                    <a:pt x="15" y="7"/>
                    <a:pt x="14" y="6"/>
                  </a:cubicBezTo>
                  <a:cubicBezTo>
                    <a:pt x="13" y="5"/>
                    <a:pt x="12" y="4"/>
                    <a:pt x="11" y="3"/>
                  </a:cubicBezTo>
                  <a:cubicBezTo>
                    <a:pt x="10" y="0"/>
                    <a:pt x="9" y="1"/>
                    <a:pt x="6" y="2"/>
                  </a:cubicBezTo>
                  <a:cubicBezTo>
                    <a:pt x="5" y="2"/>
                    <a:pt x="5" y="1"/>
                    <a:pt x="4" y="3"/>
                  </a:cubicBezTo>
                  <a:cubicBezTo>
                    <a:pt x="3" y="4"/>
                    <a:pt x="3" y="5"/>
                    <a:pt x="3" y="6"/>
                  </a:cubicBezTo>
                  <a:cubicBezTo>
                    <a:pt x="3" y="8"/>
                    <a:pt x="3" y="10"/>
                    <a:pt x="3" y="12"/>
                  </a:cubicBezTo>
                  <a:cubicBezTo>
                    <a:pt x="3" y="13"/>
                    <a:pt x="3" y="15"/>
                    <a:pt x="2" y="17"/>
                  </a:cubicBezTo>
                  <a:cubicBezTo>
                    <a:pt x="0" y="19"/>
                    <a:pt x="0" y="19"/>
                    <a:pt x="1" y="22"/>
                  </a:cubicBezTo>
                  <a:cubicBezTo>
                    <a:pt x="2" y="24"/>
                    <a:pt x="2" y="24"/>
                    <a:pt x="4" y="25"/>
                  </a:cubicBezTo>
                  <a:cubicBezTo>
                    <a:pt x="6" y="25"/>
                    <a:pt x="8" y="25"/>
                    <a:pt x="9" y="26"/>
                  </a:cubicBezTo>
                  <a:cubicBezTo>
                    <a:pt x="10" y="26"/>
                    <a:pt x="12" y="28"/>
                    <a:pt x="13" y="28"/>
                  </a:cubicBezTo>
                  <a:cubicBezTo>
                    <a:pt x="15" y="27"/>
                    <a:pt x="17" y="28"/>
                    <a:pt x="19" y="28"/>
                  </a:cubicBezTo>
                  <a:cubicBezTo>
                    <a:pt x="20" y="28"/>
                    <a:pt x="23" y="26"/>
                    <a:pt x="24" y="25"/>
                  </a:cubicBezTo>
                  <a:cubicBezTo>
                    <a:pt x="26" y="23"/>
                    <a:pt x="27" y="21"/>
                    <a:pt x="26" y="19"/>
                  </a:cubicBezTo>
                  <a:cubicBezTo>
                    <a:pt x="25" y="17"/>
                    <a:pt x="25" y="16"/>
                    <a:pt x="24" y="14"/>
                  </a:cubicBezTo>
                  <a:cubicBezTo>
                    <a:pt x="24" y="12"/>
                    <a:pt x="23" y="11"/>
                    <a:pt x="21" y="10"/>
                  </a:cubicBezTo>
                  <a:cubicBezTo>
                    <a:pt x="20" y="9"/>
                    <a:pt x="22" y="10"/>
                    <a:pt x="21"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5" name="Freeform 630"/>
            <p:cNvSpPr>
              <a:spLocks/>
            </p:cNvSpPr>
            <p:nvPr/>
          </p:nvSpPr>
          <p:spPr bwMode="auto">
            <a:xfrm>
              <a:off x="8241593" y="10074745"/>
              <a:ext cx="961783" cy="1672412"/>
            </a:xfrm>
            <a:custGeom>
              <a:avLst/>
              <a:gdLst>
                <a:gd name="T0" fmla="*/ 80 w 103"/>
                <a:gd name="T1" fmla="*/ 52 h 179"/>
                <a:gd name="T2" fmla="*/ 85 w 103"/>
                <a:gd name="T3" fmla="*/ 42 h 179"/>
                <a:gd name="T4" fmla="*/ 102 w 103"/>
                <a:gd name="T5" fmla="*/ 29 h 179"/>
                <a:gd name="T6" fmla="*/ 99 w 103"/>
                <a:gd name="T7" fmla="*/ 21 h 179"/>
                <a:gd name="T8" fmla="*/ 94 w 103"/>
                <a:gd name="T9" fmla="*/ 29 h 179"/>
                <a:gd name="T10" fmla="*/ 82 w 103"/>
                <a:gd name="T11" fmla="*/ 30 h 179"/>
                <a:gd name="T12" fmla="*/ 79 w 103"/>
                <a:gd name="T13" fmla="*/ 28 h 179"/>
                <a:gd name="T14" fmla="*/ 81 w 103"/>
                <a:gd name="T15" fmla="*/ 22 h 179"/>
                <a:gd name="T16" fmla="*/ 64 w 103"/>
                <a:gd name="T17" fmla="*/ 9 h 179"/>
                <a:gd name="T18" fmla="*/ 57 w 103"/>
                <a:gd name="T19" fmla="*/ 2 h 179"/>
                <a:gd name="T20" fmla="*/ 48 w 103"/>
                <a:gd name="T21" fmla="*/ 4 h 179"/>
                <a:gd name="T22" fmla="*/ 39 w 103"/>
                <a:gd name="T23" fmla="*/ 1 h 179"/>
                <a:gd name="T24" fmla="*/ 35 w 103"/>
                <a:gd name="T25" fmla="*/ 9 h 179"/>
                <a:gd name="T26" fmla="*/ 27 w 103"/>
                <a:gd name="T27" fmla="*/ 22 h 179"/>
                <a:gd name="T28" fmla="*/ 25 w 103"/>
                <a:gd name="T29" fmla="*/ 32 h 179"/>
                <a:gd name="T30" fmla="*/ 21 w 103"/>
                <a:gd name="T31" fmla="*/ 39 h 179"/>
                <a:gd name="T32" fmla="*/ 19 w 103"/>
                <a:gd name="T33" fmla="*/ 47 h 179"/>
                <a:gd name="T34" fmla="*/ 17 w 103"/>
                <a:gd name="T35" fmla="*/ 52 h 179"/>
                <a:gd name="T36" fmla="*/ 20 w 103"/>
                <a:gd name="T37" fmla="*/ 61 h 179"/>
                <a:gd name="T38" fmla="*/ 18 w 103"/>
                <a:gd name="T39" fmla="*/ 79 h 179"/>
                <a:gd name="T40" fmla="*/ 15 w 103"/>
                <a:gd name="T41" fmla="*/ 94 h 179"/>
                <a:gd name="T42" fmla="*/ 10 w 103"/>
                <a:gd name="T43" fmla="*/ 117 h 179"/>
                <a:gd name="T44" fmla="*/ 13 w 103"/>
                <a:gd name="T45" fmla="*/ 130 h 179"/>
                <a:gd name="T46" fmla="*/ 12 w 103"/>
                <a:gd name="T47" fmla="*/ 135 h 179"/>
                <a:gd name="T48" fmla="*/ 8 w 103"/>
                <a:gd name="T49" fmla="*/ 147 h 179"/>
                <a:gd name="T50" fmla="*/ 5 w 103"/>
                <a:gd name="T51" fmla="*/ 156 h 179"/>
                <a:gd name="T52" fmla="*/ 8 w 103"/>
                <a:gd name="T53" fmla="*/ 170 h 179"/>
                <a:gd name="T54" fmla="*/ 13 w 103"/>
                <a:gd name="T55" fmla="*/ 176 h 179"/>
                <a:gd name="T56" fmla="*/ 23 w 103"/>
                <a:gd name="T57" fmla="*/ 178 h 179"/>
                <a:gd name="T58" fmla="*/ 27 w 103"/>
                <a:gd name="T59" fmla="*/ 179 h 179"/>
                <a:gd name="T60" fmla="*/ 24 w 103"/>
                <a:gd name="T61" fmla="*/ 169 h 179"/>
                <a:gd name="T62" fmla="*/ 25 w 103"/>
                <a:gd name="T63" fmla="*/ 163 h 179"/>
                <a:gd name="T64" fmla="*/ 28 w 103"/>
                <a:gd name="T65" fmla="*/ 163 h 179"/>
                <a:gd name="T66" fmla="*/ 31 w 103"/>
                <a:gd name="T67" fmla="*/ 157 h 179"/>
                <a:gd name="T68" fmla="*/ 40 w 103"/>
                <a:gd name="T69" fmla="*/ 151 h 179"/>
                <a:gd name="T70" fmla="*/ 41 w 103"/>
                <a:gd name="T71" fmla="*/ 145 h 179"/>
                <a:gd name="T72" fmla="*/ 32 w 103"/>
                <a:gd name="T73" fmla="*/ 140 h 179"/>
                <a:gd name="T74" fmla="*/ 39 w 103"/>
                <a:gd name="T75" fmla="*/ 131 h 179"/>
                <a:gd name="T76" fmla="*/ 43 w 103"/>
                <a:gd name="T77" fmla="*/ 124 h 179"/>
                <a:gd name="T78" fmla="*/ 48 w 103"/>
                <a:gd name="T79" fmla="*/ 116 h 179"/>
                <a:gd name="T80" fmla="*/ 51 w 103"/>
                <a:gd name="T81" fmla="*/ 114 h 179"/>
                <a:gd name="T82" fmla="*/ 45 w 103"/>
                <a:gd name="T83" fmla="*/ 113 h 179"/>
                <a:gd name="T84" fmla="*/ 54 w 103"/>
                <a:gd name="T85" fmla="*/ 108 h 179"/>
                <a:gd name="T86" fmla="*/ 58 w 103"/>
                <a:gd name="T87" fmla="*/ 102 h 179"/>
                <a:gd name="T88" fmla="*/ 59 w 103"/>
                <a:gd name="T89" fmla="*/ 97 h 179"/>
                <a:gd name="T90" fmla="*/ 60 w 103"/>
                <a:gd name="T91" fmla="*/ 96 h 179"/>
                <a:gd name="T92" fmla="*/ 76 w 103"/>
                <a:gd name="T93" fmla="*/ 93 h 179"/>
                <a:gd name="T94" fmla="*/ 84 w 103"/>
                <a:gd name="T95" fmla="*/ 87 h 179"/>
                <a:gd name="T96" fmla="*/ 83 w 103"/>
                <a:gd name="T97" fmla="*/ 78 h 179"/>
                <a:gd name="T98" fmla="*/ 78 w 103"/>
                <a:gd name="T99" fmla="*/ 69 h 179"/>
                <a:gd name="T100" fmla="*/ 78 w 103"/>
                <a:gd name="T101" fmla="*/ 66 h 179"/>
                <a:gd name="T102" fmla="*/ 78 w 103"/>
                <a:gd name="T103" fmla="*/ 62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3" h="179">
                  <a:moveTo>
                    <a:pt x="78" y="62"/>
                  </a:moveTo>
                  <a:cubicBezTo>
                    <a:pt x="81" y="59"/>
                    <a:pt x="79" y="56"/>
                    <a:pt x="80" y="52"/>
                  </a:cubicBezTo>
                  <a:cubicBezTo>
                    <a:pt x="80" y="51"/>
                    <a:pt x="80" y="49"/>
                    <a:pt x="80" y="48"/>
                  </a:cubicBezTo>
                  <a:cubicBezTo>
                    <a:pt x="81" y="45"/>
                    <a:pt x="83" y="44"/>
                    <a:pt x="85" y="42"/>
                  </a:cubicBezTo>
                  <a:cubicBezTo>
                    <a:pt x="89" y="39"/>
                    <a:pt x="91" y="34"/>
                    <a:pt x="95" y="31"/>
                  </a:cubicBezTo>
                  <a:cubicBezTo>
                    <a:pt x="97" y="30"/>
                    <a:pt x="100" y="30"/>
                    <a:pt x="102" y="29"/>
                  </a:cubicBezTo>
                  <a:cubicBezTo>
                    <a:pt x="103" y="27"/>
                    <a:pt x="102" y="24"/>
                    <a:pt x="101" y="23"/>
                  </a:cubicBezTo>
                  <a:cubicBezTo>
                    <a:pt x="100" y="21"/>
                    <a:pt x="101" y="21"/>
                    <a:pt x="99" y="21"/>
                  </a:cubicBezTo>
                  <a:cubicBezTo>
                    <a:pt x="97" y="20"/>
                    <a:pt x="98" y="24"/>
                    <a:pt x="97" y="25"/>
                  </a:cubicBezTo>
                  <a:cubicBezTo>
                    <a:pt x="96" y="26"/>
                    <a:pt x="95" y="28"/>
                    <a:pt x="94" y="29"/>
                  </a:cubicBezTo>
                  <a:cubicBezTo>
                    <a:pt x="93" y="30"/>
                    <a:pt x="90" y="29"/>
                    <a:pt x="88" y="30"/>
                  </a:cubicBezTo>
                  <a:cubicBezTo>
                    <a:pt x="87" y="32"/>
                    <a:pt x="84" y="30"/>
                    <a:pt x="82" y="30"/>
                  </a:cubicBezTo>
                  <a:cubicBezTo>
                    <a:pt x="81" y="30"/>
                    <a:pt x="79" y="31"/>
                    <a:pt x="78" y="30"/>
                  </a:cubicBezTo>
                  <a:cubicBezTo>
                    <a:pt x="76" y="30"/>
                    <a:pt x="79" y="28"/>
                    <a:pt x="79" y="28"/>
                  </a:cubicBezTo>
                  <a:cubicBezTo>
                    <a:pt x="80" y="27"/>
                    <a:pt x="79" y="26"/>
                    <a:pt x="79" y="26"/>
                  </a:cubicBezTo>
                  <a:cubicBezTo>
                    <a:pt x="79" y="24"/>
                    <a:pt x="80" y="23"/>
                    <a:pt x="81" y="22"/>
                  </a:cubicBezTo>
                  <a:cubicBezTo>
                    <a:pt x="85" y="18"/>
                    <a:pt x="77" y="16"/>
                    <a:pt x="74" y="14"/>
                  </a:cubicBezTo>
                  <a:cubicBezTo>
                    <a:pt x="71" y="12"/>
                    <a:pt x="67" y="12"/>
                    <a:pt x="64" y="9"/>
                  </a:cubicBezTo>
                  <a:cubicBezTo>
                    <a:pt x="63" y="8"/>
                    <a:pt x="61" y="7"/>
                    <a:pt x="60" y="6"/>
                  </a:cubicBezTo>
                  <a:cubicBezTo>
                    <a:pt x="59" y="4"/>
                    <a:pt x="58" y="2"/>
                    <a:pt x="57" y="2"/>
                  </a:cubicBezTo>
                  <a:cubicBezTo>
                    <a:pt x="56" y="1"/>
                    <a:pt x="53" y="1"/>
                    <a:pt x="52" y="2"/>
                  </a:cubicBezTo>
                  <a:cubicBezTo>
                    <a:pt x="51" y="3"/>
                    <a:pt x="50" y="6"/>
                    <a:pt x="48" y="4"/>
                  </a:cubicBezTo>
                  <a:cubicBezTo>
                    <a:pt x="47" y="2"/>
                    <a:pt x="45" y="2"/>
                    <a:pt x="43" y="2"/>
                  </a:cubicBezTo>
                  <a:cubicBezTo>
                    <a:pt x="41" y="2"/>
                    <a:pt x="41" y="0"/>
                    <a:pt x="39" y="1"/>
                  </a:cubicBezTo>
                  <a:cubicBezTo>
                    <a:pt x="38" y="2"/>
                    <a:pt x="35" y="3"/>
                    <a:pt x="35" y="4"/>
                  </a:cubicBezTo>
                  <a:cubicBezTo>
                    <a:pt x="34" y="6"/>
                    <a:pt x="35" y="8"/>
                    <a:pt x="35" y="9"/>
                  </a:cubicBezTo>
                  <a:cubicBezTo>
                    <a:pt x="34" y="13"/>
                    <a:pt x="31" y="13"/>
                    <a:pt x="28" y="14"/>
                  </a:cubicBezTo>
                  <a:cubicBezTo>
                    <a:pt x="26" y="15"/>
                    <a:pt x="27" y="20"/>
                    <a:pt x="27" y="22"/>
                  </a:cubicBezTo>
                  <a:cubicBezTo>
                    <a:pt x="27" y="24"/>
                    <a:pt x="28" y="26"/>
                    <a:pt x="28" y="27"/>
                  </a:cubicBezTo>
                  <a:cubicBezTo>
                    <a:pt x="28" y="28"/>
                    <a:pt x="25" y="31"/>
                    <a:pt x="25" y="32"/>
                  </a:cubicBezTo>
                  <a:cubicBezTo>
                    <a:pt x="24" y="33"/>
                    <a:pt x="21" y="35"/>
                    <a:pt x="21" y="36"/>
                  </a:cubicBezTo>
                  <a:cubicBezTo>
                    <a:pt x="21" y="37"/>
                    <a:pt x="21" y="38"/>
                    <a:pt x="21" y="39"/>
                  </a:cubicBezTo>
                  <a:cubicBezTo>
                    <a:pt x="21" y="40"/>
                    <a:pt x="20" y="41"/>
                    <a:pt x="20" y="42"/>
                  </a:cubicBezTo>
                  <a:cubicBezTo>
                    <a:pt x="20" y="43"/>
                    <a:pt x="21" y="46"/>
                    <a:pt x="19" y="47"/>
                  </a:cubicBezTo>
                  <a:cubicBezTo>
                    <a:pt x="19" y="48"/>
                    <a:pt x="19" y="50"/>
                    <a:pt x="19" y="51"/>
                  </a:cubicBezTo>
                  <a:cubicBezTo>
                    <a:pt x="18" y="51"/>
                    <a:pt x="17" y="51"/>
                    <a:pt x="17" y="52"/>
                  </a:cubicBezTo>
                  <a:cubicBezTo>
                    <a:pt x="17" y="54"/>
                    <a:pt x="19" y="55"/>
                    <a:pt x="19" y="57"/>
                  </a:cubicBezTo>
                  <a:cubicBezTo>
                    <a:pt x="19" y="58"/>
                    <a:pt x="19" y="60"/>
                    <a:pt x="20" y="61"/>
                  </a:cubicBezTo>
                  <a:cubicBezTo>
                    <a:pt x="22" y="65"/>
                    <a:pt x="18" y="69"/>
                    <a:pt x="18" y="73"/>
                  </a:cubicBezTo>
                  <a:cubicBezTo>
                    <a:pt x="17" y="75"/>
                    <a:pt x="19" y="77"/>
                    <a:pt x="18" y="79"/>
                  </a:cubicBezTo>
                  <a:cubicBezTo>
                    <a:pt x="17" y="80"/>
                    <a:pt x="15" y="81"/>
                    <a:pt x="14" y="83"/>
                  </a:cubicBezTo>
                  <a:cubicBezTo>
                    <a:pt x="13" y="85"/>
                    <a:pt x="17" y="93"/>
                    <a:pt x="15" y="94"/>
                  </a:cubicBezTo>
                  <a:cubicBezTo>
                    <a:pt x="11" y="96"/>
                    <a:pt x="12" y="101"/>
                    <a:pt x="11" y="105"/>
                  </a:cubicBezTo>
                  <a:cubicBezTo>
                    <a:pt x="9" y="108"/>
                    <a:pt x="10" y="113"/>
                    <a:pt x="10" y="117"/>
                  </a:cubicBezTo>
                  <a:cubicBezTo>
                    <a:pt x="10" y="120"/>
                    <a:pt x="10" y="123"/>
                    <a:pt x="10" y="126"/>
                  </a:cubicBezTo>
                  <a:cubicBezTo>
                    <a:pt x="10" y="127"/>
                    <a:pt x="15" y="130"/>
                    <a:pt x="13" y="130"/>
                  </a:cubicBezTo>
                  <a:cubicBezTo>
                    <a:pt x="13" y="130"/>
                    <a:pt x="9" y="131"/>
                    <a:pt x="11" y="132"/>
                  </a:cubicBezTo>
                  <a:cubicBezTo>
                    <a:pt x="13" y="132"/>
                    <a:pt x="13" y="133"/>
                    <a:pt x="12" y="135"/>
                  </a:cubicBezTo>
                  <a:cubicBezTo>
                    <a:pt x="11" y="137"/>
                    <a:pt x="11" y="139"/>
                    <a:pt x="11" y="142"/>
                  </a:cubicBezTo>
                  <a:cubicBezTo>
                    <a:pt x="11" y="144"/>
                    <a:pt x="9" y="145"/>
                    <a:pt x="8" y="147"/>
                  </a:cubicBezTo>
                  <a:cubicBezTo>
                    <a:pt x="7" y="148"/>
                    <a:pt x="8" y="150"/>
                    <a:pt x="8" y="152"/>
                  </a:cubicBezTo>
                  <a:cubicBezTo>
                    <a:pt x="8" y="153"/>
                    <a:pt x="6" y="156"/>
                    <a:pt x="5" y="156"/>
                  </a:cubicBezTo>
                  <a:cubicBezTo>
                    <a:pt x="0" y="158"/>
                    <a:pt x="3" y="164"/>
                    <a:pt x="4" y="167"/>
                  </a:cubicBezTo>
                  <a:cubicBezTo>
                    <a:pt x="5" y="169"/>
                    <a:pt x="8" y="166"/>
                    <a:pt x="8" y="170"/>
                  </a:cubicBezTo>
                  <a:cubicBezTo>
                    <a:pt x="8" y="171"/>
                    <a:pt x="7" y="174"/>
                    <a:pt x="9" y="175"/>
                  </a:cubicBezTo>
                  <a:cubicBezTo>
                    <a:pt x="10" y="176"/>
                    <a:pt x="11" y="176"/>
                    <a:pt x="13" y="176"/>
                  </a:cubicBezTo>
                  <a:cubicBezTo>
                    <a:pt x="15" y="177"/>
                    <a:pt x="18" y="177"/>
                    <a:pt x="20" y="177"/>
                  </a:cubicBezTo>
                  <a:cubicBezTo>
                    <a:pt x="21" y="177"/>
                    <a:pt x="22" y="177"/>
                    <a:pt x="23" y="178"/>
                  </a:cubicBezTo>
                  <a:cubicBezTo>
                    <a:pt x="23" y="177"/>
                    <a:pt x="24" y="177"/>
                    <a:pt x="25" y="177"/>
                  </a:cubicBezTo>
                  <a:cubicBezTo>
                    <a:pt x="25" y="178"/>
                    <a:pt x="27" y="179"/>
                    <a:pt x="27" y="179"/>
                  </a:cubicBezTo>
                  <a:cubicBezTo>
                    <a:pt x="28" y="179"/>
                    <a:pt x="26" y="176"/>
                    <a:pt x="26" y="175"/>
                  </a:cubicBezTo>
                  <a:cubicBezTo>
                    <a:pt x="24" y="173"/>
                    <a:pt x="24" y="171"/>
                    <a:pt x="24" y="169"/>
                  </a:cubicBezTo>
                  <a:cubicBezTo>
                    <a:pt x="24" y="167"/>
                    <a:pt x="24" y="166"/>
                    <a:pt x="27" y="164"/>
                  </a:cubicBezTo>
                  <a:cubicBezTo>
                    <a:pt x="29" y="163"/>
                    <a:pt x="25" y="163"/>
                    <a:pt x="25" y="163"/>
                  </a:cubicBezTo>
                  <a:cubicBezTo>
                    <a:pt x="25" y="163"/>
                    <a:pt x="27" y="162"/>
                    <a:pt x="26" y="162"/>
                  </a:cubicBezTo>
                  <a:cubicBezTo>
                    <a:pt x="27" y="162"/>
                    <a:pt x="27" y="163"/>
                    <a:pt x="28" y="163"/>
                  </a:cubicBezTo>
                  <a:cubicBezTo>
                    <a:pt x="29" y="164"/>
                    <a:pt x="30" y="163"/>
                    <a:pt x="31" y="163"/>
                  </a:cubicBezTo>
                  <a:cubicBezTo>
                    <a:pt x="32" y="161"/>
                    <a:pt x="31" y="159"/>
                    <a:pt x="31" y="157"/>
                  </a:cubicBezTo>
                  <a:cubicBezTo>
                    <a:pt x="32" y="155"/>
                    <a:pt x="34" y="154"/>
                    <a:pt x="37" y="153"/>
                  </a:cubicBezTo>
                  <a:cubicBezTo>
                    <a:pt x="38" y="152"/>
                    <a:pt x="39" y="152"/>
                    <a:pt x="40" y="151"/>
                  </a:cubicBezTo>
                  <a:cubicBezTo>
                    <a:pt x="41" y="150"/>
                    <a:pt x="39" y="149"/>
                    <a:pt x="39" y="149"/>
                  </a:cubicBezTo>
                  <a:cubicBezTo>
                    <a:pt x="39" y="148"/>
                    <a:pt x="42" y="147"/>
                    <a:pt x="41" y="145"/>
                  </a:cubicBezTo>
                  <a:cubicBezTo>
                    <a:pt x="40" y="143"/>
                    <a:pt x="36" y="145"/>
                    <a:pt x="35" y="143"/>
                  </a:cubicBezTo>
                  <a:cubicBezTo>
                    <a:pt x="34" y="142"/>
                    <a:pt x="33" y="142"/>
                    <a:pt x="32" y="140"/>
                  </a:cubicBezTo>
                  <a:cubicBezTo>
                    <a:pt x="31" y="138"/>
                    <a:pt x="33" y="135"/>
                    <a:pt x="34" y="134"/>
                  </a:cubicBezTo>
                  <a:cubicBezTo>
                    <a:pt x="36" y="133"/>
                    <a:pt x="37" y="131"/>
                    <a:pt x="39" y="131"/>
                  </a:cubicBezTo>
                  <a:cubicBezTo>
                    <a:pt x="41" y="130"/>
                    <a:pt x="41" y="132"/>
                    <a:pt x="42" y="129"/>
                  </a:cubicBezTo>
                  <a:cubicBezTo>
                    <a:pt x="42" y="127"/>
                    <a:pt x="44" y="126"/>
                    <a:pt x="43" y="124"/>
                  </a:cubicBezTo>
                  <a:cubicBezTo>
                    <a:pt x="42" y="121"/>
                    <a:pt x="47" y="121"/>
                    <a:pt x="48" y="119"/>
                  </a:cubicBezTo>
                  <a:cubicBezTo>
                    <a:pt x="48" y="119"/>
                    <a:pt x="43" y="115"/>
                    <a:pt x="48" y="116"/>
                  </a:cubicBezTo>
                  <a:cubicBezTo>
                    <a:pt x="49" y="117"/>
                    <a:pt x="49" y="118"/>
                    <a:pt x="50" y="118"/>
                  </a:cubicBezTo>
                  <a:cubicBezTo>
                    <a:pt x="52" y="118"/>
                    <a:pt x="52" y="115"/>
                    <a:pt x="51" y="114"/>
                  </a:cubicBezTo>
                  <a:cubicBezTo>
                    <a:pt x="51" y="113"/>
                    <a:pt x="49" y="115"/>
                    <a:pt x="49" y="115"/>
                  </a:cubicBezTo>
                  <a:cubicBezTo>
                    <a:pt x="47" y="115"/>
                    <a:pt x="45" y="114"/>
                    <a:pt x="45" y="113"/>
                  </a:cubicBezTo>
                  <a:cubicBezTo>
                    <a:pt x="45" y="112"/>
                    <a:pt x="43" y="105"/>
                    <a:pt x="45" y="105"/>
                  </a:cubicBezTo>
                  <a:cubicBezTo>
                    <a:pt x="48" y="106"/>
                    <a:pt x="50" y="108"/>
                    <a:pt x="54" y="108"/>
                  </a:cubicBezTo>
                  <a:cubicBezTo>
                    <a:pt x="55" y="108"/>
                    <a:pt x="56" y="107"/>
                    <a:pt x="57" y="107"/>
                  </a:cubicBezTo>
                  <a:cubicBezTo>
                    <a:pt x="59" y="105"/>
                    <a:pt x="57" y="104"/>
                    <a:pt x="58" y="102"/>
                  </a:cubicBezTo>
                  <a:cubicBezTo>
                    <a:pt x="58" y="101"/>
                    <a:pt x="59" y="100"/>
                    <a:pt x="59" y="100"/>
                  </a:cubicBezTo>
                  <a:cubicBezTo>
                    <a:pt x="60" y="98"/>
                    <a:pt x="59" y="98"/>
                    <a:pt x="59" y="97"/>
                  </a:cubicBezTo>
                  <a:cubicBezTo>
                    <a:pt x="58" y="96"/>
                    <a:pt x="58" y="94"/>
                    <a:pt x="59" y="94"/>
                  </a:cubicBezTo>
                  <a:cubicBezTo>
                    <a:pt x="61" y="94"/>
                    <a:pt x="60" y="96"/>
                    <a:pt x="60" y="96"/>
                  </a:cubicBezTo>
                  <a:cubicBezTo>
                    <a:pt x="59" y="95"/>
                    <a:pt x="65" y="95"/>
                    <a:pt x="65" y="95"/>
                  </a:cubicBezTo>
                  <a:cubicBezTo>
                    <a:pt x="69" y="95"/>
                    <a:pt x="72" y="93"/>
                    <a:pt x="76" y="93"/>
                  </a:cubicBezTo>
                  <a:cubicBezTo>
                    <a:pt x="77" y="92"/>
                    <a:pt x="80" y="91"/>
                    <a:pt x="82" y="90"/>
                  </a:cubicBezTo>
                  <a:cubicBezTo>
                    <a:pt x="83" y="89"/>
                    <a:pt x="83" y="88"/>
                    <a:pt x="84" y="87"/>
                  </a:cubicBezTo>
                  <a:cubicBezTo>
                    <a:pt x="85" y="86"/>
                    <a:pt x="86" y="85"/>
                    <a:pt x="87" y="83"/>
                  </a:cubicBezTo>
                  <a:cubicBezTo>
                    <a:pt x="87" y="80"/>
                    <a:pt x="85" y="80"/>
                    <a:pt x="83" y="78"/>
                  </a:cubicBezTo>
                  <a:cubicBezTo>
                    <a:pt x="82" y="76"/>
                    <a:pt x="85" y="75"/>
                    <a:pt x="83" y="73"/>
                  </a:cubicBezTo>
                  <a:cubicBezTo>
                    <a:pt x="82" y="72"/>
                    <a:pt x="78" y="71"/>
                    <a:pt x="78" y="69"/>
                  </a:cubicBezTo>
                  <a:cubicBezTo>
                    <a:pt x="78" y="69"/>
                    <a:pt x="78" y="68"/>
                    <a:pt x="79" y="68"/>
                  </a:cubicBezTo>
                  <a:cubicBezTo>
                    <a:pt x="79" y="67"/>
                    <a:pt x="78" y="67"/>
                    <a:pt x="78" y="66"/>
                  </a:cubicBezTo>
                  <a:cubicBezTo>
                    <a:pt x="78" y="65"/>
                    <a:pt x="77" y="63"/>
                    <a:pt x="78" y="62"/>
                  </a:cubicBezTo>
                  <a:cubicBezTo>
                    <a:pt x="79" y="61"/>
                    <a:pt x="77" y="63"/>
                    <a:pt x="78" y="6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6" name="Freeform 631"/>
            <p:cNvSpPr>
              <a:spLocks/>
            </p:cNvSpPr>
            <p:nvPr/>
          </p:nvSpPr>
          <p:spPr bwMode="auto">
            <a:xfrm>
              <a:off x="7617387" y="8313140"/>
              <a:ext cx="203824" cy="226173"/>
            </a:xfrm>
            <a:custGeom>
              <a:avLst/>
              <a:gdLst>
                <a:gd name="T0" fmla="*/ 15 w 22"/>
                <a:gd name="T1" fmla="*/ 23 h 24"/>
                <a:gd name="T2" fmla="*/ 19 w 22"/>
                <a:gd name="T3" fmla="*/ 24 h 24"/>
                <a:gd name="T4" fmla="*/ 19 w 22"/>
                <a:gd name="T5" fmla="*/ 17 h 24"/>
                <a:gd name="T6" fmla="*/ 20 w 22"/>
                <a:gd name="T7" fmla="*/ 10 h 24"/>
                <a:gd name="T8" fmla="*/ 21 w 22"/>
                <a:gd name="T9" fmla="*/ 7 h 24"/>
                <a:gd name="T10" fmla="*/ 22 w 22"/>
                <a:gd name="T11" fmla="*/ 3 h 24"/>
                <a:gd name="T12" fmla="*/ 17 w 22"/>
                <a:gd name="T13" fmla="*/ 4 h 24"/>
                <a:gd name="T14" fmla="*/ 12 w 22"/>
                <a:gd name="T15" fmla="*/ 5 h 24"/>
                <a:gd name="T16" fmla="*/ 9 w 22"/>
                <a:gd name="T17" fmla="*/ 8 h 24"/>
                <a:gd name="T18" fmla="*/ 4 w 22"/>
                <a:gd name="T19" fmla="*/ 9 h 24"/>
                <a:gd name="T20" fmla="*/ 3 w 22"/>
                <a:gd name="T21" fmla="*/ 12 h 24"/>
                <a:gd name="T22" fmla="*/ 0 w 22"/>
                <a:gd name="T23" fmla="*/ 13 h 24"/>
                <a:gd name="T24" fmla="*/ 6 w 22"/>
                <a:gd name="T25" fmla="*/ 19 h 24"/>
                <a:gd name="T26" fmla="*/ 11 w 22"/>
                <a:gd name="T27" fmla="*/ 22 h 24"/>
                <a:gd name="T28" fmla="*/ 15 w 22"/>
                <a:gd name="T29" fmla="*/ 23 h 24"/>
                <a:gd name="T30" fmla="*/ 15 w 22"/>
                <a:gd name="T31" fmla="*/ 23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24">
                  <a:moveTo>
                    <a:pt x="15" y="23"/>
                  </a:moveTo>
                  <a:cubicBezTo>
                    <a:pt x="16" y="24"/>
                    <a:pt x="17" y="24"/>
                    <a:pt x="19" y="24"/>
                  </a:cubicBezTo>
                  <a:cubicBezTo>
                    <a:pt x="17" y="21"/>
                    <a:pt x="19" y="20"/>
                    <a:pt x="19" y="17"/>
                  </a:cubicBezTo>
                  <a:cubicBezTo>
                    <a:pt x="19" y="15"/>
                    <a:pt x="20" y="12"/>
                    <a:pt x="20" y="10"/>
                  </a:cubicBezTo>
                  <a:cubicBezTo>
                    <a:pt x="20" y="9"/>
                    <a:pt x="21" y="8"/>
                    <a:pt x="21" y="7"/>
                  </a:cubicBezTo>
                  <a:cubicBezTo>
                    <a:pt x="22" y="6"/>
                    <a:pt x="21" y="5"/>
                    <a:pt x="22" y="3"/>
                  </a:cubicBezTo>
                  <a:cubicBezTo>
                    <a:pt x="22" y="0"/>
                    <a:pt x="18" y="4"/>
                    <a:pt x="17" y="4"/>
                  </a:cubicBezTo>
                  <a:cubicBezTo>
                    <a:pt x="15" y="4"/>
                    <a:pt x="14" y="3"/>
                    <a:pt x="12" y="5"/>
                  </a:cubicBezTo>
                  <a:cubicBezTo>
                    <a:pt x="12" y="5"/>
                    <a:pt x="10" y="9"/>
                    <a:pt x="9" y="8"/>
                  </a:cubicBezTo>
                  <a:cubicBezTo>
                    <a:pt x="7" y="8"/>
                    <a:pt x="6" y="8"/>
                    <a:pt x="4" y="9"/>
                  </a:cubicBezTo>
                  <a:cubicBezTo>
                    <a:pt x="4" y="10"/>
                    <a:pt x="4" y="12"/>
                    <a:pt x="3" y="12"/>
                  </a:cubicBezTo>
                  <a:cubicBezTo>
                    <a:pt x="3" y="13"/>
                    <a:pt x="1" y="13"/>
                    <a:pt x="0" y="13"/>
                  </a:cubicBezTo>
                  <a:cubicBezTo>
                    <a:pt x="2" y="15"/>
                    <a:pt x="4" y="18"/>
                    <a:pt x="6" y="19"/>
                  </a:cubicBezTo>
                  <a:cubicBezTo>
                    <a:pt x="7" y="21"/>
                    <a:pt x="9" y="22"/>
                    <a:pt x="11" y="22"/>
                  </a:cubicBezTo>
                  <a:cubicBezTo>
                    <a:pt x="12" y="22"/>
                    <a:pt x="14" y="22"/>
                    <a:pt x="15" y="23"/>
                  </a:cubicBezTo>
                  <a:cubicBezTo>
                    <a:pt x="16" y="23"/>
                    <a:pt x="15" y="22"/>
                    <a:pt x="15" y="2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7" name="Freeform 632"/>
            <p:cNvSpPr>
              <a:spLocks/>
            </p:cNvSpPr>
            <p:nvPr/>
          </p:nvSpPr>
          <p:spPr bwMode="auto">
            <a:xfrm>
              <a:off x="7681084" y="8520197"/>
              <a:ext cx="159235" cy="140163"/>
            </a:xfrm>
            <a:custGeom>
              <a:avLst/>
              <a:gdLst>
                <a:gd name="T0" fmla="*/ 16 w 17"/>
                <a:gd name="T1" fmla="*/ 10 h 15"/>
                <a:gd name="T2" fmla="*/ 17 w 17"/>
                <a:gd name="T3" fmla="*/ 8 h 15"/>
                <a:gd name="T4" fmla="*/ 15 w 17"/>
                <a:gd name="T5" fmla="*/ 6 h 15"/>
                <a:gd name="T6" fmla="*/ 12 w 17"/>
                <a:gd name="T7" fmla="*/ 2 h 15"/>
                <a:gd name="T8" fmla="*/ 8 w 17"/>
                <a:gd name="T9" fmla="*/ 1 h 15"/>
                <a:gd name="T10" fmla="*/ 3 w 17"/>
                <a:gd name="T11" fmla="*/ 0 h 15"/>
                <a:gd name="T12" fmla="*/ 3 w 17"/>
                <a:gd name="T13" fmla="*/ 6 h 15"/>
                <a:gd name="T14" fmla="*/ 6 w 17"/>
                <a:gd name="T15" fmla="*/ 7 h 15"/>
                <a:gd name="T16" fmla="*/ 4 w 17"/>
                <a:gd name="T17" fmla="*/ 5 h 15"/>
                <a:gd name="T18" fmla="*/ 7 w 17"/>
                <a:gd name="T19" fmla="*/ 7 h 15"/>
                <a:gd name="T20" fmla="*/ 11 w 17"/>
                <a:gd name="T21" fmla="*/ 10 h 15"/>
                <a:gd name="T22" fmla="*/ 14 w 17"/>
                <a:gd name="T23" fmla="*/ 14 h 15"/>
                <a:gd name="T24" fmla="*/ 16 w 17"/>
                <a:gd name="T25" fmla="*/ 10 h 15"/>
                <a:gd name="T26" fmla="*/ 16 w 17"/>
                <a:gd name="T27" fmla="*/ 1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 h="15">
                  <a:moveTo>
                    <a:pt x="16" y="10"/>
                  </a:moveTo>
                  <a:cubicBezTo>
                    <a:pt x="16" y="9"/>
                    <a:pt x="16" y="8"/>
                    <a:pt x="17" y="8"/>
                  </a:cubicBezTo>
                  <a:cubicBezTo>
                    <a:pt x="16" y="7"/>
                    <a:pt x="16" y="6"/>
                    <a:pt x="15" y="6"/>
                  </a:cubicBezTo>
                  <a:cubicBezTo>
                    <a:pt x="14" y="5"/>
                    <a:pt x="13" y="2"/>
                    <a:pt x="12" y="2"/>
                  </a:cubicBezTo>
                  <a:cubicBezTo>
                    <a:pt x="10" y="2"/>
                    <a:pt x="9" y="2"/>
                    <a:pt x="8" y="1"/>
                  </a:cubicBezTo>
                  <a:cubicBezTo>
                    <a:pt x="7" y="0"/>
                    <a:pt x="4" y="0"/>
                    <a:pt x="3" y="0"/>
                  </a:cubicBezTo>
                  <a:cubicBezTo>
                    <a:pt x="4" y="1"/>
                    <a:pt x="0" y="6"/>
                    <a:pt x="3" y="6"/>
                  </a:cubicBezTo>
                  <a:cubicBezTo>
                    <a:pt x="4" y="6"/>
                    <a:pt x="4" y="8"/>
                    <a:pt x="6" y="7"/>
                  </a:cubicBezTo>
                  <a:cubicBezTo>
                    <a:pt x="7" y="6"/>
                    <a:pt x="4" y="5"/>
                    <a:pt x="4" y="5"/>
                  </a:cubicBezTo>
                  <a:cubicBezTo>
                    <a:pt x="5" y="5"/>
                    <a:pt x="7" y="6"/>
                    <a:pt x="7" y="7"/>
                  </a:cubicBezTo>
                  <a:cubicBezTo>
                    <a:pt x="8" y="9"/>
                    <a:pt x="10" y="8"/>
                    <a:pt x="11" y="10"/>
                  </a:cubicBezTo>
                  <a:cubicBezTo>
                    <a:pt x="12" y="11"/>
                    <a:pt x="12" y="13"/>
                    <a:pt x="14" y="14"/>
                  </a:cubicBezTo>
                  <a:cubicBezTo>
                    <a:pt x="17" y="15"/>
                    <a:pt x="17" y="12"/>
                    <a:pt x="16" y="10"/>
                  </a:cubicBezTo>
                  <a:cubicBezTo>
                    <a:pt x="16" y="9"/>
                    <a:pt x="16" y="11"/>
                    <a:pt x="16"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8" name="Freeform 633"/>
            <p:cNvSpPr>
              <a:spLocks/>
            </p:cNvSpPr>
            <p:nvPr/>
          </p:nvSpPr>
          <p:spPr bwMode="auto">
            <a:xfrm>
              <a:off x="7502737" y="8360921"/>
              <a:ext cx="105096" cy="82827"/>
            </a:xfrm>
            <a:custGeom>
              <a:avLst/>
              <a:gdLst>
                <a:gd name="T0" fmla="*/ 4 w 11"/>
                <a:gd name="T1" fmla="*/ 1 h 9"/>
                <a:gd name="T2" fmla="*/ 4 w 11"/>
                <a:gd name="T3" fmla="*/ 0 h 9"/>
                <a:gd name="T4" fmla="*/ 0 w 11"/>
                <a:gd name="T5" fmla="*/ 4 h 9"/>
                <a:gd name="T6" fmla="*/ 11 w 11"/>
                <a:gd name="T7" fmla="*/ 5 h 9"/>
                <a:gd name="T8" fmla="*/ 4 w 11"/>
                <a:gd name="T9" fmla="*/ 1 h 9"/>
              </a:gdLst>
              <a:ahLst/>
              <a:cxnLst>
                <a:cxn ang="0">
                  <a:pos x="T0" y="T1"/>
                </a:cxn>
                <a:cxn ang="0">
                  <a:pos x="T2" y="T3"/>
                </a:cxn>
                <a:cxn ang="0">
                  <a:pos x="T4" y="T5"/>
                </a:cxn>
                <a:cxn ang="0">
                  <a:pos x="T6" y="T7"/>
                </a:cxn>
                <a:cxn ang="0">
                  <a:pos x="T8" y="T9"/>
                </a:cxn>
              </a:cxnLst>
              <a:rect l="0" t="0" r="r" b="b"/>
              <a:pathLst>
                <a:path w="11" h="9">
                  <a:moveTo>
                    <a:pt x="4" y="1"/>
                  </a:moveTo>
                  <a:cubicBezTo>
                    <a:pt x="4" y="0"/>
                    <a:pt x="4" y="0"/>
                    <a:pt x="4" y="0"/>
                  </a:cubicBezTo>
                  <a:cubicBezTo>
                    <a:pt x="3" y="1"/>
                    <a:pt x="1" y="3"/>
                    <a:pt x="0" y="4"/>
                  </a:cubicBezTo>
                  <a:cubicBezTo>
                    <a:pt x="2" y="5"/>
                    <a:pt x="11" y="9"/>
                    <a:pt x="11" y="5"/>
                  </a:cubicBezTo>
                  <a:cubicBezTo>
                    <a:pt x="11" y="2"/>
                    <a:pt x="6" y="3"/>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39" name="Freeform 634"/>
            <p:cNvSpPr>
              <a:spLocks/>
            </p:cNvSpPr>
            <p:nvPr/>
          </p:nvSpPr>
          <p:spPr bwMode="auto">
            <a:xfrm>
              <a:off x="7391272" y="8192091"/>
              <a:ext cx="187902" cy="216615"/>
            </a:xfrm>
            <a:custGeom>
              <a:avLst/>
              <a:gdLst>
                <a:gd name="T0" fmla="*/ 16 w 20"/>
                <a:gd name="T1" fmla="*/ 16 h 23"/>
                <a:gd name="T2" fmla="*/ 20 w 20"/>
                <a:gd name="T3" fmla="*/ 12 h 23"/>
                <a:gd name="T4" fmla="*/ 16 w 20"/>
                <a:gd name="T5" fmla="*/ 8 h 23"/>
                <a:gd name="T6" fmla="*/ 16 w 20"/>
                <a:gd name="T7" fmla="*/ 1 h 23"/>
                <a:gd name="T8" fmla="*/ 8 w 20"/>
                <a:gd name="T9" fmla="*/ 1 h 23"/>
                <a:gd name="T10" fmla="*/ 7 w 20"/>
                <a:gd name="T11" fmla="*/ 6 h 23"/>
                <a:gd name="T12" fmla="*/ 8 w 20"/>
                <a:gd name="T13" fmla="*/ 10 h 23"/>
                <a:gd name="T14" fmla="*/ 4 w 20"/>
                <a:gd name="T15" fmla="*/ 10 h 23"/>
                <a:gd name="T16" fmla="*/ 2 w 20"/>
                <a:gd name="T17" fmla="*/ 15 h 23"/>
                <a:gd name="T18" fmla="*/ 12 w 20"/>
                <a:gd name="T19" fmla="*/ 21 h 23"/>
                <a:gd name="T20" fmla="*/ 16 w 20"/>
                <a:gd name="T21"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 h="23">
                  <a:moveTo>
                    <a:pt x="16" y="16"/>
                  </a:moveTo>
                  <a:cubicBezTo>
                    <a:pt x="16" y="14"/>
                    <a:pt x="19" y="13"/>
                    <a:pt x="20" y="12"/>
                  </a:cubicBezTo>
                  <a:cubicBezTo>
                    <a:pt x="17" y="11"/>
                    <a:pt x="16" y="11"/>
                    <a:pt x="16" y="8"/>
                  </a:cubicBezTo>
                  <a:cubicBezTo>
                    <a:pt x="16" y="7"/>
                    <a:pt x="17" y="2"/>
                    <a:pt x="16" y="1"/>
                  </a:cubicBezTo>
                  <a:cubicBezTo>
                    <a:pt x="15" y="0"/>
                    <a:pt x="10" y="1"/>
                    <a:pt x="8" y="1"/>
                  </a:cubicBezTo>
                  <a:cubicBezTo>
                    <a:pt x="6" y="1"/>
                    <a:pt x="6" y="4"/>
                    <a:pt x="7" y="6"/>
                  </a:cubicBezTo>
                  <a:cubicBezTo>
                    <a:pt x="8" y="7"/>
                    <a:pt x="12" y="10"/>
                    <a:pt x="8" y="10"/>
                  </a:cubicBezTo>
                  <a:cubicBezTo>
                    <a:pt x="7" y="10"/>
                    <a:pt x="5" y="10"/>
                    <a:pt x="4" y="10"/>
                  </a:cubicBezTo>
                  <a:cubicBezTo>
                    <a:pt x="2" y="10"/>
                    <a:pt x="2" y="14"/>
                    <a:pt x="2" y="15"/>
                  </a:cubicBezTo>
                  <a:cubicBezTo>
                    <a:pt x="0" y="21"/>
                    <a:pt x="8" y="20"/>
                    <a:pt x="12" y="21"/>
                  </a:cubicBezTo>
                  <a:cubicBezTo>
                    <a:pt x="13" y="23"/>
                    <a:pt x="16" y="17"/>
                    <a:pt x="16"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0" name="Freeform 635"/>
            <p:cNvSpPr>
              <a:spLocks/>
            </p:cNvSpPr>
            <p:nvPr/>
          </p:nvSpPr>
          <p:spPr bwMode="auto">
            <a:xfrm>
              <a:off x="6254330" y="7453043"/>
              <a:ext cx="1398093" cy="898324"/>
            </a:xfrm>
            <a:custGeom>
              <a:avLst/>
              <a:gdLst>
                <a:gd name="T0" fmla="*/ 132 w 150"/>
                <a:gd name="T1" fmla="*/ 88 h 96"/>
                <a:gd name="T2" fmla="*/ 130 w 150"/>
                <a:gd name="T3" fmla="*/ 80 h 96"/>
                <a:gd name="T4" fmla="*/ 144 w 150"/>
                <a:gd name="T5" fmla="*/ 78 h 96"/>
                <a:gd name="T6" fmla="*/ 146 w 150"/>
                <a:gd name="T7" fmla="*/ 68 h 96"/>
                <a:gd name="T8" fmla="*/ 146 w 150"/>
                <a:gd name="T9" fmla="*/ 61 h 96"/>
                <a:gd name="T10" fmla="*/ 132 w 150"/>
                <a:gd name="T11" fmla="*/ 64 h 96"/>
                <a:gd name="T12" fmla="*/ 126 w 150"/>
                <a:gd name="T13" fmla="*/ 76 h 96"/>
                <a:gd name="T14" fmla="*/ 110 w 150"/>
                <a:gd name="T15" fmla="*/ 76 h 96"/>
                <a:gd name="T16" fmla="*/ 102 w 150"/>
                <a:gd name="T17" fmla="*/ 69 h 96"/>
                <a:gd name="T18" fmla="*/ 96 w 150"/>
                <a:gd name="T19" fmla="*/ 51 h 96"/>
                <a:gd name="T20" fmla="*/ 98 w 150"/>
                <a:gd name="T21" fmla="*/ 38 h 96"/>
                <a:gd name="T22" fmla="*/ 90 w 150"/>
                <a:gd name="T23" fmla="*/ 35 h 96"/>
                <a:gd name="T24" fmla="*/ 82 w 150"/>
                <a:gd name="T25" fmla="*/ 24 h 96"/>
                <a:gd name="T26" fmla="*/ 75 w 150"/>
                <a:gd name="T27" fmla="*/ 17 h 96"/>
                <a:gd name="T28" fmla="*/ 68 w 150"/>
                <a:gd name="T29" fmla="*/ 20 h 96"/>
                <a:gd name="T30" fmla="*/ 59 w 150"/>
                <a:gd name="T31" fmla="*/ 10 h 96"/>
                <a:gd name="T32" fmla="*/ 45 w 150"/>
                <a:gd name="T33" fmla="*/ 6 h 96"/>
                <a:gd name="T34" fmla="*/ 29 w 150"/>
                <a:gd name="T35" fmla="*/ 8 h 96"/>
                <a:gd name="T36" fmla="*/ 13 w 150"/>
                <a:gd name="T37" fmla="*/ 1 h 96"/>
                <a:gd name="T38" fmla="*/ 7 w 150"/>
                <a:gd name="T39" fmla="*/ 16 h 96"/>
                <a:gd name="T40" fmla="*/ 15 w 150"/>
                <a:gd name="T41" fmla="*/ 28 h 96"/>
                <a:gd name="T42" fmla="*/ 15 w 150"/>
                <a:gd name="T43" fmla="*/ 32 h 96"/>
                <a:gd name="T44" fmla="*/ 25 w 150"/>
                <a:gd name="T45" fmla="*/ 38 h 96"/>
                <a:gd name="T46" fmla="*/ 26 w 150"/>
                <a:gd name="T47" fmla="*/ 44 h 96"/>
                <a:gd name="T48" fmla="*/ 36 w 150"/>
                <a:gd name="T49" fmla="*/ 53 h 96"/>
                <a:gd name="T50" fmla="*/ 36 w 150"/>
                <a:gd name="T51" fmla="*/ 47 h 96"/>
                <a:gd name="T52" fmla="*/ 32 w 150"/>
                <a:gd name="T53" fmla="*/ 42 h 96"/>
                <a:gd name="T54" fmla="*/ 26 w 150"/>
                <a:gd name="T55" fmla="*/ 32 h 96"/>
                <a:gd name="T56" fmla="*/ 20 w 150"/>
                <a:gd name="T57" fmla="*/ 23 h 96"/>
                <a:gd name="T58" fmla="*/ 13 w 150"/>
                <a:gd name="T59" fmla="*/ 16 h 96"/>
                <a:gd name="T60" fmla="*/ 11 w 150"/>
                <a:gd name="T61" fmla="*/ 5 h 96"/>
                <a:gd name="T62" fmla="*/ 15 w 150"/>
                <a:gd name="T63" fmla="*/ 7 h 96"/>
                <a:gd name="T64" fmla="*/ 20 w 150"/>
                <a:gd name="T65" fmla="*/ 9 h 96"/>
                <a:gd name="T66" fmla="*/ 23 w 150"/>
                <a:gd name="T67" fmla="*/ 19 h 96"/>
                <a:gd name="T68" fmla="*/ 23 w 150"/>
                <a:gd name="T69" fmla="*/ 20 h 96"/>
                <a:gd name="T70" fmla="*/ 32 w 150"/>
                <a:gd name="T71" fmla="*/ 27 h 96"/>
                <a:gd name="T72" fmla="*/ 36 w 150"/>
                <a:gd name="T73" fmla="*/ 33 h 96"/>
                <a:gd name="T74" fmla="*/ 38 w 150"/>
                <a:gd name="T75" fmla="*/ 38 h 96"/>
                <a:gd name="T76" fmla="*/ 46 w 150"/>
                <a:gd name="T77" fmla="*/ 45 h 96"/>
                <a:gd name="T78" fmla="*/ 54 w 150"/>
                <a:gd name="T79" fmla="*/ 53 h 96"/>
                <a:gd name="T80" fmla="*/ 56 w 150"/>
                <a:gd name="T81" fmla="*/ 59 h 96"/>
                <a:gd name="T82" fmla="*/ 58 w 150"/>
                <a:gd name="T83" fmla="*/ 65 h 96"/>
                <a:gd name="T84" fmla="*/ 60 w 150"/>
                <a:gd name="T85" fmla="*/ 72 h 96"/>
                <a:gd name="T86" fmla="*/ 68 w 150"/>
                <a:gd name="T87" fmla="*/ 77 h 96"/>
                <a:gd name="T88" fmla="*/ 89 w 150"/>
                <a:gd name="T89" fmla="*/ 86 h 96"/>
                <a:gd name="T90" fmla="*/ 113 w 150"/>
                <a:gd name="T91" fmla="*/ 88 h 96"/>
                <a:gd name="T92" fmla="*/ 126 w 150"/>
                <a:gd name="T93" fmla="*/ 89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50" h="96">
                  <a:moveTo>
                    <a:pt x="126" y="89"/>
                  </a:moveTo>
                  <a:cubicBezTo>
                    <a:pt x="127" y="89"/>
                    <a:pt x="134" y="90"/>
                    <a:pt x="132" y="88"/>
                  </a:cubicBezTo>
                  <a:cubicBezTo>
                    <a:pt x="131" y="86"/>
                    <a:pt x="129" y="85"/>
                    <a:pt x="128" y="83"/>
                  </a:cubicBezTo>
                  <a:cubicBezTo>
                    <a:pt x="128" y="83"/>
                    <a:pt x="129" y="80"/>
                    <a:pt x="130" y="80"/>
                  </a:cubicBezTo>
                  <a:cubicBezTo>
                    <a:pt x="131" y="79"/>
                    <a:pt x="136" y="80"/>
                    <a:pt x="138" y="80"/>
                  </a:cubicBezTo>
                  <a:cubicBezTo>
                    <a:pt x="141" y="80"/>
                    <a:pt x="140" y="75"/>
                    <a:pt x="144" y="78"/>
                  </a:cubicBezTo>
                  <a:cubicBezTo>
                    <a:pt x="145" y="76"/>
                    <a:pt x="146" y="75"/>
                    <a:pt x="146" y="73"/>
                  </a:cubicBezTo>
                  <a:cubicBezTo>
                    <a:pt x="146" y="71"/>
                    <a:pt x="145" y="69"/>
                    <a:pt x="146" y="68"/>
                  </a:cubicBezTo>
                  <a:cubicBezTo>
                    <a:pt x="147" y="66"/>
                    <a:pt x="150" y="64"/>
                    <a:pt x="150" y="63"/>
                  </a:cubicBezTo>
                  <a:cubicBezTo>
                    <a:pt x="149" y="61"/>
                    <a:pt x="148" y="61"/>
                    <a:pt x="146" y="61"/>
                  </a:cubicBezTo>
                  <a:cubicBezTo>
                    <a:pt x="143" y="61"/>
                    <a:pt x="139" y="61"/>
                    <a:pt x="136" y="62"/>
                  </a:cubicBezTo>
                  <a:cubicBezTo>
                    <a:pt x="134" y="62"/>
                    <a:pt x="133" y="63"/>
                    <a:pt x="132" y="64"/>
                  </a:cubicBezTo>
                  <a:cubicBezTo>
                    <a:pt x="131" y="66"/>
                    <a:pt x="132" y="68"/>
                    <a:pt x="131" y="70"/>
                  </a:cubicBezTo>
                  <a:cubicBezTo>
                    <a:pt x="131" y="71"/>
                    <a:pt x="126" y="76"/>
                    <a:pt x="126" y="76"/>
                  </a:cubicBezTo>
                  <a:cubicBezTo>
                    <a:pt x="122" y="75"/>
                    <a:pt x="118" y="76"/>
                    <a:pt x="114" y="78"/>
                  </a:cubicBezTo>
                  <a:cubicBezTo>
                    <a:pt x="112" y="78"/>
                    <a:pt x="111" y="77"/>
                    <a:pt x="110" y="76"/>
                  </a:cubicBezTo>
                  <a:cubicBezTo>
                    <a:pt x="109" y="75"/>
                    <a:pt x="107" y="75"/>
                    <a:pt x="105" y="74"/>
                  </a:cubicBezTo>
                  <a:cubicBezTo>
                    <a:pt x="103" y="74"/>
                    <a:pt x="103" y="71"/>
                    <a:pt x="102" y="69"/>
                  </a:cubicBezTo>
                  <a:cubicBezTo>
                    <a:pt x="101" y="67"/>
                    <a:pt x="99" y="66"/>
                    <a:pt x="98" y="64"/>
                  </a:cubicBezTo>
                  <a:cubicBezTo>
                    <a:pt x="97" y="60"/>
                    <a:pt x="95" y="55"/>
                    <a:pt x="96" y="51"/>
                  </a:cubicBezTo>
                  <a:cubicBezTo>
                    <a:pt x="96" y="48"/>
                    <a:pt x="95" y="44"/>
                    <a:pt x="97" y="41"/>
                  </a:cubicBezTo>
                  <a:cubicBezTo>
                    <a:pt x="98" y="40"/>
                    <a:pt x="98" y="39"/>
                    <a:pt x="98" y="38"/>
                  </a:cubicBezTo>
                  <a:cubicBezTo>
                    <a:pt x="99" y="36"/>
                    <a:pt x="97" y="37"/>
                    <a:pt x="96" y="36"/>
                  </a:cubicBezTo>
                  <a:cubicBezTo>
                    <a:pt x="94" y="36"/>
                    <a:pt x="92" y="35"/>
                    <a:pt x="90" y="35"/>
                  </a:cubicBezTo>
                  <a:cubicBezTo>
                    <a:pt x="89" y="34"/>
                    <a:pt x="87" y="32"/>
                    <a:pt x="87" y="30"/>
                  </a:cubicBezTo>
                  <a:cubicBezTo>
                    <a:pt x="87" y="27"/>
                    <a:pt x="84" y="26"/>
                    <a:pt x="82" y="24"/>
                  </a:cubicBezTo>
                  <a:cubicBezTo>
                    <a:pt x="81" y="22"/>
                    <a:pt x="81" y="20"/>
                    <a:pt x="80" y="18"/>
                  </a:cubicBezTo>
                  <a:cubicBezTo>
                    <a:pt x="79" y="17"/>
                    <a:pt x="77" y="17"/>
                    <a:pt x="75" y="17"/>
                  </a:cubicBezTo>
                  <a:cubicBezTo>
                    <a:pt x="74" y="16"/>
                    <a:pt x="72" y="16"/>
                    <a:pt x="71" y="17"/>
                  </a:cubicBezTo>
                  <a:cubicBezTo>
                    <a:pt x="71" y="18"/>
                    <a:pt x="70" y="20"/>
                    <a:pt x="68" y="20"/>
                  </a:cubicBezTo>
                  <a:cubicBezTo>
                    <a:pt x="66" y="20"/>
                    <a:pt x="63" y="18"/>
                    <a:pt x="62" y="16"/>
                  </a:cubicBezTo>
                  <a:cubicBezTo>
                    <a:pt x="61" y="13"/>
                    <a:pt x="61" y="12"/>
                    <a:pt x="59" y="10"/>
                  </a:cubicBezTo>
                  <a:cubicBezTo>
                    <a:pt x="57" y="9"/>
                    <a:pt x="54" y="6"/>
                    <a:pt x="52" y="6"/>
                  </a:cubicBezTo>
                  <a:cubicBezTo>
                    <a:pt x="51" y="5"/>
                    <a:pt x="45" y="5"/>
                    <a:pt x="45" y="6"/>
                  </a:cubicBezTo>
                  <a:cubicBezTo>
                    <a:pt x="43" y="9"/>
                    <a:pt x="42" y="8"/>
                    <a:pt x="39" y="8"/>
                  </a:cubicBezTo>
                  <a:cubicBezTo>
                    <a:pt x="35" y="8"/>
                    <a:pt x="32" y="8"/>
                    <a:pt x="29" y="8"/>
                  </a:cubicBezTo>
                  <a:cubicBezTo>
                    <a:pt x="28" y="8"/>
                    <a:pt x="25" y="6"/>
                    <a:pt x="23" y="5"/>
                  </a:cubicBezTo>
                  <a:cubicBezTo>
                    <a:pt x="20" y="4"/>
                    <a:pt x="17" y="3"/>
                    <a:pt x="13" y="1"/>
                  </a:cubicBezTo>
                  <a:cubicBezTo>
                    <a:pt x="9" y="0"/>
                    <a:pt x="4" y="1"/>
                    <a:pt x="0" y="2"/>
                  </a:cubicBezTo>
                  <a:cubicBezTo>
                    <a:pt x="1" y="7"/>
                    <a:pt x="5" y="11"/>
                    <a:pt x="7" y="16"/>
                  </a:cubicBezTo>
                  <a:cubicBezTo>
                    <a:pt x="8" y="18"/>
                    <a:pt x="11" y="20"/>
                    <a:pt x="13" y="21"/>
                  </a:cubicBezTo>
                  <a:cubicBezTo>
                    <a:pt x="14" y="23"/>
                    <a:pt x="16" y="26"/>
                    <a:pt x="15" y="28"/>
                  </a:cubicBezTo>
                  <a:cubicBezTo>
                    <a:pt x="15" y="28"/>
                    <a:pt x="8" y="26"/>
                    <a:pt x="12" y="29"/>
                  </a:cubicBezTo>
                  <a:cubicBezTo>
                    <a:pt x="13" y="30"/>
                    <a:pt x="14" y="31"/>
                    <a:pt x="15" y="32"/>
                  </a:cubicBezTo>
                  <a:cubicBezTo>
                    <a:pt x="17" y="32"/>
                    <a:pt x="18" y="32"/>
                    <a:pt x="19" y="33"/>
                  </a:cubicBezTo>
                  <a:cubicBezTo>
                    <a:pt x="21" y="34"/>
                    <a:pt x="23" y="36"/>
                    <a:pt x="25" y="38"/>
                  </a:cubicBezTo>
                  <a:cubicBezTo>
                    <a:pt x="26" y="39"/>
                    <a:pt x="25" y="41"/>
                    <a:pt x="24" y="42"/>
                  </a:cubicBezTo>
                  <a:cubicBezTo>
                    <a:pt x="23" y="43"/>
                    <a:pt x="25" y="44"/>
                    <a:pt x="26" y="44"/>
                  </a:cubicBezTo>
                  <a:cubicBezTo>
                    <a:pt x="29" y="46"/>
                    <a:pt x="31" y="48"/>
                    <a:pt x="33" y="50"/>
                  </a:cubicBezTo>
                  <a:cubicBezTo>
                    <a:pt x="34" y="51"/>
                    <a:pt x="35" y="53"/>
                    <a:pt x="36" y="53"/>
                  </a:cubicBezTo>
                  <a:cubicBezTo>
                    <a:pt x="37" y="53"/>
                    <a:pt x="38" y="51"/>
                    <a:pt x="37" y="50"/>
                  </a:cubicBezTo>
                  <a:cubicBezTo>
                    <a:pt x="37" y="49"/>
                    <a:pt x="36" y="48"/>
                    <a:pt x="36" y="47"/>
                  </a:cubicBezTo>
                  <a:cubicBezTo>
                    <a:pt x="35" y="46"/>
                    <a:pt x="33" y="47"/>
                    <a:pt x="32" y="46"/>
                  </a:cubicBezTo>
                  <a:cubicBezTo>
                    <a:pt x="30" y="44"/>
                    <a:pt x="32" y="44"/>
                    <a:pt x="32" y="42"/>
                  </a:cubicBezTo>
                  <a:cubicBezTo>
                    <a:pt x="32" y="42"/>
                    <a:pt x="30" y="40"/>
                    <a:pt x="30" y="39"/>
                  </a:cubicBezTo>
                  <a:cubicBezTo>
                    <a:pt x="28" y="37"/>
                    <a:pt x="28" y="34"/>
                    <a:pt x="26" y="32"/>
                  </a:cubicBezTo>
                  <a:cubicBezTo>
                    <a:pt x="24" y="31"/>
                    <a:pt x="22" y="29"/>
                    <a:pt x="21" y="27"/>
                  </a:cubicBezTo>
                  <a:cubicBezTo>
                    <a:pt x="21" y="26"/>
                    <a:pt x="21" y="24"/>
                    <a:pt x="20" y="23"/>
                  </a:cubicBezTo>
                  <a:cubicBezTo>
                    <a:pt x="19" y="22"/>
                    <a:pt x="18" y="21"/>
                    <a:pt x="17" y="20"/>
                  </a:cubicBezTo>
                  <a:cubicBezTo>
                    <a:pt x="16" y="18"/>
                    <a:pt x="15" y="17"/>
                    <a:pt x="13" y="16"/>
                  </a:cubicBezTo>
                  <a:cubicBezTo>
                    <a:pt x="12" y="15"/>
                    <a:pt x="12" y="13"/>
                    <a:pt x="12" y="12"/>
                  </a:cubicBezTo>
                  <a:cubicBezTo>
                    <a:pt x="12" y="11"/>
                    <a:pt x="10" y="6"/>
                    <a:pt x="11" y="5"/>
                  </a:cubicBezTo>
                  <a:cubicBezTo>
                    <a:pt x="12" y="4"/>
                    <a:pt x="13" y="7"/>
                    <a:pt x="14" y="7"/>
                  </a:cubicBezTo>
                  <a:cubicBezTo>
                    <a:pt x="15" y="7"/>
                    <a:pt x="15" y="7"/>
                    <a:pt x="15" y="7"/>
                  </a:cubicBezTo>
                  <a:cubicBezTo>
                    <a:pt x="17" y="6"/>
                    <a:pt x="17" y="7"/>
                    <a:pt x="18" y="8"/>
                  </a:cubicBezTo>
                  <a:cubicBezTo>
                    <a:pt x="19" y="8"/>
                    <a:pt x="20" y="8"/>
                    <a:pt x="20" y="9"/>
                  </a:cubicBezTo>
                  <a:cubicBezTo>
                    <a:pt x="20" y="11"/>
                    <a:pt x="21" y="13"/>
                    <a:pt x="22" y="15"/>
                  </a:cubicBezTo>
                  <a:cubicBezTo>
                    <a:pt x="22" y="16"/>
                    <a:pt x="23" y="18"/>
                    <a:pt x="23" y="19"/>
                  </a:cubicBezTo>
                  <a:cubicBezTo>
                    <a:pt x="23" y="20"/>
                    <a:pt x="22" y="21"/>
                    <a:pt x="22" y="22"/>
                  </a:cubicBezTo>
                  <a:cubicBezTo>
                    <a:pt x="23" y="22"/>
                    <a:pt x="23" y="20"/>
                    <a:pt x="23" y="20"/>
                  </a:cubicBezTo>
                  <a:cubicBezTo>
                    <a:pt x="24" y="19"/>
                    <a:pt x="25" y="22"/>
                    <a:pt x="26" y="22"/>
                  </a:cubicBezTo>
                  <a:cubicBezTo>
                    <a:pt x="27" y="23"/>
                    <a:pt x="32" y="26"/>
                    <a:pt x="32" y="27"/>
                  </a:cubicBezTo>
                  <a:cubicBezTo>
                    <a:pt x="32" y="29"/>
                    <a:pt x="33" y="30"/>
                    <a:pt x="34" y="30"/>
                  </a:cubicBezTo>
                  <a:cubicBezTo>
                    <a:pt x="35" y="31"/>
                    <a:pt x="35" y="32"/>
                    <a:pt x="36" y="33"/>
                  </a:cubicBezTo>
                  <a:cubicBezTo>
                    <a:pt x="37" y="34"/>
                    <a:pt x="38" y="33"/>
                    <a:pt x="38" y="34"/>
                  </a:cubicBezTo>
                  <a:cubicBezTo>
                    <a:pt x="39" y="35"/>
                    <a:pt x="37" y="36"/>
                    <a:pt x="38" y="38"/>
                  </a:cubicBezTo>
                  <a:cubicBezTo>
                    <a:pt x="40" y="39"/>
                    <a:pt x="42" y="40"/>
                    <a:pt x="44" y="42"/>
                  </a:cubicBezTo>
                  <a:cubicBezTo>
                    <a:pt x="45" y="43"/>
                    <a:pt x="45" y="44"/>
                    <a:pt x="46" y="45"/>
                  </a:cubicBezTo>
                  <a:cubicBezTo>
                    <a:pt x="47" y="46"/>
                    <a:pt x="48" y="46"/>
                    <a:pt x="49" y="48"/>
                  </a:cubicBezTo>
                  <a:cubicBezTo>
                    <a:pt x="51" y="49"/>
                    <a:pt x="52" y="51"/>
                    <a:pt x="54" y="53"/>
                  </a:cubicBezTo>
                  <a:cubicBezTo>
                    <a:pt x="55" y="54"/>
                    <a:pt x="56" y="55"/>
                    <a:pt x="57" y="56"/>
                  </a:cubicBezTo>
                  <a:cubicBezTo>
                    <a:pt x="58" y="58"/>
                    <a:pt x="56" y="58"/>
                    <a:pt x="56" y="59"/>
                  </a:cubicBezTo>
                  <a:cubicBezTo>
                    <a:pt x="56" y="60"/>
                    <a:pt x="59" y="59"/>
                    <a:pt x="59" y="61"/>
                  </a:cubicBezTo>
                  <a:cubicBezTo>
                    <a:pt x="58" y="63"/>
                    <a:pt x="57" y="63"/>
                    <a:pt x="58" y="65"/>
                  </a:cubicBezTo>
                  <a:cubicBezTo>
                    <a:pt x="58" y="65"/>
                    <a:pt x="56" y="67"/>
                    <a:pt x="57" y="68"/>
                  </a:cubicBezTo>
                  <a:cubicBezTo>
                    <a:pt x="58" y="69"/>
                    <a:pt x="59" y="71"/>
                    <a:pt x="60" y="72"/>
                  </a:cubicBezTo>
                  <a:cubicBezTo>
                    <a:pt x="61" y="73"/>
                    <a:pt x="62" y="73"/>
                    <a:pt x="63" y="73"/>
                  </a:cubicBezTo>
                  <a:cubicBezTo>
                    <a:pt x="66" y="74"/>
                    <a:pt x="66" y="76"/>
                    <a:pt x="68" y="77"/>
                  </a:cubicBezTo>
                  <a:cubicBezTo>
                    <a:pt x="71" y="79"/>
                    <a:pt x="75" y="79"/>
                    <a:pt x="77" y="81"/>
                  </a:cubicBezTo>
                  <a:cubicBezTo>
                    <a:pt x="81" y="83"/>
                    <a:pt x="85" y="85"/>
                    <a:pt x="89" y="86"/>
                  </a:cubicBezTo>
                  <a:cubicBezTo>
                    <a:pt x="92" y="88"/>
                    <a:pt x="97" y="90"/>
                    <a:pt x="101" y="91"/>
                  </a:cubicBezTo>
                  <a:cubicBezTo>
                    <a:pt x="105" y="91"/>
                    <a:pt x="108" y="87"/>
                    <a:pt x="113" y="88"/>
                  </a:cubicBezTo>
                  <a:cubicBezTo>
                    <a:pt x="117" y="89"/>
                    <a:pt x="120" y="93"/>
                    <a:pt x="123" y="96"/>
                  </a:cubicBezTo>
                  <a:cubicBezTo>
                    <a:pt x="123" y="95"/>
                    <a:pt x="124" y="90"/>
                    <a:pt x="126" y="89"/>
                  </a:cubicBezTo>
                  <a:cubicBezTo>
                    <a:pt x="127" y="89"/>
                    <a:pt x="125" y="89"/>
                    <a:pt x="126" y="8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1" name="Freeform 636"/>
            <p:cNvSpPr>
              <a:spLocks/>
            </p:cNvSpPr>
            <p:nvPr/>
          </p:nvSpPr>
          <p:spPr bwMode="auto">
            <a:xfrm>
              <a:off x="7531402" y="8287656"/>
              <a:ext cx="280256" cy="149721"/>
            </a:xfrm>
            <a:custGeom>
              <a:avLst/>
              <a:gdLst>
                <a:gd name="T0" fmla="*/ 12 w 30"/>
                <a:gd name="T1" fmla="*/ 15 h 16"/>
                <a:gd name="T2" fmla="*/ 13 w 30"/>
                <a:gd name="T3" fmla="*/ 13 h 16"/>
                <a:gd name="T4" fmla="*/ 16 w 30"/>
                <a:gd name="T5" fmla="*/ 11 h 16"/>
                <a:gd name="T6" fmla="*/ 20 w 30"/>
                <a:gd name="T7" fmla="*/ 10 h 16"/>
                <a:gd name="T8" fmla="*/ 24 w 30"/>
                <a:gd name="T9" fmla="*/ 7 h 16"/>
                <a:gd name="T10" fmla="*/ 30 w 30"/>
                <a:gd name="T11" fmla="*/ 5 h 16"/>
                <a:gd name="T12" fmla="*/ 20 w 30"/>
                <a:gd name="T13" fmla="*/ 1 h 16"/>
                <a:gd name="T14" fmla="*/ 14 w 30"/>
                <a:gd name="T15" fmla="*/ 2 h 16"/>
                <a:gd name="T16" fmla="*/ 8 w 30"/>
                <a:gd name="T17" fmla="*/ 1 h 16"/>
                <a:gd name="T18" fmla="*/ 2 w 30"/>
                <a:gd name="T19" fmla="*/ 4 h 16"/>
                <a:gd name="T20" fmla="*/ 1 w 30"/>
                <a:gd name="T21" fmla="*/ 9 h 16"/>
                <a:gd name="T22" fmla="*/ 8 w 30"/>
                <a:gd name="T23" fmla="*/ 14 h 16"/>
                <a:gd name="T24" fmla="*/ 10 w 30"/>
                <a:gd name="T25" fmla="*/ 14 h 16"/>
                <a:gd name="T26" fmla="*/ 9 w 30"/>
                <a:gd name="T27" fmla="*/ 16 h 16"/>
                <a:gd name="T28" fmla="*/ 12 w 30"/>
                <a:gd name="T2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 h="16">
                  <a:moveTo>
                    <a:pt x="12" y="15"/>
                  </a:moveTo>
                  <a:cubicBezTo>
                    <a:pt x="13" y="15"/>
                    <a:pt x="13" y="14"/>
                    <a:pt x="13" y="13"/>
                  </a:cubicBezTo>
                  <a:cubicBezTo>
                    <a:pt x="13" y="12"/>
                    <a:pt x="15" y="11"/>
                    <a:pt x="16" y="11"/>
                  </a:cubicBezTo>
                  <a:cubicBezTo>
                    <a:pt x="18" y="10"/>
                    <a:pt x="18" y="12"/>
                    <a:pt x="20" y="10"/>
                  </a:cubicBezTo>
                  <a:cubicBezTo>
                    <a:pt x="21" y="9"/>
                    <a:pt x="22" y="6"/>
                    <a:pt x="24" y="7"/>
                  </a:cubicBezTo>
                  <a:cubicBezTo>
                    <a:pt x="27" y="7"/>
                    <a:pt x="27" y="6"/>
                    <a:pt x="30" y="5"/>
                  </a:cubicBezTo>
                  <a:cubicBezTo>
                    <a:pt x="26" y="3"/>
                    <a:pt x="25" y="0"/>
                    <a:pt x="20" y="1"/>
                  </a:cubicBezTo>
                  <a:cubicBezTo>
                    <a:pt x="18" y="1"/>
                    <a:pt x="16" y="2"/>
                    <a:pt x="14" y="2"/>
                  </a:cubicBezTo>
                  <a:cubicBezTo>
                    <a:pt x="12" y="2"/>
                    <a:pt x="10" y="1"/>
                    <a:pt x="8" y="1"/>
                  </a:cubicBezTo>
                  <a:cubicBezTo>
                    <a:pt x="5" y="2"/>
                    <a:pt x="4" y="2"/>
                    <a:pt x="2" y="4"/>
                  </a:cubicBezTo>
                  <a:cubicBezTo>
                    <a:pt x="2" y="5"/>
                    <a:pt x="0" y="7"/>
                    <a:pt x="1" y="9"/>
                  </a:cubicBezTo>
                  <a:cubicBezTo>
                    <a:pt x="4" y="11"/>
                    <a:pt x="8" y="9"/>
                    <a:pt x="8" y="14"/>
                  </a:cubicBezTo>
                  <a:cubicBezTo>
                    <a:pt x="8" y="14"/>
                    <a:pt x="10" y="14"/>
                    <a:pt x="10" y="14"/>
                  </a:cubicBezTo>
                  <a:cubicBezTo>
                    <a:pt x="10" y="14"/>
                    <a:pt x="9" y="16"/>
                    <a:pt x="9" y="16"/>
                  </a:cubicBezTo>
                  <a:cubicBezTo>
                    <a:pt x="10" y="16"/>
                    <a:pt x="12" y="16"/>
                    <a:pt x="12"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2" name="Freeform 637"/>
            <p:cNvSpPr>
              <a:spLocks/>
            </p:cNvSpPr>
            <p:nvPr/>
          </p:nvSpPr>
          <p:spPr bwMode="auto">
            <a:xfrm>
              <a:off x="7531402" y="8163419"/>
              <a:ext cx="66879" cy="140163"/>
            </a:xfrm>
            <a:custGeom>
              <a:avLst/>
              <a:gdLst>
                <a:gd name="T0" fmla="*/ 5 w 7"/>
                <a:gd name="T1" fmla="*/ 1 h 15"/>
                <a:gd name="T2" fmla="*/ 2 w 7"/>
                <a:gd name="T3" fmla="*/ 4 h 15"/>
                <a:gd name="T4" fmla="*/ 1 w 7"/>
                <a:gd name="T5" fmla="*/ 6 h 15"/>
                <a:gd name="T6" fmla="*/ 2 w 7"/>
                <a:gd name="T7" fmla="*/ 14 h 15"/>
                <a:gd name="T8" fmla="*/ 6 w 7"/>
                <a:gd name="T9" fmla="*/ 8 h 15"/>
                <a:gd name="T10" fmla="*/ 7 w 7"/>
                <a:gd name="T11" fmla="*/ 2 h 15"/>
                <a:gd name="T12" fmla="*/ 5 w 7"/>
                <a:gd name="T13" fmla="*/ 1 h 15"/>
                <a:gd name="T14" fmla="*/ 5 w 7"/>
                <a:gd name="T15" fmla="*/ 1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15">
                  <a:moveTo>
                    <a:pt x="5" y="1"/>
                  </a:moveTo>
                  <a:cubicBezTo>
                    <a:pt x="4" y="0"/>
                    <a:pt x="2" y="3"/>
                    <a:pt x="2" y="4"/>
                  </a:cubicBezTo>
                  <a:cubicBezTo>
                    <a:pt x="1" y="5"/>
                    <a:pt x="1" y="4"/>
                    <a:pt x="1" y="6"/>
                  </a:cubicBezTo>
                  <a:cubicBezTo>
                    <a:pt x="1" y="7"/>
                    <a:pt x="0" y="15"/>
                    <a:pt x="2" y="14"/>
                  </a:cubicBezTo>
                  <a:cubicBezTo>
                    <a:pt x="2" y="13"/>
                    <a:pt x="5" y="10"/>
                    <a:pt x="6" y="8"/>
                  </a:cubicBezTo>
                  <a:cubicBezTo>
                    <a:pt x="6" y="5"/>
                    <a:pt x="6" y="4"/>
                    <a:pt x="7" y="2"/>
                  </a:cubicBezTo>
                  <a:cubicBezTo>
                    <a:pt x="7" y="1"/>
                    <a:pt x="6" y="1"/>
                    <a:pt x="5" y="1"/>
                  </a:cubicBezTo>
                  <a:cubicBezTo>
                    <a:pt x="4" y="0"/>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3" name="Freeform 638"/>
            <p:cNvSpPr>
              <a:spLocks/>
            </p:cNvSpPr>
            <p:nvPr/>
          </p:nvSpPr>
          <p:spPr bwMode="auto">
            <a:xfrm>
              <a:off x="8232035" y="8080592"/>
              <a:ext cx="121018" cy="101936"/>
            </a:xfrm>
            <a:custGeom>
              <a:avLst/>
              <a:gdLst>
                <a:gd name="T0" fmla="*/ 12 w 13"/>
                <a:gd name="T1" fmla="*/ 3 h 11"/>
                <a:gd name="T2" fmla="*/ 6 w 13"/>
                <a:gd name="T3" fmla="*/ 1 h 11"/>
                <a:gd name="T4" fmla="*/ 7 w 13"/>
                <a:gd name="T5" fmla="*/ 5 h 11"/>
                <a:gd name="T6" fmla="*/ 9 w 13"/>
                <a:gd name="T7" fmla="*/ 9 h 11"/>
                <a:gd name="T8" fmla="*/ 6 w 13"/>
                <a:gd name="T9" fmla="*/ 10 h 11"/>
                <a:gd name="T10" fmla="*/ 5 w 13"/>
                <a:gd name="T11" fmla="*/ 8 h 11"/>
                <a:gd name="T12" fmla="*/ 0 w 13"/>
                <a:gd name="T13" fmla="*/ 9 h 11"/>
                <a:gd name="T14" fmla="*/ 3 w 13"/>
                <a:gd name="T15" fmla="*/ 11 h 11"/>
                <a:gd name="T16" fmla="*/ 13 w 13"/>
                <a:gd name="T17" fmla="*/ 11 h 11"/>
                <a:gd name="T18" fmla="*/ 12 w 13"/>
                <a:gd name="T19" fmla="*/ 3 h 11"/>
                <a:gd name="T20" fmla="*/ 12 w 13"/>
                <a:gd name="T21" fmla="*/ 3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 h="11">
                  <a:moveTo>
                    <a:pt x="12" y="3"/>
                  </a:moveTo>
                  <a:cubicBezTo>
                    <a:pt x="10" y="3"/>
                    <a:pt x="8" y="0"/>
                    <a:pt x="6" y="1"/>
                  </a:cubicBezTo>
                  <a:cubicBezTo>
                    <a:pt x="3" y="2"/>
                    <a:pt x="7" y="3"/>
                    <a:pt x="7" y="5"/>
                  </a:cubicBezTo>
                  <a:cubicBezTo>
                    <a:pt x="8" y="6"/>
                    <a:pt x="10" y="8"/>
                    <a:pt x="9" y="9"/>
                  </a:cubicBezTo>
                  <a:cubicBezTo>
                    <a:pt x="8" y="10"/>
                    <a:pt x="7" y="10"/>
                    <a:pt x="6" y="10"/>
                  </a:cubicBezTo>
                  <a:cubicBezTo>
                    <a:pt x="4" y="9"/>
                    <a:pt x="6" y="9"/>
                    <a:pt x="5" y="8"/>
                  </a:cubicBezTo>
                  <a:cubicBezTo>
                    <a:pt x="5" y="8"/>
                    <a:pt x="0" y="9"/>
                    <a:pt x="0" y="9"/>
                  </a:cubicBezTo>
                  <a:cubicBezTo>
                    <a:pt x="0" y="11"/>
                    <a:pt x="2" y="11"/>
                    <a:pt x="3" y="11"/>
                  </a:cubicBezTo>
                  <a:cubicBezTo>
                    <a:pt x="6" y="10"/>
                    <a:pt x="9" y="11"/>
                    <a:pt x="13" y="11"/>
                  </a:cubicBezTo>
                  <a:cubicBezTo>
                    <a:pt x="13" y="8"/>
                    <a:pt x="12" y="5"/>
                    <a:pt x="12" y="3"/>
                  </a:cubicBezTo>
                  <a:cubicBezTo>
                    <a:pt x="11" y="3"/>
                    <a:pt x="12" y="5"/>
                    <a:pt x="1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4" name="Freeform 639"/>
            <p:cNvSpPr>
              <a:spLocks/>
            </p:cNvSpPr>
            <p:nvPr/>
          </p:nvSpPr>
          <p:spPr bwMode="auto">
            <a:xfrm>
              <a:off x="8343503" y="8080592"/>
              <a:ext cx="168791" cy="140163"/>
            </a:xfrm>
            <a:custGeom>
              <a:avLst/>
              <a:gdLst>
                <a:gd name="T0" fmla="*/ 14 w 18"/>
                <a:gd name="T1" fmla="*/ 7 h 15"/>
                <a:gd name="T2" fmla="*/ 8 w 18"/>
                <a:gd name="T3" fmla="*/ 3 h 15"/>
                <a:gd name="T4" fmla="*/ 1 w 18"/>
                <a:gd name="T5" fmla="*/ 1 h 15"/>
                <a:gd name="T6" fmla="*/ 0 w 18"/>
                <a:gd name="T7" fmla="*/ 3 h 15"/>
                <a:gd name="T8" fmla="*/ 1 w 18"/>
                <a:gd name="T9" fmla="*/ 10 h 15"/>
                <a:gd name="T10" fmla="*/ 2 w 18"/>
                <a:gd name="T11" fmla="*/ 12 h 15"/>
                <a:gd name="T12" fmla="*/ 4 w 18"/>
                <a:gd name="T13" fmla="*/ 10 h 15"/>
                <a:gd name="T14" fmla="*/ 13 w 18"/>
                <a:gd name="T15" fmla="*/ 10 h 15"/>
                <a:gd name="T16" fmla="*/ 17 w 18"/>
                <a:gd name="T17" fmla="*/ 10 h 15"/>
                <a:gd name="T18" fmla="*/ 14 w 18"/>
                <a:gd name="T19" fmla="*/ 7 h 15"/>
                <a:gd name="T20" fmla="*/ 14 w 18"/>
                <a:gd name="T21" fmla="*/ 7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 h="15">
                  <a:moveTo>
                    <a:pt x="14" y="7"/>
                  </a:moveTo>
                  <a:cubicBezTo>
                    <a:pt x="12" y="6"/>
                    <a:pt x="10" y="4"/>
                    <a:pt x="8" y="3"/>
                  </a:cubicBezTo>
                  <a:cubicBezTo>
                    <a:pt x="7" y="2"/>
                    <a:pt x="2" y="0"/>
                    <a:pt x="1" y="1"/>
                  </a:cubicBezTo>
                  <a:cubicBezTo>
                    <a:pt x="1" y="1"/>
                    <a:pt x="3" y="3"/>
                    <a:pt x="0" y="3"/>
                  </a:cubicBezTo>
                  <a:cubicBezTo>
                    <a:pt x="0" y="5"/>
                    <a:pt x="1" y="7"/>
                    <a:pt x="1" y="10"/>
                  </a:cubicBezTo>
                  <a:cubicBezTo>
                    <a:pt x="1" y="11"/>
                    <a:pt x="1" y="11"/>
                    <a:pt x="2" y="12"/>
                  </a:cubicBezTo>
                  <a:cubicBezTo>
                    <a:pt x="3" y="15"/>
                    <a:pt x="3" y="11"/>
                    <a:pt x="4" y="10"/>
                  </a:cubicBezTo>
                  <a:cubicBezTo>
                    <a:pt x="6" y="8"/>
                    <a:pt x="11" y="10"/>
                    <a:pt x="13" y="10"/>
                  </a:cubicBezTo>
                  <a:cubicBezTo>
                    <a:pt x="15" y="10"/>
                    <a:pt x="15" y="11"/>
                    <a:pt x="17" y="10"/>
                  </a:cubicBezTo>
                  <a:cubicBezTo>
                    <a:pt x="18" y="8"/>
                    <a:pt x="17" y="7"/>
                    <a:pt x="14" y="7"/>
                  </a:cubicBezTo>
                  <a:cubicBezTo>
                    <a:pt x="12" y="7"/>
                    <a:pt x="16" y="7"/>
                    <a:pt x="14"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5" name="Freeform 640"/>
            <p:cNvSpPr>
              <a:spLocks/>
            </p:cNvSpPr>
            <p:nvPr/>
          </p:nvSpPr>
          <p:spPr bwMode="auto">
            <a:xfrm>
              <a:off x="3843499" y="4965129"/>
              <a:ext cx="1812106" cy="1216878"/>
            </a:xfrm>
            <a:custGeom>
              <a:avLst/>
              <a:gdLst>
                <a:gd name="T0" fmla="*/ 184 w 194"/>
                <a:gd name="T1" fmla="*/ 118 h 130"/>
                <a:gd name="T2" fmla="*/ 161 w 194"/>
                <a:gd name="T3" fmla="*/ 97 h 130"/>
                <a:gd name="T4" fmla="*/ 143 w 194"/>
                <a:gd name="T5" fmla="*/ 92 h 130"/>
                <a:gd name="T6" fmla="*/ 138 w 194"/>
                <a:gd name="T7" fmla="*/ 76 h 130"/>
                <a:gd name="T8" fmla="*/ 135 w 194"/>
                <a:gd name="T9" fmla="*/ 14 h 130"/>
                <a:gd name="T10" fmla="*/ 84 w 194"/>
                <a:gd name="T11" fmla="*/ 8 h 130"/>
                <a:gd name="T12" fmla="*/ 71 w 194"/>
                <a:gd name="T13" fmla="*/ 5 h 130"/>
                <a:gd name="T14" fmla="*/ 62 w 194"/>
                <a:gd name="T15" fmla="*/ 1 h 130"/>
                <a:gd name="T16" fmla="*/ 43 w 194"/>
                <a:gd name="T17" fmla="*/ 8 h 130"/>
                <a:gd name="T18" fmla="*/ 32 w 194"/>
                <a:gd name="T19" fmla="*/ 11 h 130"/>
                <a:gd name="T20" fmla="*/ 12 w 194"/>
                <a:gd name="T21" fmla="*/ 23 h 130"/>
                <a:gd name="T22" fmla="*/ 26 w 194"/>
                <a:gd name="T23" fmla="*/ 38 h 130"/>
                <a:gd name="T24" fmla="*/ 33 w 194"/>
                <a:gd name="T25" fmla="*/ 42 h 130"/>
                <a:gd name="T26" fmla="*/ 38 w 194"/>
                <a:gd name="T27" fmla="*/ 45 h 130"/>
                <a:gd name="T28" fmla="*/ 24 w 194"/>
                <a:gd name="T29" fmla="*/ 42 h 130"/>
                <a:gd name="T30" fmla="*/ 9 w 194"/>
                <a:gd name="T31" fmla="*/ 46 h 130"/>
                <a:gd name="T32" fmla="*/ 12 w 194"/>
                <a:gd name="T33" fmla="*/ 58 h 130"/>
                <a:gd name="T34" fmla="*/ 32 w 194"/>
                <a:gd name="T35" fmla="*/ 58 h 130"/>
                <a:gd name="T36" fmla="*/ 38 w 194"/>
                <a:gd name="T37" fmla="*/ 61 h 130"/>
                <a:gd name="T38" fmla="*/ 21 w 194"/>
                <a:gd name="T39" fmla="*/ 71 h 130"/>
                <a:gd name="T40" fmla="*/ 15 w 194"/>
                <a:gd name="T41" fmla="*/ 78 h 130"/>
                <a:gd name="T42" fmla="*/ 17 w 194"/>
                <a:gd name="T43" fmla="*/ 84 h 130"/>
                <a:gd name="T44" fmla="*/ 26 w 194"/>
                <a:gd name="T45" fmla="*/ 89 h 130"/>
                <a:gd name="T46" fmla="*/ 22 w 194"/>
                <a:gd name="T47" fmla="*/ 94 h 130"/>
                <a:gd name="T48" fmla="*/ 31 w 194"/>
                <a:gd name="T49" fmla="*/ 93 h 130"/>
                <a:gd name="T50" fmla="*/ 38 w 194"/>
                <a:gd name="T51" fmla="*/ 102 h 130"/>
                <a:gd name="T52" fmla="*/ 48 w 194"/>
                <a:gd name="T53" fmla="*/ 105 h 130"/>
                <a:gd name="T54" fmla="*/ 54 w 194"/>
                <a:gd name="T55" fmla="*/ 103 h 130"/>
                <a:gd name="T56" fmla="*/ 55 w 194"/>
                <a:gd name="T57" fmla="*/ 106 h 130"/>
                <a:gd name="T58" fmla="*/ 51 w 194"/>
                <a:gd name="T59" fmla="*/ 114 h 130"/>
                <a:gd name="T60" fmla="*/ 41 w 194"/>
                <a:gd name="T61" fmla="*/ 124 h 130"/>
                <a:gd name="T62" fmla="*/ 36 w 194"/>
                <a:gd name="T63" fmla="*/ 126 h 130"/>
                <a:gd name="T64" fmla="*/ 43 w 194"/>
                <a:gd name="T65" fmla="*/ 125 h 130"/>
                <a:gd name="T66" fmla="*/ 54 w 194"/>
                <a:gd name="T67" fmla="*/ 118 h 130"/>
                <a:gd name="T68" fmla="*/ 72 w 194"/>
                <a:gd name="T69" fmla="*/ 107 h 130"/>
                <a:gd name="T70" fmla="*/ 77 w 194"/>
                <a:gd name="T71" fmla="*/ 91 h 130"/>
                <a:gd name="T72" fmla="*/ 94 w 194"/>
                <a:gd name="T73" fmla="*/ 86 h 130"/>
                <a:gd name="T74" fmla="*/ 87 w 194"/>
                <a:gd name="T75" fmla="*/ 97 h 130"/>
                <a:gd name="T76" fmla="*/ 101 w 194"/>
                <a:gd name="T77" fmla="*/ 88 h 130"/>
                <a:gd name="T78" fmla="*/ 119 w 194"/>
                <a:gd name="T79" fmla="*/ 92 h 130"/>
                <a:gd name="T80" fmla="*/ 136 w 194"/>
                <a:gd name="T81" fmla="*/ 95 h 130"/>
                <a:gd name="T82" fmla="*/ 145 w 194"/>
                <a:gd name="T83" fmla="*/ 98 h 130"/>
                <a:gd name="T84" fmla="*/ 160 w 194"/>
                <a:gd name="T85" fmla="*/ 102 h 130"/>
                <a:gd name="T86" fmla="*/ 169 w 194"/>
                <a:gd name="T87" fmla="*/ 104 h 130"/>
                <a:gd name="T88" fmla="*/ 176 w 194"/>
                <a:gd name="T89" fmla="*/ 111 h 130"/>
                <a:gd name="T90" fmla="*/ 184 w 194"/>
                <a:gd name="T91" fmla="*/ 121 h 130"/>
                <a:gd name="T92" fmla="*/ 186 w 194"/>
                <a:gd name="T93" fmla="*/ 125 h 130"/>
                <a:gd name="T94" fmla="*/ 194 w 194"/>
                <a:gd name="T95" fmla="*/ 126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94" h="130">
                  <a:moveTo>
                    <a:pt x="194" y="126"/>
                  </a:moveTo>
                  <a:cubicBezTo>
                    <a:pt x="193" y="125"/>
                    <a:pt x="191" y="125"/>
                    <a:pt x="193" y="123"/>
                  </a:cubicBezTo>
                  <a:cubicBezTo>
                    <a:pt x="193" y="122"/>
                    <a:pt x="192" y="122"/>
                    <a:pt x="191" y="122"/>
                  </a:cubicBezTo>
                  <a:cubicBezTo>
                    <a:pt x="189" y="120"/>
                    <a:pt x="185" y="119"/>
                    <a:pt x="184" y="118"/>
                  </a:cubicBezTo>
                  <a:cubicBezTo>
                    <a:pt x="180" y="113"/>
                    <a:pt x="178" y="107"/>
                    <a:pt x="174" y="103"/>
                  </a:cubicBezTo>
                  <a:cubicBezTo>
                    <a:pt x="172" y="102"/>
                    <a:pt x="170" y="100"/>
                    <a:pt x="169" y="99"/>
                  </a:cubicBezTo>
                  <a:cubicBezTo>
                    <a:pt x="167" y="98"/>
                    <a:pt x="167" y="95"/>
                    <a:pt x="165" y="95"/>
                  </a:cubicBezTo>
                  <a:cubicBezTo>
                    <a:pt x="164" y="95"/>
                    <a:pt x="161" y="97"/>
                    <a:pt x="161" y="97"/>
                  </a:cubicBezTo>
                  <a:cubicBezTo>
                    <a:pt x="162" y="99"/>
                    <a:pt x="159" y="100"/>
                    <a:pt x="158" y="100"/>
                  </a:cubicBezTo>
                  <a:cubicBezTo>
                    <a:pt x="155" y="101"/>
                    <a:pt x="152" y="97"/>
                    <a:pt x="150" y="95"/>
                  </a:cubicBezTo>
                  <a:cubicBezTo>
                    <a:pt x="149" y="94"/>
                    <a:pt x="148" y="94"/>
                    <a:pt x="147" y="92"/>
                  </a:cubicBezTo>
                  <a:cubicBezTo>
                    <a:pt x="146" y="90"/>
                    <a:pt x="144" y="91"/>
                    <a:pt x="143" y="92"/>
                  </a:cubicBezTo>
                  <a:cubicBezTo>
                    <a:pt x="141" y="92"/>
                    <a:pt x="141" y="91"/>
                    <a:pt x="139" y="92"/>
                  </a:cubicBezTo>
                  <a:cubicBezTo>
                    <a:pt x="139" y="92"/>
                    <a:pt x="138" y="92"/>
                    <a:pt x="138" y="91"/>
                  </a:cubicBezTo>
                  <a:cubicBezTo>
                    <a:pt x="138" y="90"/>
                    <a:pt x="138" y="90"/>
                    <a:pt x="138" y="89"/>
                  </a:cubicBezTo>
                  <a:cubicBezTo>
                    <a:pt x="138" y="85"/>
                    <a:pt x="138" y="80"/>
                    <a:pt x="138" y="76"/>
                  </a:cubicBezTo>
                  <a:cubicBezTo>
                    <a:pt x="138" y="64"/>
                    <a:pt x="138" y="51"/>
                    <a:pt x="138" y="38"/>
                  </a:cubicBezTo>
                  <a:cubicBezTo>
                    <a:pt x="138" y="33"/>
                    <a:pt x="138" y="27"/>
                    <a:pt x="138" y="21"/>
                  </a:cubicBezTo>
                  <a:cubicBezTo>
                    <a:pt x="138" y="20"/>
                    <a:pt x="138" y="18"/>
                    <a:pt x="138" y="16"/>
                  </a:cubicBezTo>
                  <a:cubicBezTo>
                    <a:pt x="138" y="15"/>
                    <a:pt x="137" y="15"/>
                    <a:pt x="135" y="14"/>
                  </a:cubicBezTo>
                  <a:cubicBezTo>
                    <a:pt x="130" y="12"/>
                    <a:pt x="127" y="12"/>
                    <a:pt x="122" y="12"/>
                  </a:cubicBezTo>
                  <a:cubicBezTo>
                    <a:pt x="117" y="12"/>
                    <a:pt x="113" y="11"/>
                    <a:pt x="108" y="10"/>
                  </a:cubicBezTo>
                  <a:cubicBezTo>
                    <a:pt x="102" y="10"/>
                    <a:pt x="97" y="8"/>
                    <a:pt x="92" y="8"/>
                  </a:cubicBezTo>
                  <a:cubicBezTo>
                    <a:pt x="89" y="8"/>
                    <a:pt x="87" y="9"/>
                    <a:pt x="84" y="8"/>
                  </a:cubicBezTo>
                  <a:cubicBezTo>
                    <a:pt x="84" y="8"/>
                    <a:pt x="80" y="7"/>
                    <a:pt x="80" y="7"/>
                  </a:cubicBezTo>
                  <a:cubicBezTo>
                    <a:pt x="80" y="7"/>
                    <a:pt x="81" y="5"/>
                    <a:pt x="81" y="4"/>
                  </a:cubicBezTo>
                  <a:cubicBezTo>
                    <a:pt x="81" y="4"/>
                    <a:pt x="78" y="4"/>
                    <a:pt x="78" y="4"/>
                  </a:cubicBezTo>
                  <a:cubicBezTo>
                    <a:pt x="76" y="4"/>
                    <a:pt x="73" y="5"/>
                    <a:pt x="71" y="5"/>
                  </a:cubicBezTo>
                  <a:cubicBezTo>
                    <a:pt x="69" y="5"/>
                    <a:pt x="70" y="1"/>
                    <a:pt x="67" y="3"/>
                  </a:cubicBezTo>
                  <a:cubicBezTo>
                    <a:pt x="66" y="3"/>
                    <a:pt x="65" y="5"/>
                    <a:pt x="64" y="4"/>
                  </a:cubicBezTo>
                  <a:cubicBezTo>
                    <a:pt x="62" y="4"/>
                    <a:pt x="62" y="3"/>
                    <a:pt x="64" y="2"/>
                  </a:cubicBezTo>
                  <a:cubicBezTo>
                    <a:pt x="66" y="2"/>
                    <a:pt x="63" y="1"/>
                    <a:pt x="62" y="1"/>
                  </a:cubicBezTo>
                  <a:cubicBezTo>
                    <a:pt x="58" y="0"/>
                    <a:pt x="58" y="1"/>
                    <a:pt x="56" y="3"/>
                  </a:cubicBezTo>
                  <a:cubicBezTo>
                    <a:pt x="53" y="6"/>
                    <a:pt x="49" y="4"/>
                    <a:pt x="45" y="5"/>
                  </a:cubicBezTo>
                  <a:cubicBezTo>
                    <a:pt x="41" y="6"/>
                    <a:pt x="45" y="8"/>
                    <a:pt x="45" y="8"/>
                  </a:cubicBezTo>
                  <a:cubicBezTo>
                    <a:pt x="44" y="8"/>
                    <a:pt x="43" y="8"/>
                    <a:pt x="43" y="8"/>
                  </a:cubicBezTo>
                  <a:cubicBezTo>
                    <a:pt x="43" y="8"/>
                    <a:pt x="44" y="10"/>
                    <a:pt x="43" y="10"/>
                  </a:cubicBezTo>
                  <a:cubicBezTo>
                    <a:pt x="42" y="10"/>
                    <a:pt x="42" y="8"/>
                    <a:pt x="42" y="7"/>
                  </a:cubicBezTo>
                  <a:cubicBezTo>
                    <a:pt x="41" y="7"/>
                    <a:pt x="38" y="10"/>
                    <a:pt x="38" y="10"/>
                  </a:cubicBezTo>
                  <a:cubicBezTo>
                    <a:pt x="36" y="11"/>
                    <a:pt x="34" y="9"/>
                    <a:pt x="32" y="11"/>
                  </a:cubicBezTo>
                  <a:cubicBezTo>
                    <a:pt x="30" y="12"/>
                    <a:pt x="28" y="13"/>
                    <a:pt x="27" y="15"/>
                  </a:cubicBezTo>
                  <a:cubicBezTo>
                    <a:pt x="27" y="17"/>
                    <a:pt x="27" y="19"/>
                    <a:pt x="25" y="20"/>
                  </a:cubicBezTo>
                  <a:cubicBezTo>
                    <a:pt x="23" y="21"/>
                    <a:pt x="22" y="22"/>
                    <a:pt x="20" y="22"/>
                  </a:cubicBezTo>
                  <a:cubicBezTo>
                    <a:pt x="19" y="22"/>
                    <a:pt x="13" y="22"/>
                    <a:pt x="12" y="23"/>
                  </a:cubicBezTo>
                  <a:cubicBezTo>
                    <a:pt x="12" y="24"/>
                    <a:pt x="10" y="27"/>
                    <a:pt x="10" y="27"/>
                  </a:cubicBezTo>
                  <a:cubicBezTo>
                    <a:pt x="11" y="28"/>
                    <a:pt x="14" y="28"/>
                    <a:pt x="15" y="29"/>
                  </a:cubicBezTo>
                  <a:cubicBezTo>
                    <a:pt x="18" y="30"/>
                    <a:pt x="21" y="32"/>
                    <a:pt x="23" y="34"/>
                  </a:cubicBezTo>
                  <a:cubicBezTo>
                    <a:pt x="24" y="35"/>
                    <a:pt x="24" y="37"/>
                    <a:pt x="26" y="38"/>
                  </a:cubicBezTo>
                  <a:cubicBezTo>
                    <a:pt x="28" y="38"/>
                    <a:pt x="29" y="38"/>
                    <a:pt x="31" y="37"/>
                  </a:cubicBezTo>
                  <a:cubicBezTo>
                    <a:pt x="31" y="37"/>
                    <a:pt x="34" y="38"/>
                    <a:pt x="34" y="38"/>
                  </a:cubicBezTo>
                  <a:cubicBezTo>
                    <a:pt x="36" y="41"/>
                    <a:pt x="31" y="39"/>
                    <a:pt x="31" y="39"/>
                  </a:cubicBezTo>
                  <a:cubicBezTo>
                    <a:pt x="29" y="39"/>
                    <a:pt x="32" y="41"/>
                    <a:pt x="33" y="42"/>
                  </a:cubicBezTo>
                  <a:cubicBezTo>
                    <a:pt x="34" y="44"/>
                    <a:pt x="35" y="43"/>
                    <a:pt x="37" y="42"/>
                  </a:cubicBezTo>
                  <a:cubicBezTo>
                    <a:pt x="38" y="41"/>
                    <a:pt x="41" y="41"/>
                    <a:pt x="42" y="42"/>
                  </a:cubicBezTo>
                  <a:cubicBezTo>
                    <a:pt x="43" y="43"/>
                    <a:pt x="38" y="44"/>
                    <a:pt x="38" y="44"/>
                  </a:cubicBezTo>
                  <a:cubicBezTo>
                    <a:pt x="37" y="44"/>
                    <a:pt x="38" y="44"/>
                    <a:pt x="38" y="45"/>
                  </a:cubicBezTo>
                  <a:cubicBezTo>
                    <a:pt x="38" y="46"/>
                    <a:pt x="36" y="45"/>
                    <a:pt x="36" y="45"/>
                  </a:cubicBezTo>
                  <a:cubicBezTo>
                    <a:pt x="35" y="45"/>
                    <a:pt x="34" y="46"/>
                    <a:pt x="32" y="46"/>
                  </a:cubicBezTo>
                  <a:cubicBezTo>
                    <a:pt x="30" y="46"/>
                    <a:pt x="26" y="47"/>
                    <a:pt x="24" y="46"/>
                  </a:cubicBezTo>
                  <a:cubicBezTo>
                    <a:pt x="22" y="45"/>
                    <a:pt x="25" y="43"/>
                    <a:pt x="24" y="42"/>
                  </a:cubicBezTo>
                  <a:cubicBezTo>
                    <a:pt x="23" y="42"/>
                    <a:pt x="21" y="42"/>
                    <a:pt x="20" y="43"/>
                  </a:cubicBezTo>
                  <a:cubicBezTo>
                    <a:pt x="19" y="43"/>
                    <a:pt x="17" y="43"/>
                    <a:pt x="16" y="43"/>
                  </a:cubicBezTo>
                  <a:cubicBezTo>
                    <a:pt x="14" y="44"/>
                    <a:pt x="15" y="46"/>
                    <a:pt x="15" y="46"/>
                  </a:cubicBezTo>
                  <a:cubicBezTo>
                    <a:pt x="13" y="46"/>
                    <a:pt x="11" y="45"/>
                    <a:pt x="9" y="46"/>
                  </a:cubicBezTo>
                  <a:cubicBezTo>
                    <a:pt x="8" y="47"/>
                    <a:pt x="6" y="48"/>
                    <a:pt x="5" y="49"/>
                  </a:cubicBezTo>
                  <a:cubicBezTo>
                    <a:pt x="0" y="52"/>
                    <a:pt x="12" y="52"/>
                    <a:pt x="12" y="53"/>
                  </a:cubicBezTo>
                  <a:cubicBezTo>
                    <a:pt x="11" y="54"/>
                    <a:pt x="8" y="54"/>
                    <a:pt x="10" y="55"/>
                  </a:cubicBezTo>
                  <a:cubicBezTo>
                    <a:pt x="11" y="56"/>
                    <a:pt x="11" y="58"/>
                    <a:pt x="12" y="58"/>
                  </a:cubicBezTo>
                  <a:cubicBezTo>
                    <a:pt x="16" y="59"/>
                    <a:pt x="19" y="58"/>
                    <a:pt x="23" y="58"/>
                  </a:cubicBezTo>
                  <a:cubicBezTo>
                    <a:pt x="24" y="59"/>
                    <a:pt x="25" y="59"/>
                    <a:pt x="26" y="59"/>
                  </a:cubicBezTo>
                  <a:cubicBezTo>
                    <a:pt x="28" y="59"/>
                    <a:pt x="27" y="59"/>
                    <a:pt x="29" y="60"/>
                  </a:cubicBezTo>
                  <a:cubicBezTo>
                    <a:pt x="29" y="60"/>
                    <a:pt x="31" y="58"/>
                    <a:pt x="32" y="58"/>
                  </a:cubicBezTo>
                  <a:cubicBezTo>
                    <a:pt x="33" y="57"/>
                    <a:pt x="34" y="57"/>
                    <a:pt x="35" y="57"/>
                  </a:cubicBezTo>
                  <a:cubicBezTo>
                    <a:pt x="36" y="56"/>
                    <a:pt x="37" y="55"/>
                    <a:pt x="37" y="55"/>
                  </a:cubicBezTo>
                  <a:cubicBezTo>
                    <a:pt x="38" y="56"/>
                    <a:pt x="39" y="57"/>
                    <a:pt x="38" y="58"/>
                  </a:cubicBezTo>
                  <a:cubicBezTo>
                    <a:pt x="37" y="59"/>
                    <a:pt x="36" y="59"/>
                    <a:pt x="38" y="61"/>
                  </a:cubicBezTo>
                  <a:cubicBezTo>
                    <a:pt x="40" y="65"/>
                    <a:pt x="38" y="68"/>
                    <a:pt x="33" y="67"/>
                  </a:cubicBezTo>
                  <a:cubicBezTo>
                    <a:pt x="33" y="67"/>
                    <a:pt x="32" y="66"/>
                    <a:pt x="31" y="67"/>
                  </a:cubicBezTo>
                  <a:cubicBezTo>
                    <a:pt x="30" y="68"/>
                    <a:pt x="29" y="70"/>
                    <a:pt x="28" y="70"/>
                  </a:cubicBezTo>
                  <a:cubicBezTo>
                    <a:pt x="26" y="71"/>
                    <a:pt x="20" y="68"/>
                    <a:pt x="21" y="71"/>
                  </a:cubicBezTo>
                  <a:cubicBezTo>
                    <a:pt x="21" y="71"/>
                    <a:pt x="18" y="73"/>
                    <a:pt x="19" y="73"/>
                  </a:cubicBezTo>
                  <a:cubicBezTo>
                    <a:pt x="19" y="73"/>
                    <a:pt x="20" y="73"/>
                    <a:pt x="20" y="73"/>
                  </a:cubicBezTo>
                  <a:cubicBezTo>
                    <a:pt x="21" y="74"/>
                    <a:pt x="18" y="75"/>
                    <a:pt x="17" y="76"/>
                  </a:cubicBezTo>
                  <a:cubicBezTo>
                    <a:pt x="16" y="76"/>
                    <a:pt x="15" y="77"/>
                    <a:pt x="15" y="78"/>
                  </a:cubicBezTo>
                  <a:cubicBezTo>
                    <a:pt x="14" y="80"/>
                    <a:pt x="16" y="80"/>
                    <a:pt x="14" y="81"/>
                  </a:cubicBezTo>
                  <a:cubicBezTo>
                    <a:pt x="12" y="82"/>
                    <a:pt x="14" y="84"/>
                    <a:pt x="15" y="85"/>
                  </a:cubicBezTo>
                  <a:cubicBezTo>
                    <a:pt x="15" y="86"/>
                    <a:pt x="18" y="81"/>
                    <a:pt x="19" y="81"/>
                  </a:cubicBezTo>
                  <a:cubicBezTo>
                    <a:pt x="19" y="81"/>
                    <a:pt x="17" y="84"/>
                    <a:pt x="17" y="84"/>
                  </a:cubicBezTo>
                  <a:cubicBezTo>
                    <a:pt x="16" y="85"/>
                    <a:pt x="19" y="87"/>
                    <a:pt x="20" y="87"/>
                  </a:cubicBezTo>
                  <a:cubicBezTo>
                    <a:pt x="21" y="88"/>
                    <a:pt x="21" y="89"/>
                    <a:pt x="22" y="88"/>
                  </a:cubicBezTo>
                  <a:cubicBezTo>
                    <a:pt x="23" y="87"/>
                    <a:pt x="24" y="86"/>
                    <a:pt x="24" y="86"/>
                  </a:cubicBezTo>
                  <a:cubicBezTo>
                    <a:pt x="24" y="87"/>
                    <a:pt x="25" y="89"/>
                    <a:pt x="26" y="89"/>
                  </a:cubicBezTo>
                  <a:cubicBezTo>
                    <a:pt x="24" y="90"/>
                    <a:pt x="23" y="89"/>
                    <a:pt x="22" y="89"/>
                  </a:cubicBezTo>
                  <a:cubicBezTo>
                    <a:pt x="21" y="90"/>
                    <a:pt x="20" y="87"/>
                    <a:pt x="19" y="87"/>
                  </a:cubicBezTo>
                  <a:cubicBezTo>
                    <a:pt x="18" y="87"/>
                    <a:pt x="16" y="90"/>
                    <a:pt x="18" y="91"/>
                  </a:cubicBezTo>
                  <a:cubicBezTo>
                    <a:pt x="20" y="92"/>
                    <a:pt x="20" y="93"/>
                    <a:pt x="22" y="94"/>
                  </a:cubicBezTo>
                  <a:cubicBezTo>
                    <a:pt x="23" y="96"/>
                    <a:pt x="25" y="95"/>
                    <a:pt x="27" y="95"/>
                  </a:cubicBezTo>
                  <a:cubicBezTo>
                    <a:pt x="28" y="94"/>
                    <a:pt x="30" y="95"/>
                    <a:pt x="30" y="93"/>
                  </a:cubicBezTo>
                  <a:cubicBezTo>
                    <a:pt x="30" y="91"/>
                    <a:pt x="31" y="88"/>
                    <a:pt x="33" y="89"/>
                  </a:cubicBezTo>
                  <a:cubicBezTo>
                    <a:pt x="33" y="88"/>
                    <a:pt x="31" y="92"/>
                    <a:pt x="31" y="93"/>
                  </a:cubicBezTo>
                  <a:cubicBezTo>
                    <a:pt x="31" y="94"/>
                    <a:pt x="35" y="97"/>
                    <a:pt x="34" y="98"/>
                  </a:cubicBezTo>
                  <a:cubicBezTo>
                    <a:pt x="32" y="100"/>
                    <a:pt x="35" y="101"/>
                    <a:pt x="35" y="101"/>
                  </a:cubicBezTo>
                  <a:cubicBezTo>
                    <a:pt x="34" y="101"/>
                    <a:pt x="32" y="104"/>
                    <a:pt x="32" y="104"/>
                  </a:cubicBezTo>
                  <a:cubicBezTo>
                    <a:pt x="33" y="105"/>
                    <a:pt x="38" y="102"/>
                    <a:pt x="38" y="102"/>
                  </a:cubicBezTo>
                  <a:cubicBezTo>
                    <a:pt x="38" y="103"/>
                    <a:pt x="37" y="103"/>
                    <a:pt x="37" y="104"/>
                  </a:cubicBezTo>
                  <a:cubicBezTo>
                    <a:pt x="37" y="104"/>
                    <a:pt x="39" y="102"/>
                    <a:pt x="40" y="101"/>
                  </a:cubicBezTo>
                  <a:cubicBezTo>
                    <a:pt x="41" y="101"/>
                    <a:pt x="45" y="102"/>
                    <a:pt x="45" y="103"/>
                  </a:cubicBezTo>
                  <a:cubicBezTo>
                    <a:pt x="46" y="104"/>
                    <a:pt x="48" y="107"/>
                    <a:pt x="48" y="105"/>
                  </a:cubicBezTo>
                  <a:cubicBezTo>
                    <a:pt x="48" y="104"/>
                    <a:pt x="50" y="100"/>
                    <a:pt x="50" y="100"/>
                  </a:cubicBezTo>
                  <a:cubicBezTo>
                    <a:pt x="50" y="99"/>
                    <a:pt x="53" y="102"/>
                    <a:pt x="53" y="101"/>
                  </a:cubicBezTo>
                  <a:cubicBezTo>
                    <a:pt x="53" y="101"/>
                    <a:pt x="50" y="101"/>
                    <a:pt x="50" y="102"/>
                  </a:cubicBezTo>
                  <a:cubicBezTo>
                    <a:pt x="50" y="104"/>
                    <a:pt x="53" y="104"/>
                    <a:pt x="54" y="103"/>
                  </a:cubicBezTo>
                  <a:cubicBezTo>
                    <a:pt x="55" y="102"/>
                    <a:pt x="56" y="103"/>
                    <a:pt x="57" y="102"/>
                  </a:cubicBezTo>
                  <a:cubicBezTo>
                    <a:pt x="57" y="102"/>
                    <a:pt x="59" y="100"/>
                    <a:pt x="59" y="100"/>
                  </a:cubicBezTo>
                  <a:cubicBezTo>
                    <a:pt x="59" y="100"/>
                    <a:pt x="57" y="103"/>
                    <a:pt x="56" y="104"/>
                  </a:cubicBezTo>
                  <a:cubicBezTo>
                    <a:pt x="56" y="105"/>
                    <a:pt x="56" y="105"/>
                    <a:pt x="55" y="106"/>
                  </a:cubicBezTo>
                  <a:cubicBezTo>
                    <a:pt x="55" y="107"/>
                    <a:pt x="56" y="106"/>
                    <a:pt x="56" y="107"/>
                  </a:cubicBezTo>
                  <a:cubicBezTo>
                    <a:pt x="56" y="107"/>
                    <a:pt x="55" y="108"/>
                    <a:pt x="54" y="109"/>
                  </a:cubicBezTo>
                  <a:cubicBezTo>
                    <a:pt x="54" y="111"/>
                    <a:pt x="54" y="111"/>
                    <a:pt x="55" y="112"/>
                  </a:cubicBezTo>
                  <a:cubicBezTo>
                    <a:pt x="55" y="112"/>
                    <a:pt x="52" y="114"/>
                    <a:pt x="51" y="114"/>
                  </a:cubicBezTo>
                  <a:cubicBezTo>
                    <a:pt x="50" y="116"/>
                    <a:pt x="49" y="117"/>
                    <a:pt x="47" y="118"/>
                  </a:cubicBezTo>
                  <a:cubicBezTo>
                    <a:pt x="45" y="118"/>
                    <a:pt x="43" y="120"/>
                    <a:pt x="42" y="121"/>
                  </a:cubicBezTo>
                  <a:cubicBezTo>
                    <a:pt x="41" y="121"/>
                    <a:pt x="41" y="122"/>
                    <a:pt x="40" y="122"/>
                  </a:cubicBezTo>
                  <a:cubicBezTo>
                    <a:pt x="40" y="123"/>
                    <a:pt x="41" y="124"/>
                    <a:pt x="41" y="124"/>
                  </a:cubicBezTo>
                  <a:cubicBezTo>
                    <a:pt x="40" y="125"/>
                    <a:pt x="37" y="124"/>
                    <a:pt x="36" y="124"/>
                  </a:cubicBezTo>
                  <a:cubicBezTo>
                    <a:pt x="33" y="124"/>
                    <a:pt x="32" y="125"/>
                    <a:pt x="30" y="127"/>
                  </a:cubicBezTo>
                  <a:cubicBezTo>
                    <a:pt x="29" y="128"/>
                    <a:pt x="30" y="130"/>
                    <a:pt x="31" y="129"/>
                  </a:cubicBezTo>
                  <a:cubicBezTo>
                    <a:pt x="33" y="128"/>
                    <a:pt x="35" y="125"/>
                    <a:pt x="36" y="126"/>
                  </a:cubicBezTo>
                  <a:cubicBezTo>
                    <a:pt x="36" y="125"/>
                    <a:pt x="35" y="129"/>
                    <a:pt x="38" y="126"/>
                  </a:cubicBezTo>
                  <a:cubicBezTo>
                    <a:pt x="38" y="126"/>
                    <a:pt x="40" y="129"/>
                    <a:pt x="41" y="127"/>
                  </a:cubicBezTo>
                  <a:cubicBezTo>
                    <a:pt x="41" y="126"/>
                    <a:pt x="40" y="126"/>
                    <a:pt x="41" y="126"/>
                  </a:cubicBezTo>
                  <a:cubicBezTo>
                    <a:pt x="42" y="125"/>
                    <a:pt x="42" y="125"/>
                    <a:pt x="43" y="125"/>
                  </a:cubicBezTo>
                  <a:cubicBezTo>
                    <a:pt x="44" y="125"/>
                    <a:pt x="44" y="125"/>
                    <a:pt x="45" y="124"/>
                  </a:cubicBezTo>
                  <a:cubicBezTo>
                    <a:pt x="46" y="123"/>
                    <a:pt x="48" y="123"/>
                    <a:pt x="50" y="122"/>
                  </a:cubicBezTo>
                  <a:cubicBezTo>
                    <a:pt x="53" y="121"/>
                    <a:pt x="49" y="121"/>
                    <a:pt x="51" y="120"/>
                  </a:cubicBezTo>
                  <a:cubicBezTo>
                    <a:pt x="52" y="119"/>
                    <a:pt x="53" y="118"/>
                    <a:pt x="54" y="118"/>
                  </a:cubicBezTo>
                  <a:cubicBezTo>
                    <a:pt x="56" y="117"/>
                    <a:pt x="58" y="116"/>
                    <a:pt x="59" y="116"/>
                  </a:cubicBezTo>
                  <a:cubicBezTo>
                    <a:pt x="62" y="114"/>
                    <a:pt x="60" y="115"/>
                    <a:pt x="60" y="113"/>
                  </a:cubicBezTo>
                  <a:cubicBezTo>
                    <a:pt x="60" y="113"/>
                    <a:pt x="68" y="109"/>
                    <a:pt x="69" y="108"/>
                  </a:cubicBezTo>
                  <a:cubicBezTo>
                    <a:pt x="70" y="108"/>
                    <a:pt x="72" y="108"/>
                    <a:pt x="72" y="107"/>
                  </a:cubicBezTo>
                  <a:cubicBezTo>
                    <a:pt x="72" y="104"/>
                    <a:pt x="73" y="105"/>
                    <a:pt x="75" y="104"/>
                  </a:cubicBezTo>
                  <a:cubicBezTo>
                    <a:pt x="78" y="102"/>
                    <a:pt x="69" y="101"/>
                    <a:pt x="73" y="97"/>
                  </a:cubicBezTo>
                  <a:cubicBezTo>
                    <a:pt x="75" y="96"/>
                    <a:pt x="77" y="96"/>
                    <a:pt x="78" y="95"/>
                  </a:cubicBezTo>
                  <a:cubicBezTo>
                    <a:pt x="79" y="94"/>
                    <a:pt x="79" y="91"/>
                    <a:pt x="77" y="91"/>
                  </a:cubicBezTo>
                  <a:cubicBezTo>
                    <a:pt x="79" y="91"/>
                    <a:pt x="79" y="92"/>
                    <a:pt x="81" y="91"/>
                  </a:cubicBezTo>
                  <a:cubicBezTo>
                    <a:pt x="82" y="90"/>
                    <a:pt x="83" y="88"/>
                    <a:pt x="85" y="87"/>
                  </a:cubicBezTo>
                  <a:cubicBezTo>
                    <a:pt x="86" y="86"/>
                    <a:pt x="88" y="84"/>
                    <a:pt x="89" y="84"/>
                  </a:cubicBezTo>
                  <a:cubicBezTo>
                    <a:pt x="90" y="84"/>
                    <a:pt x="95" y="84"/>
                    <a:pt x="94" y="86"/>
                  </a:cubicBezTo>
                  <a:cubicBezTo>
                    <a:pt x="93" y="87"/>
                    <a:pt x="91" y="85"/>
                    <a:pt x="89" y="86"/>
                  </a:cubicBezTo>
                  <a:cubicBezTo>
                    <a:pt x="87" y="87"/>
                    <a:pt x="87" y="88"/>
                    <a:pt x="86" y="90"/>
                  </a:cubicBezTo>
                  <a:cubicBezTo>
                    <a:pt x="86" y="92"/>
                    <a:pt x="84" y="94"/>
                    <a:pt x="84" y="96"/>
                  </a:cubicBezTo>
                  <a:cubicBezTo>
                    <a:pt x="83" y="97"/>
                    <a:pt x="87" y="96"/>
                    <a:pt x="87" y="97"/>
                  </a:cubicBezTo>
                  <a:cubicBezTo>
                    <a:pt x="86" y="97"/>
                    <a:pt x="81" y="99"/>
                    <a:pt x="85" y="99"/>
                  </a:cubicBezTo>
                  <a:cubicBezTo>
                    <a:pt x="88" y="99"/>
                    <a:pt x="90" y="97"/>
                    <a:pt x="93" y="96"/>
                  </a:cubicBezTo>
                  <a:cubicBezTo>
                    <a:pt x="95" y="94"/>
                    <a:pt x="97" y="94"/>
                    <a:pt x="99" y="93"/>
                  </a:cubicBezTo>
                  <a:cubicBezTo>
                    <a:pt x="103" y="92"/>
                    <a:pt x="101" y="90"/>
                    <a:pt x="101" y="88"/>
                  </a:cubicBezTo>
                  <a:cubicBezTo>
                    <a:pt x="100" y="84"/>
                    <a:pt x="109" y="87"/>
                    <a:pt x="111" y="88"/>
                  </a:cubicBezTo>
                  <a:cubicBezTo>
                    <a:pt x="113" y="88"/>
                    <a:pt x="114" y="90"/>
                    <a:pt x="116" y="91"/>
                  </a:cubicBezTo>
                  <a:cubicBezTo>
                    <a:pt x="116" y="91"/>
                    <a:pt x="118" y="88"/>
                    <a:pt x="119" y="89"/>
                  </a:cubicBezTo>
                  <a:cubicBezTo>
                    <a:pt x="119" y="89"/>
                    <a:pt x="119" y="91"/>
                    <a:pt x="119" y="92"/>
                  </a:cubicBezTo>
                  <a:cubicBezTo>
                    <a:pt x="121" y="93"/>
                    <a:pt x="122" y="93"/>
                    <a:pt x="123" y="93"/>
                  </a:cubicBezTo>
                  <a:cubicBezTo>
                    <a:pt x="126" y="93"/>
                    <a:pt x="129" y="92"/>
                    <a:pt x="131" y="93"/>
                  </a:cubicBezTo>
                  <a:cubicBezTo>
                    <a:pt x="132" y="93"/>
                    <a:pt x="133" y="94"/>
                    <a:pt x="134" y="93"/>
                  </a:cubicBezTo>
                  <a:cubicBezTo>
                    <a:pt x="135" y="93"/>
                    <a:pt x="135" y="94"/>
                    <a:pt x="136" y="95"/>
                  </a:cubicBezTo>
                  <a:cubicBezTo>
                    <a:pt x="137" y="95"/>
                    <a:pt x="139" y="96"/>
                    <a:pt x="140" y="96"/>
                  </a:cubicBezTo>
                  <a:cubicBezTo>
                    <a:pt x="142" y="96"/>
                    <a:pt x="143" y="94"/>
                    <a:pt x="144" y="94"/>
                  </a:cubicBezTo>
                  <a:cubicBezTo>
                    <a:pt x="146" y="93"/>
                    <a:pt x="145" y="96"/>
                    <a:pt x="145" y="96"/>
                  </a:cubicBezTo>
                  <a:cubicBezTo>
                    <a:pt x="144" y="97"/>
                    <a:pt x="144" y="97"/>
                    <a:pt x="145" y="98"/>
                  </a:cubicBezTo>
                  <a:cubicBezTo>
                    <a:pt x="148" y="99"/>
                    <a:pt x="150" y="100"/>
                    <a:pt x="152" y="101"/>
                  </a:cubicBezTo>
                  <a:cubicBezTo>
                    <a:pt x="154" y="103"/>
                    <a:pt x="156" y="105"/>
                    <a:pt x="158" y="106"/>
                  </a:cubicBezTo>
                  <a:cubicBezTo>
                    <a:pt x="159" y="106"/>
                    <a:pt x="160" y="105"/>
                    <a:pt x="161" y="105"/>
                  </a:cubicBezTo>
                  <a:cubicBezTo>
                    <a:pt x="162" y="104"/>
                    <a:pt x="160" y="103"/>
                    <a:pt x="160" y="102"/>
                  </a:cubicBezTo>
                  <a:cubicBezTo>
                    <a:pt x="160" y="101"/>
                    <a:pt x="163" y="103"/>
                    <a:pt x="163" y="103"/>
                  </a:cubicBezTo>
                  <a:cubicBezTo>
                    <a:pt x="163" y="104"/>
                    <a:pt x="166" y="106"/>
                    <a:pt x="167" y="105"/>
                  </a:cubicBezTo>
                  <a:cubicBezTo>
                    <a:pt x="167" y="105"/>
                    <a:pt x="165" y="99"/>
                    <a:pt x="165" y="99"/>
                  </a:cubicBezTo>
                  <a:cubicBezTo>
                    <a:pt x="166" y="99"/>
                    <a:pt x="168" y="104"/>
                    <a:pt x="169" y="104"/>
                  </a:cubicBezTo>
                  <a:cubicBezTo>
                    <a:pt x="169" y="105"/>
                    <a:pt x="170" y="107"/>
                    <a:pt x="171" y="107"/>
                  </a:cubicBezTo>
                  <a:cubicBezTo>
                    <a:pt x="172" y="107"/>
                    <a:pt x="173" y="105"/>
                    <a:pt x="173" y="105"/>
                  </a:cubicBezTo>
                  <a:cubicBezTo>
                    <a:pt x="171" y="106"/>
                    <a:pt x="177" y="110"/>
                    <a:pt x="177" y="111"/>
                  </a:cubicBezTo>
                  <a:cubicBezTo>
                    <a:pt x="176" y="111"/>
                    <a:pt x="176" y="111"/>
                    <a:pt x="176" y="111"/>
                  </a:cubicBezTo>
                  <a:cubicBezTo>
                    <a:pt x="175" y="112"/>
                    <a:pt x="177" y="112"/>
                    <a:pt x="177" y="113"/>
                  </a:cubicBezTo>
                  <a:cubicBezTo>
                    <a:pt x="177" y="113"/>
                    <a:pt x="175" y="114"/>
                    <a:pt x="176" y="114"/>
                  </a:cubicBezTo>
                  <a:cubicBezTo>
                    <a:pt x="177" y="115"/>
                    <a:pt x="178" y="116"/>
                    <a:pt x="179" y="117"/>
                  </a:cubicBezTo>
                  <a:cubicBezTo>
                    <a:pt x="181" y="119"/>
                    <a:pt x="182" y="120"/>
                    <a:pt x="184" y="121"/>
                  </a:cubicBezTo>
                  <a:cubicBezTo>
                    <a:pt x="184" y="121"/>
                    <a:pt x="182" y="125"/>
                    <a:pt x="183" y="125"/>
                  </a:cubicBezTo>
                  <a:cubicBezTo>
                    <a:pt x="184" y="126"/>
                    <a:pt x="184" y="124"/>
                    <a:pt x="184" y="124"/>
                  </a:cubicBezTo>
                  <a:cubicBezTo>
                    <a:pt x="185" y="123"/>
                    <a:pt x="185" y="126"/>
                    <a:pt x="186" y="127"/>
                  </a:cubicBezTo>
                  <a:cubicBezTo>
                    <a:pt x="186" y="127"/>
                    <a:pt x="186" y="126"/>
                    <a:pt x="186" y="125"/>
                  </a:cubicBezTo>
                  <a:cubicBezTo>
                    <a:pt x="186" y="127"/>
                    <a:pt x="192" y="130"/>
                    <a:pt x="193" y="127"/>
                  </a:cubicBezTo>
                  <a:cubicBezTo>
                    <a:pt x="193" y="127"/>
                    <a:pt x="193" y="128"/>
                    <a:pt x="193" y="128"/>
                  </a:cubicBezTo>
                  <a:cubicBezTo>
                    <a:pt x="193" y="128"/>
                    <a:pt x="194" y="127"/>
                    <a:pt x="194" y="126"/>
                  </a:cubicBezTo>
                  <a:cubicBezTo>
                    <a:pt x="193" y="126"/>
                    <a:pt x="194" y="127"/>
                    <a:pt x="194" y="12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6" name="Freeform 641"/>
            <p:cNvSpPr>
              <a:spLocks/>
            </p:cNvSpPr>
            <p:nvPr/>
          </p:nvSpPr>
          <p:spPr bwMode="auto">
            <a:xfrm>
              <a:off x="5888086" y="6516489"/>
              <a:ext cx="2697455" cy="1337930"/>
            </a:xfrm>
            <a:custGeom>
              <a:avLst/>
              <a:gdLst>
                <a:gd name="T0" fmla="*/ 84 w 289"/>
                <a:gd name="T1" fmla="*/ 106 h 143"/>
                <a:gd name="T2" fmla="*/ 105 w 289"/>
                <a:gd name="T3" fmla="*/ 119 h 143"/>
                <a:gd name="T4" fmla="*/ 125 w 289"/>
                <a:gd name="T5" fmla="*/ 127 h 143"/>
                <a:gd name="T6" fmla="*/ 137 w 289"/>
                <a:gd name="T7" fmla="*/ 127 h 143"/>
                <a:gd name="T8" fmla="*/ 149 w 289"/>
                <a:gd name="T9" fmla="*/ 119 h 143"/>
                <a:gd name="T10" fmla="*/ 162 w 289"/>
                <a:gd name="T11" fmla="*/ 118 h 143"/>
                <a:gd name="T12" fmla="*/ 177 w 289"/>
                <a:gd name="T13" fmla="*/ 119 h 143"/>
                <a:gd name="T14" fmla="*/ 171 w 289"/>
                <a:gd name="T15" fmla="*/ 113 h 143"/>
                <a:gd name="T16" fmla="*/ 186 w 289"/>
                <a:gd name="T17" fmla="*/ 113 h 143"/>
                <a:gd name="T18" fmla="*/ 209 w 289"/>
                <a:gd name="T19" fmla="*/ 122 h 143"/>
                <a:gd name="T20" fmla="*/ 213 w 289"/>
                <a:gd name="T21" fmla="*/ 133 h 143"/>
                <a:gd name="T22" fmla="*/ 220 w 289"/>
                <a:gd name="T23" fmla="*/ 143 h 143"/>
                <a:gd name="T24" fmla="*/ 215 w 289"/>
                <a:gd name="T25" fmla="*/ 108 h 143"/>
                <a:gd name="T26" fmla="*/ 234 w 289"/>
                <a:gd name="T27" fmla="*/ 92 h 143"/>
                <a:gd name="T28" fmla="*/ 239 w 289"/>
                <a:gd name="T29" fmla="*/ 86 h 143"/>
                <a:gd name="T30" fmla="*/ 244 w 289"/>
                <a:gd name="T31" fmla="*/ 82 h 143"/>
                <a:gd name="T32" fmla="*/ 242 w 289"/>
                <a:gd name="T33" fmla="*/ 78 h 143"/>
                <a:gd name="T34" fmla="*/ 238 w 289"/>
                <a:gd name="T35" fmla="*/ 71 h 143"/>
                <a:gd name="T36" fmla="*/ 239 w 289"/>
                <a:gd name="T37" fmla="*/ 69 h 143"/>
                <a:gd name="T38" fmla="*/ 242 w 289"/>
                <a:gd name="T39" fmla="*/ 75 h 143"/>
                <a:gd name="T40" fmla="*/ 246 w 289"/>
                <a:gd name="T41" fmla="*/ 62 h 143"/>
                <a:gd name="T42" fmla="*/ 253 w 289"/>
                <a:gd name="T43" fmla="*/ 52 h 143"/>
                <a:gd name="T44" fmla="*/ 265 w 289"/>
                <a:gd name="T45" fmla="*/ 48 h 143"/>
                <a:gd name="T46" fmla="*/ 271 w 289"/>
                <a:gd name="T47" fmla="*/ 48 h 143"/>
                <a:gd name="T48" fmla="*/ 274 w 289"/>
                <a:gd name="T49" fmla="*/ 35 h 143"/>
                <a:gd name="T50" fmla="*/ 288 w 289"/>
                <a:gd name="T51" fmla="*/ 28 h 143"/>
                <a:gd name="T52" fmla="*/ 276 w 289"/>
                <a:gd name="T53" fmla="*/ 13 h 143"/>
                <a:gd name="T54" fmla="*/ 264 w 289"/>
                <a:gd name="T55" fmla="*/ 28 h 143"/>
                <a:gd name="T56" fmla="*/ 237 w 289"/>
                <a:gd name="T57" fmla="*/ 39 h 143"/>
                <a:gd name="T58" fmla="*/ 224 w 289"/>
                <a:gd name="T59" fmla="*/ 45 h 143"/>
                <a:gd name="T60" fmla="*/ 208 w 289"/>
                <a:gd name="T61" fmla="*/ 44 h 143"/>
                <a:gd name="T62" fmla="*/ 203 w 289"/>
                <a:gd name="T63" fmla="*/ 36 h 143"/>
                <a:gd name="T64" fmla="*/ 196 w 289"/>
                <a:gd name="T65" fmla="*/ 28 h 143"/>
                <a:gd name="T66" fmla="*/ 185 w 289"/>
                <a:gd name="T67" fmla="*/ 48 h 143"/>
                <a:gd name="T68" fmla="*/ 187 w 289"/>
                <a:gd name="T69" fmla="*/ 25 h 143"/>
                <a:gd name="T70" fmla="*/ 196 w 289"/>
                <a:gd name="T71" fmla="*/ 17 h 143"/>
                <a:gd name="T72" fmla="*/ 184 w 289"/>
                <a:gd name="T73" fmla="*/ 13 h 143"/>
                <a:gd name="T74" fmla="*/ 165 w 289"/>
                <a:gd name="T75" fmla="*/ 15 h 143"/>
                <a:gd name="T76" fmla="*/ 158 w 289"/>
                <a:gd name="T77" fmla="*/ 5 h 143"/>
                <a:gd name="T78" fmla="*/ 147 w 289"/>
                <a:gd name="T79" fmla="*/ 4 h 143"/>
                <a:gd name="T80" fmla="*/ 30 w 289"/>
                <a:gd name="T81" fmla="*/ 4 h 143"/>
                <a:gd name="T82" fmla="*/ 7 w 289"/>
                <a:gd name="T83" fmla="*/ 9 h 143"/>
                <a:gd name="T84" fmla="*/ 8 w 289"/>
                <a:gd name="T85" fmla="*/ 21 h 143"/>
                <a:gd name="T86" fmla="*/ 2 w 289"/>
                <a:gd name="T87" fmla="*/ 40 h 143"/>
                <a:gd name="T88" fmla="*/ 5 w 289"/>
                <a:gd name="T89" fmla="*/ 63 h 143"/>
                <a:gd name="T90" fmla="*/ 12 w 289"/>
                <a:gd name="T91" fmla="*/ 73 h 143"/>
                <a:gd name="T92" fmla="*/ 21 w 289"/>
                <a:gd name="T93" fmla="*/ 88 h 143"/>
                <a:gd name="T94" fmla="*/ 39 w 289"/>
                <a:gd name="T95" fmla="*/ 102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289" h="143">
                  <a:moveTo>
                    <a:pt x="68" y="108"/>
                  </a:moveTo>
                  <a:cubicBezTo>
                    <a:pt x="71" y="108"/>
                    <a:pt x="74" y="108"/>
                    <a:pt x="78" y="108"/>
                  </a:cubicBezTo>
                  <a:cubicBezTo>
                    <a:pt x="79" y="108"/>
                    <a:pt x="81" y="108"/>
                    <a:pt x="82" y="108"/>
                  </a:cubicBezTo>
                  <a:cubicBezTo>
                    <a:pt x="83" y="108"/>
                    <a:pt x="83" y="106"/>
                    <a:pt x="84" y="106"/>
                  </a:cubicBezTo>
                  <a:cubicBezTo>
                    <a:pt x="85" y="105"/>
                    <a:pt x="91" y="105"/>
                    <a:pt x="91" y="106"/>
                  </a:cubicBezTo>
                  <a:cubicBezTo>
                    <a:pt x="94" y="108"/>
                    <a:pt x="97" y="110"/>
                    <a:pt x="100" y="112"/>
                  </a:cubicBezTo>
                  <a:cubicBezTo>
                    <a:pt x="100" y="112"/>
                    <a:pt x="101" y="115"/>
                    <a:pt x="101" y="116"/>
                  </a:cubicBezTo>
                  <a:cubicBezTo>
                    <a:pt x="102" y="118"/>
                    <a:pt x="102" y="118"/>
                    <a:pt x="105" y="119"/>
                  </a:cubicBezTo>
                  <a:cubicBezTo>
                    <a:pt x="107" y="120"/>
                    <a:pt x="108" y="121"/>
                    <a:pt x="109" y="119"/>
                  </a:cubicBezTo>
                  <a:cubicBezTo>
                    <a:pt x="110" y="116"/>
                    <a:pt x="111" y="116"/>
                    <a:pt x="114" y="117"/>
                  </a:cubicBezTo>
                  <a:cubicBezTo>
                    <a:pt x="116" y="117"/>
                    <a:pt x="119" y="118"/>
                    <a:pt x="119" y="120"/>
                  </a:cubicBezTo>
                  <a:cubicBezTo>
                    <a:pt x="121" y="123"/>
                    <a:pt x="123" y="124"/>
                    <a:pt x="125" y="127"/>
                  </a:cubicBezTo>
                  <a:cubicBezTo>
                    <a:pt x="127" y="129"/>
                    <a:pt x="126" y="133"/>
                    <a:pt x="129" y="134"/>
                  </a:cubicBezTo>
                  <a:cubicBezTo>
                    <a:pt x="131" y="136"/>
                    <a:pt x="135" y="136"/>
                    <a:pt x="137" y="137"/>
                  </a:cubicBezTo>
                  <a:cubicBezTo>
                    <a:pt x="137" y="136"/>
                    <a:pt x="135" y="129"/>
                    <a:pt x="135" y="129"/>
                  </a:cubicBezTo>
                  <a:cubicBezTo>
                    <a:pt x="137" y="130"/>
                    <a:pt x="136" y="127"/>
                    <a:pt x="137" y="127"/>
                  </a:cubicBezTo>
                  <a:cubicBezTo>
                    <a:pt x="137" y="126"/>
                    <a:pt x="139" y="126"/>
                    <a:pt x="140" y="125"/>
                  </a:cubicBezTo>
                  <a:cubicBezTo>
                    <a:pt x="141" y="125"/>
                    <a:pt x="142" y="122"/>
                    <a:pt x="142" y="122"/>
                  </a:cubicBezTo>
                  <a:cubicBezTo>
                    <a:pt x="143" y="123"/>
                    <a:pt x="144" y="123"/>
                    <a:pt x="145" y="122"/>
                  </a:cubicBezTo>
                  <a:cubicBezTo>
                    <a:pt x="147" y="121"/>
                    <a:pt x="148" y="121"/>
                    <a:pt x="149" y="119"/>
                  </a:cubicBezTo>
                  <a:cubicBezTo>
                    <a:pt x="151" y="118"/>
                    <a:pt x="148" y="118"/>
                    <a:pt x="148" y="117"/>
                  </a:cubicBezTo>
                  <a:cubicBezTo>
                    <a:pt x="148" y="117"/>
                    <a:pt x="151" y="118"/>
                    <a:pt x="152" y="117"/>
                  </a:cubicBezTo>
                  <a:cubicBezTo>
                    <a:pt x="154" y="116"/>
                    <a:pt x="155" y="116"/>
                    <a:pt x="157" y="116"/>
                  </a:cubicBezTo>
                  <a:cubicBezTo>
                    <a:pt x="159" y="116"/>
                    <a:pt x="160" y="119"/>
                    <a:pt x="162" y="118"/>
                  </a:cubicBezTo>
                  <a:cubicBezTo>
                    <a:pt x="165" y="116"/>
                    <a:pt x="166" y="118"/>
                    <a:pt x="168" y="119"/>
                  </a:cubicBezTo>
                  <a:cubicBezTo>
                    <a:pt x="170" y="120"/>
                    <a:pt x="171" y="118"/>
                    <a:pt x="172" y="118"/>
                  </a:cubicBezTo>
                  <a:cubicBezTo>
                    <a:pt x="173" y="117"/>
                    <a:pt x="176" y="119"/>
                    <a:pt x="176" y="120"/>
                  </a:cubicBezTo>
                  <a:cubicBezTo>
                    <a:pt x="177" y="121"/>
                    <a:pt x="178" y="120"/>
                    <a:pt x="177" y="119"/>
                  </a:cubicBezTo>
                  <a:cubicBezTo>
                    <a:pt x="177" y="119"/>
                    <a:pt x="176" y="118"/>
                    <a:pt x="175" y="118"/>
                  </a:cubicBezTo>
                  <a:cubicBezTo>
                    <a:pt x="174" y="117"/>
                    <a:pt x="176" y="117"/>
                    <a:pt x="176" y="117"/>
                  </a:cubicBezTo>
                  <a:cubicBezTo>
                    <a:pt x="175" y="115"/>
                    <a:pt x="175" y="114"/>
                    <a:pt x="173" y="115"/>
                  </a:cubicBezTo>
                  <a:cubicBezTo>
                    <a:pt x="173" y="115"/>
                    <a:pt x="169" y="115"/>
                    <a:pt x="171" y="113"/>
                  </a:cubicBezTo>
                  <a:cubicBezTo>
                    <a:pt x="173" y="113"/>
                    <a:pt x="174" y="114"/>
                    <a:pt x="175" y="114"/>
                  </a:cubicBezTo>
                  <a:cubicBezTo>
                    <a:pt x="178" y="113"/>
                    <a:pt x="180" y="113"/>
                    <a:pt x="183" y="113"/>
                  </a:cubicBezTo>
                  <a:cubicBezTo>
                    <a:pt x="184" y="113"/>
                    <a:pt x="183" y="113"/>
                    <a:pt x="184" y="114"/>
                  </a:cubicBezTo>
                  <a:cubicBezTo>
                    <a:pt x="184" y="114"/>
                    <a:pt x="185" y="114"/>
                    <a:pt x="186" y="113"/>
                  </a:cubicBezTo>
                  <a:cubicBezTo>
                    <a:pt x="188" y="113"/>
                    <a:pt x="190" y="113"/>
                    <a:pt x="192" y="113"/>
                  </a:cubicBezTo>
                  <a:cubicBezTo>
                    <a:pt x="194" y="113"/>
                    <a:pt x="194" y="115"/>
                    <a:pt x="196" y="116"/>
                  </a:cubicBezTo>
                  <a:cubicBezTo>
                    <a:pt x="198" y="118"/>
                    <a:pt x="200" y="116"/>
                    <a:pt x="202" y="115"/>
                  </a:cubicBezTo>
                  <a:cubicBezTo>
                    <a:pt x="203" y="115"/>
                    <a:pt x="209" y="121"/>
                    <a:pt x="209" y="122"/>
                  </a:cubicBezTo>
                  <a:cubicBezTo>
                    <a:pt x="210" y="123"/>
                    <a:pt x="208" y="125"/>
                    <a:pt x="209" y="126"/>
                  </a:cubicBezTo>
                  <a:cubicBezTo>
                    <a:pt x="210" y="128"/>
                    <a:pt x="209" y="128"/>
                    <a:pt x="210" y="130"/>
                  </a:cubicBezTo>
                  <a:cubicBezTo>
                    <a:pt x="210" y="131"/>
                    <a:pt x="211" y="132"/>
                    <a:pt x="211" y="132"/>
                  </a:cubicBezTo>
                  <a:cubicBezTo>
                    <a:pt x="212" y="132"/>
                    <a:pt x="212" y="133"/>
                    <a:pt x="213" y="133"/>
                  </a:cubicBezTo>
                  <a:cubicBezTo>
                    <a:pt x="214" y="134"/>
                    <a:pt x="213" y="136"/>
                    <a:pt x="214" y="137"/>
                  </a:cubicBezTo>
                  <a:cubicBezTo>
                    <a:pt x="215" y="138"/>
                    <a:pt x="216" y="138"/>
                    <a:pt x="217" y="140"/>
                  </a:cubicBezTo>
                  <a:cubicBezTo>
                    <a:pt x="219" y="143"/>
                    <a:pt x="218" y="140"/>
                    <a:pt x="220" y="141"/>
                  </a:cubicBezTo>
                  <a:cubicBezTo>
                    <a:pt x="220" y="141"/>
                    <a:pt x="220" y="143"/>
                    <a:pt x="220" y="143"/>
                  </a:cubicBezTo>
                  <a:cubicBezTo>
                    <a:pt x="221" y="143"/>
                    <a:pt x="222" y="136"/>
                    <a:pt x="222" y="135"/>
                  </a:cubicBezTo>
                  <a:cubicBezTo>
                    <a:pt x="222" y="132"/>
                    <a:pt x="221" y="130"/>
                    <a:pt x="220" y="126"/>
                  </a:cubicBezTo>
                  <a:cubicBezTo>
                    <a:pt x="218" y="123"/>
                    <a:pt x="218" y="120"/>
                    <a:pt x="217" y="117"/>
                  </a:cubicBezTo>
                  <a:cubicBezTo>
                    <a:pt x="215" y="115"/>
                    <a:pt x="214" y="111"/>
                    <a:pt x="215" y="108"/>
                  </a:cubicBezTo>
                  <a:cubicBezTo>
                    <a:pt x="216" y="105"/>
                    <a:pt x="218" y="103"/>
                    <a:pt x="221" y="101"/>
                  </a:cubicBezTo>
                  <a:cubicBezTo>
                    <a:pt x="222" y="100"/>
                    <a:pt x="223" y="100"/>
                    <a:pt x="224" y="99"/>
                  </a:cubicBezTo>
                  <a:cubicBezTo>
                    <a:pt x="225" y="98"/>
                    <a:pt x="226" y="96"/>
                    <a:pt x="227" y="96"/>
                  </a:cubicBezTo>
                  <a:cubicBezTo>
                    <a:pt x="229" y="94"/>
                    <a:pt x="232" y="94"/>
                    <a:pt x="234" y="92"/>
                  </a:cubicBezTo>
                  <a:cubicBezTo>
                    <a:pt x="235" y="91"/>
                    <a:pt x="236" y="89"/>
                    <a:pt x="238" y="89"/>
                  </a:cubicBezTo>
                  <a:cubicBezTo>
                    <a:pt x="238" y="89"/>
                    <a:pt x="242" y="89"/>
                    <a:pt x="241" y="87"/>
                  </a:cubicBezTo>
                  <a:cubicBezTo>
                    <a:pt x="241" y="87"/>
                    <a:pt x="238" y="88"/>
                    <a:pt x="238" y="88"/>
                  </a:cubicBezTo>
                  <a:cubicBezTo>
                    <a:pt x="238" y="87"/>
                    <a:pt x="240" y="88"/>
                    <a:pt x="239" y="86"/>
                  </a:cubicBezTo>
                  <a:cubicBezTo>
                    <a:pt x="239" y="86"/>
                    <a:pt x="238" y="85"/>
                    <a:pt x="239" y="85"/>
                  </a:cubicBezTo>
                  <a:cubicBezTo>
                    <a:pt x="239" y="84"/>
                    <a:pt x="239" y="85"/>
                    <a:pt x="240" y="84"/>
                  </a:cubicBezTo>
                  <a:cubicBezTo>
                    <a:pt x="239" y="85"/>
                    <a:pt x="241" y="86"/>
                    <a:pt x="241" y="85"/>
                  </a:cubicBezTo>
                  <a:cubicBezTo>
                    <a:pt x="242" y="85"/>
                    <a:pt x="245" y="83"/>
                    <a:pt x="244" y="82"/>
                  </a:cubicBezTo>
                  <a:cubicBezTo>
                    <a:pt x="244" y="83"/>
                    <a:pt x="238" y="82"/>
                    <a:pt x="239" y="81"/>
                  </a:cubicBezTo>
                  <a:cubicBezTo>
                    <a:pt x="239" y="80"/>
                    <a:pt x="240" y="82"/>
                    <a:pt x="241" y="81"/>
                  </a:cubicBezTo>
                  <a:cubicBezTo>
                    <a:pt x="241" y="81"/>
                    <a:pt x="243" y="80"/>
                    <a:pt x="243" y="80"/>
                  </a:cubicBezTo>
                  <a:cubicBezTo>
                    <a:pt x="243" y="80"/>
                    <a:pt x="242" y="79"/>
                    <a:pt x="242" y="78"/>
                  </a:cubicBezTo>
                  <a:cubicBezTo>
                    <a:pt x="243" y="77"/>
                    <a:pt x="243" y="76"/>
                    <a:pt x="241" y="76"/>
                  </a:cubicBezTo>
                  <a:cubicBezTo>
                    <a:pt x="241" y="76"/>
                    <a:pt x="237" y="74"/>
                    <a:pt x="237" y="74"/>
                  </a:cubicBezTo>
                  <a:cubicBezTo>
                    <a:pt x="238" y="73"/>
                    <a:pt x="239" y="74"/>
                    <a:pt x="240" y="74"/>
                  </a:cubicBezTo>
                  <a:cubicBezTo>
                    <a:pt x="241" y="73"/>
                    <a:pt x="239" y="71"/>
                    <a:pt x="238" y="71"/>
                  </a:cubicBezTo>
                  <a:cubicBezTo>
                    <a:pt x="237" y="70"/>
                    <a:pt x="236" y="69"/>
                    <a:pt x="236" y="68"/>
                  </a:cubicBezTo>
                  <a:cubicBezTo>
                    <a:pt x="235" y="67"/>
                    <a:pt x="238" y="65"/>
                    <a:pt x="237" y="64"/>
                  </a:cubicBezTo>
                  <a:cubicBezTo>
                    <a:pt x="238" y="65"/>
                    <a:pt x="237" y="66"/>
                    <a:pt x="237" y="67"/>
                  </a:cubicBezTo>
                  <a:cubicBezTo>
                    <a:pt x="237" y="67"/>
                    <a:pt x="239" y="69"/>
                    <a:pt x="239" y="69"/>
                  </a:cubicBezTo>
                  <a:cubicBezTo>
                    <a:pt x="241" y="67"/>
                    <a:pt x="239" y="62"/>
                    <a:pt x="242" y="61"/>
                  </a:cubicBezTo>
                  <a:cubicBezTo>
                    <a:pt x="241" y="61"/>
                    <a:pt x="241" y="66"/>
                    <a:pt x="242" y="67"/>
                  </a:cubicBezTo>
                  <a:cubicBezTo>
                    <a:pt x="242" y="69"/>
                    <a:pt x="244" y="69"/>
                    <a:pt x="244" y="71"/>
                  </a:cubicBezTo>
                  <a:cubicBezTo>
                    <a:pt x="244" y="72"/>
                    <a:pt x="241" y="74"/>
                    <a:pt x="242" y="75"/>
                  </a:cubicBezTo>
                  <a:cubicBezTo>
                    <a:pt x="242" y="75"/>
                    <a:pt x="248" y="69"/>
                    <a:pt x="247" y="67"/>
                  </a:cubicBezTo>
                  <a:cubicBezTo>
                    <a:pt x="247" y="65"/>
                    <a:pt x="245" y="64"/>
                    <a:pt x="245" y="62"/>
                  </a:cubicBezTo>
                  <a:cubicBezTo>
                    <a:pt x="244" y="61"/>
                    <a:pt x="245" y="58"/>
                    <a:pt x="247" y="59"/>
                  </a:cubicBezTo>
                  <a:cubicBezTo>
                    <a:pt x="246" y="58"/>
                    <a:pt x="245" y="61"/>
                    <a:pt x="246" y="62"/>
                  </a:cubicBezTo>
                  <a:cubicBezTo>
                    <a:pt x="248" y="64"/>
                    <a:pt x="248" y="65"/>
                    <a:pt x="250" y="62"/>
                  </a:cubicBezTo>
                  <a:cubicBezTo>
                    <a:pt x="251" y="61"/>
                    <a:pt x="253" y="58"/>
                    <a:pt x="252" y="56"/>
                  </a:cubicBezTo>
                  <a:cubicBezTo>
                    <a:pt x="252" y="56"/>
                    <a:pt x="251" y="55"/>
                    <a:pt x="252" y="54"/>
                  </a:cubicBezTo>
                  <a:cubicBezTo>
                    <a:pt x="252" y="54"/>
                    <a:pt x="253" y="52"/>
                    <a:pt x="253" y="52"/>
                  </a:cubicBezTo>
                  <a:cubicBezTo>
                    <a:pt x="253" y="52"/>
                    <a:pt x="253" y="54"/>
                    <a:pt x="253" y="54"/>
                  </a:cubicBezTo>
                  <a:cubicBezTo>
                    <a:pt x="253" y="54"/>
                    <a:pt x="258" y="51"/>
                    <a:pt x="260" y="51"/>
                  </a:cubicBezTo>
                  <a:cubicBezTo>
                    <a:pt x="261" y="50"/>
                    <a:pt x="263" y="51"/>
                    <a:pt x="264" y="51"/>
                  </a:cubicBezTo>
                  <a:cubicBezTo>
                    <a:pt x="266" y="50"/>
                    <a:pt x="265" y="49"/>
                    <a:pt x="265" y="48"/>
                  </a:cubicBezTo>
                  <a:cubicBezTo>
                    <a:pt x="266" y="48"/>
                    <a:pt x="266" y="50"/>
                    <a:pt x="267" y="50"/>
                  </a:cubicBezTo>
                  <a:cubicBezTo>
                    <a:pt x="267" y="50"/>
                    <a:pt x="269" y="49"/>
                    <a:pt x="269" y="49"/>
                  </a:cubicBezTo>
                  <a:cubicBezTo>
                    <a:pt x="271" y="51"/>
                    <a:pt x="275" y="46"/>
                    <a:pt x="272" y="46"/>
                  </a:cubicBezTo>
                  <a:cubicBezTo>
                    <a:pt x="272" y="46"/>
                    <a:pt x="272" y="48"/>
                    <a:pt x="271" y="48"/>
                  </a:cubicBezTo>
                  <a:cubicBezTo>
                    <a:pt x="270" y="48"/>
                    <a:pt x="268" y="44"/>
                    <a:pt x="268" y="44"/>
                  </a:cubicBezTo>
                  <a:cubicBezTo>
                    <a:pt x="269" y="43"/>
                    <a:pt x="268" y="42"/>
                    <a:pt x="269" y="41"/>
                  </a:cubicBezTo>
                  <a:cubicBezTo>
                    <a:pt x="270" y="39"/>
                    <a:pt x="271" y="37"/>
                    <a:pt x="272" y="36"/>
                  </a:cubicBezTo>
                  <a:cubicBezTo>
                    <a:pt x="273" y="36"/>
                    <a:pt x="274" y="35"/>
                    <a:pt x="274" y="35"/>
                  </a:cubicBezTo>
                  <a:cubicBezTo>
                    <a:pt x="276" y="36"/>
                    <a:pt x="277" y="33"/>
                    <a:pt x="278" y="32"/>
                  </a:cubicBezTo>
                  <a:cubicBezTo>
                    <a:pt x="278" y="32"/>
                    <a:pt x="280" y="33"/>
                    <a:pt x="281" y="32"/>
                  </a:cubicBezTo>
                  <a:cubicBezTo>
                    <a:pt x="283" y="31"/>
                    <a:pt x="285" y="31"/>
                    <a:pt x="286" y="30"/>
                  </a:cubicBezTo>
                  <a:cubicBezTo>
                    <a:pt x="287" y="30"/>
                    <a:pt x="289" y="29"/>
                    <a:pt x="288" y="28"/>
                  </a:cubicBezTo>
                  <a:cubicBezTo>
                    <a:pt x="286" y="26"/>
                    <a:pt x="286" y="25"/>
                    <a:pt x="285" y="24"/>
                  </a:cubicBezTo>
                  <a:cubicBezTo>
                    <a:pt x="281" y="23"/>
                    <a:pt x="287" y="14"/>
                    <a:pt x="281" y="14"/>
                  </a:cubicBezTo>
                  <a:cubicBezTo>
                    <a:pt x="280" y="13"/>
                    <a:pt x="279" y="15"/>
                    <a:pt x="278" y="14"/>
                  </a:cubicBezTo>
                  <a:cubicBezTo>
                    <a:pt x="277" y="13"/>
                    <a:pt x="277" y="12"/>
                    <a:pt x="276" y="13"/>
                  </a:cubicBezTo>
                  <a:cubicBezTo>
                    <a:pt x="275" y="14"/>
                    <a:pt x="274" y="16"/>
                    <a:pt x="273" y="17"/>
                  </a:cubicBezTo>
                  <a:cubicBezTo>
                    <a:pt x="272" y="18"/>
                    <a:pt x="272" y="20"/>
                    <a:pt x="271" y="21"/>
                  </a:cubicBezTo>
                  <a:cubicBezTo>
                    <a:pt x="271" y="23"/>
                    <a:pt x="270" y="26"/>
                    <a:pt x="268" y="26"/>
                  </a:cubicBezTo>
                  <a:cubicBezTo>
                    <a:pt x="266" y="26"/>
                    <a:pt x="266" y="28"/>
                    <a:pt x="264" y="28"/>
                  </a:cubicBezTo>
                  <a:cubicBezTo>
                    <a:pt x="259" y="28"/>
                    <a:pt x="254" y="28"/>
                    <a:pt x="249" y="28"/>
                  </a:cubicBezTo>
                  <a:cubicBezTo>
                    <a:pt x="247" y="28"/>
                    <a:pt x="247" y="28"/>
                    <a:pt x="246" y="29"/>
                  </a:cubicBezTo>
                  <a:cubicBezTo>
                    <a:pt x="245" y="31"/>
                    <a:pt x="241" y="33"/>
                    <a:pt x="241" y="34"/>
                  </a:cubicBezTo>
                  <a:cubicBezTo>
                    <a:pt x="242" y="37"/>
                    <a:pt x="239" y="39"/>
                    <a:pt x="237" y="39"/>
                  </a:cubicBezTo>
                  <a:cubicBezTo>
                    <a:pt x="235" y="39"/>
                    <a:pt x="234" y="38"/>
                    <a:pt x="232" y="38"/>
                  </a:cubicBezTo>
                  <a:cubicBezTo>
                    <a:pt x="230" y="38"/>
                    <a:pt x="228" y="39"/>
                    <a:pt x="227" y="39"/>
                  </a:cubicBezTo>
                  <a:cubicBezTo>
                    <a:pt x="227" y="39"/>
                    <a:pt x="227" y="42"/>
                    <a:pt x="228" y="42"/>
                  </a:cubicBezTo>
                  <a:cubicBezTo>
                    <a:pt x="227" y="43"/>
                    <a:pt x="226" y="44"/>
                    <a:pt x="224" y="45"/>
                  </a:cubicBezTo>
                  <a:cubicBezTo>
                    <a:pt x="222" y="46"/>
                    <a:pt x="219" y="48"/>
                    <a:pt x="216" y="49"/>
                  </a:cubicBezTo>
                  <a:cubicBezTo>
                    <a:pt x="213" y="50"/>
                    <a:pt x="210" y="50"/>
                    <a:pt x="207" y="49"/>
                  </a:cubicBezTo>
                  <a:cubicBezTo>
                    <a:pt x="206" y="48"/>
                    <a:pt x="205" y="47"/>
                    <a:pt x="206" y="46"/>
                  </a:cubicBezTo>
                  <a:cubicBezTo>
                    <a:pt x="206" y="46"/>
                    <a:pt x="207" y="44"/>
                    <a:pt x="208" y="44"/>
                  </a:cubicBezTo>
                  <a:cubicBezTo>
                    <a:pt x="208" y="44"/>
                    <a:pt x="208" y="45"/>
                    <a:pt x="208" y="46"/>
                  </a:cubicBezTo>
                  <a:cubicBezTo>
                    <a:pt x="210" y="42"/>
                    <a:pt x="211" y="39"/>
                    <a:pt x="209" y="35"/>
                  </a:cubicBezTo>
                  <a:cubicBezTo>
                    <a:pt x="208" y="34"/>
                    <a:pt x="206" y="36"/>
                    <a:pt x="205" y="36"/>
                  </a:cubicBezTo>
                  <a:cubicBezTo>
                    <a:pt x="204" y="37"/>
                    <a:pt x="204" y="36"/>
                    <a:pt x="203" y="36"/>
                  </a:cubicBezTo>
                  <a:cubicBezTo>
                    <a:pt x="202" y="35"/>
                    <a:pt x="204" y="34"/>
                    <a:pt x="204" y="34"/>
                  </a:cubicBezTo>
                  <a:cubicBezTo>
                    <a:pt x="208" y="30"/>
                    <a:pt x="205" y="26"/>
                    <a:pt x="201" y="25"/>
                  </a:cubicBezTo>
                  <a:cubicBezTo>
                    <a:pt x="198" y="24"/>
                    <a:pt x="198" y="25"/>
                    <a:pt x="196" y="26"/>
                  </a:cubicBezTo>
                  <a:cubicBezTo>
                    <a:pt x="196" y="27"/>
                    <a:pt x="196" y="27"/>
                    <a:pt x="196" y="28"/>
                  </a:cubicBezTo>
                  <a:cubicBezTo>
                    <a:pt x="196" y="29"/>
                    <a:pt x="194" y="28"/>
                    <a:pt x="193" y="28"/>
                  </a:cubicBezTo>
                  <a:cubicBezTo>
                    <a:pt x="192" y="28"/>
                    <a:pt x="190" y="36"/>
                    <a:pt x="190" y="37"/>
                  </a:cubicBezTo>
                  <a:cubicBezTo>
                    <a:pt x="191" y="42"/>
                    <a:pt x="192" y="45"/>
                    <a:pt x="188" y="47"/>
                  </a:cubicBezTo>
                  <a:cubicBezTo>
                    <a:pt x="188" y="48"/>
                    <a:pt x="185" y="49"/>
                    <a:pt x="185" y="48"/>
                  </a:cubicBezTo>
                  <a:cubicBezTo>
                    <a:pt x="185" y="46"/>
                    <a:pt x="184" y="44"/>
                    <a:pt x="184" y="42"/>
                  </a:cubicBezTo>
                  <a:cubicBezTo>
                    <a:pt x="184" y="41"/>
                    <a:pt x="186" y="30"/>
                    <a:pt x="186" y="30"/>
                  </a:cubicBezTo>
                  <a:cubicBezTo>
                    <a:pt x="185" y="30"/>
                    <a:pt x="183" y="32"/>
                    <a:pt x="183" y="31"/>
                  </a:cubicBezTo>
                  <a:cubicBezTo>
                    <a:pt x="183" y="30"/>
                    <a:pt x="186" y="26"/>
                    <a:pt x="187" y="25"/>
                  </a:cubicBezTo>
                  <a:cubicBezTo>
                    <a:pt x="188" y="23"/>
                    <a:pt x="191" y="23"/>
                    <a:pt x="193" y="22"/>
                  </a:cubicBezTo>
                  <a:cubicBezTo>
                    <a:pt x="196" y="22"/>
                    <a:pt x="199" y="23"/>
                    <a:pt x="202" y="23"/>
                  </a:cubicBezTo>
                  <a:cubicBezTo>
                    <a:pt x="205" y="23"/>
                    <a:pt x="201" y="20"/>
                    <a:pt x="199" y="20"/>
                  </a:cubicBezTo>
                  <a:cubicBezTo>
                    <a:pt x="197" y="20"/>
                    <a:pt x="199" y="17"/>
                    <a:pt x="196" y="17"/>
                  </a:cubicBezTo>
                  <a:cubicBezTo>
                    <a:pt x="194" y="18"/>
                    <a:pt x="192" y="19"/>
                    <a:pt x="189" y="19"/>
                  </a:cubicBezTo>
                  <a:cubicBezTo>
                    <a:pt x="187" y="19"/>
                    <a:pt x="185" y="17"/>
                    <a:pt x="183" y="16"/>
                  </a:cubicBezTo>
                  <a:cubicBezTo>
                    <a:pt x="183" y="16"/>
                    <a:pt x="180" y="16"/>
                    <a:pt x="181" y="15"/>
                  </a:cubicBezTo>
                  <a:cubicBezTo>
                    <a:pt x="182" y="15"/>
                    <a:pt x="184" y="14"/>
                    <a:pt x="184" y="13"/>
                  </a:cubicBezTo>
                  <a:cubicBezTo>
                    <a:pt x="184" y="13"/>
                    <a:pt x="176" y="16"/>
                    <a:pt x="175" y="16"/>
                  </a:cubicBezTo>
                  <a:cubicBezTo>
                    <a:pt x="174" y="17"/>
                    <a:pt x="173" y="18"/>
                    <a:pt x="172" y="18"/>
                  </a:cubicBezTo>
                  <a:cubicBezTo>
                    <a:pt x="170" y="18"/>
                    <a:pt x="170" y="16"/>
                    <a:pt x="168" y="16"/>
                  </a:cubicBezTo>
                  <a:cubicBezTo>
                    <a:pt x="167" y="16"/>
                    <a:pt x="162" y="18"/>
                    <a:pt x="165" y="15"/>
                  </a:cubicBezTo>
                  <a:cubicBezTo>
                    <a:pt x="168" y="13"/>
                    <a:pt x="171" y="11"/>
                    <a:pt x="174" y="9"/>
                  </a:cubicBezTo>
                  <a:cubicBezTo>
                    <a:pt x="172" y="9"/>
                    <a:pt x="170" y="7"/>
                    <a:pt x="168" y="9"/>
                  </a:cubicBezTo>
                  <a:cubicBezTo>
                    <a:pt x="165" y="10"/>
                    <a:pt x="164" y="8"/>
                    <a:pt x="161" y="7"/>
                  </a:cubicBezTo>
                  <a:cubicBezTo>
                    <a:pt x="160" y="7"/>
                    <a:pt x="159" y="6"/>
                    <a:pt x="158" y="5"/>
                  </a:cubicBezTo>
                  <a:cubicBezTo>
                    <a:pt x="156" y="5"/>
                    <a:pt x="155" y="6"/>
                    <a:pt x="153" y="6"/>
                  </a:cubicBezTo>
                  <a:cubicBezTo>
                    <a:pt x="152" y="5"/>
                    <a:pt x="150" y="5"/>
                    <a:pt x="150" y="3"/>
                  </a:cubicBezTo>
                  <a:cubicBezTo>
                    <a:pt x="150" y="3"/>
                    <a:pt x="148" y="0"/>
                    <a:pt x="148" y="1"/>
                  </a:cubicBezTo>
                  <a:cubicBezTo>
                    <a:pt x="147" y="1"/>
                    <a:pt x="148" y="4"/>
                    <a:pt x="147" y="4"/>
                  </a:cubicBezTo>
                  <a:cubicBezTo>
                    <a:pt x="146" y="4"/>
                    <a:pt x="145" y="4"/>
                    <a:pt x="145" y="4"/>
                  </a:cubicBezTo>
                  <a:cubicBezTo>
                    <a:pt x="142" y="4"/>
                    <a:pt x="139" y="4"/>
                    <a:pt x="136" y="4"/>
                  </a:cubicBezTo>
                  <a:cubicBezTo>
                    <a:pt x="125" y="4"/>
                    <a:pt x="115" y="4"/>
                    <a:pt x="105" y="4"/>
                  </a:cubicBezTo>
                  <a:cubicBezTo>
                    <a:pt x="80" y="4"/>
                    <a:pt x="55" y="4"/>
                    <a:pt x="30" y="4"/>
                  </a:cubicBezTo>
                  <a:cubicBezTo>
                    <a:pt x="24" y="4"/>
                    <a:pt x="17" y="4"/>
                    <a:pt x="11" y="4"/>
                  </a:cubicBezTo>
                  <a:cubicBezTo>
                    <a:pt x="12" y="5"/>
                    <a:pt x="14" y="13"/>
                    <a:pt x="11" y="14"/>
                  </a:cubicBezTo>
                  <a:cubicBezTo>
                    <a:pt x="9" y="14"/>
                    <a:pt x="8" y="14"/>
                    <a:pt x="10" y="12"/>
                  </a:cubicBezTo>
                  <a:cubicBezTo>
                    <a:pt x="12" y="9"/>
                    <a:pt x="9" y="9"/>
                    <a:pt x="7" y="9"/>
                  </a:cubicBezTo>
                  <a:cubicBezTo>
                    <a:pt x="5" y="9"/>
                    <a:pt x="2" y="7"/>
                    <a:pt x="1" y="7"/>
                  </a:cubicBezTo>
                  <a:cubicBezTo>
                    <a:pt x="0" y="8"/>
                    <a:pt x="2" y="12"/>
                    <a:pt x="2" y="12"/>
                  </a:cubicBezTo>
                  <a:cubicBezTo>
                    <a:pt x="3" y="15"/>
                    <a:pt x="4" y="16"/>
                    <a:pt x="4" y="18"/>
                  </a:cubicBezTo>
                  <a:cubicBezTo>
                    <a:pt x="4" y="19"/>
                    <a:pt x="7" y="21"/>
                    <a:pt x="8" y="21"/>
                  </a:cubicBezTo>
                  <a:cubicBezTo>
                    <a:pt x="7" y="21"/>
                    <a:pt x="6" y="21"/>
                    <a:pt x="5" y="22"/>
                  </a:cubicBezTo>
                  <a:cubicBezTo>
                    <a:pt x="4" y="23"/>
                    <a:pt x="5" y="24"/>
                    <a:pt x="5" y="25"/>
                  </a:cubicBezTo>
                  <a:cubicBezTo>
                    <a:pt x="5" y="28"/>
                    <a:pt x="5" y="30"/>
                    <a:pt x="4" y="32"/>
                  </a:cubicBezTo>
                  <a:cubicBezTo>
                    <a:pt x="4" y="35"/>
                    <a:pt x="3" y="37"/>
                    <a:pt x="2" y="40"/>
                  </a:cubicBezTo>
                  <a:cubicBezTo>
                    <a:pt x="1" y="43"/>
                    <a:pt x="3" y="46"/>
                    <a:pt x="4" y="49"/>
                  </a:cubicBezTo>
                  <a:cubicBezTo>
                    <a:pt x="4" y="52"/>
                    <a:pt x="3" y="54"/>
                    <a:pt x="3" y="56"/>
                  </a:cubicBezTo>
                  <a:cubicBezTo>
                    <a:pt x="3" y="57"/>
                    <a:pt x="4" y="58"/>
                    <a:pt x="4" y="59"/>
                  </a:cubicBezTo>
                  <a:cubicBezTo>
                    <a:pt x="5" y="60"/>
                    <a:pt x="5" y="62"/>
                    <a:pt x="5" y="63"/>
                  </a:cubicBezTo>
                  <a:cubicBezTo>
                    <a:pt x="6" y="66"/>
                    <a:pt x="9" y="67"/>
                    <a:pt x="10" y="70"/>
                  </a:cubicBezTo>
                  <a:cubicBezTo>
                    <a:pt x="11" y="72"/>
                    <a:pt x="11" y="71"/>
                    <a:pt x="12" y="70"/>
                  </a:cubicBezTo>
                  <a:cubicBezTo>
                    <a:pt x="12" y="70"/>
                    <a:pt x="13" y="73"/>
                    <a:pt x="13" y="73"/>
                  </a:cubicBezTo>
                  <a:cubicBezTo>
                    <a:pt x="13" y="73"/>
                    <a:pt x="12" y="72"/>
                    <a:pt x="12" y="73"/>
                  </a:cubicBezTo>
                  <a:cubicBezTo>
                    <a:pt x="12" y="74"/>
                    <a:pt x="12" y="75"/>
                    <a:pt x="13" y="76"/>
                  </a:cubicBezTo>
                  <a:cubicBezTo>
                    <a:pt x="14" y="76"/>
                    <a:pt x="14" y="76"/>
                    <a:pt x="15" y="77"/>
                  </a:cubicBezTo>
                  <a:cubicBezTo>
                    <a:pt x="16" y="78"/>
                    <a:pt x="14" y="79"/>
                    <a:pt x="15" y="80"/>
                  </a:cubicBezTo>
                  <a:cubicBezTo>
                    <a:pt x="17" y="83"/>
                    <a:pt x="21" y="85"/>
                    <a:pt x="21" y="88"/>
                  </a:cubicBezTo>
                  <a:cubicBezTo>
                    <a:pt x="22" y="90"/>
                    <a:pt x="23" y="90"/>
                    <a:pt x="25" y="91"/>
                  </a:cubicBezTo>
                  <a:cubicBezTo>
                    <a:pt x="27" y="92"/>
                    <a:pt x="29" y="93"/>
                    <a:pt x="31" y="93"/>
                  </a:cubicBezTo>
                  <a:cubicBezTo>
                    <a:pt x="33" y="93"/>
                    <a:pt x="35" y="95"/>
                    <a:pt x="36" y="96"/>
                  </a:cubicBezTo>
                  <a:cubicBezTo>
                    <a:pt x="36" y="97"/>
                    <a:pt x="40" y="101"/>
                    <a:pt x="39" y="102"/>
                  </a:cubicBezTo>
                  <a:cubicBezTo>
                    <a:pt x="43" y="101"/>
                    <a:pt x="48" y="100"/>
                    <a:pt x="52" y="101"/>
                  </a:cubicBezTo>
                  <a:cubicBezTo>
                    <a:pt x="58" y="103"/>
                    <a:pt x="63" y="106"/>
                    <a:pt x="68" y="108"/>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7" name="Freeform 642"/>
            <p:cNvSpPr>
              <a:spLocks noEditPoints="1"/>
            </p:cNvSpPr>
            <p:nvPr/>
          </p:nvSpPr>
          <p:spPr bwMode="auto">
            <a:xfrm>
              <a:off x="5133309" y="4907791"/>
              <a:ext cx="3984080" cy="2048308"/>
            </a:xfrm>
            <a:custGeom>
              <a:avLst/>
              <a:gdLst>
                <a:gd name="T0" fmla="*/ 255 w 427"/>
                <a:gd name="T1" fmla="*/ 181 h 219"/>
                <a:gd name="T2" fmla="*/ 299 w 427"/>
                <a:gd name="T3" fmla="*/ 195 h 219"/>
                <a:gd name="T4" fmla="*/ 296 w 427"/>
                <a:gd name="T5" fmla="*/ 215 h 219"/>
                <a:gd name="T6" fmla="*/ 332 w 427"/>
                <a:gd name="T7" fmla="*/ 200 h 219"/>
                <a:gd name="T8" fmla="*/ 366 w 427"/>
                <a:gd name="T9" fmla="*/ 196 h 219"/>
                <a:gd name="T10" fmla="*/ 383 w 427"/>
                <a:gd name="T11" fmla="*/ 200 h 219"/>
                <a:gd name="T12" fmla="*/ 391 w 427"/>
                <a:gd name="T13" fmla="*/ 201 h 219"/>
                <a:gd name="T14" fmla="*/ 380 w 427"/>
                <a:gd name="T15" fmla="*/ 188 h 219"/>
                <a:gd name="T16" fmla="*/ 382 w 427"/>
                <a:gd name="T17" fmla="*/ 176 h 219"/>
                <a:gd name="T18" fmla="*/ 354 w 427"/>
                <a:gd name="T19" fmla="*/ 180 h 219"/>
                <a:gd name="T20" fmla="*/ 414 w 427"/>
                <a:gd name="T21" fmla="*/ 160 h 219"/>
                <a:gd name="T22" fmla="*/ 417 w 427"/>
                <a:gd name="T23" fmla="*/ 144 h 219"/>
                <a:gd name="T24" fmla="*/ 415 w 427"/>
                <a:gd name="T25" fmla="*/ 139 h 219"/>
                <a:gd name="T26" fmla="*/ 394 w 427"/>
                <a:gd name="T27" fmla="*/ 126 h 219"/>
                <a:gd name="T28" fmla="*/ 390 w 427"/>
                <a:gd name="T29" fmla="*/ 110 h 219"/>
                <a:gd name="T30" fmla="*/ 378 w 427"/>
                <a:gd name="T31" fmla="*/ 104 h 219"/>
                <a:gd name="T32" fmla="*/ 364 w 427"/>
                <a:gd name="T33" fmla="*/ 112 h 219"/>
                <a:gd name="T34" fmla="*/ 356 w 427"/>
                <a:gd name="T35" fmla="*/ 107 h 219"/>
                <a:gd name="T36" fmla="*/ 342 w 427"/>
                <a:gd name="T37" fmla="*/ 85 h 219"/>
                <a:gd name="T38" fmla="*/ 314 w 427"/>
                <a:gd name="T39" fmla="*/ 91 h 219"/>
                <a:gd name="T40" fmla="*/ 320 w 427"/>
                <a:gd name="T41" fmla="*/ 116 h 219"/>
                <a:gd name="T42" fmla="*/ 306 w 427"/>
                <a:gd name="T43" fmla="*/ 159 h 219"/>
                <a:gd name="T44" fmla="*/ 292 w 427"/>
                <a:gd name="T45" fmla="*/ 135 h 219"/>
                <a:gd name="T46" fmla="*/ 250 w 427"/>
                <a:gd name="T47" fmla="*/ 119 h 219"/>
                <a:gd name="T48" fmla="*/ 237 w 427"/>
                <a:gd name="T49" fmla="*/ 86 h 219"/>
                <a:gd name="T50" fmla="*/ 246 w 427"/>
                <a:gd name="T51" fmla="*/ 77 h 219"/>
                <a:gd name="T52" fmla="*/ 246 w 427"/>
                <a:gd name="T53" fmla="*/ 70 h 219"/>
                <a:gd name="T54" fmla="*/ 263 w 427"/>
                <a:gd name="T55" fmla="*/ 58 h 219"/>
                <a:gd name="T56" fmla="*/ 276 w 427"/>
                <a:gd name="T57" fmla="*/ 48 h 219"/>
                <a:gd name="T58" fmla="*/ 293 w 427"/>
                <a:gd name="T59" fmla="*/ 36 h 219"/>
                <a:gd name="T60" fmla="*/ 276 w 427"/>
                <a:gd name="T61" fmla="*/ 23 h 219"/>
                <a:gd name="T62" fmla="*/ 262 w 427"/>
                <a:gd name="T63" fmla="*/ 35 h 219"/>
                <a:gd name="T64" fmla="*/ 252 w 427"/>
                <a:gd name="T65" fmla="*/ 23 h 219"/>
                <a:gd name="T66" fmla="*/ 241 w 427"/>
                <a:gd name="T67" fmla="*/ 10 h 219"/>
                <a:gd name="T68" fmla="*/ 223 w 427"/>
                <a:gd name="T69" fmla="*/ 6 h 219"/>
                <a:gd name="T70" fmla="*/ 232 w 427"/>
                <a:gd name="T71" fmla="*/ 27 h 219"/>
                <a:gd name="T72" fmla="*/ 226 w 427"/>
                <a:gd name="T73" fmla="*/ 40 h 219"/>
                <a:gd name="T74" fmla="*/ 218 w 427"/>
                <a:gd name="T75" fmla="*/ 37 h 219"/>
                <a:gd name="T76" fmla="*/ 164 w 427"/>
                <a:gd name="T77" fmla="*/ 29 h 219"/>
                <a:gd name="T78" fmla="*/ 166 w 427"/>
                <a:gd name="T79" fmla="*/ 41 h 219"/>
                <a:gd name="T80" fmla="*/ 160 w 427"/>
                <a:gd name="T81" fmla="*/ 40 h 219"/>
                <a:gd name="T82" fmla="*/ 133 w 427"/>
                <a:gd name="T83" fmla="*/ 30 h 219"/>
                <a:gd name="T84" fmla="*/ 83 w 427"/>
                <a:gd name="T85" fmla="*/ 23 h 219"/>
                <a:gd name="T86" fmla="*/ 71 w 427"/>
                <a:gd name="T87" fmla="*/ 18 h 219"/>
                <a:gd name="T88" fmla="*/ 50 w 427"/>
                <a:gd name="T89" fmla="*/ 24 h 219"/>
                <a:gd name="T90" fmla="*/ 49 w 427"/>
                <a:gd name="T91" fmla="*/ 22 h 219"/>
                <a:gd name="T92" fmla="*/ 29 w 427"/>
                <a:gd name="T93" fmla="*/ 23 h 219"/>
                <a:gd name="T94" fmla="*/ 21 w 427"/>
                <a:gd name="T95" fmla="*/ 28 h 219"/>
                <a:gd name="T96" fmla="*/ 3 w 427"/>
                <a:gd name="T97" fmla="*/ 97 h 219"/>
                <a:gd name="T98" fmla="*/ 40 w 427"/>
                <a:gd name="T99" fmla="*/ 116 h 219"/>
                <a:gd name="T100" fmla="*/ 53 w 427"/>
                <a:gd name="T101" fmla="*/ 141 h 219"/>
                <a:gd name="T102" fmla="*/ 62 w 427"/>
                <a:gd name="T103" fmla="*/ 150 h 219"/>
                <a:gd name="T104" fmla="*/ 67 w 427"/>
                <a:gd name="T105" fmla="*/ 160 h 219"/>
                <a:gd name="T106" fmla="*/ 80 w 427"/>
                <a:gd name="T107" fmla="*/ 166 h 219"/>
                <a:gd name="T108" fmla="*/ 133 w 427"/>
                <a:gd name="T109" fmla="*/ 176 h 219"/>
                <a:gd name="T110" fmla="*/ 97 w 427"/>
                <a:gd name="T111" fmla="*/ 57 h 219"/>
                <a:gd name="T112" fmla="*/ 87 w 427"/>
                <a:gd name="T113" fmla="*/ 51 h 219"/>
                <a:gd name="T114" fmla="*/ 113 w 427"/>
                <a:gd name="T115" fmla="*/ 49 h 219"/>
                <a:gd name="T116" fmla="*/ 142 w 427"/>
                <a:gd name="T117" fmla="*/ 85 h 219"/>
                <a:gd name="T118" fmla="*/ 131 w 427"/>
                <a:gd name="T119" fmla="*/ 85 h 219"/>
                <a:gd name="T120" fmla="*/ 160 w 427"/>
                <a:gd name="T121" fmla="*/ 78 h 219"/>
                <a:gd name="T122" fmla="*/ 210 w 427"/>
                <a:gd name="T123" fmla="*/ 150 h 219"/>
                <a:gd name="T124" fmla="*/ 222 w 427"/>
                <a:gd name="T125" fmla="*/ 165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27" h="219">
                  <a:moveTo>
                    <a:pt x="229" y="174"/>
                  </a:moveTo>
                  <a:cubicBezTo>
                    <a:pt x="229" y="174"/>
                    <a:pt x="229" y="173"/>
                    <a:pt x="229" y="173"/>
                  </a:cubicBezTo>
                  <a:cubicBezTo>
                    <a:pt x="229" y="173"/>
                    <a:pt x="232" y="177"/>
                    <a:pt x="232" y="177"/>
                  </a:cubicBezTo>
                  <a:cubicBezTo>
                    <a:pt x="234" y="177"/>
                    <a:pt x="235" y="178"/>
                    <a:pt x="236" y="178"/>
                  </a:cubicBezTo>
                  <a:cubicBezTo>
                    <a:pt x="238" y="178"/>
                    <a:pt x="238" y="177"/>
                    <a:pt x="239" y="178"/>
                  </a:cubicBezTo>
                  <a:cubicBezTo>
                    <a:pt x="242" y="179"/>
                    <a:pt x="244" y="180"/>
                    <a:pt x="246" y="181"/>
                  </a:cubicBezTo>
                  <a:cubicBezTo>
                    <a:pt x="247" y="182"/>
                    <a:pt x="248" y="181"/>
                    <a:pt x="249" y="181"/>
                  </a:cubicBezTo>
                  <a:cubicBezTo>
                    <a:pt x="250" y="180"/>
                    <a:pt x="251" y="180"/>
                    <a:pt x="252" y="180"/>
                  </a:cubicBezTo>
                  <a:cubicBezTo>
                    <a:pt x="253" y="180"/>
                    <a:pt x="254" y="181"/>
                    <a:pt x="255" y="181"/>
                  </a:cubicBezTo>
                  <a:cubicBezTo>
                    <a:pt x="257" y="181"/>
                    <a:pt x="258" y="180"/>
                    <a:pt x="259" y="179"/>
                  </a:cubicBezTo>
                  <a:cubicBezTo>
                    <a:pt x="260" y="178"/>
                    <a:pt x="263" y="175"/>
                    <a:pt x="264" y="175"/>
                  </a:cubicBezTo>
                  <a:cubicBezTo>
                    <a:pt x="264" y="175"/>
                    <a:pt x="265" y="176"/>
                    <a:pt x="265" y="176"/>
                  </a:cubicBezTo>
                  <a:cubicBezTo>
                    <a:pt x="267" y="176"/>
                    <a:pt x="268" y="176"/>
                    <a:pt x="269" y="176"/>
                  </a:cubicBezTo>
                  <a:cubicBezTo>
                    <a:pt x="273" y="176"/>
                    <a:pt x="272" y="179"/>
                    <a:pt x="274" y="181"/>
                  </a:cubicBezTo>
                  <a:cubicBezTo>
                    <a:pt x="275" y="182"/>
                    <a:pt x="279" y="181"/>
                    <a:pt x="279" y="183"/>
                  </a:cubicBezTo>
                  <a:cubicBezTo>
                    <a:pt x="279" y="185"/>
                    <a:pt x="280" y="187"/>
                    <a:pt x="281" y="189"/>
                  </a:cubicBezTo>
                  <a:cubicBezTo>
                    <a:pt x="281" y="194"/>
                    <a:pt x="290" y="193"/>
                    <a:pt x="293" y="194"/>
                  </a:cubicBezTo>
                  <a:cubicBezTo>
                    <a:pt x="295" y="194"/>
                    <a:pt x="298" y="194"/>
                    <a:pt x="299" y="195"/>
                  </a:cubicBezTo>
                  <a:cubicBezTo>
                    <a:pt x="300" y="196"/>
                    <a:pt x="305" y="201"/>
                    <a:pt x="304" y="201"/>
                  </a:cubicBezTo>
                  <a:cubicBezTo>
                    <a:pt x="302" y="203"/>
                    <a:pt x="302" y="203"/>
                    <a:pt x="300" y="202"/>
                  </a:cubicBezTo>
                  <a:cubicBezTo>
                    <a:pt x="299" y="201"/>
                    <a:pt x="295" y="199"/>
                    <a:pt x="295" y="199"/>
                  </a:cubicBezTo>
                  <a:cubicBezTo>
                    <a:pt x="295" y="200"/>
                    <a:pt x="298" y="201"/>
                    <a:pt x="297" y="203"/>
                  </a:cubicBezTo>
                  <a:cubicBezTo>
                    <a:pt x="296" y="204"/>
                    <a:pt x="295" y="206"/>
                    <a:pt x="295" y="207"/>
                  </a:cubicBezTo>
                  <a:cubicBezTo>
                    <a:pt x="295" y="209"/>
                    <a:pt x="295" y="210"/>
                    <a:pt x="294" y="211"/>
                  </a:cubicBezTo>
                  <a:cubicBezTo>
                    <a:pt x="294" y="212"/>
                    <a:pt x="291" y="213"/>
                    <a:pt x="291" y="213"/>
                  </a:cubicBezTo>
                  <a:cubicBezTo>
                    <a:pt x="290" y="214"/>
                    <a:pt x="287" y="219"/>
                    <a:pt x="291" y="219"/>
                  </a:cubicBezTo>
                  <a:cubicBezTo>
                    <a:pt x="292" y="219"/>
                    <a:pt x="294" y="217"/>
                    <a:pt x="296" y="215"/>
                  </a:cubicBezTo>
                  <a:cubicBezTo>
                    <a:pt x="298" y="214"/>
                    <a:pt x="299" y="216"/>
                    <a:pt x="301" y="215"/>
                  </a:cubicBezTo>
                  <a:cubicBezTo>
                    <a:pt x="304" y="215"/>
                    <a:pt x="305" y="213"/>
                    <a:pt x="308" y="213"/>
                  </a:cubicBezTo>
                  <a:cubicBezTo>
                    <a:pt x="308" y="211"/>
                    <a:pt x="308" y="212"/>
                    <a:pt x="306" y="211"/>
                  </a:cubicBezTo>
                  <a:cubicBezTo>
                    <a:pt x="305" y="211"/>
                    <a:pt x="305" y="210"/>
                    <a:pt x="306" y="210"/>
                  </a:cubicBezTo>
                  <a:cubicBezTo>
                    <a:pt x="307" y="208"/>
                    <a:pt x="308" y="207"/>
                    <a:pt x="311" y="207"/>
                  </a:cubicBezTo>
                  <a:cubicBezTo>
                    <a:pt x="312" y="207"/>
                    <a:pt x="315" y="205"/>
                    <a:pt x="317" y="206"/>
                  </a:cubicBezTo>
                  <a:cubicBezTo>
                    <a:pt x="319" y="207"/>
                    <a:pt x="320" y="203"/>
                    <a:pt x="322" y="206"/>
                  </a:cubicBezTo>
                  <a:cubicBezTo>
                    <a:pt x="324" y="204"/>
                    <a:pt x="325" y="203"/>
                    <a:pt x="327" y="201"/>
                  </a:cubicBezTo>
                  <a:cubicBezTo>
                    <a:pt x="329" y="200"/>
                    <a:pt x="330" y="200"/>
                    <a:pt x="332" y="200"/>
                  </a:cubicBezTo>
                  <a:cubicBezTo>
                    <a:pt x="335" y="200"/>
                    <a:pt x="339" y="200"/>
                    <a:pt x="342" y="200"/>
                  </a:cubicBezTo>
                  <a:cubicBezTo>
                    <a:pt x="345" y="200"/>
                    <a:pt x="346" y="201"/>
                    <a:pt x="347" y="199"/>
                  </a:cubicBezTo>
                  <a:cubicBezTo>
                    <a:pt x="348" y="198"/>
                    <a:pt x="349" y="199"/>
                    <a:pt x="350" y="198"/>
                  </a:cubicBezTo>
                  <a:cubicBezTo>
                    <a:pt x="351" y="196"/>
                    <a:pt x="352" y="195"/>
                    <a:pt x="352" y="193"/>
                  </a:cubicBezTo>
                  <a:cubicBezTo>
                    <a:pt x="353" y="191"/>
                    <a:pt x="353" y="190"/>
                    <a:pt x="354" y="188"/>
                  </a:cubicBezTo>
                  <a:cubicBezTo>
                    <a:pt x="355" y="187"/>
                    <a:pt x="356" y="186"/>
                    <a:pt x="357" y="185"/>
                  </a:cubicBezTo>
                  <a:cubicBezTo>
                    <a:pt x="358" y="184"/>
                    <a:pt x="359" y="187"/>
                    <a:pt x="361" y="186"/>
                  </a:cubicBezTo>
                  <a:cubicBezTo>
                    <a:pt x="363" y="184"/>
                    <a:pt x="365" y="187"/>
                    <a:pt x="365" y="189"/>
                  </a:cubicBezTo>
                  <a:cubicBezTo>
                    <a:pt x="365" y="190"/>
                    <a:pt x="364" y="196"/>
                    <a:pt x="366" y="196"/>
                  </a:cubicBezTo>
                  <a:cubicBezTo>
                    <a:pt x="367" y="197"/>
                    <a:pt x="368" y="199"/>
                    <a:pt x="369" y="201"/>
                  </a:cubicBezTo>
                  <a:cubicBezTo>
                    <a:pt x="370" y="199"/>
                    <a:pt x="381" y="196"/>
                    <a:pt x="381" y="196"/>
                  </a:cubicBezTo>
                  <a:cubicBezTo>
                    <a:pt x="381" y="195"/>
                    <a:pt x="380" y="195"/>
                    <a:pt x="380" y="194"/>
                  </a:cubicBezTo>
                  <a:cubicBezTo>
                    <a:pt x="380" y="194"/>
                    <a:pt x="382" y="196"/>
                    <a:pt x="382" y="196"/>
                  </a:cubicBezTo>
                  <a:cubicBezTo>
                    <a:pt x="382" y="197"/>
                    <a:pt x="380" y="197"/>
                    <a:pt x="380" y="197"/>
                  </a:cubicBezTo>
                  <a:cubicBezTo>
                    <a:pt x="380" y="197"/>
                    <a:pt x="386" y="198"/>
                    <a:pt x="386" y="198"/>
                  </a:cubicBezTo>
                  <a:cubicBezTo>
                    <a:pt x="386" y="198"/>
                    <a:pt x="386" y="198"/>
                    <a:pt x="386" y="198"/>
                  </a:cubicBezTo>
                  <a:cubicBezTo>
                    <a:pt x="386" y="198"/>
                    <a:pt x="386" y="199"/>
                    <a:pt x="386" y="199"/>
                  </a:cubicBezTo>
                  <a:cubicBezTo>
                    <a:pt x="385" y="199"/>
                    <a:pt x="384" y="199"/>
                    <a:pt x="383" y="200"/>
                  </a:cubicBezTo>
                  <a:cubicBezTo>
                    <a:pt x="383" y="201"/>
                    <a:pt x="382" y="198"/>
                    <a:pt x="382" y="198"/>
                  </a:cubicBezTo>
                  <a:cubicBezTo>
                    <a:pt x="381" y="198"/>
                    <a:pt x="381" y="199"/>
                    <a:pt x="381" y="199"/>
                  </a:cubicBezTo>
                  <a:cubicBezTo>
                    <a:pt x="381" y="199"/>
                    <a:pt x="381" y="198"/>
                    <a:pt x="380" y="199"/>
                  </a:cubicBezTo>
                  <a:cubicBezTo>
                    <a:pt x="379" y="200"/>
                    <a:pt x="378" y="200"/>
                    <a:pt x="377" y="201"/>
                  </a:cubicBezTo>
                  <a:cubicBezTo>
                    <a:pt x="375" y="202"/>
                    <a:pt x="371" y="205"/>
                    <a:pt x="373" y="208"/>
                  </a:cubicBezTo>
                  <a:cubicBezTo>
                    <a:pt x="376" y="210"/>
                    <a:pt x="378" y="208"/>
                    <a:pt x="379" y="207"/>
                  </a:cubicBezTo>
                  <a:cubicBezTo>
                    <a:pt x="380" y="206"/>
                    <a:pt x="384" y="203"/>
                    <a:pt x="384" y="202"/>
                  </a:cubicBezTo>
                  <a:cubicBezTo>
                    <a:pt x="384" y="203"/>
                    <a:pt x="386" y="204"/>
                    <a:pt x="387" y="203"/>
                  </a:cubicBezTo>
                  <a:cubicBezTo>
                    <a:pt x="387" y="202"/>
                    <a:pt x="390" y="201"/>
                    <a:pt x="391" y="201"/>
                  </a:cubicBezTo>
                  <a:cubicBezTo>
                    <a:pt x="393" y="200"/>
                    <a:pt x="395" y="199"/>
                    <a:pt x="397" y="199"/>
                  </a:cubicBezTo>
                  <a:cubicBezTo>
                    <a:pt x="398" y="199"/>
                    <a:pt x="398" y="199"/>
                    <a:pt x="398" y="198"/>
                  </a:cubicBezTo>
                  <a:cubicBezTo>
                    <a:pt x="397" y="197"/>
                    <a:pt x="398" y="197"/>
                    <a:pt x="398" y="197"/>
                  </a:cubicBezTo>
                  <a:cubicBezTo>
                    <a:pt x="398" y="196"/>
                    <a:pt x="396" y="197"/>
                    <a:pt x="395" y="196"/>
                  </a:cubicBezTo>
                  <a:cubicBezTo>
                    <a:pt x="394" y="196"/>
                    <a:pt x="395" y="194"/>
                    <a:pt x="393" y="196"/>
                  </a:cubicBezTo>
                  <a:cubicBezTo>
                    <a:pt x="391" y="197"/>
                    <a:pt x="387" y="196"/>
                    <a:pt x="385" y="195"/>
                  </a:cubicBezTo>
                  <a:cubicBezTo>
                    <a:pt x="384" y="195"/>
                    <a:pt x="385" y="193"/>
                    <a:pt x="384" y="193"/>
                  </a:cubicBezTo>
                  <a:cubicBezTo>
                    <a:pt x="384" y="193"/>
                    <a:pt x="382" y="193"/>
                    <a:pt x="381" y="192"/>
                  </a:cubicBezTo>
                  <a:cubicBezTo>
                    <a:pt x="380" y="192"/>
                    <a:pt x="380" y="189"/>
                    <a:pt x="380" y="188"/>
                  </a:cubicBezTo>
                  <a:cubicBezTo>
                    <a:pt x="380" y="187"/>
                    <a:pt x="378" y="188"/>
                    <a:pt x="377" y="187"/>
                  </a:cubicBezTo>
                  <a:cubicBezTo>
                    <a:pt x="377" y="187"/>
                    <a:pt x="379" y="185"/>
                    <a:pt x="379" y="185"/>
                  </a:cubicBezTo>
                  <a:cubicBezTo>
                    <a:pt x="380" y="184"/>
                    <a:pt x="380" y="181"/>
                    <a:pt x="378" y="181"/>
                  </a:cubicBezTo>
                  <a:cubicBezTo>
                    <a:pt x="378" y="181"/>
                    <a:pt x="376" y="185"/>
                    <a:pt x="375" y="183"/>
                  </a:cubicBezTo>
                  <a:cubicBezTo>
                    <a:pt x="375" y="181"/>
                    <a:pt x="374" y="182"/>
                    <a:pt x="373" y="181"/>
                  </a:cubicBezTo>
                  <a:cubicBezTo>
                    <a:pt x="373" y="180"/>
                    <a:pt x="376" y="181"/>
                    <a:pt x="376" y="181"/>
                  </a:cubicBezTo>
                  <a:cubicBezTo>
                    <a:pt x="378" y="181"/>
                    <a:pt x="379" y="180"/>
                    <a:pt x="380" y="180"/>
                  </a:cubicBezTo>
                  <a:cubicBezTo>
                    <a:pt x="381" y="179"/>
                    <a:pt x="382" y="179"/>
                    <a:pt x="383" y="179"/>
                  </a:cubicBezTo>
                  <a:cubicBezTo>
                    <a:pt x="384" y="178"/>
                    <a:pt x="382" y="176"/>
                    <a:pt x="382" y="176"/>
                  </a:cubicBezTo>
                  <a:cubicBezTo>
                    <a:pt x="382" y="176"/>
                    <a:pt x="383" y="176"/>
                    <a:pt x="383" y="176"/>
                  </a:cubicBezTo>
                  <a:cubicBezTo>
                    <a:pt x="383" y="176"/>
                    <a:pt x="379" y="174"/>
                    <a:pt x="379" y="174"/>
                  </a:cubicBezTo>
                  <a:cubicBezTo>
                    <a:pt x="377" y="173"/>
                    <a:pt x="375" y="173"/>
                    <a:pt x="373" y="174"/>
                  </a:cubicBezTo>
                  <a:cubicBezTo>
                    <a:pt x="369" y="175"/>
                    <a:pt x="366" y="176"/>
                    <a:pt x="363" y="178"/>
                  </a:cubicBezTo>
                  <a:cubicBezTo>
                    <a:pt x="360" y="179"/>
                    <a:pt x="358" y="181"/>
                    <a:pt x="355" y="183"/>
                  </a:cubicBezTo>
                  <a:cubicBezTo>
                    <a:pt x="354" y="184"/>
                    <a:pt x="353" y="185"/>
                    <a:pt x="352" y="187"/>
                  </a:cubicBezTo>
                  <a:cubicBezTo>
                    <a:pt x="352" y="187"/>
                    <a:pt x="348" y="189"/>
                    <a:pt x="348" y="189"/>
                  </a:cubicBezTo>
                  <a:cubicBezTo>
                    <a:pt x="348" y="188"/>
                    <a:pt x="353" y="184"/>
                    <a:pt x="354" y="183"/>
                  </a:cubicBezTo>
                  <a:cubicBezTo>
                    <a:pt x="354" y="182"/>
                    <a:pt x="355" y="181"/>
                    <a:pt x="354" y="180"/>
                  </a:cubicBezTo>
                  <a:cubicBezTo>
                    <a:pt x="353" y="180"/>
                    <a:pt x="351" y="179"/>
                    <a:pt x="350" y="179"/>
                  </a:cubicBezTo>
                  <a:cubicBezTo>
                    <a:pt x="351" y="179"/>
                    <a:pt x="353" y="180"/>
                    <a:pt x="354" y="180"/>
                  </a:cubicBezTo>
                  <a:cubicBezTo>
                    <a:pt x="356" y="181"/>
                    <a:pt x="358" y="178"/>
                    <a:pt x="359" y="177"/>
                  </a:cubicBezTo>
                  <a:cubicBezTo>
                    <a:pt x="360" y="176"/>
                    <a:pt x="361" y="174"/>
                    <a:pt x="363" y="173"/>
                  </a:cubicBezTo>
                  <a:cubicBezTo>
                    <a:pt x="365" y="173"/>
                    <a:pt x="367" y="174"/>
                    <a:pt x="368" y="172"/>
                  </a:cubicBezTo>
                  <a:cubicBezTo>
                    <a:pt x="369" y="168"/>
                    <a:pt x="371" y="167"/>
                    <a:pt x="375" y="167"/>
                  </a:cubicBezTo>
                  <a:cubicBezTo>
                    <a:pt x="379" y="167"/>
                    <a:pt x="383" y="167"/>
                    <a:pt x="387" y="167"/>
                  </a:cubicBezTo>
                  <a:cubicBezTo>
                    <a:pt x="394" y="167"/>
                    <a:pt x="404" y="169"/>
                    <a:pt x="409" y="163"/>
                  </a:cubicBezTo>
                  <a:cubicBezTo>
                    <a:pt x="411" y="161"/>
                    <a:pt x="412" y="160"/>
                    <a:pt x="414" y="160"/>
                  </a:cubicBezTo>
                  <a:cubicBezTo>
                    <a:pt x="416" y="160"/>
                    <a:pt x="418" y="160"/>
                    <a:pt x="421" y="158"/>
                  </a:cubicBezTo>
                  <a:cubicBezTo>
                    <a:pt x="422" y="158"/>
                    <a:pt x="425" y="156"/>
                    <a:pt x="425" y="155"/>
                  </a:cubicBezTo>
                  <a:cubicBezTo>
                    <a:pt x="427" y="152"/>
                    <a:pt x="422" y="153"/>
                    <a:pt x="422" y="152"/>
                  </a:cubicBezTo>
                  <a:cubicBezTo>
                    <a:pt x="422" y="151"/>
                    <a:pt x="424" y="151"/>
                    <a:pt x="424" y="151"/>
                  </a:cubicBezTo>
                  <a:cubicBezTo>
                    <a:pt x="425" y="150"/>
                    <a:pt x="424" y="149"/>
                    <a:pt x="424" y="148"/>
                  </a:cubicBezTo>
                  <a:cubicBezTo>
                    <a:pt x="424" y="148"/>
                    <a:pt x="425" y="147"/>
                    <a:pt x="425" y="147"/>
                  </a:cubicBezTo>
                  <a:cubicBezTo>
                    <a:pt x="425" y="146"/>
                    <a:pt x="423" y="145"/>
                    <a:pt x="423" y="145"/>
                  </a:cubicBezTo>
                  <a:cubicBezTo>
                    <a:pt x="422" y="144"/>
                    <a:pt x="421" y="144"/>
                    <a:pt x="421" y="143"/>
                  </a:cubicBezTo>
                  <a:cubicBezTo>
                    <a:pt x="420" y="143"/>
                    <a:pt x="418" y="146"/>
                    <a:pt x="417" y="144"/>
                  </a:cubicBezTo>
                  <a:cubicBezTo>
                    <a:pt x="417" y="144"/>
                    <a:pt x="419" y="143"/>
                    <a:pt x="418" y="143"/>
                  </a:cubicBezTo>
                  <a:cubicBezTo>
                    <a:pt x="418" y="142"/>
                    <a:pt x="417" y="141"/>
                    <a:pt x="416" y="141"/>
                  </a:cubicBezTo>
                  <a:cubicBezTo>
                    <a:pt x="415" y="140"/>
                    <a:pt x="411" y="141"/>
                    <a:pt x="410" y="142"/>
                  </a:cubicBezTo>
                  <a:cubicBezTo>
                    <a:pt x="409" y="144"/>
                    <a:pt x="406" y="145"/>
                    <a:pt x="404" y="146"/>
                  </a:cubicBezTo>
                  <a:cubicBezTo>
                    <a:pt x="403" y="146"/>
                    <a:pt x="400" y="144"/>
                    <a:pt x="400" y="143"/>
                  </a:cubicBezTo>
                  <a:cubicBezTo>
                    <a:pt x="400" y="142"/>
                    <a:pt x="403" y="145"/>
                    <a:pt x="403" y="145"/>
                  </a:cubicBezTo>
                  <a:cubicBezTo>
                    <a:pt x="404" y="145"/>
                    <a:pt x="408" y="142"/>
                    <a:pt x="408" y="142"/>
                  </a:cubicBezTo>
                  <a:cubicBezTo>
                    <a:pt x="408" y="142"/>
                    <a:pt x="406" y="141"/>
                    <a:pt x="406" y="141"/>
                  </a:cubicBezTo>
                  <a:cubicBezTo>
                    <a:pt x="409" y="140"/>
                    <a:pt x="412" y="140"/>
                    <a:pt x="415" y="139"/>
                  </a:cubicBezTo>
                  <a:cubicBezTo>
                    <a:pt x="415" y="139"/>
                    <a:pt x="417" y="138"/>
                    <a:pt x="416" y="137"/>
                  </a:cubicBezTo>
                  <a:cubicBezTo>
                    <a:pt x="416" y="137"/>
                    <a:pt x="414" y="135"/>
                    <a:pt x="414" y="135"/>
                  </a:cubicBezTo>
                  <a:cubicBezTo>
                    <a:pt x="412" y="136"/>
                    <a:pt x="410" y="136"/>
                    <a:pt x="409" y="134"/>
                  </a:cubicBezTo>
                  <a:cubicBezTo>
                    <a:pt x="408" y="134"/>
                    <a:pt x="404" y="137"/>
                    <a:pt x="404" y="136"/>
                  </a:cubicBezTo>
                  <a:cubicBezTo>
                    <a:pt x="404" y="136"/>
                    <a:pt x="407" y="133"/>
                    <a:pt x="404" y="134"/>
                  </a:cubicBezTo>
                  <a:cubicBezTo>
                    <a:pt x="404" y="134"/>
                    <a:pt x="400" y="135"/>
                    <a:pt x="400" y="135"/>
                  </a:cubicBezTo>
                  <a:cubicBezTo>
                    <a:pt x="401" y="133"/>
                    <a:pt x="404" y="133"/>
                    <a:pt x="402" y="130"/>
                  </a:cubicBezTo>
                  <a:cubicBezTo>
                    <a:pt x="402" y="130"/>
                    <a:pt x="398" y="128"/>
                    <a:pt x="398" y="128"/>
                  </a:cubicBezTo>
                  <a:cubicBezTo>
                    <a:pt x="396" y="128"/>
                    <a:pt x="396" y="126"/>
                    <a:pt x="394" y="126"/>
                  </a:cubicBezTo>
                  <a:cubicBezTo>
                    <a:pt x="395" y="126"/>
                    <a:pt x="392" y="122"/>
                    <a:pt x="392" y="122"/>
                  </a:cubicBezTo>
                  <a:cubicBezTo>
                    <a:pt x="392" y="122"/>
                    <a:pt x="393" y="123"/>
                    <a:pt x="394" y="123"/>
                  </a:cubicBezTo>
                  <a:cubicBezTo>
                    <a:pt x="395" y="124"/>
                    <a:pt x="395" y="122"/>
                    <a:pt x="396" y="122"/>
                  </a:cubicBezTo>
                  <a:cubicBezTo>
                    <a:pt x="400" y="121"/>
                    <a:pt x="393" y="118"/>
                    <a:pt x="392" y="117"/>
                  </a:cubicBezTo>
                  <a:cubicBezTo>
                    <a:pt x="392" y="118"/>
                    <a:pt x="394" y="116"/>
                    <a:pt x="394" y="116"/>
                  </a:cubicBezTo>
                  <a:cubicBezTo>
                    <a:pt x="395" y="115"/>
                    <a:pt x="393" y="115"/>
                    <a:pt x="392" y="114"/>
                  </a:cubicBezTo>
                  <a:cubicBezTo>
                    <a:pt x="392" y="114"/>
                    <a:pt x="391" y="113"/>
                    <a:pt x="390" y="113"/>
                  </a:cubicBezTo>
                  <a:cubicBezTo>
                    <a:pt x="390" y="113"/>
                    <a:pt x="388" y="113"/>
                    <a:pt x="388" y="113"/>
                  </a:cubicBezTo>
                  <a:cubicBezTo>
                    <a:pt x="389" y="112"/>
                    <a:pt x="391" y="113"/>
                    <a:pt x="390" y="110"/>
                  </a:cubicBezTo>
                  <a:cubicBezTo>
                    <a:pt x="389" y="110"/>
                    <a:pt x="386" y="111"/>
                    <a:pt x="386" y="111"/>
                  </a:cubicBezTo>
                  <a:cubicBezTo>
                    <a:pt x="386" y="110"/>
                    <a:pt x="389" y="110"/>
                    <a:pt x="388" y="108"/>
                  </a:cubicBezTo>
                  <a:cubicBezTo>
                    <a:pt x="388" y="107"/>
                    <a:pt x="388" y="106"/>
                    <a:pt x="387" y="105"/>
                  </a:cubicBezTo>
                  <a:cubicBezTo>
                    <a:pt x="387" y="105"/>
                    <a:pt x="386" y="106"/>
                    <a:pt x="386" y="105"/>
                  </a:cubicBezTo>
                  <a:cubicBezTo>
                    <a:pt x="386" y="106"/>
                    <a:pt x="384" y="102"/>
                    <a:pt x="384" y="102"/>
                  </a:cubicBezTo>
                  <a:cubicBezTo>
                    <a:pt x="383" y="100"/>
                    <a:pt x="382" y="99"/>
                    <a:pt x="382" y="98"/>
                  </a:cubicBezTo>
                  <a:cubicBezTo>
                    <a:pt x="381" y="96"/>
                    <a:pt x="381" y="94"/>
                    <a:pt x="379" y="97"/>
                  </a:cubicBezTo>
                  <a:cubicBezTo>
                    <a:pt x="379" y="97"/>
                    <a:pt x="378" y="101"/>
                    <a:pt x="379" y="100"/>
                  </a:cubicBezTo>
                  <a:cubicBezTo>
                    <a:pt x="375" y="101"/>
                    <a:pt x="377" y="101"/>
                    <a:pt x="378" y="104"/>
                  </a:cubicBezTo>
                  <a:cubicBezTo>
                    <a:pt x="378" y="103"/>
                    <a:pt x="377" y="103"/>
                    <a:pt x="377" y="104"/>
                  </a:cubicBezTo>
                  <a:cubicBezTo>
                    <a:pt x="376" y="104"/>
                    <a:pt x="376" y="104"/>
                    <a:pt x="375" y="105"/>
                  </a:cubicBezTo>
                  <a:cubicBezTo>
                    <a:pt x="375" y="105"/>
                    <a:pt x="377" y="106"/>
                    <a:pt x="377" y="106"/>
                  </a:cubicBezTo>
                  <a:cubicBezTo>
                    <a:pt x="376" y="107"/>
                    <a:pt x="374" y="106"/>
                    <a:pt x="374" y="107"/>
                  </a:cubicBezTo>
                  <a:cubicBezTo>
                    <a:pt x="373" y="108"/>
                    <a:pt x="375" y="110"/>
                    <a:pt x="373" y="111"/>
                  </a:cubicBezTo>
                  <a:cubicBezTo>
                    <a:pt x="374" y="111"/>
                    <a:pt x="372" y="107"/>
                    <a:pt x="370" y="109"/>
                  </a:cubicBezTo>
                  <a:cubicBezTo>
                    <a:pt x="370" y="110"/>
                    <a:pt x="366" y="113"/>
                    <a:pt x="366" y="113"/>
                  </a:cubicBezTo>
                  <a:cubicBezTo>
                    <a:pt x="365" y="113"/>
                    <a:pt x="365" y="112"/>
                    <a:pt x="365" y="111"/>
                  </a:cubicBezTo>
                  <a:cubicBezTo>
                    <a:pt x="364" y="111"/>
                    <a:pt x="364" y="112"/>
                    <a:pt x="364" y="112"/>
                  </a:cubicBezTo>
                  <a:cubicBezTo>
                    <a:pt x="363" y="111"/>
                    <a:pt x="364" y="111"/>
                    <a:pt x="364" y="110"/>
                  </a:cubicBezTo>
                  <a:cubicBezTo>
                    <a:pt x="364" y="111"/>
                    <a:pt x="357" y="116"/>
                    <a:pt x="357" y="115"/>
                  </a:cubicBezTo>
                  <a:cubicBezTo>
                    <a:pt x="356" y="114"/>
                    <a:pt x="360" y="113"/>
                    <a:pt x="361" y="113"/>
                  </a:cubicBezTo>
                  <a:cubicBezTo>
                    <a:pt x="363" y="111"/>
                    <a:pt x="363" y="110"/>
                    <a:pt x="362" y="108"/>
                  </a:cubicBezTo>
                  <a:cubicBezTo>
                    <a:pt x="361" y="107"/>
                    <a:pt x="358" y="107"/>
                    <a:pt x="357" y="107"/>
                  </a:cubicBezTo>
                  <a:cubicBezTo>
                    <a:pt x="356" y="107"/>
                    <a:pt x="356" y="108"/>
                    <a:pt x="356" y="108"/>
                  </a:cubicBezTo>
                  <a:cubicBezTo>
                    <a:pt x="355" y="110"/>
                    <a:pt x="353" y="108"/>
                    <a:pt x="352" y="108"/>
                  </a:cubicBezTo>
                  <a:cubicBezTo>
                    <a:pt x="353" y="108"/>
                    <a:pt x="355" y="106"/>
                    <a:pt x="355" y="106"/>
                  </a:cubicBezTo>
                  <a:cubicBezTo>
                    <a:pt x="355" y="106"/>
                    <a:pt x="356" y="107"/>
                    <a:pt x="356" y="107"/>
                  </a:cubicBezTo>
                  <a:cubicBezTo>
                    <a:pt x="355" y="107"/>
                    <a:pt x="357" y="105"/>
                    <a:pt x="357" y="105"/>
                  </a:cubicBezTo>
                  <a:cubicBezTo>
                    <a:pt x="358" y="103"/>
                    <a:pt x="356" y="104"/>
                    <a:pt x="355" y="103"/>
                  </a:cubicBezTo>
                  <a:cubicBezTo>
                    <a:pt x="355" y="103"/>
                    <a:pt x="356" y="98"/>
                    <a:pt x="354" y="99"/>
                  </a:cubicBezTo>
                  <a:cubicBezTo>
                    <a:pt x="355" y="98"/>
                    <a:pt x="356" y="98"/>
                    <a:pt x="355" y="96"/>
                  </a:cubicBezTo>
                  <a:cubicBezTo>
                    <a:pt x="353" y="95"/>
                    <a:pt x="357" y="94"/>
                    <a:pt x="356" y="92"/>
                  </a:cubicBezTo>
                  <a:cubicBezTo>
                    <a:pt x="356" y="91"/>
                    <a:pt x="354" y="93"/>
                    <a:pt x="353" y="92"/>
                  </a:cubicBezTo>
                  <a:cubicBezTo>
                    <a:pt x="352" y="91"/>
                    <a:pt x="350" y="91"/>
                    <a:pt x="349" y="91"/>
                  </a:cubicBezTo>
                  <a:cubicBezTo>
                    <a:pt x="347" y="90"/>
                    <a:pt x="346" y="90"/>
                    <a:pt x="345" y="88"/>
                  </a:cubicBezTo>
                  <a:cubicBezTo>
                    <a:pt x="345" y="86"/>
                    <a:pt x="342" y="87"/>
                    <a:pt x="342" y="85"/>
                  </a:cubicBezTo>
                  <a:cubicBezTo>
                    <a:pt x="342" y="84"/>
                    <a:pt x="340" y="85"/>
                    <a:pt x="340" y="85"/>
                  </a:cubicBezTo>
                  <a:cubicBezTo>
                    <a:pt x="341" y="83"/>
                    <a:pt x="339" y="83"/>
                    <a:pt x="338" y="82"/>
                  </a:cubicBezTo>
                  <a:cubicBezTo>
                    <a:pt x="336" y="81"/>
                    <a:pt x="336" y="80"/>
                    <a:pt x="334" y="81"/>
                  </a:cubicBezTo>
                  <a:cubicBezTo>
                    <a:pt x="332" y="82"/>
                    <a:pt x="331" y="83"/>
                    <a:pt x="329" y="82"/>
                  </a:cubicBezTo>
                  <a:cubicBezTo>
                    <a:pt x="327" y="81"/>
                    <a:pt x="326" y="83"/>
                    <a:pt x="324" y="82"/>
                  </a:cubicBezTo>
                  <a:cubicBezTo>
                    <a:pt x="322" y="80"/>
                    <a:pt x="320" y="80"/>
                    <a:pt x="318" y="80"/>
                  </a:cubicBezTo>
                  <a:cubicBezTo>
                    <a:pt x="316" y="80"/>
                    <a:pt x="314" y="80"/>
                    <a:pt x="313" y="82"/>
                  </a:cubicBezTo>
                  <a:cubicBezTo>
                    <a:pt x="312" y="84"/>
                    <a:pt x="315" y="85"/>
                    <a:pt x="315" y="86"/>
                  </a:cubicBezTo>
                  <a:cubicBezTo>
                    <a:pt x="316" y="87"/>
                    <a:pt x="315" y="90"/>
                    <a:pt x="314" y="91"/>
                  </a:cubicBezTo>
                  <a:cubicBezTo>
                    <a:pt x="314" y="92"/>
                    <a:pt x="314" y="91"/>
                    <a:pt x="313" y="92"/>
                  </a:cubicBezTo>
                  <a:cubicBezTo>
                    <a:pt x="313" y="92"/>
                    <a:pt x="315" y="94"/>
                    <a:pt x="315" y="94"/>
                  </a:cubicBezTo>
                  <a:cubicBezTo>
                    <a:pt x="315" y="96"/>
                    <a:pt x="316" y="98"/>
                    <a:pt x="316" y="99"/>
                  </a:cubicBezTo>
                  <a:cubicBezTo>
                    <a:pt x="316" y="100"/>
                    <a:pt x="316" y="100"/>
                    <a:pt x="316" y="101"/>
                  </a:cubicBezTo>
                  <a:cubicBezTo>
                    <a:pt x="316" y="102"/>
                    <a:pt x="315" y="101"/>
                    <a:pt x="315" y="101"/>
                  </a:cubicBezTo>
                  <a:cubicBezTo>
                    <a:pt x="314" y="102"/>
                    <a:pt x="314" y="104"/>
                    <a:pt x="314" y="104"/>
                  </a:cubicBezTo>
                  <a:cubicBezTo>
                    <a:pt x="313" y="105"/>
                    <a:pt x="312" y="106"/>
                    <a:pt x="312" y="107"/>
                  </a:cubicBezTo>
                  <a:cubicBezTo>
                    <a:pt x="311" y="109"/>
                    <a:pt x="311" y="109"/>
                    <a:pt x="312" y="110"/>
                  </a:cubicBezTo>
                  <a:cubicBezTo>
                    <a:pt x="315" y="112"/>
                    <a:pt x="318" y="114"/>
                    <a:pt x="320" y="116"/>
                  </a:cubicBezTo>
                  <a:cubicBezTo>
                    <a:pt x="321" y="119"/>
                    <a:pt x="322" y="124"/>
                    <a:pt x="321" y="127"/>
                  </a:cubicBezTo>
                  <a:cubicBezTo>
                    <a:pt x="319" y="131"/>
                    <a:pt x="313" y="133"/>
                    <a:pt x="310" y="135"/>
                  </a:cubicBezTo>
                  <a:cubicBezTo>
                    <a:pt x="309" y="136"/>
                    <a:pt x="308" y="136"/>
                    <a:pt x="307" y="137"/>
                  </a:cubicBezTo>
                  <a:cubicBezTo>
                    <a:pt x="304" y="138"/>
                    <a:pt x="308" y="141"/>
                    <a:pt x="308" y="143"/>
                  </a:cubicBezTo>
                  <a:cubicBezTo>
                    <a:pt x="308" y="143"/>
                    <a:pt x="309" y="145"/>
                    <a:pt x="309" y="146"/>
                  </a:cubicBezTo>
                  <a:cubicBezTo>
                    <a:pt x="309" y="148"/>
                    <a:pt x="309" y="149"/>
                    <a:pt x="310" y="151"/>
                  </a:cubicBezTo>
                  <a:cubicBezTo>
                    <a:pt x="311" y="153"/>
                    <a:pt x="311" y="154"/>
                    <a:pt x="309" y="156"/>
                  </a:cubicBezTo>
                  <a:cubicBezTo>
                    <a:pt x="309" y="156"/>
                    <a:pt x="310" y="160"/>
                    <a:pt x="309" y="161"/>
                  </a:cubicBezTo>
                  <a:cubicBezTo>
                    <a:pt x="308" y="161"/>
                    <a:pt x="307" y="157"/>
                    <a:pt x="306" y="159"/>
                  </a:cubicBezTo>
                  <a:cubicBezTo>
                    <a:pt x="305" y="161"/>
                    <a:pt x="307" y="164"/>
                    <a:pt x="307" y="164"/>
                  </a:cubicBezTo>
                  <a:cubicBezTo>
                    <a:pt x="307" y="163"/>
                    <a:pt x="301" y="158"/>
                    <a:pt x="298" y="161"/>
                  </a:cubicBezTo>
                  <a:cubicBezTo>
                    <a:pt x="299" y="160"/>
                    <a:pt x="302" y="159"/>
                    <a:pt x="300" y="157"/>
                  </a:cubicBezTo>
                  <a:cubicBezTo>
                    <a:pt x="299" y="156"/>
                    <a:pt x="298" y="155"/>
                    <a:pt x="297" y="155"/>
                  </a:cubicBezTo>
                  <a:cubicBezTo>
                    <a:pt x="297" y="154"/>
                    <a:pt x="295" y="154"/>
                    <a:pt x="294" y="154"/>
                  </a:cubicBezTo>
                  <a:cubicBezTo>
                    <a:pt x="294" y="153"/>
                    <a:pt x="295" y="153"/>
                    <a:pt x="294" y="151"/>
                  </a:cubicBezTo>
                  <a:cubicBezTo>
                    <a:pt x="293" y="150"/>
                    <a:pt x="292" y="148"/>
                    <a:pt x="293" y="146"/>
                  </a:cubicBezTo>
                  <a:cubicBezTo>
                    <a:pt x="294" y="143"/>
                    <a:pt x="291" y="142"/>
                    <a:pt x="291" y="140"/>
                  </a:cubicBezTo>
                  <a:cubicBezTo>
                    <a:pt x="291" y="138"/>
                    <a:pt x="293" y="137"/>
                    <a:pt x="292" y="135"/>
                  </a:cubicBezTo>
                  <a:cubicBezTo>
                    <a:pt x="290" y="133"/>
                    <a:pt x="286" y="133"/>
                    <a:pt x="283" y="133"/>
                  </a:cubicBezTo>
                  <a:cubicBezTo>
                    <a:pt x="282" y="133"/>
                    <a:pt x="281" y="133"/>
                    <a:pt x="279" y="133"/>
                  </a:cubicBezTo>
                  <a:cubicBezTo>
                    <a:pt x="279" y="133"/>
                    <a:pt x="277" y="135"/>
                    <a:pt x="277" y="135"/>
                  </a:cubicBezTo>
                  <a:cubicBezTo>
                    <a:pt x="277" y="134"/>
                    <a:pt x="278" y="134"/>
                    <a:pt x="277" y="133"/>
                  </a:cubicBezTo>
                  <a:cubicBezTo>
                    <a:pt x="277" y="132"/>
                    <a:pt x="276" y="131"/>
                    <a:pt x="275" y="131"/>
                  </a:cubicBezTo>
                  <a:cubicBezTo>
                    <a:pt x="273" y="130"/>
                    <a:pt x="271" y="130"/>
                    <a:pt x="269" y="129"/>
                  </a:cubicBezTo>
                  <a:cubicBezTo>
                    <a:pt x="266" y="128"/>
                    <a:pt x="264" y="125"/>
                    <a:pt x="261" y="123"/>
                  </a:cubicBezTo>
                  <a:cubicBezTo>
                    <a:pt x="259" y="122"/>
                    <a:pt x="257" y="121"/>
                    <a:pt x="256" y="121"/>
                  </a:cubicBezTo>
                  <a:cubicBezTo>
                    <a:pt x="254" y="121"/>
                    <a:pt x="252" y="119"/>
                    <a:pt x="250" y="119"/>
                  </a:cubicBezTo>
                  <a:cubicBezTo>
                    <a:pt x="249" y="119"/>
                    <a:pt x="240" y="121"/>
                    <a:pt x="240" y="121"/>
                  </a:cubicBezTo>
                  <a:cubicBezTo>
                    <a:pt x="240" y="120"/>
                    <a:pt x="241" y="120"/>
                    <a:pt x="242" y="119"/>
                  </a:cubicBezTo>
                  <a:cubicBezTo>
                    <a:pt x="242" y="118"/>
                    <a:pt x="241" y="117"/>
                    <a:pt x="241" y="117"/>
                  </a:cubicBezTo>
                  <a:cubicBezTo>
                    <a:pt x="240" y="114"/>
                    <a:pt x="239" y="112"/>
                    <a:pt x="238" y="110"/>
                  </a:cubicBezTo>
                  <a:cubicBezTo>
                    <a:pt x="237" y="108"/>
                    <a:pt x="236" y="108"/>
                    <a:pt x="234" y="108"/>
                  </a:cubicBezTo>
                  <a:cubicBezTo>
                    <a:pt x="231" y="108"/>
                    <a:pt x="230" y="108"/>
                    <a:pt x="230" y="105"/>
                  </a:cubicBezTo>
                  <a:cubicBezTo>
                    <a:pt x="231" y="103"/>
                    <a:pt x="230" y="100"/>
                    <a:pt x="230" y="98"/>
                  </a:cubicBezTo>
                  <a:cubicBezTo>
                    <a:pt x="231" y="95"/>
                    <a:pt x="233" y="93"/>
                    <a:pt x="234" y="90"/>
                  </a:cubicBezTo>
                  <a:cubicBezTo>
                    <a:pt x="235" y="88"/>
                    <a:pt x="235" y="87"/>
                    <a:pt x="237" y="86"/>
                  </a:cubicBezTo>
                  <a:cubicBezTo>
                    <a:pt x="238" y="86"/>
                    <a:pt x="237" y="85"/>
                    <a:pt x="237" y="84"/>
                  </a:cubicBezTo>
                  <a:cubicBezTo>
                    <a:pt x="238" y="84"/>
                    <a:pt x="240" y="82"/>
                    <a:pt x="240" y="82"/>
                  </a:cubicBezTo>
                  <a:cubicBezTo>
                    <a:pt x="240" y="82"/>
                    <a:pt x="240" y="82"/>
                    <a:pt x="239" y="81"/>
                  </a:cubicBezTo>
                  <a:cubicBezTo>
                    <a:pt x="239" y="81"/>
                    <a:pt x="240" y="81"/>
                    <a:pt x="240" y="81"/>
                  </a:cubicBezTo>
                  <a:cubicBezTo>
                    <a:pt x="240" y="79"/>
                    <a:pt x="242" y="80"/>
                    <a:pt x="243" y="80"/>
                  </a:cubicBezTo>
                  <a:cubicBezTo>
                    <a:pt x="244" y="80"/>
                    <a:pt x="244" y="79"/>
                    <a:pt x="244" y="79"/>
                  </a:cubicBezTo>
                  <a:cubicBezTo>
                    <a:pt x="245" y="77"/>
                    <a:pt x="243" y="78"/>
                    <a:pt x="242" y="77"/>
                  </a:cubicBezTo>
                  <a:cubicBezTo>
                    <a:pt x="242" y="77"/>
                    <a:pt x="244" y="77"/>
                    <a:pt x="244" y="77"/>
                  </a:cubicBezTo>
                  <a:cubicBezTo>
                    <a:pt x="245" y="76"/>
                    <a:pt x="246" y="77"/>
                    <a:pt x="246" y="77"/>
                  </a:cubicBezTo>
                  <a:cubicBezTo>
                    <a:pt x="248" y="79"/>
                    <a:pt x="248" y="77"/>
                    <a:pt x="250" y="76"/>
                  </a:cubicBezTo>
                  <a:cubicBezTo>
                    <a:pt x="252" y="74"/>
                    <a:pt x="248" y="72"/>
                    <a:pt x="246" y="71"/>
                  </a:cubicBezTo>
                  <a:cubicBezTo>
                    <a:pt x="245" y="71"/>
                    <a:pt x="241" y="72"/>
                    <a:pt x="241" y="72"/>
                  </a:cubicBezTo>
                  <a:cubicBezTo>
                    <a:pt x="240" y="70"/>
                    <a:pt x="243" y="70"/>
                    <a:pt x="240" y="69"/>
                  </a:cubicBezTo>
                  <a:cubicBezTo>
                    <a:pt x="239" y="69"/>
                    <a:pt x="234" y="69"/>
                    <a:pt x="234" y="68"/>
                  </a:cubicBezTo>
                  <a:cubicBezTo>
                    <a:pt x="234" y="67"/>
                    <a:pt x="236" y="67"/>
                    <a:pt x="236" y="67"/>
                  </a:cubicBezTo>
                  <a:cubicBezTo>
                    <a:pt x="237" y="66"/>
                    <a:pt x="237" y="67"/>
                    <a:pt x="238" y="67"/>
                  </a:cubicBezTo>
                  <a:cubicBezTo>
                    <a:pt x="237" y="68"/>
                    <a:pt x="240" y="68"/>
                    <a:pt x="240" y="68"/>
                  </a:cubicBezTo>
                  <a:cubicBezTo>
                    <a:pt x="242" y="68"/>
                    <a:pt x="245" y="70"/>
                    <a:pt x="246" y="70"/>
                  </a:cubicBezTo>
                  <a:cubicBezTo>
                    <a:pt x="247" y="70"/>
                    <a:pt x="248" y="71"/>
                    <a:pt x="249" y="71"/>
                  </a:cubicBezTo>
                  <a:cubicBezTo>
                    <a:pt x="251" y="72"/>
                    <a:pt x="250" y="71"/>
                    <a:pt x="251" y="71"/>
                  </a:cubicBezTo>
                  <a:cubicBezTo>
                    <a:pt x="252" y="71"/>
                    <a:pt x="255" y="71"/>
                    <a:pt x="254" y="70"/>
                  </a:cubicBezTo>
                  <a:cubicBezTo>
                    <a:pt x="253" y="69"/>
                    <a:pt x="254" y="67"/>
                    <a:pt x="255" y="66"/>
                  </a:cubicBezTo>
                  <a:cubicBezTo>
                    <a:pt x="255" y="67"/>
                    <a:pt x="258" y="68"/>
                    <a:pt x="258" y="68"/>
                  </a:cubicBezTo>
                  <a:cubicBezTo>
                    <a:pt x="260" y="68"/>
                    <a:pt x="261" y="68"/>
                    <a:pt x="263" y="67"/>
                  </a:cubicBezTo>
                  <a:cubicBezTo>
                    <a:pt x="264" y="66"/>
                    <a:pt x="265" y="64"/>
                    <a:pt x="266" y="63"/>
                  </a:cubicBezTo>
                  <a:cubicBezTo>
                    <a:pt x="267" y="62"/>
                    <a:pt x="269" y="61"/>
                    <a:pt x="268" y="59"/>
                  </a:cubicBezTo>
                  <a:cubicBezTo>
                    <a:pt x="267" y="57"/>
                    <a:pt x="264" y="58"/>
                    <a:pt x="263" y="58"/>
                  </a:cubicBezTo>
                  <a:cubicBezTo>
                    <a:pt x="260" y="58"/>
                    <a:pt x="258" y="57"/>
                    <a:pt x="256" y="56"/>
                  </a:cubicBezTo>
                  <a:cubicBezTo>
                    <a:pt x="255" y="55"/>
                    <a:pt x="254" y="54"/>
                    <a:pt x="252" y="53"/>
                  </a:cubicBezTo>
                  <a:cubicBezTo>
                    <a:pt x="252" y="53"/>
                    <a:pt x="247" y="53"/>
                    <a:pt x="247" y="53"/>
                  </a:cubicBezTo>
                  <a:cubicBezTo>
                    <a:pt x="247" y="52"/>
                    <a:pt x="252" y="53"/>
                    <a:pt x="253" y="53"/>
                  </a:cubicBezTo>
                  <a:cubicBezTo>
                    <a:pt x="255" y="53"/>
                    <a:pt x="255" y="52"/>
                    <a:pt x="257" y="53"/>
                  </a:cubicBezTo>
                  <a:cubicBezTo>
                    <a:pt x="261" y="55"/>
                    <a:pt x="265" y="59"/>
                    <a:pt x="269" y="56"/>
                  </a:cubicBezTo>
                  <a:cubicBezTo>
                    <a:pt x="271" y="54"/>
                    <a:pt x="272" y="53"/>
                    <a:pt x="273" y="51"/>
                  </a:cubicBezTo>
                  <a:cubicBezTo>
                    <a:pt x="274" y="50"/>
                    <a:pt x="268" y="49"/>
                    <a:pt x="271" y="47"/>
                  </a:cubicBezTo>
                  <a:cubicBezTo>
                    <a:pt x="272" y="47"/>
                    <a:pt x="275" y="47"/>
                    <a:pt x="276" y="48"/>
                  </a:cubicBezTo>
                  <a:cubicBezTo>
                    <a:pt x="279" y="48"/>
                    <a:pt x="279" y="50"/>
                    <a:pt x="282" y="48"/>
                  </a:cubicBezTo>
                  <a:cubicBezTo>
                    <a:pt x="282" y="48"/>
                    <a:pt x="285" y="49"/>
                    <a:pt x="284" y="47"/>
                  </a:cubicBezTo>
                  <a:cubicBezTo>
                    <a:pt x="283" y="46"/>
                    <a:pt x="279" y="44"/>
                    <a:pt x="278" y="44"/>
                  </a:cubicBezTo>
                  <a:cubicBezTo>
                    <a:pt x="280" y="43"/>
                    <a:pt x="282" y="45"/>
                    <a:pt x="284" y="45"/>
                  </a:cubicBezTo>
                  <a:cubicBezTo>
                    <a:pt x="285" y="45"/>
                    <a:pt x="287" y="50"/>
                    <a:pt x="289" y="49"/>
                  </a:cubicBezTo>
                  <a:cubicBezTo>
                    <a:pt x="289" y="49"/>
                    <a:pt x="288" y="48"/>
                    <a:pt x="288" y="48"/>
                  </a:cubicBezTo>
                  <a:cubicBezTo>
                    <a:pt x="289" y="47"/>
                    <a:pt x="290" y="47"/>
                    <a:pt x="292" y="46"/>
                  </a:cubicBezTo>
                  <a:cubicBezTo>
                    <a:pt x="293" y="45"/>
                    <a:pt x="296" y="42"/>
                    <a:pt x="297" y="41"/>
                  </a:cubicBezTo>
                  <a:cubicBezTo>
                    <a:pt x="297" y="38"/>
                    <a:pt x="295" y="38"/>
                    <a:pt x="293" y="36"/>
                  </a:cubicBezTo>
                  <a:cubicBezTo>
                    <a:pt x="293" y="36"/>
                    <a:pt x="290" y="30"/>
                    <a:pt x="290" y="31"/>
                  </a:cubicBezTo>
                  <a:cubicBezTo>
                    <a:pt x="291" y="30"/>
                    <a:pt x="295" y="30"/>
                    <a:pt x="296" y="30"/>
                  </a:cubicBezTo>
                  <a:cubicBezTo>
                    <a:pt x="299" y="29"/>
                    <a:pt x="294" y="28"/>
                    <a:pt x="294" y="27"/>
                  </a:cubicBezTo>
                  <a:cubicBezTo>
                    <a:pt x="293" y="26"/>
                    <a:pt x="297" y="26"/>
                    <a:pt x="297" y="25"/>
                  </a:cubicBezTo>
                  <a:cubicBezTo>
                    <a:pt x="297" y="25"/>
                    <a:pt x="287" y="21"/>
                    <a:pt x="287" y="21"/>
                  </a:cubicBezTo>
                  <a:cubicBezTo>
                    <a:pt x="288" y="21"/>
                    <a:pt x="290" y="20"/>
                    <a:pt x="291" y="20"/>
                  </a:cubicBezTo>
                  <a:cubicBezTo>
                    <a:pt x="288" y="20"/>
                    <a:pt x="285" y="19"/>
                    <a:pt x="282" y="19"/>
                  </a:cubicBezTo>
                  <a:cubicBezTo>
                    <a:pt x="280" y="19"/>
                    <a:pt x="277" y="20"/>
                    <a:pt x="276" y="19"/>
                  </a:cubicBezTo>
                  <a:cubicBezTo>
                    <a:pt x="278" y="20"/>
                    <a:pt x="275" y="21"/>
                    <a:pt x="276" y="23"/>
                  </a:cubicBezTo>
                  <a:cubicBezTo>
                    <a:pt x="277" y="24"/>
                    <a:pt x="280" y="25"/>
                    <a:pt x="280" y="26"/>
                  </a:cubicBezTo>
                  <a:cubicBezTo>
                    <a:pt x="280" y="26"/>
                    <a:pt x="278" y="27"/>
                    <a:pt x="278" y="27"/>
                  </a:cubicBezTo>
                  <a:cubicBezTo>
                    <a:pt x="278" y="27"/>
                    <a:pt x="280" y="28"/>
                    <a:pt x="279" y="28"/>
                  </a:cubicBezTo>
                  <a:cubicBezTo>
                    <a:pt x="277" y="29"/>
                    <a:pt x="276" y="27"/>
                    <a:pt x="275" y="31"/>
                  </a:cubicBezTo>
                  <a:cubicBezTo>
                    <a:pt x="274" y="33"/>
                    <a:pt x="274" y="35"/>
                    <a:pt x="273" y="37"/>
                  </a:cubicBezTo>
                  <a:cubicBezTo>
                    <a:pt x="272" y="37"/>
                    <a:pt x="271" y="38"/>
                    <a:pt x="271" y="39"/>
                  </a:cubicBezTo>
                  <a:cubicBezTo>
                    <a:pt x="271" y="40"/>
                    <a:pt x="270" y="40"/>
                    <a:pt x="270" y="41"/>
                  </a:cubicBezTo>
                  <a:cubicBezTo>
                    <a:pt x="267" y="42"/>
                    <a:pt x="268" y="43"/>
                    <a:pt x="266" y="40"/>
                  </a:cubicBezTo>
                  <a:cubicBezTo>
                    <a:pt x="265" y="39"/>
                    <a:pt x="262" y="37"/>
                    <a:pt x="262" y="35"/>
                  </a:cubicBezTo>
                  <a:cubicBezTo>
                    <a:pt x="262" y="35"/>
                    <a:pt x="262" y="32"/>
                    <a:pt x="263" y="32"/>
                  </a:cubicBezTo>
                  <a:cubicBezTo>
                    <a:pt x="263" y="32"/>
                    <a:pt x="265" y="33"/>
                    <a:pt x="265" y="31"/>
                  </a:cubicBezTo>
                  <a:cubicBezTo>
                    <a:pt x="264" y="29"/>
                    <a:pt x="264" y="28"/>
                    <a:pt x="262" y="26"/>
                  </a:cubicBezTo>
                  <a:cubicBezTo>
                    <a:pt x="260" y="25"/>
                    <a:pt x="258" y="23"/>
                    <a:pt x="256" y="25"/>
                  </a:cubicBezTo>
                  <a:cubicBezTo>
                    <a:pt x="255" y="26"/>
                    <a:pt x="255" y="28"/>
                    <a:pt x="255" y="30"/>
                  </a:cubicBezTo>
                  <a:cubicBezTo>
                    <a:pt x="255" y="31"/>
                    <a:pt x="251" y="31"/>
                    <a:pt x="251" y="30"/>
                  </a:cubicBezTo>
                  <a:cubicBezTo>
                    <a:pt x="251" y="29"/>
                    <a:pt x="251" y="26"/>
                    <a:pt x="250" y="25"/>
                  </a:cubicBezTo>
                  <a:cubicBezTo>
                    <a:pt x="246" y="22"/>
                    <a:pt x="251" y="25"/>
                    <a:pt x="251" y="24"/>
                  </a:cubicBezTo>
                  <a:cubicBezTo>
                    <a:pt x="252" y="24"/>
                    <a:pt x="253" y="23"/>
                    <a:pt x="252" y="23"/>
                  </a:cubicBezTo>
                  <a:cubicBezTo>
                    <a:pt x="252" y="22"/>
                    <a:pt x="251" y="21"/>
                    <a:pt x="250" y="22"/>
                  </a:cubicBezTo>
                  <a:cubicBezTo>
                    <a:pt x="249" y="23"/>
                    <a:pt x="249" y="21"/>
                    <a:pt x="248" y="21"/>
                  </a:cubicBezTo>
                  <a:cubicBezTo>
                    <a:pt x="247" y="20"/>
                    <a:pt x="246" y="22"/>
                    <a:pt x="245" y="21"/>
                  </a:cubicBezTo>
                  <a:cubicBezTo>
                    <a:pt x="243" y="20"/>
                    <a:pt x="242" y="21"/>
                    <a:pt x="243" y="18"/>
                  </a:cubicBezTo>
                  <a:cubicBezTo>
                    <a:pt x="243" y="18"/>
                    <a:pt x="243" y="18"/>
                    <a:pt x="244" y="18"/>
                  </a:cubicBezTo>
                  <a:cubicBezTo>
                    <a:pt x="244" y="17"/>
                    <a:pt x="244" y="17"/>
                    <a:pt x="244" y="16"/>
                  </a:cubicBezTo>
                  <a:cubicBezTo>
                    <a:pt x="245" y="16"/>
                    <a:pt x="245" y="16"/>
                    <a:pt x="246" y="16"/>
                  </a:cubicBezTo>
                  <a:cubicBezTo>
                    <a:pt x="245" y="16"/>
                    <a:pt x="244" y="13"/>
                    <a:pt x="244" y="13"/>
                  </a:cubicBezTo>
                  <a:cubicBezTo>
                    <a:pt x="243" y="11"/>
                    <a:pt x="241" y="11"/>
                    <a:pt x="241" y="10"/>
                  </a:cubicBezTo>
                  <a:cubicBezTo>
                    <a:pt x="239" y="9"/>
                    <a:pt x="240" y="9"/>
                    <a:pt x="239" y="7"/>
                  </a:cubicBezTo>
                  <a:cubicBezTo>
                    <a:pt x="239" y="5"/>
                    <a:pt x="237" y="4"/>
                    <a:pt x="237" y="3"/>
                  </a:cubicBezTo>
                  <a:cubicBezTo>
                    <a:pt x="236" y="1"/>
                    <a:pt x="234" y="1"/>
                    <a:pt x="232" y="1"/>
                  </a:cubicBezTo>
                  <a:cubicBezTo>
                    <a:pt x="231" y="1"/>
                    <a:pt x="232" y="0"/>
                    <a:pt x="230" y="0"/>
                  </a:cubicBezTo>
                  <a:cubicBezTo>
                    <a:pt x="229" y="0"/>
                    <a:pt x="228" y="0"/>
                    <a:pt x="228" y="2"/>
                  </a:cubicBezTo>
                  <a:cubicBezTo>
                    <a:pt x="228" y="2"/>
                    <a:pt x="225" y="3"/>
                    <a:pt x="225" y="3"/>
                  </a:cubicBezTo>
                  <a:cubicBezTo>
                    <a:pt x="226" y="3"/>
                    <a:pt x="228" y="3"/>
                    <a:pt x="228" y="4"/>
                  </a:cubicBezTo>
                  <a:cubicBezTo>
                    <a:pt x="228" y="4"/>
                    <a:pt x="226" y="5"/>
                    <a:pt x="226" y="5"/>
                  </a:cubicBezTo>
                  <a:cubicBezTo>
                    <a:pt x="225" y="6"/>
                    <a:pt x="224" y="4"/>
                    <a:pt x="223" y="6"/>
                  </a:cubicBezTo>
                  <a:cubicBezTo>
                    <a:pt x="222" y="6"/>
                    <a:pt x="221" y="9"/>
                    <a:pt x="221" y="10"/>
                  </a:cubicBezTo>
                  <a:cubicBezTo>
                    <a:pt x="222" y="10"/>
                    <a:pt x="224" y="10"/>
                    <a:pt x="225" y="11"/>
                  </a:cubicBezTo>
                  <a:cubicBezTo>
                    <a:pt x="224" y="10"/>
                    <a:pt x="222" y="14"/>
                    <a:pt x="222" y="15"/>
                  </a:cubicBezTo>
                  <a:cubicBezTo>
                    <a:pt x="222" y="16"/>
                    <a:pt x="224" y="18"/>
                    <a:pt x="225" y="19"/>
                  </a:cubicBezTo>
                  <a:cubicBezTo>
                    <a:pt x="226" y="19"/>
                    <a:pt x="228" y="21"/>
                    <a:pt x="229" y="21"/>
                  </a:cubicBezTo>
                  <a:cubicBezTo>
                    <a:pt x="231" y="20"/>
                    <a:pt x="231" y="20"/>
                    <a:pt x="232" y="21"/>
                  </a:cubicBezTo>
                  <a:cubicBezTo>
                    <a:pt x="233" y="21"/>
                    <a:pt x="235" y="23"/>
                    <a:pt x="235" y="23"/>
                  </a:cubicBezTo>
                  <a:cubicBezTo>
                    <a:pt x="234" y="24"/>
                    <a:pt x="233" y="22"/>
                    <a:pt x="233" y="24"/>
                  </a:cubicBezTo>
                  <a:cubicBezTo>
                    <a:pt x="233" y="26"/>
                    <a:pt x="232" y="26"/>
                    <a:pt x="232" y="27"/>
                  </a:cubicBezTo>
                  <a:cubicBezTo>
                    <a:pt x="231" y="29"/>
                    <a:pt x="233" y="29"/>
                    <a:pt x="234" y="28"/>
                  </a:cubicBezTo>
                  <a:cubicBezTo>
                    <a:pt x="234" y="28"/>
                    <a:pt x="236" y="25"/>
                    <a:pt x="236" y="26"/>
                  </a:cubicBezTo>
                  <a:cubicBezTo>
                    <a:pt x="237" y="27"/>
                    <a:pt x="236" y="29"/>
                    <a:pt x="236" y="30"/>
                  </a:cubicBezTo>
                  <a:cubicBezTo>
                    <a:pt x="235" y="31"/>
                    <a:pt x="234" y="31"/>
                    <a:pt x="233" y="31"/>
                  </a:cubicBezTo>
                  <a:cubicBezTo>
                    <a:pt x="233" y="32"/>
                    <a:pt x="233" y="33"/>
                    <a:pt x="232" y="34"/>
                  </a:cubicBezTo>
                  <a:cubicBezTo>
                    <a:pt x="231" y="34"/>
                    <a:pt x="229" y="34"/>
                    <a:pt x="228" y="35"/>
                  </a:cubicBezTo>
                  <a:cubicBezTo>
                    <a:pt x="227" y="35"/>
                    <a:pt x="226" y="37"/>
                    <a:pt x="226" y="37"/>
                  </a:cubicBezTo>
                  <a:cubicBezTo>
                    <a:pt x="227" y="38"/>
                    <a:pt x="228" y="39"/>
                    <a:pt x="228" y="41"/>
                  </a:cubicBezTo>
                  <a:cubicBezTo>
                    <a:pt x="228" y="42"/>
                    <a:pt x="227" y="41"/>
                    <a:pt x="226" y="40"/>
                  </a:cubicBezTo>
                  <a:cubicBezTo>
                    <a:pt x="226" y="40"/>
                    <a:pt x="225" y="40"/>
                    <a:pt x="225" y="41"/>
                  </a:cubicBezTo>
                  <a:cubicBezTo>
                    <a:pt x="224" y="41"/>
                    <a:pt x="222" y="40"/>
                    <a:pt x="222" y="39"/>
                  </a:cubicBezTo>
                  <a:cubicBezTo>
                    <a:pt x="222" y="38"/>
                    <a:pt x="224" y="35"/>
                    <a:pt x="224" y="34"/>
                  </a:cubicBezTo>
                  <a:cubicBezTo>
                    <a:pt x="225" y="32"/>
                    <a:pt x="222" y="34"/>
                    <a:pt x="222" y="34"/>
                  </a:cubicBezTo>
                  <a:cubicBezTo>
                    <a:pt x="221" y="34"/>
                    <a:pt x="218" y="32"/>
                    <a:pt x="217" y="31"/>
                  </a:cubicBezTo>
                  <a:cubicBezTo>
                    <a:pt x="215" y="30"/>
                    <a:pt x="216" y="32"/>
                    <a:pt x="214" y="32"/>
                  </a:cubicBezTo>
                  <a:cubicBezTo>
                    <a:pt x="213" y="32"/>
                    <a:pt x="210" y="31"/>
                    <a:pt x="212" y="33"/>
                  </a:cubicBezTo>
                  <a:cubicBezTo>
                    <a:pt x="213" y="34"/>
                    <a:pt x="213" y="35"/>
                    <a:pt x="215" y="35"/>
                  </a:cubicBezTo>
                  <a:cubicBezTo>
                    <a:pt x="216" y="35"/>
                    <a:pt x="218" y="35"/>
                    <a:pt x="218" y="37"/>
                  </a:cubicBezTo>
                  <a:cubicBezTo>
                    <a:pt x="220" y="41"/>
                    <a:pt x="214" y="36"/>
                    <a:pt x="213" y="35"/>
                  </a:cubicBezTo>
                  <a:cubicBezTo>
                    <a:pt x="211" y="35"/>
                    <a:pt x="211" y="37"/>
                    <a:pt x="209" y="37"/>
                  </a:cubicBezTo>
                  <a:cubicBezTo>
                    <a:pt x="207" y="37"/>
                    <a:pt x="206" y="36"/>
                    <a:pt x="204" y="36"/>
                  </a:cubicBezTo>
                  <a:cubicBezTo>
                    <a:pt x="200" y="37"/>
                    <a:pt x="197" y="37"/>
                    <a:pt x="193" y="37"/>
                  </a:cubicBezTo>
                  <a:cubicBezTo>
                    <a:pt x="190" y="36"/>
                    <a:pt x="186" y="34"/>
                    <a:pt x="182" y="33"/>
                  </a:cubicBezTo>
                  <a:cubicBezTo>
                    <a:pt x="181" y="33"/>
                    <a:pt x="179" y="33"/>
                    <a:pt x="178" y="32"/>
                  </a:cubicBezTo>
                  <a:cubicBezTo>
                    <a:pt x="177" y="30"/>
                    <a:pt x="177" y="28"/>
                    <a:pt x="176" y="28"/>
                  </a:cubicBezTo>
                  <a:cubicBezTo>
                    <a:pt x="174" y="27"/>
                    <a:pt x="172" y="28"/>
                    <a:pt x="171" y="28"/>
                  </a:cubicBezTo>
                  <a:cubicBezTo>
                    <a:pt x="168" y="29"/>
                    <a:pt x="166" y="29"/>
                    <a:pt x="164" y="29"/>
                  </a:cubicBezTo>
                  <a:cubicBezTo>
                    <a:pt x="163" y="30"/>
                    <a:pt x="161" y="31"/>
                    <a:pt x="161" y="32"/>
                  </a:cubicBezTo>
                  <a:cubicBezTo>
                    <a:pt x="161" y="32"/>
                    <a:pt x="165" y="34"/>
                    <a:pt x="166" y="34"/>
                  </a:cubicBezTo>
                  <a:cubicBezTo>
                    <a:pt x="166" y="34"/>
                    <a:pt x="165" y="31"/>
                    <a:pt x="167" y="32"/>
                  </a:cubicBezTo>
                  <a:cubicBezTo>
                    <a:pt x="168" y="32"/>
                    <a:pt x="168" y="33"/>
                    <a:pt x="169" y="32"/>
                  </a:cubicBezTo>
                  <a:cubicBezTo>
                    <a:pt x="170" y="32"/>
                    <a:pt x="176" y="28"/>
                    <a:pt x="176" y="30"/>
                  </a:cubicBezTo>
                  <a:cubicBezTo>
                    <a:pt x="176" y="31"/>
                    <a:pt x="173" y="32"/>
                    <a:pt x="172" y="33"/>
                  </a:cubicBezTo>
                  <a:cubicBezTo>
                    <a:pt x="171" y="34"/>
                    <a:pt x="169" y="34"/>
                    <a:pt x="167" y="34"/>
                  </a:cubicBezTo>
                  <a:cubicBezTo>
                    <a:pt x="166" y="35"/>
                    <a:pt x="163" y="37"/>
                    <a:pt x="165" y="38"/>
                  </a:cubicBezTo>
                  <a:cubicBezTo>
                    <a:pt x="167" y="38"/>
                    <a:pt x="167" y="39"/>
                    <a:pt x="166" y="41"/>
                  </a:cubicBezTo>
                  <a:cubicBezTo>
                    <a:pt x="166" y="42"/>
                    <a:pt x="168" y="42"/>
                    <a:pt x="168" y="43"/>
                  </a:cubicBezTo>
                  <a:cubicBezTo>
                    <a:pt x="169" y="44"/>
                    <a:pt x="169" y="46"/>
                    <a:pt x="167" y="44"/>
                  </a:cubicBezTo>
                  <a:cubicBezTo>
                    <a:pt x="165" y="42"/>
                    <a:pt x="167" y="46"/>
                    <a:pt x="166" y="45"/>
                  </a:cubicBezTo>
                  <a:cubicBezTo>
                    <a:pt x="165" y="45"/>
                    <a:pt x="163" y="42"/>
                    <a:pt x="162" y="43"/>
                  </a:cubicBezTo>
                  <a:cubicBezTo>
                    <a:pt x="164" y="42"/>
                    <a:pt x="167" y="43"/>
                    <a:pt x="164" y="41"/>
                  </a:cubicBezTo>
                  <a:cubicBezTo>
                    <a:pt x="165" y="41"/>
                    <a:pt x="166" y="40"/>
                    <a:pt x="164" y="39"/>
                  </a:cubicBezTo>
                  <a:cubicBezTo>
                    <a:pt x="166" y="40"/>
                    <a:pt x="161" y="40"/>
                    <a:pt x="162" y="40"/>
                  </a:cubicBezTo>
                  <a:cubicBezTo>
                    <a:pt x="162" y="39"/>
                    <a:pt x="162" y="39"/>
                    <a:pt x="163" y="39"/>
                  </a:cubicBezTo>
                  <a:cubicBezTo>
                    <a:pt x="163" y="38"/>
                    <a:pt x="160" y="40"/>
                    <a:pt x="160" y="40"/>
                  </a:cubicBezTo>
                  <a:cubicBezTo>
                    <a:pt x="159" y="40"/>
                    <a:pt x="160" y="38"/>
                    <a:pt x="159" y="37"/>
                  </a:cubicBezTo>
                  <a:cubicBezTo>
                    <a:pt x="159" y="37"/>
                    <a:pt x="157" y="37"/>
                    <a:pt x="157" y="37"/>
                  </a:cubicBezTo>
                  <a:cubicBezTo>
                    <a:pt x="155" y="37"/>
                    <a:pt x="155" y="34"/>
                    <a:pt x="153" y="35"/>
                  </a:cubicBezTo>
                  <a:cubicBezTo>
                    <a:pt x="151" y="37"/>
                    <a:pt x="150" y="37"/>
                    <a:pt x="147" y="37"/>
                  </a:cubicBezTo>
                  <a:cubicBezTo>
                    <a:pt x="143" y="37"/>
                    <a:pt x="140" y="37"/>
                    <a:pt x="136" y="37"/>
                  </a:cubicBezTo>
                  <a:cubicBezTo>
                    <a:pt x="135" y="37"/>
                    <a:pt x="128" y="37"/>
                    <a:pt x="128" y="36"/>
                  </a:cubicBezTo>
                  <a:cubicBezTo>
                    <a:pt x="127" y="36"/>
                    <a:pt x="130" y="34"/>
                    <a:pt x="131" y="33"/>
                  </a:cubicBezTo>
                  <a:cubicBezTo>
                    <a:pt x="132" y="32"/>
                    <a:pt x="133" y="33"/>
                    <a:pt x="135" y="33"/>
                  </a:cubicBezTo>
                  <a:cubicBezTo>
                    <a:pt x="136" y="32"/>
                    <a:pt x="133" y="30"/>
                    <a:pt x="133" y="30"/>
                  </a:cubicBezTo>
                  <a:cubicBezTo>
                    <a:pt x="131" y="28"/>
                    <a:pt x="130" y="28"/>
                    <a:pt x="128" y="27"/>
                  </a:cubicBezTo>
                  <a:cubicBezTo>
                    <a:pt x="127" y="27"/>
                    <a:pt x="126" y="26"/>
                    <a:pt x="125" y="27"/>
                  </a:cubicBezTo>
                  <a:cubicBezTo>
                    <a:pt x="124" y="28"/>
                    <a:pt x="123" y="29"/>
                    <a:pt x="122" y="28"/>
                  </a:cubicBezTo>
                  <a:cubicBezTo>
                    <a:pt x="119" y="26"/>
                    <a:pt x="116" y="26"/>
                    <a:pt x="113" y="25"/>
                  </a:cubicBezTo>
                  <a:cubicBezTo>
                    <a:pt x="109" y="24"/>
                    <a:pt x="106" y="24"/>
                    <a:pt x="102" y="22"/>
                  </a:cubicBezTo>
                  <a:cubicBezTo>
                    <a:pt x="99" y="20"/>
                    <a:pt x="97" y="19"/>
                    <a:pt x="93" y="19"/>
                  </a:cubicBezTo>
                  <a:cubicBezTo>
                    <a:pt x="92" y="19"/>
                    <a:pt x="91" y="19"/>
                    <a:pt x="90" y="20"/>
                  </a:cubicBezTo>
                  <a:cubicBezTo>
                    <a:pt x="89" y="21"/>
                    <a:pt x="88" y="23"/>
                    <a:pt x="87" y="23"/>
                  </a:cubicBezTo>
                  <a:cubicBezTo>
                    <a:pt x="86" y="23"/>
                    <a:pt x="83" y="24"/>
                    <a:pt x="83" y="23"/>
                  </a:cubicBezTo>
                  <a:cubicBezTo>
                    <a:pt x="83" y="22"/>
                    <a:pt x="85" y="21"/>
                    <a:pt x="85" y="20"/>
                  </a:cubicBezTo>
                  <a:cubicBezTo>
                    <a:pt x="85" y="20"/>
                    <a:pt x="82" y="21"/>
                    <a:pt x="82" y="20"/>
                  </a:cubicBezTo>
                  <a:cubicBezTo>
                    <a:pt x="83" y="19"/>
                    <a:pt x="83" y="18"/>
                    <a:pt x="82" y="17"/>
                  </a:cubicBezTo>
                  <a:cubicBezTo>
                    <a:pt x="82" y="15"/>
                    <a:pt x="78" y="17"/>
                    <a:pt x="78" y="18"/>
                  </a:cubicBezTo>
                  <a:cubicBezTo>
                    <a:pt x="78" y="18"/>
                    <a:pt x="80" y="17"/>
                    <a:pt x="80" y="18"/>
                  </a:cubicBezTo>
                  <a:cubicBezTo>
                    <a:pt x="81" y="18"/>
                    <a:pt x="77" y="20"/>
                    <a:pt x="80" y="20"/>
                  </a:cubicBezTo>
                  <a:cubicBezTo>
                    <a:pt x="79" y="20"/>
                    <a:pt x="78" y="20"/>
                    <a:pt x="78" y="22"/>
                  </a:cubicBezTo>
                  <a:cubicBezTo>
                    <a:pt x="78" y="23"/>
                    <a:pt x="77" y="24"/>
                    <a:pt x="76" y="23"/>
                  </a:cubicBezTo>
                  <a:cubicBezTo>
                    <a:pt x="73" y="22"/>
                    <a:pt x="72" y="21"/>
                    <a:pt x="71" y="18"/>
                  </a:cubicBezTo>
                  <a:cubicBezTo>
                    <a:pt x="70" y="16"/>
                    <a:pt x="68" y="15"/>
                    <a:pt x="66" y="13"/>
                  </a:cubicBezTo>
                  <a:cubicBezTo>
                    <a:pt x="65" y="13"/>
                    <a:pt x="64" y="11"/>
                    <a:pt x="63" y="12"/>
                  </a:cubicBezTo>
                  <a:cubicBezTo>
                    <a:pt x="63" y="14"/>
                    <a:pt x="66" y="15"/>
                    <a:pt x="67" y="16"/>
                  </a:cubicBezTo>
                  <a:cubicBezTo>
                    <a:pt x="67" y="15"/>
                    <a:pt x="63" y="16"/>
                    <a:pt x="63" y="17"/>
                  </a:cubicBezTo>
                  <a:cubicBezTo>
                    <a:pt x="62" y="18"/>
                    <a:pt x="63" y="18"/>
                    <a:pt x="62" y="19"/>
                  </a:cubicBezTo>
                  <a:cubicBezTo>
                    <a:pt x="61" y="19"/>
                    <a:pt x="60" y="21"/>
                    <a:pt x="59" y="20"/>
                  </a:cubicBezTo>
                  <a:cubicBezTo>
                    <a:pt x="59" y="20"/>
                    <a:pt x="59" y="19"/>
                    <a:pt x="59" y="19"/>
                  </a:cubicBezTo>
                  <a:cubicBezTo>
                    <a:pt x="59" y="18"/>
                    <a:pt x="54" y="20"/>
                    <a:pt x="54" y="21"/>
                  </a:cubicBezTo>
                  <a:cubicBezTo>
                    <a:pt x="53" y="22"/>
                    <a:pt x="52" y="23"/>
                    <a:pt x="50" y="24"/>
                  </a:cubicBezTo>
                  <a:cubicBezTo>
                    <a:pt x="49" y="25"/>
                    <a:pt x="50" y="22"/>
                    <a:pt x="49" y="22"/>
                  </a:cubicBezTo>
                  <a:cubicBezTo>
                    <a:pt x="48" y="22"/>
                    <a:pt x="47" y="23"/>
                    <a:pt x="46" y="23"/>
                  </a:cubicBezTo>
                  <a:cubicBezTo>
                    <a:pt x="45" y="23"/>
                    <a:pt x="45" y="25"/>
                    <a:pt x="44" y="25"/>
                  </a:cubicBezTo>
                  <a:cubicBezTo>
                    <a:pt x="43" y="25"/>
                    <a:pt x="40" y="27"/>
                    <a:pt x="41" y="27"/>
                  </a:cubicBezTo>
                  <a:cubicBezTo>
                    <a:pt x="41" y="28"/>
                    <a:pt x="43" y="28"/>
                    <a:pt x="40" y="29"/>
                  </a:cubicBezTo>
                  <a:cubicBezTo>
                    <a:pt x="40" y="29"/>
                    <a:pt x="37" y="29"/>
                    <a:pt x="37" y="28"/>
                  </a:cubicBezTo>
                  <a:cubicBezTo>
                    <a:pt x="37" y="27"/>
                    <a:pt x="40" y="26"/>
                    <a:pt x="40" y="26"/>
                  </a:cubicBezTo>
                  <a:cubicBezTo>
                    <a:pt x="41" y="24"/>
                    <a:pt x="43" y="23"/>
                    <a:pt x="44" y="22"/>
                  </a:cubicBezTo>
                  <a:cubicBezTo>
                    <a:pt x="46" y="21"/>
                    <a:pt x="47" y="21"/>
                    <a:pt x="49" y="22"/>
                  </a:cubicBezTo>
                  <a:cubicBezTo>
                    <a:pt x="48" y="22"/>
                    <a:pt x="56" y="18"/>
                    <a:pt x="56" y="18"/>
                  </a:cubicBezTo>
                  <a:cubicBezTo>
                    <a:pt x="58" y="17"/>
                    <a:pt x="57" y="16"/>
                    <a:pt x="56" y="16"/>
                  </a:cubicBezTo>
                  <a:cubicBezTo>
                    <a:pt x="54" y="16"/>
                    <a:pt x="52" y="16"/>
                    <a:pt x="50" y="17"/>
                  </a:cubicBezTo>
                  <a:cubicBezTo>
                    <a:pt x="49" y="17"/>
                    <a:pt x="49" y="19"/>
                    <a:pt x="47" y="19"/>
                  </a:cubicBezTo>
                  <a:cubicBezTo>
                    <a:pt x="46" y="19"/>
                    <a:pt x="44" y="20"/>
                    <a:pt x="43" y="20"/>
                  </a:cubicBezTo>
                  <a:cubicBezTo>
                    <a:pt x="41" y="20"/>
                    <a:pt x="36" y="25"/>
                    <a:pt x="35" y="24"/>
                  </a:cubicBezTo>
                  <a:cubicBezTo>
                    <a:pt x="34" y="24"/>
                    <a:pt x="36" y="23"/>
                    <a:pt x="36" y="22"/>
                  </a:cubicBezTo>
                  <a:cubicBezTo>
                    <a:pt x="36" y="22"/>
                    <a:pt x="33" y="21"/>
                    <a:pt x="33" y="21"/>
                  </a:cubicBezTo>
                  <a:cubicBezTo>
                    <a:pt x="33" y="21"/>
                    <a:pt x="30" y="23"/>
                    <a:pt x="29" y="23"/>
                  </a:cubicBezTo>
                  <a:cubicBezTo>
                    <a:pt x="28" y="23"/>
                    <a:pt x="26" y="24"/>
                    <a:pt x="25" y="25"/>
                  </a:cubicBezTo>
                  <a:cubicBezTo>
                    <a:pt x="24" y="25"/>
                    <a:pt x="26" y="26"/>
                    <a:pt x="26" y="26"/>
                  </a:cubicBezTo>
                  <a:cubicBezTo>
                    <a:pt x="27" y="26"/>
                    <a:pt x="26" y="27"/>
                    <a:pt x="26" y="27"/>
                  </a:cubicBezTo>
                  <a:cubicBezTo>
                    <a:pt x="26" y="28"/>
                    <a:pt x="30" y="27"/>
                    <a:pt x="30" y="27"/>
                  </a:cubicBezTo>
                  <a:cubicBezTo>
                    <a:pt x="31" y="26"/>
                    <a:pt x="33" y="25"/>
                    <a:pt x="34" y="24"/>
                  </a:cubicBezTo>
                  <a:cubicBezTo>
                    <a:pt x="29" y="26"/>
                    <a:pt x="34" y="27"/>
                    <a:pt x="33" y="29"/>
                  </a:cubicBezTo>
                  <a:cubicBezTo>
                    <a:pt x="33" y="29"/>
                    <a:pt x="32" y="28"/>
                    <a:pt x="32" y="28"/>
                  </a:cubicBezTo>
                  <a:cubicBezTo>
                    <a:pt x="30" y="27"/>
                    <a:pt x="29" y="28"/>
                    <a:pt x="28" y="29"/>
                  </a:cubicBezTo>
                  <a:cubicBezTo>
                    <a:pt x="27" y="29"/>
                    <a:pt x="23" y="28"/>
                    <a:pt x="21" y="28"/>
                  </a:cubicBezTo>
                  <a:cubicBezTo>
                    <a:pt x="19" y="28"/>
                    <a:pt x="16" y="26"/>
                    <a:pt x="14" y="25"/>
                  </a:cubicBezTo>
                  <a:cubicBezTo>
                    <a:pt x="13" y="25"/>
                    <a:pt x="12" y="24"/>
                    <a:pt x="11" y="24"/>
                  </a:cubicBezTo>
                  <a:cubicBezTo>
                    <a:pt x="10" y="23"/>
                    <a:pt x="9" y="21"/>
                    <a:pt x="10" y="21"/>
                  </a:cubicBezTo>
                  <a:cubicBezTo>
                    <a:pt x="9" y="21"/>
                    <a:pt x="7" y="21"/>
                    <a:pt x="6" y="22"/>
                  </a:cubicBezTo>
                  <a:cubicBezTo>
                    <a:pt x="4" y="22"/>
                    <a:pt x="2" y="22"/>
                    <a:pt x="0" y="21"/>
                  </a:cubicBezTo>
                  <a:cubicBezTo>
                    <a:pt x="0" y="41"/>
                    <a:pt x="0" y="61"/>
                    <a:pt x="0" y="80"/>
                  </a:cubicBezTo>
                  <a:cubicBezTo>
                    <a:pt x="0" y="85"/>
                    <a:pt x="0" y="89"/>
                    <a:pt x="0" y="94"/>
                  </a:cubicBezTo>
                  <a:cubicBezTo>
                    <a:pt x="0" y="95"/>
                    <a:pt x="0" y="96"/>
                    <a:pt x="0" y="97"/>
                  </a:cubicBezTo>
                  <a:cubicBezTo>
                    <a:pt x="0" y="99"/>
                    <a:pt x="2" y="97"/>
                    <a:pt x="3" y="97"/>
                  </a:cubicBezTo>
                  <a:cubicBezTo>
                    <a:pt x="5" y="98"/>
                    <a:pt x="5" y="97"/>
                    <a:pt x="7" y="97"/>
                  </a:cubicBezTo>
                  <a:cubicBezTo>
                    <a:pt x="9" y="97"/>
                    <a:pt x="9" y="98"/>
                    <a:pt x="10" y="99"/>
                  </a:cubicBezTo>
                  <a:cubicBezTo>
                    <a:pt x="11" y="101"/>
                    <a:pt x="16" y="107"/>
                    <a:pt x="18" y="107"/>
                  </a:cubicBezTo>
                  <a:cubicBezTo>
                    <a:pt x="19" y="107"/>
                    <a:pt x="21" y="106"/>
                    <a:pt x="22" y="105"/>
                  </a:cubicBezTo>
                  <a:cubicBezTo>
                    <a:pt x="23" y="104"/>
                    <a:pt x="22" y="103"/>
                    <a:pt x="23" y="102"/>
                  </a:cubicBezTo>
                  <a:cubicBezTo>
                    <a:pt x="24" y="102"/>
                    <a:pt x="28" y="101"/>
                    <a:pt x="28" y="102"/>
                  </a:cubicBezTo>
                  <a:cubicBezTo>
                    <a:pt x="30" y="104"/>
                    <a:pt x="32" y="105"/>
                    <a:pt x="33" y="107"/>
                  </a:cubicBezTo>
                  <a:cubicBezTo>
                    <a:pt x="35" y="109"/>
                    <a:pt x="37" y="110"/>
                    <a:pt x="38" y="112"/>
                  </a:cubicBezTo>
                  <a:cubicBezTo>
                    <a:pt x="39" y="113"/>
                    <a:pt x="39" y="114"/>
                    <a:pt x="40" y="116"/>
                  </a:cubicBezTo>
                  <a:cubicBezTo>
                    <a:pt x="42" y="118"/>
                    <a:pt x="43" y="122"/>
                    <a:pt x="46" y="124"/>
                  </a:cubicBezTo>
                  <a:cubicBezTo>
                    <a:pt x="48" y="126"/>
                    <a:pt x="52" y="127"/>
                    <a:pt x="54" y="128"/>
                  </a:cubicBezTo>
                  <a:cubicBezTo>
                    <a:pt x="56" y="129"/>
                    <a:pt x="53" y="130"/>
                    <a:pt x="54" y="132"/>
                  </a:cubicBezTo>
                  <a:cubicBezTo>
                    <a:pt x="55" y="132"/>
                    <a:pt x="56" y="132"/>
                    <a:pt x="56" y="133"/>
                  </a:cubicBezTo>
                  <a:cubicBezTo>
                    <a:pt x="56" y="133"/>
                    <a:pt x="55" y="136"/>
                    <a:pt x="56" y="135"/>
                  </a:cubicBezTo>
                  <a:cubicBezTo>
                    <a:pt x="55" y="136"/>
                    <a:pt x="53" y="136"/>
                    <a:pt x="53" y="138"/>
                  </a:cubicBezTo>
                  <a:cubicBezTo>
                    <a:pt x="52" y="139"/>
                    <a:pt x="55" y="141"/>
                    <a:pt x="56" y="141"/>
                  </a:cubicBezTo>
                  <a:cubicBezTo>
                    <a:pt x="56" y="141"/>
                    <a:pt x="54" y="143"/>
                    <a:pt x="54" y="143"/>
                  </a:cubicBezTo>
                  <a:cubicBezTo>
                    <a:pt x="54" y="143"/>
                    <a:pt x="53" y="142"/>
                    <a:pt x="53" y="141"/>
                  </a:cubicBezTo>
                  <a:cubicBezTo>
                    <a:pt x="52" y="141"/>
                    <a:pt x="53" y="143"/>
                    <a:pt x="53" y="143"/>
                  </a:cubicBezTo>
                  <a:cubicBezTo>
                    <a:pt x="54" y="144"/>
                    <a:pt x="53" y="145"/>
                    <a:pt x="54" y="146"/>
                  </a:cubicBezTo>
                  <a:cubicBezTo>
                    <a:pt x="55" y="148"/>
                    <a:pt x="55" y="148"/>
                    <a:pt x="57" y="147"/>
                  </a:cubicBezTo>
                  <a:cubicBezTo>
                    <a:pt x="57" y="147"/>
                    <a:pt x="58" y="147"/>
                    <a:pt x="58" y="147"/>
                  </a:cubicBezTo>
                  <a:cubicBezTo>
                    <a:pt x="59" y="147"/>
                    <a:pt x="59" y="145"/>
                    <a:pt x="59" y="145"/>
                  </a:cubicBezTo>
                  <a:cubicBezTo>
                    <a:pt x="59" y="145"/>
                    <a:pt x="60" y="147"/>
                    <a:pt x="61" y="147"/>
                  </a:cubicBezTo>
                  <a:cubicBezTo>
                    <a:pt x="61" y="147"/>
                    <a:pt x="60" y="149"/>
                    <a:pt x="60" y="150"/>
                  </a:cubicBezTo>
                  <a:cubicBezTo>
                    <a:pt x="59" y="151"/>
                    <a:pt x="59" y="152"/>
                    <a:pt x="61" y="151"/>
                  </a:cubicBezTo>
                  <a:cubicBezTo>
                    <a:pt x="61" y="150"/>
                    <a:pt x="62" y="150"/>
                    <a:pt x="62" y="150"/>
                  </a:cubicBezTo>
                  <a:cubicBezTo>
                    <a:pt x="63" y="150"/>
                    <a:pt x="63" y="149"/>
                    <a:pt x="63" y="149"/>
                  </a:cubicBezTo>
                  <a:cubicBezTo>
                    <a:pt x="65" y="148"/>
                    <a:pt x="64" y="151"/>
                    <a:pt x="64" y="152"/>
                  </a:cubicBezTo>
                  <a:cubicBezTo>
                    <a:pt x="64" y="153"/>
                    <a:pt x="65" y="154"/>
                    <a:pt x="66" y="154"/>
                  </a:cubicBezTo>
                  <a:cubicBezTo>
                    <a:pt x="67" y="154"/>
                    <a:pt x="68" y="152"/>
                    <a:pt x="69" y="152"/>
                  </a:cubicBezTo>
                  <a:cubicBezTo>
                    <a:pt x="69" y="152"/>
                    <a:pt x="68" y="153"/>
                    <a:pt x="68" y="153"/>
                  </a:cubicBezTo>
                  <a:cubicBezTo>
                    <a:pt x="68" y="153"/>
                    <a:pt x="70" y="154"/>
                    <a:pt x="70" y="154"/>
                  </a:cubicBezTo>
                  <a:cubicBezTo>
                    <a:pt x="70" y="154"/>
                    <a:pt x="63" y="156"/>
                    <a:pt x="66" y="158"/>
                  </a:cubicBezTo>
                  <a:cubicBezTo>
                    <a:pt x="66" y="158"/>
                    <a:pt x="72" y="157"/>
                    <a:pt x="71" y="158"/>
                  </a:cubicBezTo>
                  <a:cubicBezTo>
                    <a:pt x="71" y="158"/>
                    <a:pt x="66" y="158"/>
                    <a:pt x="67" y="160"/>
                  </a:cubicBezTo>
                  <a:cubicBezTo>
                    <a:pt x="67" y="160"/>
                    <a:pt x="69" y="160"/>
                    <a:pt x="69" y="160"/>
                  </a:cubicBezTo>
                  <a:cubicBezTo>
                    <a:pt x="68" y="161"/>
                    <a:pt x="66" y="161"/>
                    <a:pt x="67" y="162"/>
                  </a:cubicBezTo>
                  <a:cubicBezTo>
                    <a:pt x="69" y="163"/>
                    <a:pt x="71" y="163"/>
                    <a:pt x="72" y="163"/>
                  </a:cubicBezTo>
                  <a:cubicBezTo>
                    <a:pt x="74" y="163"/>
                    <a:pt x="73" y="164"/>
                    <a:pt x="74" y="164"/>
                  </a:cubicBezTo>
                  <a:cubicBezTo>
                    <a:pt x="76" y="165"/>
                    <a:pt x="76" y="162"/>
                    <a:pt x="77" y="162"/>
                  </a:cubicBezTo>
                  <a:cubicBezTo>
                    <a:pt x="78" y="162"/>
                    <a:pt x="77" y="164"/>
                    <a:pt x="77" y="164"/>
                  </a:cubicBezTo>
                  <a:cubicBezTo>
                    <a:pt x="76" y="165"/>
                    <a:pt x="76" y="165"/>
                    <a:pt x="77" y="166"/>
                  </a:cubicBezTo>
                  <a:cubicBezTo>
                    <a:pt x="80" y="168"/>
                    <a:pt x="81" y="163"/>
                    <a:pt x="81" y="163"/>
                  </a:cubicBezTo>
                  <a:cubicBezTo>
                    <a:pt x="81" y="163"/>
                    <a:pt x="81" y="166"/>
                    <a:pt x="80" y="166"/>
                  </a:cubicBezTo>
                  <a:cubicBezTo>
                    <a:pt x="80" y="167"/>
                    <a:pt x="82" y="166"/>
                    <a:pt x="83" y="166"/>
                  </a:cubicBezTo>
                  <a:cubicBezTo>
                    <a:pt x="82" y="168"/>
                    <a:pt x="81" y="169"/>
                    <a:pt x="83" y="170"/>
                  </a:cubicBezTo>
                  <a:cubicBezTo>
                    <a:pt x="85" y="171"/>
                    <a:pt x="86" y="168"/>
                    <a:pt x="86" y="168"/>
                  </a:cubicBezTo>
                  <a:cubicBezTo>
                    <a:pt x="86" y="168"/>
                    <a:pt x="86" y="169"/>
                    <a:pt x="86" y="170"/>
                  </a:cubicBezTo>
                  <a:cubicBezTo>
                    <a:pt x="87" y="172"/>
                    <a:pt x="86" y="171"/>
                    <a:pt x="85" y="171"/>
                  </a:cubicBezTo>
                  <a:cubicBezTo>
                    <a:pt x="84" y="172"/>
                    <a:pt x="90" y="173"/>
                    <a:pt x="89" y="171"/>
                  </a:cubicBezTo>
                  <a:cubicBezTo>
                    <a:pt x="91" y="174"/>
                    <a:pt x="90" y="176"/>
                    <a:pt x="94" y="176"/>
                  </a:cubicBezTo>
                  <a:cubicBezTo>
                    <a:pt x="97" y="176"/>
                    <a:pt x="99" y="176"/>
                    <a:pt x="102" y="176"/>
                  </a:cubicBezTo>
                  <a:cubicBezTo>
                    <a:pt x="113" y="176"/>
                    <a:pt x="123" y="176"/>
                    <a:pt x="133" y="176"/>
                  </a:cubicBezTo>
                  <a:cubicBezTo>
                    <a:pt x="158" y="176"/>
                    <a:pt x="183" y="176"/>
                    <a:pt x="208" y="176"/>
                  </a:cubicBezTo>
                  <a:cubicBezTo>
                    <a:pt x="213" y="176"/>
                    <a:pt x="218" y="176"/>
                    <a:pt x="223" y="176"/>
                  </a:cubicBezTo>
                  <a:cubicBezTo>
                    <a:pt x="224" y="176"/>
                    <a:pt x="229" y="177"/>
                    <a:pt x="229" y="174"/>
                  </a:cubicBezTo>
                  <a:close/>
                  <a:moveTo>
                    <a:pt x="112" y="54"/>
                  </a:moveTo>
                  <a:cubicBezTo>
                    <a:pt x="110" y="54"/>
                    <a:pt x="108" y="53"/>
                    <a:pt x="106" y="54"/>
                  </a:cubicBezTo>
                  <a:cubicBezTo>
                    <a:pt x="104" y="57"/>
                    <a:pt x="108" y="56"/>
                    <a:pt x="108" y="57"/>
                  </a:cubicBezTo>
                  <a:cubicBezTo>
                    <a:pt x="108" y="56"/>
                    <a:pt x="100" y="60"/>
                    <a:pt x="100" y="60"/>
                  </a:cubicBezTo>
                  <a:cubicBezTo>
                    <a:pt x="98" y="59"/>
                    <a:pt x="107" y="53"/>
                    <a:pt x="99" y="56"/>
                  </a:cubicBezTo>
                  <a:cubicBezTo>
                    <a:pt x="98" y="56"/>
                    <a:pt x="97" y="57"/>
                    <a:pt x="97" y="57"/>
                  </a:cubicBezTo>
                  <a:cubicBezTo>
                    <a:pt x="96" y="58"/>
                    <a:pt x="97" y="59"/>
                    <a:pt x="96" y="60"/>
                  </a:cubicBezTo>
                  <a:cubicBezTo>
                    <a:pt x="95" y="60"/>
                    <a:pt x="88" y="59"/>
                    <a:pt x="88" y="59"/>
                  </a:cubicBezTo>
                  <a:cubicBezTo>
                    <a:pt x="88" y="58"/>
                    <a:pt x="91" y="59"/>
                    <a:pt x="91" y="58"/>
                  </a:cubicBezTo>
                  <a:cubicBezTo>
                    <a:pt x="92" y="57"/>
                    <a:pt x="91" y="57"/>
                    <a:pt x="92" y="56"/>
                  </a:cubicBezTo>
                  <a:cubicBezTo>
                    <a:pt x="92" y="55"/>
                    <a:pt x="94" y="54"/>
                    <a:pt x="94" y="54"/>
                  </a:cubicBezTo>
                  <a:cubicBezTo>
                    <a:pt x="94" y="53"/>
                    <a:pt x="91" y="52"/>
                    <a:pt x="94" y="52"/>
                  </a:cubicBezTo>
                  <a:cubicBezTo>
                    <a:pt x="94" y="52"/>
                    <a:pt x="98" y="53"/>
                    <a:pt x="98" y="52"/>
                  </a:cubicBezTo>
                  <a:cubicBezTo>
                    <a:pt x="98" y="51"/>
                    <a:pt x="93" y="50"/>
                    <a:pt x="92" y="50"/>
                  </a:cubicBezTo>
                  <a:cubicBezTo>
                    <a:pt x="91" y="50"/>
                    <a:pt x="89" y="51"/>
                    <a:pt x="87" y="51"/>
                  </a:cubicBezTo>
                  <a:cubicBezTo>
                    <a:pt x="86" y="51"/>
                    <a:pt x="84" y="50"/>
                    <a:pt x="82" y="51"/>
                  </a:cubicBezTo>
                  <a:cubicBezTo>
                    <a:pt x="81" y="51"/>
                    <a:pt x="79" y="53"/>
                    <a:pt x="80" y="51"/>
                  </a:cubicBezTo>
                  <a:cubicBezTo>
                    <a:pt x="81" y="49"/>
                    <a:pt x="83" y="50"/>
                    <a:pt x="84" y="49"/>
                  </a:cubicBezTo>
                  <a:cubicBezTo>
                    <a:pt x="86" y="49"/>
                    <a:pt x="89" y="48"/>
                    <a:pt x="91" y="47"/>
                  </a:cubicBezTo>
                  <a:cubicBezTo>
                    <a:pt x="95" y="46"/>
                    <a:pt x="99" y="46"/>
                    <a:pt x="102" y="44"/>
                  </a:cubicBezTo>
                  <a:cubicBezTo>
                    <a:pt x="104" y="44"/>
                    <a:pt x="107" y="43"/>
                    <a:pt x="108" y="45"/>
                  </a:cubicBezTo>
                  <a:cubicBezTo>
                    <a:pt x="109" y="46"/>
                    <a:pt x="105" y="47"/>
                    <a:pt x="104" y="48"/>
                  </a:cubicBezTo>
                  <a:cubicBezTo>
                    <a:pt x="102" y="49"/>
                    <a:pt x="110" y="49"/>
                    <a:pt x="111" y="49"/>
                  </a:cubicBezTo>
                  <a:cubicBezTo>
                    <a:pt x="111" y="49"/>
                    <a:pt x="113" y="49"/>
                    <a:pt x="113" y="49"/>
                  </a:cubicBezTo>
                  <a:cubicBezTo>
                    <a:pt x="114" y="48"/>
                    <a:pt x="116" y="46"/>
                    <a:pt x="117" y="47"/>
                  </a:cubicBezTo>
                  <a:cubicBezTo>
                    <a:pt x="118" y="48"/>
                    <a:pt x="113" y="54"/>
                    <a:pt x="112" y="54"/>
                  </a:cubicBezTo>
                  <a:cubicBezTo>
                    <a:pt x="110" y="54"/>
                    <a:pt x="114" y="54"/>
                    <a:pt x="112" y="54"/>
                  </a:cubicBezTo>
                  <a:close/>
                  <a:moveTo>
                    <a:pt x="157" y="78"/>
                  </a:moveTo>
                  <a:cubicBezTo>
                    <a:pt x="157" y="78"/>
                    <a:pt x="152" y="78"/>
                    <a:pt x="153" y="78"/>
                  </a:cubicBezTo>
                  <a:cubicBezTo>
                    <a:pt x="153" y="79"/>
                    <a:pt x="155" y="78"/>
                    <a:pt x="155" y="79"/>
                  </a:cubicBezTo>
                  <a:cubicBezTo>
                    <a:pt x="155" y="80"/>
                    <a:pt x="151" y="81"/>
                    <a:pt x="150" y="81"/>
                  </a:cubicBezTo>
                  <a:cubicBezTo>
                    <a:pt x="148" y="81"/>
                    <a:pt x="147" y="83"/>
                    <a:pt x="145" y="84"/>
                  </a:cubicBezTo>
                  <a:cubicBezTo>
                    <a:pt x="145" y="84"/>
                    <a:pt x="141" y="84"/>
                    <a:pt x="142" y="85"/>
                  </a:cubicBezTo>
                  <a:cubicBezTo>
                    <a:pt x="142" y="86"/>
                    <a:pt x="145" y="86"/>
                    <a:pt x="142" y="88"/>
                  </a:cubicBezTo>
                  <a:cubicBezTo>
                    <a:pt x="141" y="88"/>
                    <a:pt x="137" y="88"/>
                    <a:pt x="137" y="89"/>
                  </a:cubicBezTo>
                  <a:cubicBezTo>
                    <a:pt x="136" y="89"/>
                    <a:pt x="137" y="90"/>
                    <a:pt x="137" y="90"/>
                  </a:cubicBezTo>
                  <a:cubicBezTo>
                    <a:pt x="137" y="92"/>
                    <a:pt x="135" y="92"/>
                    <a:pt x="134" y="92"/>
                  </a:cubicBezTo>
                  <a:cubicBezTo>
                    <a:pt x="131" y="93"/>
                    <a:pt x="128" y="93"/>
                    <a:pt x="125" y="93"/>
                  </a:cubicBezTo>
                  <a:cubicBezTo>
                    <a:pt x="125" y="93"/>
                    <a:pt x="120" y="90"/>
                    <a:pt x="120" y="90"/>
                  </a:cubicBezTo>
                  <a:cubicBezTo>
                    <a:pt x="122" y="89"/>
                    <a:pt x="125" y="90"/>
                    <a:pt x="126" y="89"/>
                  </a:cubicBezTo>
                  <a:cubicBezTo>
                    <a:pt x="127" y="89"/>
                    <a:pt x="126" y="87"/>
                    <a:pt x="127" y="87"/>
                  </a:cubicBezTo>
                  <a:cubicBezTo>
                    <a:pt x="128" y="85"/>
                    <a:pt x="130" y="86"/>
                    <a:pt x="131" y="85"/>
                  </a:cubicBezTo>
                  <a:cubicBezTo>
                    <a:pt x="132" y="85"/>
                    <a:pt x="130" y="83"/>
                    <a:pt x="130" y="83"/>
                  </a:cubicBezTo>
                  <a:cubicBezTo>
                    <a:pt x="128" y="82"/>
                    <a:pt x="128" y="82"/>
                    <a:pt x="128" y="81"/>
                  </a:cubicBezTo>
                  <a:cubicBezTo>
                    <a:pt x="128" y="79"/>
                    <a:pt x="126" y="80"/>
                    <a:pt x="126" y="79"/>
                  </a:cubicBezTo>
                  <a:cubicBezTo>
                    <a:pt x="125" y="78"/>
                    <a:pt x="128" y="79"/>
                    <a:pt x="128" y="79"/>
                  </a:cubicBezTo>
                  <a:cubicBezTo>
                    <a:pt x="131" y="80"/>
                    <a:pt x="134" y="81"/>
                    <a:pt x="136" y="82"/>
                  </a:cubicBezTo>
                  <a:cubicBezTo>
                    <a:pt x="138" y="84"/>
                    <a:pt x="142" y="83"/>
                    <a:pt x="144" y="82"/>
                  </a:cubicBezTo>
                  <a:cubicBezTo>
                    <a:pt x="147" y="81"/>
                    <a:pt x="148" y="78"/>
                    <a:pt x="152" y="77"/>
                  </a:cubicBezTo>
                  <a:cubicBezTo>
                    <a:pt x="153" y="76"/>
                    <a:pt x="155" y="76"/>
                    <a:pt x="157" y="77"/>
                  </a:cubicBezTo>
                  <a:cubicBezTo>
                    <a:pt x="157" y="77"/>
                    <a:pt x="160" y="78"/>
                    <a:pt x="160" y="78"/>
                  </a:cubicBezTo>
                  <a:cubicBezTo>
                    <a:pt x="160" y="78"/>
                    <a:pt x="158" y="78"/>
                    <a:pt x="157" y="78"/>
                  </a:cubicBezTo>
                  <a:close/>
                  <a:moveTo>
                    <a:pt x="222" y="165"/>
                  </a:moveTo>
                  <a:cubicBezTo>
                    <a:pt x="221" y="167"/>
                    <a:pt x="219" y="163"/>
                    <a:pt x="219" y="162"/>
                  </a:cubicBezTo>
                  <a:cubicBezTo>
                    <a:pt x="219" y="160"/>
                    <a:pt x="221" y="159"/>
                    <a:pt x="221" y="157"/>
                  </a:cubicBezTo>
                  <a:cubicBezTo>
                    <a:pt x="220" y="156"/>
                    <a:pt x="219" y="159"/>
                    <a:pt x="218" y="158"/>
                  </a:cubicBezTo>
                  <a:cubicBezTo>
                    <a:pt x="218" y="157"/>
                    <a:pt x="218" y="154"/>
                    <a:pt x="216" y="154"/>
                  </a:cubicBezTo>
                  <a:cubicBezTo>
                    <a:pt x="216" y="154"/>
                    <a:pt x="216" y="156"/>
                    <a:pt x="215" y="156"/>
                  </a:cubicBezTo>
                  <a:cubicBezTo>
                    <a:pt x="214" y="155"/>
                    <a:pt x="214" y="154"/>
                    <a:pt x="213" y="153"/>
                  </a:cubicBezTo>
                  <a:cubicBezTo>
                    <a:pt x="212" y="152"/>
                    <a:pt x="211" y="151"/>
                    <a:pt x="210" y="150"/>
                  </a:cubicBezTo>
                  <a:cubicBezTo>
                    <a:pt x="209" y="149"/>
                    <a:pt x="212" y="149"/>
                    <a:pt x="212" y="148"/>
                  </a:cubicBezTo>
                  <a:cubicBezTo>
                    <a:pt x="211" y="147"/>
                    <a:pt x="209" y="148"/>
                    <a:pt x="209" y="147"/>
                  </a:cubicBezTo>
                  <a:cubicBezTo>
                    <a:pt x="209" y="146"/>
                    <a:pt x="210" y="143"/>
                    <a:pt x="210" y="142"/>
                  </a:cubicBezTo>
                  <a:cubicBezTo>
                    <a:pt x="212" y="140"/>
                    <a:pt x="217" y="147"/>
                    <a:pt x="217" y="148"/>
                  </a:cubicBezTo>
                  <a:cubicBezTo>
                    <a:pt x="218" y="150"/>
                    <a:pt x="219" y="151"/>
                    <a:pt x="219" y="153"/>
                  </a:cubicBezTo>
                  <a:cubicBezTo>
                    <a:pt x="220" y="155"/>
                    <a:pt x="220" y="154"/>
                    <a:pt x="221" y="156"/>
                  </a:cubicBezTo>
                  <a:cubicBezTo>
                    <a:pt x="221" y="157"/>
                    <a:pt x="222" y="158"/>
                    <a:pt x="222" y="159"/>
                  </a:cubicBezTo>
                  <a:cubicBezTo>
                    <a:pt x="223" y="161"/>
                    <a:pt x="222" y="163"/>
                    <a:pt x="222" y="165"/>
                  </a:cubicBezTo>
                  <a:cubicBezTo>
                    <a:pt x="221" y="166"/>
                    <a:pt x="222" y="164"/>
                    <a:pt x="222" y="16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8" name="Freeform 643"/>
            <p:cNvSpPr>
              <a:spLocks/>
            </p:cNvSpPr>
            <p:nvPr/>
          </p:nvSpPr>
          <p:spPr bwMode="auto">
            <a:xfrm>
              <a:off x="17343512" y="9466307"/>
              <a:ext cx="95541" cy="82827"/>
            </a:xfrm>
            <a:custGeom>
              <a:avLst/>
              <a:gdLst>
                <a:gd name="T0" fmla="*/ 9 w 10"/>
                <a:gd name="T1" fmla="*/ 0 h 9"/>
                <a:gd name="T2" fmla="*/ 2 w 10"/>
                <a:gd name="T3" fmla="*/ 7 h 9"/>
                <a:gd name="T4" fmla="*/ 10 w 10"/>
                <a:gd name="T5" fmla="*/ 3 h 9"/>
                <a:gd name="T6" fmla="*/ 9 w 10"/>
                <a:gd name="T7" fmla="*/ 0 h 9"/>
              </a:gdLst>
              <a:ahLst/>
              <a:cxnLst>
                <a:cxn ang="0">
                  <a:pos x="T0" y="T1"/>
                </a:cxn>
                <a:cxn ang="0">
                  <a:pos x="T2" y="T3"/>
                </a:cxn>
                <a:cxn ang="0">
                  <a:pos x="T4" y="T5"/>
                </a:cxn>
                <a:cxn ang="0">
                  <a:pos x="T6" y="T7"/>
                </a:cxn>
              </a:cxnLst>
              <a:rect l="0" t="0" r="r" b="b"/>
              <a:pathLst>
                <a:path w="10" h="9">
                  <a:moveTo>
                    <a:pt x="9" y="0"/>
                  </a:moveTo>
                  <a:cubicBezTo>
                    <a:pt x="7" y="1"/>
                    <a:pt x="0" y="4"/>
                    <a:pt x="2" y="7"/>
                  </a:cubicBezTo>
                  <a:cubicBezTo>
                    <a:pt x="4" y="9"/>
                    <a:pt x="9" y="3"/>
                    <a:pt x="10" y="3"/>
                  </a:cubicBezTo>
                  <a:cubicBezTo>
                    <a:pt x="10" y="2"/>
                    <a:pt x="9" y="1"/>
                    <a:pt x="9"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49" name="Freeform 644"/>
            <p:cNvSpPr>
              <a:spLocks/>
            </p:cNvSpPr>
            <p:nvPr/>
          </p:nvSpPr>
          <p:spPr bwMode="auto">
            <a:xfrm>
              <a:off x="17419944" y="9447193"/>
              <a:ext cx="121018" cy="44598"/>
            </a:xfrm>
            <a:custGeom>
              <a:avLst/>
              <a:gdLst>
                <a:gd name="T0" fmla="*/ 12 w 13"/>
                <a:gd name="T1" fmla="*/ 0 h 5"/>
                <a:gd name="T2" fmla="*/ 7 w 13"/>
                <a:gd name="T3" fmla="*/ 0 h 5"/>
                <a:gd name="T4" fmla="*/ 1 w 13"/>
                <a:gd name="T5" fmla="*/ 2 h 5"/>
                <a:gd name="T6" fmla="*/ 5 w 13"/>
                <a:gd name="T7" fmla="*/ 3 h 5"/>
                <a:gd name="T8" fmla="*/ 12 w 13"/>
                <a:gd name="T9" fmla="*/ 0 h 5"/>
              </a:gdLst>
              <a:ahLst/>
              <a:cxnLst>
                <a:cxn ang="0">
                  <a:pos x="T0" y="T1"/>
                </a:cxn>
                <a:cxn ang="0">
                  <a:pos x="T2" y="T3"/>
                </a:cxn>
                <a:cxn ang="0">
                  <a:pos x="T4" y="T5"/>
                </a:cxn>
                <a:cxn ang="0">
                  <a:pos x="T6" y="T7"/>
                </a:cxn>
                <a:cxn ang="0">
                  <a:pos x="T8" y="T9"/>
                </a:cxn>
              </a:cxnLst>
              <a:rect l="0" t="0" r="r" b="b"/>
              <a:pathLst>
                <a:path w="13" h="5">
                  <a:moveTo>
                    <a:pt x="12" y="0"/>
                  </a:moveTo>
                  <a:cubicBezTo>
                    <a:pt x="13" y="0"/>
                    <a:pt x="7" y="0"/>
                    <a:pt x="7" y="0"/>
                  </a:cubicBezTo>
                  <a:cubicBezTo>
                    <a:pt x="6" y="0"/>
                    <a:pt x="0" y="1"/>
                    <a:pt x="1" y="2"/>
                  </a:cubicBezTo>
                  <a:cubicBezTo>
                    <a:pt x="3" y="5"/>
                    <a:pt x="2" y="5"/>
                    <a:pt x="5" y="3"/>
                  </a:cubicBezTo>
                  <a:cubicBezTo>
                    <a:pt x="8" y="2"/>
                    <a:pt x="10" y="2"/>
                    <a:pt x="1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0" name="Freeform 645"/>
            <p:cNvSpPr>
              <a:spLocks/>
            </p:cNvSpPr>
            <p:nvPr/>
          </p:nvSpPr>
          <p:spPr bwMode="auto">
            <a:xfrm>
              <a:off x="12273444" y="6414553"/>
              <a:ext cx="289811" cy="159279"/>
            </a:xfrm>
            <a:custGeom>
              <a:avLst/>
              <a:gdLst>
                <a:gd name="T0" fmla="*/ 10 w 31"/>
                <a:gd name="T1" fmla="*/ 17 h 17"/>
                <a:gd name="T2" fmla="*/ 13 w 31"/>
                <a:gd name="T3" fmla="*/ 14 h 17"/>
                <a:gd name="T4" fmla="*/ 18 w 31"/>
                <a:gd name="T5" fmla="*/ 16 h 17"/>
                <a:gd name="T6" fmla="*/ 21 w 31"/>
                <a:gd name="T7" fmla="*/ 16 h 17"/>
                <a:gd name="T8" fmla="*/ 23 w 31"/>
                <a:gd name="T9" fmla="*/ 15 h 17"/>
                <a:gd name="T10" fmla="*/ 29 w 31"/>
                <a:gd name="T11" fmla="*/ 11 h 17"/>
                <a:gd name="T12" fmla="*/ 27 w 31"/>
                <a:gd name="T13" fmla="*/ 7 h 17"/>
                <a:gd name="T14" fmla="*/ 21 w 31"/>
                <a:gd name="T15" fmla="*/ 5 h 17"/>
                <a:gd name="T16" fmla="*/ 17 w 31"/>
                <a:gd name="T17" fmla="*/ 3 h 17"/>
                <a:gd name="T18" fmla="*/ 13 w 31"/>
                <a:gd name="T19" fmla="*/ 0 h 17"/>
                <a:gd name="T20" fmla="*/ 11 w 31"/>
                <a:gd name="T21" fmla="*/ 2 h 17"/>
                <a:gd name="T22" fmla="*/ 8 w 31"/>
                <a:gd name="T23" fmla="*/ 2 h 17"/>
                <a:gd name="T24" fmla="*/ 0 w 31"/>
                <a:gd name="T25" fmla="*/ 6 h 17"/>
                <a:gd name="T26" fmla="*/ 2 w 31"/>
                <a:gd name="T27" fmla="*/ 10 h 17"/>
                <a:gd name="T28" fmla="*/ 4 w 31"/>
                <a:gd name="T29" fmla="*/ 13 h 17"/>
                <a:gd name="T30" fmla="*/ 10 w 31"/>
                <a:gd name="T31"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 h="17">
                  <a:moveTo>
                    <a:pt x="10" y="17"/>
                  </a:moveTo>
                  <a:cubicBezTo>
                    <a:pt x="12" y="17"/>
                    <a:pt x="11" y="14"/>
                    <a:pt x="13" y="14"/>
                  </a:cubicBezTo>
                  <a:cubicBezTo>
                    <a:pt x="15" y="14"/>
                    <a:pt x="16" y="16"/>
                    <a:pt x="18" y="16"/>
                  </a:cubicBezTo>
                  <a:cubicBezTo>
                    <a:pt x="19" y="16"/>
                    <a:pt x="20" y="16"/>
                    <a:pt x="21" y="16"/>
                  </a:cubicBezTo>
                  <a:cubicBezTo>
                    <a:pt x="22" y="16"/>
                    <a:pt x="23" y="15"/>
                    <a:pt x="23" y="15"/>
                  </a:cubicBezTo>
                  <a:cubicBezTo>
                    <a:pt x="26" y="14"/>
                    <a:pt x="27" y="13"/>
                    <a:pt x="29" y="11"/>
                  </a:cubicBezTo>
                  <a:cubicBezTo>
                    <a:pt x="31" y="9"/>
                    <a:pt x="29" y="8"/>
                    <a:pt x="27" y="7"/>
                  </a:cubicBezTo>
                  <a:cubicBezTo>
                    <a:pt x="25" y="6"/>
                    <a:pt x="22" y="3"/>
                    <a:pt x="21" y="5"/>
                  </a:cubicBezTo>
                  <a:cubicBezTo>
                    <a:pt x="19" y="8"/>
                    <a:pt x="18" y="4"/>
                    <a:pt x="17" y="3"/>
                  </a:cubicBezTo>
                  <a:cubicBezTo>
                    <a:pt x="16" y="2"/>
                    <a:pt x="13" y="3"/>
                    <a:pt x="13" y="0"/>
                  </a:cubicBezTo>
                  <a:cubicBezTo>
                    <a:pt x="13" y="1"/>
                    <a:pt x="12" y="3"/>
                    <a:pt x="11" y="2"/>
                  </a:cubicBezTo>
                  <a:cubicBezTo>
                    <a:pt x="9" y="0"/>
                    <a:pt x="9" y="0"/>
                    <a:pt x="8" y="2"/>
                  </a:cubicBezTo>
                  <a:cubicBezTo>
                    <a:pt x="7" y="3"/>
                    <a:pt x="0" y="5"/>
                    <a:pt x="0" y="6"/>
                  </a:cubicBezTo>
                  <a:cubicBezTo>
                    <a:pt x="0" y="6"/>
                    <a:pt x="1" y="9"/>
                    <a:pt x="2" y="10"/>
                  </a:cubicBezTo>
                  <a:cubicBezTo>
                    <a:pt x="2" y="11"/>
                    <a:pt x="3" y="12"/>
                    <a:pt x="4" y="13"/>
                  </a:cubicBezTo>
                  <a:cubicBezTo>
                    <a:pt x="6" y="14"/>
                    <a:pt x="8" y="17"/>
                    <a:pt x="10"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1" name="Freeform 646"/>
            <p:cNvSpPr>
              <a:spLocks/>
            </p:cNvSpPr>
            <p:nvPr/>
          </p:nvSpPr>
          <p:spPr bwMode="auto">
            <a:xfrm>
              <a:off x="12142870" y="6545160"/>
              <a:ext cx="347132" cy="149721"/>
            </a:xfrm>
            <a:custGeom>
              <a:avLst/>
              <a:gdLst>
                <a:gd name="T0" fmla="*/ 32 w 37"/>
                <a:gd name="T1" fmla="*/ 2 h 16"/>
                <a:gd name="T2" fmla="*/ 27 w 37"/>
                <a:gd name="T3" fmla="*/ 0 h 16"/>
                <a:gd name="T4" fmla="*/ 24 w 37"/>
                <a:gd name="T5" fmla="*/ 3 h 16"/>
                <a:gd name="T6" fmla="*/ 20 w 37"/>
                <a:gd name="T7" fmla="*/ 3 h 16"/>
                <a:gd name="T8" fmla="*/ 17 w 37"/>
                <a:gd name="T9" fmla="*/ 7 h 16"/>
                <a:gd name="T10" fmla="*/ 16 w 37"/>
                <a:gd name="T11" fmla="*/ 9 h 16"/>
                <a:gd name="T12" fmla="*/ 13 w 37"/>
                <a:gd name="T13" fmla="*/ 9 h 16"/>
                <a:gd name="T14" fmla="*/ 9 w 37"/>
                <a:gd name="T15" fmla="*/ 10 h 16"/>
                <a:gd name="T16" fmla="*/ 5 w 37"/>
                <a:gd name="T17" fmla="*/ 11 h 16"/>
                <a:gd name="T18" fmla="*/ 0 w 37"/>
                <a:gd name="T19" fmla="*/ 9 h 16"/>
                <a:gd name="T20" fmla="*/ 4 w 37"/>
                <a:gd name="T21" fmla="*/ 13 h 16"/>
                <a:gd name="T22" fmla="*/ 6 w 37"/>
                <a:gd name="T23" fmla="*/ 13 h 16"/>
                <a:gd name="T24" fmla="*/ 8 w 37"/>
                <a:gd name="T25" fmla="*/ 14 h 16"/>
                <a:gd name="T26" fmla="*/ 12 w 37"/>
                <a:gd name="T27" fmla="*/ 13 h 16"/>
                <a:gd name="T28" fmla="*/ 15 w 37"/>
                <a:gd name="T29" fmla="*/ 15 h 16"/>
                <a:gd name="T30" fmla="*/ 22 w 37"/>
                <a:gd name="T31" fmla="*/ 16 h 16"/>
                <a:gd name="T32" fmla="*/ 29 w 37"/>
                <a:gd name="T33" fmla="*/ 14 h 16"/>
                <a:gd name="T34" fmla="*/ 33 w 37"/>
                <a:gd name="T35" fmla="*/ 12 h 16"/>
                <a:gd name="T36" fmla="*/ 34 w 37"/>
                <a:gd name="T37" fmla="*/ 9 h 16"/>
                <a:gd name="T38" fmla="*/ 36 w 37"/>
                <a:gd name="T39" fmla="*/ 8 h 16"/>
                <a:gd name="T40" fmla="*/ 36 w 37"/>
                <a:gd name="T41" fmla="*/ 2 h 16"/>
                <a:gd name="T42" fmla="*/ 32 w 37"/>
                <a:gd name="T43" fmla="*/ 2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7" h="16">
                  <a:moveTo>
                    <a:pt x="32" y="2"/>
                  </a:moveTo>
                  <a:cubicBezTo>
                    <a:pt x="30" y="2"/>
                    <a:pt x="28" y="0"/>
                    <a:pt x="27" y="0"/>
                  </a:cubicBezTo>
                  <a:cubicBezTo>
                    <a:pt x="25" y="0"/>
                    <a:pt x="26" y="3"/>
                    <a:pt x="24" y="3"/>
                  </a:cubicBezTo>
                  <a:cubicBezTo>
                    <a:pt x="22" y="3"/>
                    <a:pt x="22" y="2"/>
                    <a:pt x="20" y="3"/>
                  </a:cubicBezTo>
                  <a:cubicBezTo>
                    <a:pt x="20" y="3"/>
                    <a:pt x="16" y="6"/>
                    <a:pt x="17" y="7"/>
                  </a:cubicBezTo>
                  <a:cubicBezTo>
                    <a:pt x="17" y="8"/>
                    <a:pt x="19" y="10"/>
                    <a:pt x="16" y="9"/>
                  </a:cubicBezTo>
                  <a:cubicBezTo>
                    <a:pt x="15" y="9"/>
                    <a:pt x="14" y="8"/>
                    <a:pt x="13" y="9"/>
                  </a:cubicBezTo>
                  <a:cubicBezTo>
                    <a:pt x="12" y="9"/>
                    <a:pt x="10" y="10"/>
                    <a:pt x="9" y="10"/>
                  </a:cubicBezTo>
                  <a:cubicBezTo>
                    <a:pt x="7" y="10"/>
                    <a:pt x="6" y="8"/>
                    <a:pt x="5" y="11"/>
                  </a:cubicBezTo>
                  <a:cubicBezTo>
                    <a:pt x="5" y="11"/>
                    <a:pt x="1" y="9"/>
                    <a:pt x="0" y="9"/>
                  </a:cubicBezTo>
                  <a:cubicBezTo>
                    <a:pt x="0" y="11"/>
                    <a:pt x="1" y="12"/>
                    <a:pt x="4" y="13"/>
                  </a:cubicBezTo>
                  <a:cubicBezTo>
                    <a:pt x="5" y="13"/>
                    <a:pt x="5" y="13"/>
                    <a:pt x="6" y="13"/>
                  </a:cubicBezTo>
                  <a:cubicBezTo>
                    <a:pt x="7" y="13"/>
                    <a:pt x="7" y="15"/>
                    <a:pt x="8" y="14"/>
                  </a:cubicBezTo>
                  <a:cubicBezTo>
                    <a:pt x="10" y="13"/>
                    <a:pt x="10" y="13"/>
                    <a:pt x="12" y="13"/>
                  </a:cubicBezTo>
                  <a:cubicBezTo>
                    <a:pt x="14" y="13"/>
                    <a:pt x="13" y="14"/>
                    <a:pt x="15" y="15"/>
                  </a:cubicBezTo>
                  <a:cubicBezTo>
                    <a:pt x="17" y="16"/>
                    <a:pt x="20" y="16"/>
                    <a:pt x="22" y="16"/>
                  </a:cubicBezTo>
                  <a:cubicBezTo>
                    <a:pt x="25" y="16"/>
                    <a:pt x="26" y="14"/>
                    <a:pt x="29" y="14"/>
                  </a:cubicBezTo>
                  <a:cubicBezTo>
                    <a:pt x="31" y="14"/>
                    <a:pt x="33" y="13"/>
                    <a:pt x="33" y="12"/>
                  </a:cubicBezTo>
                  <a:cubicBezTo>
                    <a:pt x="34" y="11"/>
                    <a:pt x="34" y="10"/>
                    <a:pt x="34" y="9"/>
                  </a:cubicBezTo>
                  <a:cubicBezTo>
                    <a:pt x="34" y="7"/>
                    <a:pt x="35" y="9"/>
                    <a:pt x="36" y="8"/>
                  </a:cubicBezTo>
                  <a:cubicBezTo>
                    <a:pt x="37" y="6"/>
                    <a:pt x="36" y="3"/>
                    <a:pt x="36" y="2"/>
                  </a:cubicBezTo>
                  <a:cubicBezTo>
                    <a:pt x="34" y="2"/>
                    <a:pt x="33" y="2"/>
                    <a:pt x="3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2" name="Freeform 647"/>
            <p:cNvSpPr>
              <a:spLocks/>
            </p:cNvSpPr>
            <p:nvPr/>
          </p:nvSpPr>
          <p:spPr bwMode="auto">
            <a:xfrm>
              <a:off x="12021850" y="6656654"/>
              <a:ext cx="531848" cy="516057"/>
            </a:xfrm>
            <a:custGeom>
              <a:avLst/>
              <a:gdLst>
                <a:gd name="T0" fmla="*/ 37 w 57"/>
                <a:gd name="T1" fmla="*/ 10 h 55"/>
                <a:gd name="T2" fmla="*/ 41 w 57"/>
                <a:gd name="T3" fmla="*/ 9 h 55"/>
                <a:gd name="T4" fmla="*/ 43 w 57"/>
                <a:gd name="T5" fmla="*/ 6 h 55"/>
                <a:gd name="T6" fmla="*/ 45 w 57"/>
                <a:gd name="T7" fmla="*/ 4 h 55"/>
                <a:gd name="T8" fmla="*/ 45 w 57"/>
                <a:gd name="T9" fmla="*/ 1 h 55"/>
                <a:gd name="T10" fmla="*/ 41 w 57"/>
                <a:gd name="T11" fmla="*/ 2 h 55"/>
                <a:gd name="T12" fmla="*/ 36 w 57"/>
                <a:gd name="T13" fmla="*/ 4 h 55"/>
                <a:gd name="T14" fmla="*/ 27 w 57"/>
                <a:gd name="T15" fmla="*/ 1 h 55"/>
                <a:gd name="T16" fmla="*/ 22 w 57"/>
                <a:gd name="T17" fmla="*/ 1 h 55"/>
                <a:gd name="T18" fmla="*/ 19 w 57"/>
                <a:gd name="T19" fmla="*/ 1 h 55"/>
                <a:gd name="T20" fmla="*/ 18 w 57"/>
                <a:gd name="T21" fmla="*/ 3 h 55"/>
                <a:gd name="T22" fmla="*/ 17 w 57"/>
                <a:gd name="T23" fmla="*/ 4 h 55"/>
                <a:gd name="T24" fmla="*/ 15 w 57"/>
                <a:gd name="T25" fmla="*/ 5 h 55"/>
                <a:gd name="T26" fmla="*/ 13 w 57"/>
                <a:gd name="T27" fmla="*/ 5 h 55"/>
                <a:gd name="T28" fmla="*/ 12 w 57"/>
                <a:gd name="T29" fmla="*/ 4 h 55"/>
                <a:gd name="T30" fmla="*/ 11 w 57"/>
                <a:gd name="T31" fmla="*/ 8 h 55"/>
                <a:gd name="T32" fmla="*/ 9 w 57"/>
                <a:gd name="T33" fmla="*/ 5 h 55"/>
                <a:gd name="T34" fmla="*/ 5 w 57"/>
                <a:gd name="T35" fmla="*/ 7 h 55"/>
                <a:gd name="T36" fmla="*/ 0 w 57"/>
                <a:gd name="T37" fmla="*/ 7 h 55"/>
                <a:gd name="T38" fmla="*/ 1 w 57"/>
                <a:gd name="T39" fmla="*/ 10 h 55"/>
                <a:gd name="T40" fmla="*/ 0 w 57"/>
                <a:gd name="T41" fmla="*/ 14 h 55"/>
                <a:gd name="T42" fmla="*/ 2 w 57"/>
                <a:gd name="T43" fmla="*/ 18 h 55"/>
                <a:gd name="T44" fmla="*/ 4 w 57"/>
                <a:gd name="T45" fmla="*/ 21 h 55"/>
                <a:gd name="T46" fmla="*/ 12 w 57"/>
                <a:gd name="T47" fmla="*/ 17 h 55"/>
                <a:gd name="T48" fmla="*/ 15 w 57"/>
                <a:gd name="T49" fmla="*/ 19 h 55"/>
                <a:gd name="T50" fmla="*/ 17 w 57"/>
                <a:gd name="T51" fmla="*/ 22 h 55"/>
                <a:gd name="T52" fmla="*/ 18 w 57"/>
                <a:gd name="T53" fmla="*/ 25 h 55"/>
                <a:gd name="T54" fmla="*/ 21 w 57"/>
                <a:gd name="T55" fmla="*/ 28 h 55"/>
                <a:gd name="T56" fmla="*/ 28 w 57"/>
                <a:gd name="T57" fmla="*/ 33 h 55"/>
                <a:gd name="T58" fmla="*/ 33 w 57"/>
                <a:gd name="T59" fmla="*/ 36 h 55"/>
                <a:gd name="T60" fmla="*/ 42 w 57"/>
                <a:gd name="T61" fmla="*/ 42 h 55"/>
                <a:gd name="T62" fmla="*/ 45 w 57"/>
                <a:gd name="T63" fmla="*/ 48 h 55"/>
                <a:gd name="T64" fmla="*/ 43 w 57"/>
                <a:gd name="T65" fmla="*/ 55 h 55"/>
                <a:gd name="T66" fmla="*/ 49 w 57"/>
                <a:gd name="T67" fmla="*/ 48 h 55"/>
                <a:gd name="T68" fmla="*/ 47 w 57"/>
                <a:gd name="T69" fmla="*/ 45 h 55"/>
                <a:gd name="T70" fmla="*/ 50 w 57"/>
                <a:gd name="T71" fmla="*/ 40 h 55"/>
                <a:gd name="T72" fmla="*/ 53 w 57"/>
                <a:gd name="T73" fmla="*/ 41 h 55"/>
                <a:gd name="T74" fmla="*/ 55 w 57"/>
                <a:gd name="T75" fmla="*/ 44 h 55"/>
                <a:gd name="T76" fmla="*/ 53 w 57"/>
                <a:gd name="T77" fmla="*/ 39 h 55"/>
                <a:gd name="T78" fmla="*/ 44 w 57"/>
                <a:gd name="T79" fmla="*/ 35 h 55"/>
                <a:gd name="T80" fmla="*/ 44 w 57"/>
                <a:gd name="T81" fmla="*/ 32 h 55"/>
                <a:gd name="T82" fmla="*/ 39 w 57"/>
                <a:gd name="T83" fmla="*/ 31 h 55"/>
                <a:gd name="T84" fmla="*/ 35 w 57"/>
                <a:gd name="T85" fmla="*/ 26 h 55"/>
                <a:gd name="T86" fmla="*/ 32 w 57"/>
                <a:gd name="T87" fmla="*/ 21 h 55"/>
                <a:gd name="T88" fmla="*/ 27 w 57"/>
                <a:gd name="T89" fmla="*/ 17 h 55"/>
                <a:gd name="T90" fmla="*/ 27 w 57"/>
                <a:gd name="T91" fmla="*/ 15 h 55"/>
                <a:gd name="T92" fmla="*/ 28 w 57"/>
                <a:gd name="T93" fmla="*/ 12 h 55"/>
                <a:gd name="T94" fmla="*/ 30 w 57"/>
                <a:gd name="T95" fmla="*/ 9 h 55"/>
                <a:gd name="T96" fmla="*/ 32 w 57"/>
                <a:gd name="T97" fmla="*/ 8 h 55"/>
                <a:gd name="T98" fmla="*/ 34 w 57"/>
                <a:gd name="T99" fmla="*/ 10 h 55"/>
                <a:gd name="T100" fmla="*/ 37 w 57"/>
                <a:gd name="T101" fmla="*/ 10 h 55"/>
                <a:gd name="T102" fmla="*/ 37 w 57"/>
                <a:gd name="T103" fmla="*/ 1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7" h="55">
                  <a:moveTo>
                    <a:pt x="37" y="10"/>
                  </a:moveTo>
                  <a:cubicBezTo>
                    <a:pt x="38" y="9"/>
                    <a:pt x="40" y="10"/>
                    <a:pt x="41" y="9"/>
                  </a:cubicBezTo>
                  <a:cubicBezTo>
                    <a:pt x="43" y="8"/>
                    <a:pt x="42" y="7"/>
                    <a:pt x="43" y="6"/>
                  </a:cubicBezTo>
                  <a:cubicBezTo>
                    <a:pt x="43" y="5"/>
                    <a:pt x="44" y="4"/>
                    <a:pt x="45" y="4"/>
                  </a:cubicBezTo>
                  <a:cubicBezTo>
                    <a:pt x="46" y="3"/>
                    <a:pt x="45" y="3"/>
                    <a:pt x="45" y="1"/>
                  </a:cubicBezTo>
                  <a:cubicBezTo>
                    <a:pt x="44" y="2"/>
                    <a:pt x="43" y="2"/>
                    <a:pt x="41" y="2"/>
                  </a:cubicBezTo>
                  <a:cubicBezTo>
                    <a:pt x="39" y="2"/>
                    <a:pt x="37" y="5"/>
                    <a:pt x="36" y="4"/>
                  </a:cubicBezTo>
                  <a:cubicBezTo>
                    <a:pt x="33" y="3"/>
                    <a:pt x="28" y="4"/>
                    <a:pt x="27" y="1"/>
                  </a:cubicBezTo>
                  <a:cubicBezTo>
                    <a:pt x="26" y="0"/>
                    <a:pt x="23" y="1"/>
                    <a:pt x="22" y="1"/>
                  </a:cubicBezTo>
                  <a:cubicBezTo>
                    <a:pt x="20" y="3"/>
                    <a:pt x="20" y="1"/>
                    <a:pt x="19" y="1"/>
                  </a:cubicBezTo>
                  <a:cubicBezTo>
                    <a:pt x="18" y="1"/>
                    <a:pt x="18" y="3"/>
                    <a:pt x="18" y="3"/>
                  </a:cubicBezTo>
                  <a:cubicBezTo>
                    <a:pt x="18" y="3"/>
                    <a:pt x="17" y="4"/>
                    <a:pt x="17" y="4"/>
                  </a:cubicBezTo>
                  <a:cubicBezTo>
                    <a:pt x="17" y="5"/>
                    <a:pt x="16" y="5"/>
                    <a:pt x="15" y="5"/>
                  </a:cubicBezTo>
                  <a:cubicBezTo>
                    <a:pt x="15" y="5"/>
                    <a:pt x="14" y="5"/>
                    <a:pt x="13" y="5"/>
                  </a:cubicBezTo>
                  <a:cubicBezTo>
                    <a:pt x="13" y="5"/>
                    <a:pt x="13" y="5"/>
                    <a:pt x="12" y="4"/>
                  </a:cubicBezTo>
                  <a:cubicBezTo>
                    <a:pt x="12" y="4"/>
                    <a:pt x="11" y="7"/>
                    <a:pt x="11" y="8"/>
                  </a:cubicBezTo>
                  <a:cubicBezTo>
                    <a:pt x="11" y="9"/>
                    <a:pt x="9" y="6"/>
                    <a:pt x="9" y="5"/>
                  </a:cubicBezTo>
                  <a:cubicBezTo>
                    <a:pt x="7" y="4"/>
                    <a:pt x="6" y="7"/>
                    <a:pt x="5" y="7"/>
                  </a:cubicBezTo>
                  <a:cubicBezTo>
                    <a:pt x="3" y="7"/>
                    <a:pt x="1" y="7"/>
                    <a:pt x="0" y="7"/>
                  </a:cubicBezTo>
                  <a:cubicBezTo>
                    <a:pt x="0" y="8"/>
                    <a:pt x="1" y="9"/>
                    <a:pt x="1" y="10"/>
                  </a:cubicBezTo>
                  <a:cubicBezTo>
                    <a:pt x="1" y="12"/>
                    <a:pt x="0" y="12"/>
                    <a:pt x="0" y="14"/>
                  </a:cubicBezTo>
                  <a:cubicBezTo>
                    <a:pt x="0" y="15"/>
                    <a:pt x="0" y="18"/>
                    <a:pt x="2" y="18"/>
                  </a:cubicBezTo>
                  <a:cubicBezTo>
                    <a:pt x="3" y="19"/>
                    <a:pt x="4" y="18"/>
                    <a:pt x="4" y="21"/>
                  </a:cubicBezTo>
                  <a:cubicBezTo>
                    <a:pt x="6" y="20"/>
                    <a:pt x="10" y="16"/>
                    <a:pt x="12" y="17"/>
                  </a:cubicBezTo>
                  <a:cubicBezTo>
                    <a:pt x="13" y="18"/>
                    <a:pt x="14" y="19"/>
                    <a:pt x="15" y="19"/>
                  </a:cubicBezTo>
                  <a:cubicBezTo>
                    <a:pt x="16" y="19"/>
                    <a:pt x="17" y="21"/>
                    <a:pt x="17" y="22"/>
                  </a:cubicBezTo>
                  <a:cubicBezTo>
                    <a:pt x="18" y="23"/>
                    <a:pt x="18" y="24"/>
                    <a:pt x="18" y="25"/>
                  </a:cubicBezTo>
                  <a:cubicBezTo>
                    <a:pt x="19" y="26"/>
                    <a:pt x="20" y="27"/>
                    <a:pt x="21" y="28"/>
                  </a:cubicBezTo>
                  <a:cubicBezTo>
                    <a:pt x="23" y="29"/>
                    <a:pt x="25" y="31"/>
                    <a:pt x="28" y="33"/>
                  </a:cubicBezTo>
                  <a:cubicBezTo>
                    <a:pt x="30" y="35"/>
                    <a:pt x="31" y="35"/>
                    <a:pt x="33" y="36"/>
                  </a:cubicBezTo>
                  <a:cubicBezTo>
                    <a:pt x="36" y="38"/>
                    <a:pt x="38" y="41"/>
                    <a:pt x="42" y="42"/>
                  </a:cubicBezTo>
                  <a:cubicBezTo>
                    <a:pt x="44" y="43"/>
                    <a:pt x="44" y="46"/>
                    <a:pt x="45" y="48"/>
                  </a:cubicBezTo>
                  <a:cubicBezTo>
                    <a:pt x="45" y="50"/>
                    <a:pt x="42" y="52"/>
                    <a:pt x="43" y="55"/>
                  </a:cubicBezTo>
                  <a:cubicBezTo>
                    <a:pt x="43" y="54"/>
                    <a:pt x="49" y="49"/>
                    <a:pt x="49" y="48"/>
                  </a:cubicBezTo>
                  <a:cubicBezTo>
                    <a:pt x="50" y="47"/>
                    <a:pt x="47" y="45"/>
                    <a:pt x="47" y="45"/>
                  </a:cubicBezTo>
                  <a:cubicBezTo>
                    <a:pt x="45" y="43"/>
                    <a:pt x="49" y="39"/>
                    <a:pt x="50" y="40"/>
                  </a:cubicBezTo>
                  <a:cubicBezTo>
                    <a:pt x="51" y="41"/>
                    <a:pt x="52" y="41"/>
                    <a:pt x="53" y="41"/>
                  </a:cubicBezTo>
                  <a:cubicBezTo>
                    <a:pt x="54" y="42"/>
                    <a:pt x="54" y="43"/>
                    <a:pt x="55" y="44"/>
                  </a:cubicBezTo>
                  <a:cubicBezTo>
                    <a:pt x="57" y="44"/>
                    <a:pt x="54" y="40"/>
                    <a:pt x="53" y="39"/>
                  </a:cubicBezTo>
                  <a:cubicBezTo>
                    <a:pt x="51" y="37"/>
                    <a:pt x="47" y="37"/>
                    <a:pt x="44" y="35"/>
                  </a:cubicBezTo>
                  <a:cubicBezTo>
                    <a:pt x="43" y="34"/>
                    <a:pt x="46" y="32"/>
                    <a:pt x="44" y="32"/>
                  </a:cubicBezTo>
                  <a:cubicBezTo>
                    <a:pt x="43" y="31"/>
                    <a:pt x="41" y="32"/>
                    <a:pt x="39" y="31"/>
                  </a:cubicBezTo>
                  <a:cubicBezTo>
                    <a:pt x="37" y="30"/>
                    <a:pt x="36" y="28"/>
                    <a:pt x="35" y="26"/>
                  </a:cubicBezTo>
                  <a:cubicBezTo>
                    <a:pt x="34" y="24"/>
                    <a:pt x="34" y="22"/>
                    <a:pt x="32" y="21"/>
                  </a:cubicBezTo>
                  <a:cubicBezTo>
                    <a:pt x="31" y="20"/>
                    <a:pt x="27" y="19"/>
                    <a:pt x="27" y="17"/>
                  </a:cubicBezTo>
                  <a:cubicBezTo>
                    <a:pt x="27" y="16"/>
                    <a:pt x="27" y="15"/>
                    <a:pt x="27" y="15"/>
                  </a:cubicBezTo>
                  <a:cubicBezTo>
                    <a:pt x="28" y="13"/>
                    <a:pt x="28" y="13"/>
                    <a:pt x="28" y="12"/>
                  </a:cubicBezTo>
                  <a:cubicBezTo>
                    <a:pt x="27" y="9"/>
                    <a:pt x="30" y="10"/>
                    <a:pt x="30" y="9"/>
                  </a:cubicBezTo>
                  <a:cubicBezTo>
                    <a:pt x="31" y="8"/>
                    <a:pt x="32" y="8"/>
                    <a:pt x="32" y="8"/>
                  </a:cubicBezTo>
                  <a:cubicBezTo>
                    <a:pt x="34" y="8"/>
                    <a:pt x="34" y="9"/>
                    <a:pt x="34" y="10"/>
                  </a:cubicBezTo>
                  <a:cubicBezTo>
                    <a:pt x="35" y="10"/>
                    <a:pt x="36" y="10"/>
                    <a:pt x="37" y="10"/>
                  </a:cubicBezTo>
                  <a:cubicBezTo>
                    <a:pt x="37" y="9"/>
                    <a:pt x="36" y="10"/>
                    <a:pt x="37"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3" name="Freeform 648"/>
            <p:cNvSpPr>
              <a:spLocks/>
            </p:cNvSpPr>
            <p:nvPr/>
          </p:nvSpPr>
          <p:spPr bwMode="auto">
            <a:xfrm>
              <a:off x="12330767" y="6685324"/>
              <a:ext cx="251592" cy="235731"/>
            </a:xfrm>
            <a:custGeom>
              <a:avLst/>
              <a:gdLst>
                <a:gd name="T0" fmla="*/ 12 w 27"/>
                <a:gd name="T1" fmla="*/ 10 h 25"/>
                <a:gd name="T2" fmla="*/ 21 w 27"/>
                <a:gd name="T3" fmla="*/ 9 h 25"/>
                <a:gd name="T4" fmla="*/ 27 w 27"/>
                <a:gd name="T5" fmla="*/ 11 h 25"/>
                <a:gd name="T6" fmla="*/ 25 w 27"/>
                <a:gd name="T7" fmla="*/ 4 h 25"/>
                <a:gd name="T8" fmla="*/ 17 w 27"/>
                <a:gd name="T9" fmla="*/ 3 h 25"/>
                <a:gd name="T10" fmla="*/ 13 w 27"/>
                <a:gd name="T11" fmla="*/ 0 h 25"/>
                <a:gd name="T12" fmla="*/ 11 w 27"/>
                <a:gd name="T13" fmla="*/ 2 h 25"/>
                <a:gd name="T14" fmla="*/ 6 w 27"/>
                <a:gd name="T15" fmla="*/ 7 h 25"/>
                <a:gd name="T16" fmla="*/ 1 w 27"/>
                <a:gd name="T17" fmla="*/ 7 h 25"/>
                <a:gd name="T18" fmla="*/ 1 w 27"/>
                <a:gd name="T19" fmla="*/ 11 h 25"/>
                <a:gd name="T20" fmla="*/ 3 w 27"/>
                <a:gd name="T21" fmla="*/ 10 h 25"/>
                <a:gd name="T22" fmla="*/ 4 w 27"/>
                <a:gd name="T23" fmla="*/ 13 h 25"/>
                <a:gd name="T24" fmla="*/ 6 w 27"/>
                <a:gd name="T25" fmla="*/ 10 h 25"/>
                <a:gd name="T26" fmla="*/ 11 w 27"/>
                <a:gd name="T27" fmla="*/ 17 h 25"/>
                <a:gd name="T28" fmla="*/ 23 w 27"/>
                <a:gd name="T29" fmla="*/ 25 h 25"/>
                <a:gd name="T30" fmla="*/ 21 w 27"/>
                <a:gd name="T31" fmla="*/ 22 h 25"/>
                <a:gd name="T32" fmla="*/ 16 w 27"/>
                <a:gd name="T33" fmla="*/ 19 h 25"/>
                <a:gd name="T34" fmla="*/ 12 w 27"/>
                <a:gd name="T35" fmla="*/ 10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 h="25">
                  <a:moveTo>
                    <a:pt x="12" y="10"/>
                  </a:moveTo>
                  <a:cubicBezTo>
                    <a:pt x="15" y="10"/>
                    <a:pt x="18" y="8"/>
                    <a:pt x="21" y="9"/>
                  </a:cubicBezTo>
                  <a:cubicBezTo>
                    <a:pt x="23" y="9"/>
                    <a:pt x="25" y="10"/>
                    <a:pt x="27" y="11"/>
                  </a:cubicBezTo>
                  <a:cubicBezTo>
                    <a:pt x="26" y="9"/>
                    <a:pt x="26" y="7"/>
                    <a:pt x="25" y="4"/>
                  </a:cubicBezTo>
                  <a:cubicBezTo>
                    <a:pt x="22" y="6"/>
                    <a:pt x="19" y="4"/>
                    <a:pt x="17" y="3"/>
                  </a:cubicBezTo>
                  <a:cubicBezTo>
                    <a:pt x="15" y="2"/>
                    <a:pt x="14" y="2"/>
                    <a:pt x="13" y="0"/>
                  </a:cubicBezTo>
                  <a:cubicBezTo>
                    <a:pt x="13" y="0"/>
                    <a:pt x="11" y="1"/>
                    <a:pt x="11" y="2"/>
                  </a:cubicBezTo>
                  <a:cubicBezTo>
                    <a:pt x="9" y="3"/>
                    <a:pt x="10" y="8"/>
                    <a:pt x="6" y="7"/>
                  </a:cubicBezTo>
                  <a:cubicBezTo>
                    <a:pt x="4" y="6"/>
                    <a:pt x="2" y="7"/>
                    <a:pt x="1" y="7"/>
                  </a:cubicBezTo>
                  <a:cubicBezTo>
                    <a:pt x="0" y="8"/>
                    <a:pt x="1" y="11"/>
                    <a:pt x="1" y="11"/>
                  </a:cubicBezTo>
                  <a:cubicBezTo>
                    <a:pt x="1" y="11"/>
                    <a:pt x="3" y="10"/>
                    <a:pt x="3" y="10"/>
                  </a:cubicBezTo>
                  <a:cubicBezTo>
                    <a:pt x="4" y="10"/>
                    <a:pt x="4" y="12"/>
                    <a:pt x="4" y="13"/>
                  </a:cubicBezTo>
                  <a:cubicBezTo>
                    <a:pt x="4" y="11"/>
                    <a:pt x="5" y="8"/>
                    <a:pt x="6" y="10"/>
                  </a:cubicBezTo>
                  <a:cubicBezTo>
                    <a:pt x="7" y="13"/>
                    <a:pt x="9" y="15"/>
                    <a:pt x="11" y="17"/>
                  </a:cubicBezTo>
                  <a:cubicBezTo>
                    <a:pt x="14" y="20"/>
                    <a:pt x="19" y="22"/>
                    <a:pt x="23" y="25"/>
                  </a:cubicBezTo>
                  <a:cubicBezTo>
                    <a:pt x="23" y="23"/>
                    <a:pt x="23" y="23"/>
                    <a:pt x="21" y="22"/>
                  </a:cubicBezTo>
                  <a:cubicBezTo>
                    <a:pt x="19" y="21"/>
                    <a:pt x="17" y="20"/>
                    <a:pt x="16" y="19"/>
                  </a:cubicBezTo>
                  <a:cubicBezTo>
                    <a:pt x="14" y="17"/>
                    <a:pt x="9" y="10"/>
                    <a:pt x="12"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4" name="Freeform 649"/>
            <p:cNvSpPr>
              <a:spLocks/>
            </p:cNvSpPr>
            <p:nvPr/>
          </p:nvSpPr>
          <p:spPr bwMode="auto">
            <a:xfrm>
              <a:off x="11470893" y="6414553"/>
              <a:ext cx="617835" cy="531986"/>
            </a:xfrm>
            <a:custGeom>
              <a:avLst/>
              <a:gdLst>
                <a:gd name="T0" fmla="*/ 59 w 66"/>
                <a:gd name="T1" fmla="*/ 31 h 57"/>
                <a:gd name="T2" fmla="*/ 56 w 66"/>
                <a:gd name="T3" fmla="*/ 30 h 57"/>
                <a:gd name="T4" fmla="*/ 60 w 66"/>
                <a:gd name="T5" fmla="*/ 24 h 57"/>
                <a:gd name="T6" fmla="*/ 63 w 66"/>
                <a:gd name="T7" fmla="*/ 23 h 57"/>
                <a:gd name="T8" fmla="*/ 65 w 66"/>
                <a:gd name="T9" fmla="*/ 15 h 57"/>
                <a:gd name="T10" fmla="*/ 60 w 66"/>
                <a:gd name="T11" fmla="*/ 13 h 57"/>
                <a:gd name="T12" fmla="*/ 57 w 66"/>
                <a:gd name="T13" fmla="*/ 11 h 57"/>
                <a:gd name="T14" fmla="*/ 55 w 66"/>
                <a:gd name="T15" fmla="*/ 11 h 57"/>
                <a:gd name="T16" fmla="*/ 48 w 66"/>
                <a:gd name="T17" fmla="*/ 7 h 57"/>
                <a:gd name="T18" fmla="*/ 43 w 66"/>
                <a:gd name="T19" fmla="*/ 5 h 57"/>
                <a:gd name="T20" fmla="*/ 38 w 66"/>
                <a:gd name="T21" fmla="*/ 1 h 57"/>
                <a:gd name="T22" fmla="*/ 34 w 66"/>
                <a:gd name="T23" fmla="*/ 1 h 57"/>
                <a:gd name="T24" fmla="*/ 33 w 66"/>
                <a:gd name="T25" fmla="*/ 5 h 57"/>
                <a:gd name="T26" fmla="*/ 30 w 66"/>
                <a:gd name="T27" fmla="*/ 8 h 57"/>
                <a:gd name="T28" fmla="*/ 26 w 66"/>
                <a:gd name="T29" fmla="*/ 10 h 57"/>
                <a:gd name="T30" fmla="*/ 24 w 66"/>
                <a:gd name="T31" fmla="*/ 12 h 57"/>
                <a:gd name="T32" fmla="*/ 20 w 66"/>
                <a:gd name="T33" fmla="*/ 11 h 57"/>
                <a:gd name="T34" fmla="*/ 16 w 66"/>
                <a:gd name="T35" fmla="*/ 10 h 57"/>
                <a:gd name="T36" fmla="*/ 16 w 66"/>
                <a:gd name="T37" fmla="*/ 16 h 57"/>
                <a:gd name="T38" fmla="*/ 9 w 66"/>
                <a:gd name="T39" fmla="*/ 15 h 57"/>
                <a:gd name="T40" fmla="*/ 1 w 66"/>
                <a:gd name="T41" fmla="*/ 17 h 57"/>
                <a:gd name="T42" fmla="*/ 2 w 66"/>
                <a:gd name="T43" fmla="*/ 19 h 57"/>
                <a:gd name="T44" fmla="*/ 4 w 66"/>
                <a:gd name="T45" fmla="*/ 21 h 57"/>
                <a:gd name="T46" fmla="*/ 15 w 66"/>
                <a:gd name="T47" fmla="*/ 25 h 57"/>
                <a:gd name="T48" fmla="*/ 14 w 66"/>
                <a:gd name="T49" fmla="*/ 28 h 57"/>
                <a:gd name="T50" fmla="*/ 19 w 66"/>
                <a:gd name="T51" fmla="*/ 31 h 57"/>
                <a:gd name="T52" fmla="*/ 20 w 66"/>
                <a:gd name="T53" fmla="*/ 35 h 57"/>
                <a:gd name="T54" fmla="*/ 22 w 66"/>
                <a:gd name="T55" fmla="*/ 38 h 57"/>
                <a:gd name="T56" fmla="*/ 19 w 66"/>
                <a:gd name="T57" fmla="*/ 36 h 57"/>
                <a:gd name="T58" fmla="*/ 16 w 66"/>
                <a:gd name="T59" fmla="*/ 49 h 57"/>
                <a:gd name="T60" fmla="*/ 27 w 66"/>
                <a:gd name="T61" fmla="*/ 53 h 57"/>
                <a:gd name="T62" fmla="*/ 30 w 66"/>
                <a:gd name="T63" fmla="*/ 53 h 57"/>
                <a:gd name="T64" fmla="*/ 33 w 66"/>
                <a:gd name="T65" fmla="*/ 55 h 57"/>
                <a:gd name="T66" fmla="*/ 40 w 66"/>
                <a:gd name="T67" fmla="*/ 54 h 57"/>
                <a:gd name="T68" fmla="*/ 47 w 66"/>
                <a:gd name="T69" fmla="*/ 48 h 57"/>
                <a:gd name="T70" fmla="*/ 57 w 66"/>
                <a:gd name="T71" fmla="*/ 50 h 57"/>
                <a:gd name="T72" fmla="*/ 62 w 66"/>
                <a:gd name="T73" fmla="*/ 47 h 57"/>
                <a:gd name="T74" fmla="*/ 62 w 66"/>
                <a:gd name="T75" fmla="*/ 45 h 57"/>
                <a:gd name="T76" fmla="*/ 59 w 66"/>
                <a:gd name="T77" fmla="*/ 38 h 57"/>
                <a:gd name="T78" fmla="*/ 59 w 66"/>
                <a:gd name="T79" fmla="*/ 34 h 57"/>
                <a:gd name="T80" fmla="*/ 59 w 66"/>
                <a:gd name="T81" fmla="*/ 31 h 57"/>
                <a:gd name="T82" fmla="*/ 59 w 66"/>
                <a:gd name="T83" fmla="*/ 3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66" h="57">
                  <a:moveTo>
                    <a:pt x="59" y="31"/>
                  </a:moveTo>
                  <a:cubicBezTo>
                    <a:pt x="58" y="29"/>
                    <a:pt x="55" y="33"/>
                    <a:pt x="56" y="30"/>
                  </a:cubicBezTo>
                  <a:cubicBezTo>
                    <a:pt x="56" y="29"/>
                    <a:pt x="59" y="24"/>
                    <a:pt x="60" y="24"/>
                  </a:cubicBezTo>
                  <a:cubicBezTo>
                    <a:pt x="61" y="23"/>
                    <a:pt x="62" y="25"/>
                    <a:pt x="63" y="23"/>
                  </a:cubicBezTo>
                  <a:cubicBezTo>
                    <a:pt x="64" y="20"/>
                    <a:pt x="63" y="18"/>
                    <a:pt x="65" y="15"/>
                  </a:cubicBezTo>
                  <a:cubicBezTo>
                    <a:pt x="66" y="13"/>
                    <a:pt x="61" y="13"/>
                    <a:pt x="60" y="13"/>
                  </a:cubicBezTo>
                  <a:cubicBezTo>
                    <a:pt x="58" y="13"/>
                    <a:pt x="57" y="12"/>
                    <a:pt x="57" y="11"/>
                  </a:cubicBezTo>
                  <a:cubicBezTo>
                    <a:pt x="56" y="11"/>
                    <a:pt x="55" y="11"/>
                    <a:pt x="55" y="11"/>
                  </a:cubicBezTo>
                  <a:cubicBezTo>
                    <a:pt x="53" y="11"/>
                    <a:pt x="48" y="9"/>
                    <a:pt x="48" y="7"/>
                  </a:cubicBezTo>
                  <a:cubicBezTo>
                    <a:pt x="47" y="10"/>
                    <a:pt x="44" y="5"/>
                    <a:pt x="43" y="5"/>
                  </a:cubicBezTo>
                  <a:cubicBezTo>
                    <a:pt x="41" y="4"/>
                    <a:pt x="39" y="3"/>
                    <a:pt x="38" y="1"/>
                  </a:cubicBezTo>
                  <a:cubicBezTo>
                    <a:pt x="37" y="0"/>
                    <a:pt x="35" y="0"/>
                    <a:pt x="34" y="1"/>
                  </a:cubicBezTo>
                  <a:cubicBezTo>
                    <a:pt x="33" y="2"/>
                    <a:pt x="32" y="4"/>
                    <a:pt x="33" y="5"/>
                  </a:cubicBezTo>
                  <a:cubicBezTo>
                    <a:pt x="33" y="6"/>
                    <a:pt x="31" y="7"/>
                    <a:pt x="30" y="8"/>
                  </a:cubicBezTo>
                  <a:cubicBezTo>
                    <a:pt x="29" y="8"/>
                    <a:pt x="27" y="8"/>
                    <a:pt x="26" y="10"/>
                  </a:cubicBezTo>
                  <a:cubicBezTo>
                    <a:pt x="26" y="11"/>
                    <a:pt x="25" y="12"/>
                    <a:pt x="24" y="12"/>
                  </a:cubicBezTo>
                  <a:cubicBezTo>
                    <a:pt x="22" y="12"/>
                    <a:pt x="21" y="12"/>
                    <a:pt x="20" y="11"/>
                  </a:cubicBezTo>
                  <a:cubicBezTo>
                    <a:pt x="18" y="11"/>
                    <a:pt x="18" y="10"/>
                    <a:pt x="16" y="10"/>
                  </a:cubicBezTo>
                  <a:cubicBezTo>
                    <a:pt x="14" y="9"/>
                    <a:pt x="20" y="16"/>
                    <a:pt x="16" y="16"/>
                  </a:cubicBezTo>
                  <a:cubicBezTo>
                    <a:pt x="13" y="16"/>
                    <a:pt x="11" y="17"/>
                    <a:pt x="9" y="15"/>
                  </a:cubicBezTo>
                  <a:cubicBezTo>
                    <a:pt x="8" y="14"/>
                    <a:pt x="1" y="16"/>
                    <a:pt x="1" y="17"/>
                  </a:cubicBezTo>
                  <a:cubicBezTo>
                    <a:pt x="1" y="18"/>
                    <a:pt x="4" y="18"/>
                    <a:pt x="2" y="19"/>
                  </a:cubicBezTo>
                  <a:cubicBezTo>
                    <a:pt x="0" y="20"/>
                    <a:pt x="3" y="21"/>
                    <a:pt x="4" y="21"/>
                  </a:cubicBezTo>
                  <a:cubicBezTo>
                    <a:pt x="6" y="22"/>
                    <a:pt x="15" y="23"/>
                    <a:pt x="15" y="25"/>
                  </a:cubicBezTo>
                  <a:cubicBezTo>
                    <a:pt x="15" y="26"/>
                    <a:pt x="13" y="26"/>
                    <a:pt x="14" y="28"/>
                  </a:cubicBezTo>
                  <a:cubicBezTo>
                    <a:pt x="16" y="30"/>
                    <a:pt x="17" y="30"/>
                    <a:pt x="19" y="31"/>
                  </a:cubicBezTo>
                  <a:cubicBezTo>
                    <a:pt x="21" y="32"/>
                    <a:pt x="18" y="34"/>
                    <a:pt x="20" y="35"/>
                  </a:cubicBezTo>
                  <a:cubicBezTo>
                    <a:pt x="20" y="35"/>
                    <a:pt x="22" y="38"/>
                    <a:pt x="22" y="38"/>
                  </a:cubicBezTo>
                  <a:cubicBezTo>
                    <a:pt x="21" y="39"/>
                    <a:pt x="20" y="36"/>
                    <a:pt x="19" y="36"/>
                  </a:cubicBezTo>
                  <a:cubicBezTo>
                    <a:pt x="18" y="36"/>
                    <a:pt x="19" y="48"/>
                    <a:pt x="16" y="49"/>
                  </a:cubicBezTo>
                  <a:cubicBezTo>
                    <a:pt x="19" y="51"/>
                    <a:pt x="23" y="54"/>
                    <a:pt x="27" y="53"/>
                  </a:cubicBezTo>
                  <a:cubicBezTo>
                    <a:pt x="28" y="53"/>
                    <a:pt x="29" y="52"/>
                    <a:pt x="30" y="53"/>
                  </a:cubicBezTo>
                  <a:cubicBezTo>
                    <a:pt x="31" y="53"/>
                    <a:pt x="32" y="54"/>
                    <a:pt x="33" y="55"/>
                  </a:cubicBezTo>
                  <a:cubicBezTo>
                    <a:pt x="35" y="56"/>
                    <a:pt x="41" y="57"/>
                    <a:pt x="40" y="54"/>
                  </a:cubicBezTo>
                  <a:cubicBezTo>
                    <a:pt x="39" y="49"/>
                    <a:pt x="44" y="47"/>
                    <a:pt x="47" y="48"/>
                  </a:cubicBezTo>
                  <a:cubicBezTo>
                    <a:pt x="51" y="49"/>
                    <a:pt x="53" y="52"/>
                    <a:pt x="57" y="50"/>
                  </a:cubicBezTo>
                  <a:cubicBezTo>
                    <a:pt x="59" y="49"/>
                    <a:pt x="60" y="48"/>
                    <a:pt x="62" y="47"/>
                  </a:cubicBezTo>
                  <a:cubicBezTo>
                    <a:pt x="62" y="47"/>
                    <a:pt x="64" y="45"/>
                    <a:pt x="62" y="45"/>
                  </a:cubicBezTo>
                  <a:cubicBezTo>
                    <a:pt x="60" y="44"/>
                    <a:pt x="58" y="40"/>
                    <a:pt x="59" y="38"/>
                  </a:cubicBezTo>
                  <a:cubicBezTo>
                    <a:pt x="61" y="36"/>
                    <a:pt x="60" y="36"/>
                    <a:pt x="59" y="34"/>
                  </a:cubicBezTo>
                  <a:cubicBezTo>
                    <a:pt x="59" y="33"/>
                    <a:pt x="59" y="32"/>
                    <a:pt x="59" y="31"/>
                  </a:cubicBezTo>
                  <a:cubicBezTo>
                    <a:pt x="58" y="30"/>
                    <a:pt x="59" y="32"/>
                    <a:pt x="59" y="31"/>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5" name="Freeform 650"/>
            <p:cNvSpPr>
              <a:spLocks/>
            </p:cNvSpPr>
            <p:nvPr/>
          </p:nvSpPr>
          <p:spPr bwMode="auto">
            <a:xfrm>
              <a:off x="11983632" y="6621615"/>
              <a:ext cx="207006" cy="140163"/>
            </a:xfrm>
            <a:custGeom>
              <a:avLst/>
              <a:gdLst>
                <a:gd name="T0" fmla="*/ 17 w 22"/>
                <a:gd name="T1" fmla="*/ 1 h 15"/>
                <a:gd name="T2" fmla="*/ 9 w 22"/>
                <a:gd name="T3" fmla="*/ 1 h 15"/>
                <a:gd name="T4" fmla="*/ 8 w 22"/>
                <a:gd name="T5" fmla="*/ 2 h 15"/>
                <a:gd name="T6" fmla="*/ 5 w 22"/>
                <a:gd name="T7" fmla="*/ 2 h 15"/>
                <a:gd name="T8" fmla="*/ 3 w 22"/>
                <a:gd name="T9" fmla="*/ 5 h 15"/>
                <a:gd name="T10" fmla="*/ 1 w 22"/>
                <a:gd name="T11" fmla="*/ 9 h 15"/>
                <a:gd name="T12" fmla="*/ 4 w 22"/>
                <a:gd name="T13" fmla="*/ 10 h 15"/>
                <a:gd name="T14" fmla="*/ 7 w 22"/>
                <a:gd name="T15" fmla="*/ 11 h 15"/>
                <a:gd name="T16" fmla="*/ 11 w 22"/>
                <a:gd name="T17" fmla="*/ 10 h 15"/>
                <a:gd name="T18" fmla="*/ 13 w 22"/>
                <a:gd name="T19" fmla="*/ 10 h 15"/>
                <a:gd name="T20" fmla="*/ 16 w 22"/>
                <a:gd name="T21" fmla="*/ 8 h 15"/>
                <a:gd name="T22" fmla="*/ 18 w 22"/>
                <a:gd name="T23" fmla="*/ 9 h 15"/>
                <a:gd name="T24" fmla="*/ 21 w 22"/>
                <a:gd name="T25" fmla="*/ 8 h 15"/>
                <a:gd name="T26" fmla="*/ 22 w 22"/>
                <a:gd name="T27" fmla="*/ 5 h 15"/>
                <a:gd name="T28" fmla="*/ 18 w 22"/>
                <a:gd name="T29" fmla="*/ 4 h 15"/>
                <a:gd name="T30" fmla="*/ 17 w 22"/>
                <a:gd name="T31"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2" h="15">
                  <a:moveTo>
                    <a:pt x="17" y="1"/>
                  </a:moveTo>
                  <a:cubicBezTo>
                    <a:pt x="14" y="0"/>
                    <a:pt x="12" y="1"/>
                    <a:pt x="9" y="1"/>
                  </a:cubicBezTo>
                  <a:cubicBezTo>
                    <a:pt x="7" y="1"/>
                    <a:pt x="9" y="1"/>
                    <a:pt x="8" y="2"/>
                  </a:cubicBezTo>
                  <a:cubicBezTo>
                    <a:pt x="7" y="2"/>
                    <a:pt x="5" y="2"/>
                    <a:pt x="5" y="2"/>
                  </a:cubicBezTo>
                  <a:cubicBezTo>
                    <a:pt x="4" y="2"/>
                    <a:pt x="3" y="5"/>
                    <a:pt x="3" y="5"/>
                  </a:cubicBezTo>
                  <a:cubicBezTo>
                    <a:pt x="2" y="6"/>
                    <a:pt x="0" y="10"/>
                    <a:pt x="1" y="9"/>
                  </a:cubicBezTo>
                  <a:cubicBezTo>
                    <a:pt x="3" y="9"/>
                    <a:pt x="3" y="8"/>
                    <a:pt x="4" y="10"/>
                  </a:cubicBezTo>
                  <a:cubicBezTo>
                    <a:pt x="4" y="12"/>
                    <a:pt x="5" y="11"/>
                    <a:pt x="7" y="11"/>
                  </a:cubicBezTo>
                  <a:cubicBezTo>
                    <a:pt x="8" y="11"/>
                    <a:pt x="10" y="11"/>
                    <a:pt x="11" y="10"/>
                  </a:cubicBezTo>
                  <a:cubicBezTo>
                    <a:pt x="12" y="8"/>
                    <a:pt x="13" y="9"/>
                    <a:pt x="13" y="10"/>
                  </a:cubicBezTo>
                  <a:cubicBezTo>
                    <a:pt x="16" y="15"/>
                    <a:pt x="15" y="8"/>
                    <a:pt x="16" y="8"/>
                  </a:cubicBezTo>
                  <a:cubicBezTo>
                    <a:pt x="17" y="8"/>
                    <a:pt x="17" y="9"/>
                    <a:pt x="18" y="9"/>
                  </a:cubicBezTo>
                  <a:cubicBezTo>
                    <a:pt x="19" y="9"/>
                    <a:pt x="20" y="9"/>
                    <a:pt x="21" y="8"/>
                  </a:cubicBezTo>
                  <a:cubicBezTo>
                    <a:pt x="22" y="7"/>
                    <a:pt x="22" y="7"/>
                    <a:pt x="22" y="5"/>
                  </a:cubicBezTo>
                  <a:cubicBezTo>
                    <a:pt x="22" y="5"/>
                    <a:pt x="19" y="4"/>
                    <a:pt x="18" y="4"/>
                  </a:cubicBezTo>
                  <a:cubicBezTo>
                    <a:pt x="17" y="3"/>
                    <a:pt x="17" y="2"/>
                    <a:pt x="1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6" name="Freeform 651"/>
            <p:cNvSpPr>
              <a:spLocks/>
            </p:cNvSpPr>
            <p:nvPr/>
          </p:nvSpPr>
          <p:spPr bwMode="auto">
            <a:xfrm>
              <a:off x="11808475" y="6395439"/>
              <a:ext cx="194268" cy="121050"/>
            </a:xfrm>
            <a:custGeom>
              <a:avLst/>
              <a:gdLst>
                <a:gd name="T0" fmla="*/ 19 w 21"/>
                <a:gd name="T1" fmla="*/ 9 h 13"/>
                <a:gd name="T2" fmla="*/ 20 w 21"/>
                <a:gd name="T3" fmla="*/ 6 h 13"/>
                <a:gd name="T4" fmla="*/ 18 w 21"/>
                <a:gd name="T5" fmla="*/ 3 h 13"/>
                <a:gd name="T6" fmla="*/ 13 w 21"/>
                <a:gd name="T7" fmla="*/ 0 h 13"/>
                <a:gd name="T8" fmla="*/ 8 w 21"/>
                <a:gd name="T9" fmla="*/ 1 h 13"/>
                <a:gd name="T10" fmla="*/ 3 w 21"/>
                <a:gd name="T11" fmla="*/ 1 h 13"/>
                <a:gd name="T12" fmla="*/ 5 w 21"/>
                <a:gd name="T13" fmla="*/ 6 h 13"/>
                <a:gd name="T14" fmla="*/ 10 w 21"/>
                <a:gd name="T15" fmla="*/ 9 h 13"/>
                <a:gd name="T16" fmla="*/ 12 w 21"/>
                <a:gd name="T17" fmla="*/ 9 h 13"/>
                <a:gd name="T18" fmla="*/ 18 w 21"/>
                <a:gd name="T19" fmla="*/ 13 h 13"/>
                <a:gd name="T20" fmla="*/ 19 w 21"/>
                <a:gd name="T21" fmla="*/ 9 h 13"/>
                <a:gd name="T22" fmla="*/ 19 w 21"/>
                <a:gd name="T23" fmla="*/ 9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 h="13">
                  <a:moveTo>
                    <a:pt x="19" y="9"/>
                  </a:moveTo>
                  <a:cubicBezTo>
                    <a:pt x="18" y="9"/>
                    <a:pt x="21" y="7"/>
                    <a:pt x="20" y="6"/>
                  </a:cubicBezTo>
                  <a:cubicBezTo>
                    <a:pt x="20" y="5"/>
                    <a:pt x="19" y="3"/>
                    <a:pt x="18" y="3"/>
                  </a:cubicBezTo>
                  <a:cubicBezTo>
                    <a:pt x="17" y="2"/>
                    <a:pt x="15" y="0"/>
                    <a:pt x="13" y="0"/>
                  </a:cubicBezTo>
                  <a:cubicBezTo>
                    <a:pt x="11" y="0"/>
                    <a:pt x="10" y="1"/>
                    <a:pt x="8" y="1"/>
                  </a:cubicBezTo>
                  <a:cubicBezTo>
                    <a:pt x="6" y="1"/>
                    <a:pt x="5" y="0"/>
                    <a:pt x="3" y="1"/>
                  </a:cubicBezTo>
                  <a:cubicBezTo>
                    <a:pt x="0" y="3"/>
                    <a:pt x="3" y="5"/>
                    <a:pt x="5" y="6"/>
                  </a:cubicBezTo>
                  <a:cubicBezTo>
                    <a:pt x="7" y="7"/>
                    <a:pt x="8" y="7"/>
                    <a:pt x="10" y="9"/>
                  </a:cubicBezTo>
                  <a:cubicBezTo>
                    <a:pt x="10" y="10"/>
                    <a:pt x="12" y="10"/>
                    <a:pt x="12" y="9"/>
                  </a:cubicBezTo>
                  <a:cubicBezTo>
                    <a:pt x="12" y="10"/>
                    <a:pt x="17" y="13"/>
                    <a:pt x="18" y="13"/>
                  </a:cubicBezTo>
                  <a:cubicBezTo>
                    <a:pt x="18" y="11"/>
                    <a:pt x="18" y="10"/>
                    <a:pt x="19" y="9"/>
                  </a:cubicBezTo>
                  <a:cubicBezTo>
                    <a:pt x="19" y="9"/>
                    <a:pt x="17" y="10"/>
                    <a:pt x="19"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7" name="Freeform 652"/>
            <p:cNvSpPr>
              <a:spLocks/>
            </p:cNvSpPr>
            <p:nvPr/>
          </p:nvSpPr>
          <p:spPr bwMode="auto">
            <a:xfrm>
              <a:off x="11967711" y="6481449"/>
              <a:ext cx="35033" cy="35042"/>
            </a:xfrm>
            <a:custGeom>
              <a:avLst/>
              <a:gdLst>
                <a:gd name="T0" fmla="*/ 2 w 4"/>
                <a:gd name="T1" fmla="*/ 0 h 4"/>
                <a:gd name="T2" fmla="*/ 1 w 4"/>
                <a:gd name="T3" fmla="*/ 3 h 4"/>
                <a:gd name="T4" fmla="*/ 4 w 4"/>
                <a:gd name="T5" fmla="*/ 4 h 4"/>
                <a:gd name="T6" fmla="*/ 2 w 4"/>
                <a:gd name="T7" fmla="*/ 0 h 4"/>
                <a:gd name="T8" fmla="*/ 2 w 4"/>
                <a:gd name="T9" fmla="*/ 0 h 4"/>
              </a:gdLst>
              <a:ahLst/>
              <a:cxnLst>
                <a:cxn ang="0">
                  <a:pos x="T0" y="T1"/>
                </a:cxn>
                <a:cxn ang="0">
                  <a:pos x="T2" y="T3"/>
                </a:cxn>
                <a:cxn ang="0">
                  <a:pos x="T4" y="T5"/>
                </a:cxn>
                <a:cxn ang="0">
                  <a:pos x="T6" y="T7"/>
                </a:cxn>
                <a:cxn ang="0">
                  <a:pos x="T8" y="T9"/>
                </a:cxn>
              </a:cxnLst>
              <a:rect l="0" t="0" r="r" b="b"/>
              <a:pathLst>
                <a:path w="4" h="4">
                  <a:moveTo>
                    <a:pt x="2" y="0"/>
                  </a:moveTo>
                  <a:cubicBezTo>
                    <a:pt x="1" y="0"/>
                    <a:pt x="1" y="2"/>
                    <a:pt x="1" y="3"/>
                  </a:cubicBezTo>
                  <a:cubicBezTo>
                    <a:pt x="1" y="4"/>
                    <a:pt x="3" y="4"/>
                    <a:pt x="4" y="4"/>
                  </a:cubicBezTo>
                  <a:cubicBezTo>
                    <a:pt x="4" y="2"/>
                    <a:pt x="4" y="1"/>
                    <a:pt x="2" y="0"/>
                  </a:cubicBezTo>
                  <a:cubicBezTo>
                    <a:pt x="0" y="1"/>
                    <a:pt x="3" y="1"/>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8" name="Freeform 653"/>
            <p:cNvSpPr>
              <a:spLocks/>
            </p:cNvSpPr>
            <p:nvPr/>
          </p:nvSpPr>
          <p:spPr bwMode="auto">
            <a:xfrm>
              <a:off x="11853061" y="6264832"/>
              <a:ext cx="187902" cy="168837"/>
            </a:xfrm>
            <a:custGeom>
              <a:avLst/>
              <a:gdLst>
                <a:gd name="T0" fmla="*/ 5 w 20"/>
                <a:gd name="T1" fmla="*/ 14 h 18"/>
                <a:gd name="T2" fmla="*/ 14 w 20"/>
                <a:gd name="T3" fmla="*/ 18 h 18"/>
                <a:gd name="T4" fmla="*/ 14 w 20"/>
                <a:gd name="T5" fmla="*/ 13 h 18"/>
                <a:gd name="T6" fmla="*/ 17 w 20"/>
                <a:gd name="T7" fmla="*/ 11 h 18"/>
                <a:gd name="T8" fmla="*/ 18 w 20"/>
                <a:gd name="T9" fmla="*/ 6 h 18"/>
                <a:gd name="T10" fmla="*/ 20 w 20"/>
                <a:gd name="T11" fmla="*/ 5 h 18"/>
                <a:gd name="T12" fmla="*/ 19 w 20"/>
                <a:gd name="T13" fmla="*/ 0 h 18"/>
                <a:gd name="T14" fmla="*/ 15 w 20"/>
                <a:gd name="T15" fmla="*/ 1 h 18"/>
                <a:gd name="T16" fmla="*/ 10 w 20"/>
                <a:gd name="T17" fmla="*/ 3 h 18"/>
                <a:gd name="T18" fmla="*/ 12 w 20"/>
                <a:gd name="T19" fmla="*/ 6 h 18"/>
                <a:gd name="T20" fmla="*/ 10 w 20"/>
                <a:gd name="T21" fmla="*/ 4 h 18"/>
                <a:gd name="T22" fmla="*/ 7 w 20"/>
                <a:gd name="T23" fmla="*/ 6 h 18"/>
                <a:gd name="T24" fmla="*/ 5 w 20"/>
                <a:gd name="T25" fmla="*/ 8 h 18"/>
                <a:gd name="T26" fmla="*/ 5 w 20"/>
                <a:gd name="T27" fmla="*/ 12 h 18"/>
                <a:gd name="T28" fmla="*/ 3 w 20"/>
                <a:gd name="T29" fmla="*/ 12 h 18"/>
                <a:gd name="T30" fmla="*/ 4 w 20"/>
                <a:gd name="T31" fmla="*/ 12 h 18"/>
                <a:gd name="T32" fmla="*/ 3 w 20"/>
                <a:gd name="T33" fmla="*/ 12 h 18"/>
                <a:gd name="T34" fmla="*/ 4 w 20"/>
                <a:gd name="T35" fmla="*/ 14 h 18"/>
                <a:gd name="T36" fmla="*/ 2 w 20"/>
                <a:gd name="T37" fmla="*/ 13 h 18"/>
                <a:gd name="T38" fmla="*/ 3 w 20"/>
                <a:gd name="T39" fmla="*/ 14 h 18"/>
                <a:gd name="T40" fmla="*/ 1 w 20"/>
                <a:gd name="T41" fmla="*/ 14 h 18"/>
                <a:gd name="T42" fmla="*/ 2 w 20"/>
                <a:gd name="T43" fmla="*/ 15 h 18"/>
                <a:gd name="T44" fmla="*/ 0 w 20"/>
                <a:gd name="T45" fmla="*/ 15 h 18"/>
                <a:gd name="T46" fmla="*/ 5 w 20"/>
                <a:gd name="T47" fmla="*/ 14 h 18"/>
                <a:gd name="T48" fmla="*/ 5 w 20"/>
                <a:gd name="T49"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0" h="18">
                  <a:moveTo>
                    <a:pt x="5" y="14"/>
                  </a:moveTo>
                  <a:cubicBezTo>
                    <a:pt x="7" y="12"/>
                    <a:pt x="13" y="16"/>
                    <a:pt x="14" y="18"/>
                  </a:cubicBezTo>
                  <a:cubicBezTo>
                    <a:pt x="15" y="16"/>
                    <a:pt x="15" y="14"/>
                    <a:pt x="14" y="13"/>
                  </a:cubicBezTo>
                  <a:cubicBezTo>
                    <a:pt x="13" y="9"/>
                    <a:pt x="15" y="11"/>
                    <a:pt x="17" y="11"/>
                  </a:cubicBezTo>
                  <a:cubicBezTo>
                    <a:pt x="19" y="10"/>
                    <a:pt x="19" y="8"/>
                    <a:pt x="18" y="6"/>
                  </a:cubicBezTo>
                  <a:cubicBezTo>
                    <a:pt x="18" y="6"/>
                    <a:pt x="20" y="5"/>
                    <a:pt x="20" y="5"/>
                  </a:cubicBezTo>
                  <a:cubicBezTo>
                    <a:pt x="20" y="3"/>
                    <a:pt x="20" y="2"/>
                    <a:pt x="19" y="0"/>
                  </a:cubicBezTo>
                  <a:cubicBezTo>
                    <a:pt x="19" y="0"/>
                    <a:pt x="15" y="1"/>
                    <a:pt x="15" y="1"/>
                  </a:cubicBezTo>
                  <a:cubicBezTo>
                    <a:pt x="13" y="1"/>
                    <a:pt x="12" y="1"/>
                    <a:pt x="10" y="3"/>
                  </a:cubicBezTo>
                  <a:cubicBezTo>
                    <a:pt x="10" y="3"/>
                    <a:pt x="13" y="5"/>
                    <a:pt x="12" y="6"/>
                  </a:cubicBezTo>
                  <a:cubicBezTo>
                    <a:pt x="10" y="8"/>
                    <a:pt x="9" y="4"/>
                    <a:pt x="10" y="4"/>
                  </a:cubicBezTo>
                  <a:cubicBezTo>
                    <a:pt x="10" y="4"/>
                    <a:pt x="7" y="5"/>
                    <a:pt x="7" y="6"/>
                  </a:cubicBezTo>
                  <a:cubicBezTo>
                    <a:pt x="7" y="7"/>
                    <a:pt x="6" y="7"/>
                    <a:pt x="5" y="8"/>
                  </a:cubicBezTo>
                  <a:cubicBezTo>
                    <a:pt x="5" y="9"/>
                    <a:pt x="3" y="12"/>
                    <a:pt x="5" y="12"/>
                  </a:cubicBezTo>
                  <a:cubicBezTo>
                    <a:pt x="5" y="12"/>
                    <a:pt x="4" y="12"/>
                    <a:pt x="3" y="12"/>
                  </a:cubicBezTo>
                  <a:cubicBezTo>
                    <a:pt x="3" y="12"/>
                    <a:pt x="4" y="12"/>
                    <a:pt x="4" y="12"/>
                  </a:cubicBezTo>
                  <a:cubicBezTo>
                    <a:pt x="4" y="12"/>
                    <a:pt x="3" y="12"/>
                    <a:pt x="3" y="12"/>
                  </a:cubicBezTo>
                  <a:cubicBezTo>
                    <a:pt x="2" y="13"/>
                    <a:pt x="4" y="14"/>
                    <a:pt x="4" y="14"/>
                  </a:cubicBezTo>
                  <a:cubicBezTo>
                    <a:pt x="4" y="13"/>
                    <a:pt x="2" y="13"/>
                    <a:pt x="2" y="13"/>
                  </a:cubicBezTo>
                  <a:cubicBezTo>
                    <a:pt x="2" y="13"/>
                    <a:pt x="3" y="14"/>
                    <a:pt x="3" y="14"/>
                  </a:cubicBezTo>
                  <a:cubicBezTo>
                    <a:pt x="3" y="14"/>
                    <a:pt x="2" y="13"/>
                    <a:pt x="1" y="14"/>
                  </a:cubicBezTo>
                  <a:cubicBezTo>
                    <a:pt x="1" y="14"/>
                    <a:pt x="2" y="15"/>
                    <a:pt x="2" y="15"/>
                  </a:cubicBezTo>
                  <a:cubicBezTo>
                    <a:pt x="2" y="14"/>
                    <a:pt x="1" y="14"/>
                    <a:pt x="0" y="15"/>
                  </a:cubicBezTo>
                  <a:cubicBezTo>
                    <a:pt x="1" y="15"/>
                    <a:pt x="4" y="16"/>
                    <a:pt x="5" y="14"/>
                  </a:cubicBezTo>
                  <a:cubicBezTo>
                    <a:pt x="5" y="14"/>
                    <a:pt x="5" y="15"/>
                    <a:pt x="5"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59" name="Freeform 654"/>
            <p:cNvSpPr>
              <a:spLocks/>
            </p:cNvSpPr>
            <p:nvPr/>
          </p:nvSpPr>
          <p:spPr bwMode="auto">
            <a:xfrm>
              <a:off x="12079173" y="5984503"/>
              <a:ext cx="140127" cy="207060"/>
            </a:xfrm>
            <a:custGeom>
              <a:avLst/>
              <a:gdLst>
                <a:gd name="T0" fmla="*/ 10 w 15"/>
                <a:gd name="T1" fmla="*/ 21 h 22"/>
                <a:gd name="T2" fmla="*/ 8 w 15"/>
                <a:gd name="T3" fmla="*/ 17 h 22"/>
                <a:gd name="T4" fmla="*/ 11 w 15"/>
                <a:gd name="T5" fmla="*/ 12 h 22"/>
                <a:gd name="T6" fmla="*/ 11 w 15"/>
                <a:gd name="T7" fmla="*/ 13 h 22"/>
                <a:gd name="T8" fmla="*/ 15 w 15"/>
                <a:gd name="T9" fmla="*/ 10 h 22"/>
                <a:gd name="T10" fmla="*/ 11 w 15"/>
                <a:gd name="T11" fmla="*/ 7 h 22"/>
                <a:gd name="T12" fmla="*/ 10 w 15"/>
                <a:gd name="T13" fmla="*/ 5 h 22"/>
                <a:gd name="T14" fmla="*/ 12 w 15"/>
                <a:gd name="T15" fmla="*/ 4 h 22"/>
                <a:gd name="T16" fmla="*/ 12 w 15"/>
                <a:gd name="T17" fmla="*/ 1 h 22"/>
                <a:gd name="T18" fmla="*/ 11 w 15"/>
                <a:gd name="T19" fmla="*/ 1 h 22"/>
                <a:gd name="T20" fmla="*/ 7 w 15"/>
                <a:gd name="T21" fmla="*/ 4 h 22"/>
                <a:gd name="T22" fmla="*/ 2 w 15"/>
                <a:gd name="T23" fmla="*/ 5 h 22"/>
                <a:gd name="T24" fmla="*/ 4 w 15"/>
                <a:gd name="T25" fmla="*/ 6 h 22"/>
                <a:gd name="T26" fmla="*/ 6 w 15"/>
                <a:gd name="T27" fmla="*/ 8 h 22"/>
                <a:gd name="T28" fmla="*/ 4 w 15"/>
                <a:gd name="T29" fmla="*/ 8 h 22"/>
                <a:gd name="T30" fmla="*/ 2 w 15"/>
                <a:gd name="T31" fmla="*/ 8 h 22"/>
                <a:gd name="T32" fmla="*/ 0 w 15"/>
                <a:gd name="T33" fmla="*/ 9 h 22"/>
                <a:gd name="T34" fmla="*/ 0 w 15"/>
                <a:gd name="T35" fmla="*/ 14 h 22"/>
                <a:gd name="T36" fmla="*/ 2 w 15"/>
                <a:gd name="T37" fmla="*/ 16 h 22"/>
                <a:gd name="T38" fmla="*/ 2 w 15"/>
                <a:gd name="T39" fmla="*/ 20 h 22"/>
                <a:gd name="T40" fmla="*/ 10 w 15"/>
                <a:gd name="T41" fmla="*/ 2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22">
                  <a:moveTo>
                    <a:pt x="10" y="21"/>
                  </a:moveTo>
                  <a:cubicBezTo>
                    <a:pt x="10" y="20"/>
                    <a:pt x="6" y="18"/>
                    <a:pt x="8" y="17"/>
                  </a:cubicBezTo>
                  <a:cubicBezTo>
                    <a:pt x="9" y="16"/>
                    <a:pt x="9" y="13"/>
                    <a:pt x="11" y="12"/>
                  </a:cubicBezTo>
                  <a:cubicBezTo>
                    <a:pt x="11" y="12"/>
                    <a:pt x="11" y="13"/>
                    <a:pt x="11" y="13"/>
                  </a:cubicBezTo>
                  <a:cubicBezTo>
                    <a:pt x="12" y="13"/>
                    <a:pt x="15" y="11"/>
                    <a:pt x="15" y="10"/>
                  </a:cubicBezTo>
                  <a:cubicBezTo>
                    <a:pt x="15" y="9"/>
                    <a:pt x="11" y="9"/>
                    <a:pt x="11" y="7"/>
                  </a:cubicBezTo>
                  <a:cubicBezTo>
                    <a:pt x="11" y="6"/>
                    <a:pt x="10" y="6"/>
                    <a:pt x="10" y="5"/>
                  </a:cubicBezTo>
                  <a:cubicBezTo>
                    <a:pt x="10" y="4"/>
                    <a:pt x="12" y="5"/>
                    <a:pt x="12" y="4"/>
                  </a:cubicBezTo>
                  <a:cubicBezTo>
                    <a:pt x="12" y="3"/>
                    <a:pt x="12" y="2"/>
                    <a:pt x="12" y="1"/>
                  </a:cubicBezTo>
                  <a:cubicBezTo>
                    <a:pt x="12" y="0"/>
                    <a:pt x="12" y="1"/>
                    <a:pt x="11" y="1"/>
                  </a:cubicBezTo>
                  <a:cubicBezTo>
                    <a:pt x="8" y="1"/>
                    <a:pt x="9" y="2"/>
                    <a:pt x="7" y="4"/>
                  </a:cubicBezTo>
                  <a:cubicBezTo>
                    <a:pt x="6" y="5"/>
                    <a:pt x="3" y="3"/>
                    <a:pt x="2" y="5"/>
                  </a:cubicBezTo>
                  <a:cubicBezTo>
                    <a:pt x="0" y="7"/>
                    <a:pt x="3" y="7"/>
                    <a:pt x="4" y="6"/>
                  </a:cubicBezTo>
                  <a:cubicBezTo>
                    <a:pt x="5" y="5"/>
                    <a:pt x="7" y="6"/>
                    <a:pt x="6" y="8"/>
                  </a:cubicBezTo>
                  <a:cubicBezTo>
                    <a:pt x="6" y="7"/>
                    <a:pt x="4" y="6"/>
                    <a:pt x="4" y="8"/>
                  </a:cubicBezTo>
                  <a:cubicBezTo>
                    <a:pt x="3" y="8"/>
                    <a:pt x="2" y="9"/>
                    <a:pt x="2" y="8"/>
                  </a:cubicBezTo>
                  <a:cubicBezTo>
                    <a:pt x="2" y="9"/>
                    <a:pt x="0" y="7"/>
                    <a:pt x="0" y="9"/>
                  </a:cubicBezTo>
                  <a:cubicBezTo>
                    <a:pt x="0" y="11"/>
                    <a:pt x="0" y="12"/>
                    <a:pt x="0" y="14"/>
                  </a:cubicBezTo>
                  <a:cubicBezTo>
                    <a:pt x="1" y="15"/>
                    <a:pt x="2" y="15"/>
                    <a:pt x="2" y="16"/>
                  </a:cubicBezTo>
                  <a:cubicBezTo>
                    <a:pt x="3" y="18"/>
                    <a:pt x="1" y="19"/>
                    <a:pt x="2" y="20"/>
                  </a:cubicBezTo>
                  <a:cubicBezTo>
                    <a:pt x="4" y="22"/>
                    <a:pt x="8" y="21"/>
                    <a:pt x="10" y="2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0" name="Freeform 655"/>
            <p:cNvSpPr>
              <a:spLocks/>
            </p:cNvSpPr>
            <p:nvPr/>
          </p:nvSpPr>
          <p:spPr bwMode="auto">
            <a:xfrm>
              <a:off x="11977264" y="6172454"/>
              <a:ext cx="417198" cy="484203"/>
            </a:xfrm>
            <a:custGeom>
              <a:avLst/>
              <a:gdLst>
                <a:gd name="T0" fmla="*/ 44 w 45"/>
                <a:gd name="T1" fmla="*/ 24 h 52"/>
                <a:gd name="T2" fmla="*/ 43 w 45"/>
                <a:gd name="T3" fmla="*/ 18 h 52"/>
                <a:gd name="T4" fmla="*/ 42 w 45"/>
                <a:gd name="T5" fmla="*/ 12 h 52"/>
                <a:gd name="T6" fmla="*/ 41 w 45"/>
                <a:gd name="T7" fmla="*/ 7 h 52"/>
                <a:gd name="T8" fmla="*/ 38 w 45"/>
                <a:gd name="T9" fmla="*/ 4 h 52"/>
                <a:gd name="T10" fmla="*/ 38 w 45"/>
                <a:gd name="T11" fmla="*/ 2 h 52"/>
                <a:gd name="T12" fmla="*/ 37 w 45"/>
                <a:gd name="T13" fmla="*/ 5 h 52"/>
                <a:gd name="T14" fmla="*/ 33 w 45"/>
                <a:gd name="T15" fmla="*/ 4 h 52"/>
                <a:gd name="T16" fmla="*/ 25 w 45"/>
                <a:gd name="T17" fmla="*/ 7 h 52"/>
                <a:gd name="T18" fmla="*/ 26 w 45"/>
                <a:gd name="T19" fmla="*/ 4 h 52"/>
                <a:gd name="T20" fmla="*/ 21 w 45"/>
                <a:gd name="T21" fmla="*/ 4 h 52"/>
                <a:gd name="T22" fmla="*/ 20 w 45"/>
                <a:gd name="T23" fmla="*/ 1 h 52"/>
                <a:gd name="T24" fmla="*/ 13 w 45"/>
                <a:gd name="T25" fmla="*/ 0 h 52"/>
                <a:gd name="T26" fmla="*/ 15 w 45"/>
                <a:gd name="T27" fmla="*/ 3 h 52"/>
                <a:gd name="T28" fmla="*/ 15 w 45"/>
                <a:gd name="T29" fmla="*/ 6 h 52"/>
                <a:gd name="T30" fmla="*/ 17 w 45"/>
                <a:gd name="T31" fmla="*/ 7 h 52"/>
                <a:gd name="T32" fmla="*/ 20 w 45"/>
                <a:gd name="T33" fmla="*/ 9 h 52"/>
                <a:gd name="T34" fmla="*/ 15 w 45"/>
                <a:gd name="T35" fmla="*/ 8 h 52"/>
                <a:gd name="T36" fmla="*/ 14 w 45"/>
                <a:gd name="T37" fmla="*/ 8 h 52"/>
                <a:gd name="T38" fmla="*/ 13 w 45"/>
                <a:gd name="T39" fmla="*/ 10 h 52"/>
                <a:gd name="T40" fmla="*/ 6 w 45"/>
                <a:gd name="T41" fmla="*/ 10 h 52"/>
                <a:gd name="T42" fmla="*/ 6 w 45"/>
                <a:gd name="T43" fmla="*/ 15 h 52"/>
                <a:gd name="T44" fmla="*/ 6 w 45"/>
                <a:gd name="T45" fmla="*/ 17 h 52"/>
                <a:gd name="T46" fmla="*/ 1 w 45"/>
                <a:gd name="T47" fmla="*/ 22 h 52"/>
                <a:gd name="T48" fmla="*/ 2 w 45"/>
                <a:gd name="T49" fmla="*/ 26 h 52"/>
                <a:gd name="T50" fmla="*/ 2 w 45"/>
                <a:gd name="T51" fmla="*/ 30 h 52"/>
                <a:gd name="T52" fmla="*/ 1 w 45"/>
                <a:gd name="T53" fmla="*/ 33 h 52"/>
                <a:gd name="T54" fmla="*/ 3 w 45"/>
                <a:gd name="T55" fmla="*/ 37 h 52"/>
                <a:gd name="T56" fmla="*/ 11 w 45"/>
                <a:gd name="T57" fmla="*/ 40 h 52"/>
                <a:gd name="T58" fmla="*/ 9 w 45"/>
                <a:gd name="T59" fmla="*/ 49 h 52"/>
                <a:gd name="T60" fmla="*/ 19 w 45"/>
                <a:gd name="T61" fmla="*/ 49 h 52"/>
                <a:gd name="T62" fmla="*/ 23 w 45"/>
                <a:gd name="T63" fmla="*/ 51 h 52"/>
                <a:gd name="T64" fmla="*/ 26 w 45"/>
                <a:gd name="T65" fmla="*/ 50 h 52"/>
                <a:gd name="T66" fmla="*/ 33 w 45"/>
                <a:gd name="T67" fmla="*/ 49 h 52"/>
                <a:gd name="T68" fmla="*/ 36 w 45"/>
                <a:gd name="T69" fmla="*/ 49 h 52"/>
                <a:gd name="T70" fmla="*/ 36 w 45"/>
                <a:gd name="T71" fmla="*/ 45 h 52"/>
                <a:gd name="T72" fmla="*/ 40 w 45"/>
                <a:gd name="T73" fmla="*/ 43 h 52"/>
                <a:gd name="T74" fmla="*/ 35 w 45"/>
                <a:gd name="T75" fmla="*/ 37 h 52"/>
                <a:gd name="T76" fmla="*/ 32 w 45"/>
                <a:gd name="T77" fmla="*/ 31 h 52"/>
                <a:gd name="T78" fmla="*/ 41 w 45"/>
                <a:gd name="T79" fmla="*/ 26 h 52"/>
                <a:gd name="T80" fmla="*/ 44 w 45"/>
                <a:gd name="T81" fmla="*/ 28 h 52"/>
                <a:gd name="T82" fmla="*/ 44 w 45"/>
                <a:gd name="T83" fmla="*/ 24 h 52"/>
                <a:gd name="T84" fmla="*/ 44 w 45"/>
                <a:gd name="T85" fmla="*/ 24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5" h="52">
                  <a:moveTo>
                    <a:pt x="44" y="24"/>
                  </a:moveTo>
                  <a:cubicBezTo>
                    <a:pt x="43" y="22"/>
                    <a:pt x="43" y="20"/>
                    <a:pt x="43" y="18"/>
                  </a:cubicBezTo>
                  <a:cubicBezTo>
                    <a:pt x="42" y="16"/>
                    <a:pt x="41" y="15"/>
                    <a:pt x="42" y="12"/>
                  </a:cubicBezTo>
                  <a:cubicBezTo>
                    <a:pt x="43" y="10"/>
                    <a:pt x="42" y="8"/>
                    <a:pt x="41" y="7"/>
                  </a:cubicBezTo>
                  <a:cubicBezTo>
                    <a:pt x="40" y="6"/>
                    <a:pt x="38" y="5"/>
                    <a:pt x="38" y="4"/>
                  </a:cubicBezTo>
                  <a:cubicBezTo>
                    <a:pt x="38" y="4"/>
                    <a:pt x="39" y="3"/>
                    <a:pt x="38" y="2"/>
                  </a:cubicBezTo>
                  <a:cubicBezTo>
                    <a:pt x="37" y="2"/>
                    <a:pt x="37" y="5"/>
                    <a:pt x="37" y="5"/>
                  </a:cubicBezTo>
                  <a:cubicBezTo>
                    <a:pt x="35" y="5"/>
                    <a:pt x="35" y="4"/>
                    <a:pt x="33" y="4"/>
                  </a:cubicBezTo>
                  <a:cubicBezTo>
                    <a:pt x="31" y="5"/>
                    <a:pt x="28" y="7"/>
                    <a:pt x="25" y="7"/>
                  </a:cubicBezTo>
                  <a:cubicBezTo>
                    <a:pt x="24" y="6"/>
                    <a:pt x="26" y="5"/>
                    <a:pt x="26" y="4"/>
                  </a:cubicBezTo>
                  <a:cubicBezTo>
                    <a:pt x="24" y="4"/>
                    <a:pt x="23" y="5"/>
                    <a:pt x="21" y="4"/>
                  </a:cubicBezTo>
                  <a:cubicBezTo>
                    <a:pt x="20" y="3"/>
                    <a:pt x="23" y="1"/>
                    <a:pt x="20" y="1"/>
                  </a:cubicBezTo>
                  <a:cubicBezTo>
                    <a:pt x="18" y="1"/>
                    <a:pt x="16" y="1"/>
                    <a:pt x="13" y="0"/>
                  </a:cubicBezTo>
                  <a:cubicBezTo>
                    <a:pt x="14" y="1"/>
                    <a:pt x="15" y="1"/>
                    <a:pt x="15" y="3"/>
                  </a:cubicBezTo>
                  <a:cubicBezTo>
                    <a:pt x="14" y="4"/>
                    <a:pt x="14" y="4"/>
                    <a:pt x="15" y="6"/>
                  </a:cubicBezTo>
                  <a:cubicBezTo>
                    <a:pt x="15" y="8"/>
                    <a:pt x="15" y="7"/>
                    <a:pt x="17" y="7"/>
                  </a:cubicBezTo>
                  <a:cubicBezTo>
                    <a:pt x="18" y="7"/>
                    <a:pt x="19" y="8"/>
                    <a:pt x="20" y="9"/>
                  </a:cubicBezTo>
                  <a:cubicBezTo>
                    <a:pt x="19" y="8"/>
                    <a:pt x="16" y="8"/>
                    <a:pt x="15" y="8"/>
                  </a:cubicBezTo>
                  <a:cubicBezTo>
                    <a:pt x="15" y="8"/>
                    <a:pt x="14" y="8"/>
                    <a:pt x="14" y="8"/>
                  </a:cubicBezTo>
                  <a:cubicBezTo>
                    <a:pt x="13" y="9"/>
                    <a:pt x="14" y="10"/>
                    <a:pt x="13" y="10"/>
                  </a:cubicBezTo>
                  <a:cubicBezTo>
                    <a:pt x="11" y="11"/>
                    <a:pt x="7" y="6"/>
                    <a:pt x="6" y="10"/>
                  </a:cubicBezTo>
                  <a:cubicBezTo>
                    <a:pt x="7" y="12"/>
                    <a:pt x="8" y="14"/>
                    <a:pt x="6" y="15"/>
                  </a:cubicBezTo>
                  <a:cubicBezTo>
                    <a:pt x="5" y="17"/>
                    <a:pt x="5" y="15"/>
                    <a:pt x="6" y="17"/>
                  </a:cubicBezTo>
                  <a:cubicBezTo>
                    <a:pt x="6" y="22"/>
                    <a:pt x="0" y="20"/>
                    <a:pt x="1" y="22"/>
                  </a:cubicBezTo>
                  <a:cubicBezTo>
                    <a:pt x="1" y="23"/>
                    <a:pt x="2" y="24"/>
                    <a:pt x="2" y="26"/>
                  </a:cubicBezTo>
                  <a:cubicBezTo>
                    <a:pt x="2" y="28"/>
                    <a:pt x="1" y="28"/>
                    <a:pt x="2" y="30"/>
                  </a:cubicBezTo>
                  <a:cubicBezTo>
                    <a:pt x="3" y="31"/>
                    <a:pt x="0" y="33"/>
                    <a:pt x="1" y="33"/>
                  </a:cubicBezTo>
                  <a:cubicBezTo>
                    <a:pt x="3" y="34"/>
                    <a:pt x="2" y="36"/>
                    <a:pt x="3" y="37"/>
                  </a:cubicBezTo>
                  <a:cubicBezTo>
                    <a:pt x="4" y="40"/>
                    <a:pt x="8" y="39"/>
                    <a:pt x="11" y="40"/>
                  </a:cubicBezTo>
                  <a:cubicBezTo>
                    <a:pt x="11" y="40"/>
                    <a:pt x="9" y="48"/>
                    <a:pt x="9" y="49"/>
                  </a:cubicBezTo>
                  <a:cubicBezTo>
                    <a:pt x="13" y="49"/>
                    <a:pt x="15" y="48"/>
                    <a:pt x="19" y="49"/>
                  </a:cubicBezTo>
                  <a:cubicBezTo>
                    <a:pt x="19" y="49"/>
                    <a:pt x="23" y="52"/>
                    <a:pt x="23" y="51"/>
                  </a:cubicBezTo>
                  <a:cubicBezTo>
                    <a:pt x="24" y="49"/>
                    <a:pt x="25" y="49"/>
                    <a:pt x="26" y="50"/>
                  </a:cubicBezTo>
                  <a:cubicBezTo>
                    <a:pt x="27" y="51"/>
                    <a:pt x="32" y="48"/>
                    <a:pt x="33" y="49"/>
                  </a:cubicBezTo>
                  <a:cubicBezTo>
                    <a:pt x="33" y="49"/>
                    <a:pt x="37" y="50"/>
                    <a:pt x="36" y="49"/>
                  </a:cubicBezTo>
                  <a:cubicBezTo>
                    <a:pt x="35" y="46"/>
                    <a:pt x="34" y="46"/>
                    <a:pt x="36" y="45"/>
                  </a:cubicBezTo>
                  <a:cubicBezTo>
                    <a:pt x="38" y="43"/>
                    <a:pt x="38" y="43"/>
                    <a:pt x="40" y="43"/>
                  </a:cubicBezTo>
                  <a:cubicBezTo>
                    <a:pt x="41" y="42"/>
                    <a:pt x="36" y="38"/>
                    <a:pt x="35" y="37"/>
                  </a:cubicBezTo>
                  <a:cubicBezTo>
                    <a:pt x="34" y="37"/>
                    <a:pt x="31" y="32"/>
                    <a:pt x="32" y="31"/>
                  </a:cubicBezTo>
                  <a:cubicBezTo>
                    <a:pt x="36" y="30"/>
                    <a:pt x="38" y="29"/>
                    <a:pt x="41" y="26"/>
                  </a:cubicBezTo>
                  <a:cubicBezTo>
                    <a:pt x="42" y="25"/>
                    <a:pt x="43" y="29"/>
                    <a:pt x="44" y="28"/>
                  </a:cubicBezTo>
                  <a:cubicBezTo>
                    <a:pt x="45" y="27"/>
                    <a:pt x="45" y="25"/>
                    <a:pt x="44" y="24"/>
                  </a:cubicBezTo>
                  <a:cubicBezTo>
                    <a:pt x="44" y="23"/>
                    <a:pt x="44" y="24"/>
                    <a:pt x="44" y="2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1" name="Freeform 656"/>
            <p:cNvSpPr>
              <a:spLocks/>
            </p:cNvSpPr>
            <p:nvPr/>
          </p:nvSpPr>
          <p:spPr bwMode="auto">
            <a:xfrm>
              <a:off x="12712935" y="6322173"/>
              <a:ext cx="831212" cy="493761"/>
            </a:xfrm>
            <a:custGeom>
              <a:avLst/>
              <a:gdLst>
                <a:gd name="T0" fmla="*/ 0 w 89"/>
                <a:gd name="T1" fmla="*/ 27 h 53"/>
                <a:gd name="T2" fmla="*/ 9 w 89"/>
                <a:gd name="T3" fmla="*/ 30 h 53"/>
                <a:gd name="T4" fmla="*/ 16 w 89"/>
                <a:gd name="T5" fmla="*/ 31 h 53"/>
                <a:gd name="T6" fmla="*/ 22 w 89"/>
                <a:gd name="T7" fmla="*/ 28 h 53"/>
                <a:gd name="T8" fmla="*/ 33 w 89"/>
                <a:gd name="T9" fmla="*/ 30 h 53"/>
                <a:gd name="T10" fmla="*/ 40 w 89"/>
                <a:gd name="T11" fmla="*/ 41 h 53"/>
                <a:gd name="T12" fmla="*/ 44 w 89"/>
                <a:gd name="T13" fmla="*/ 38 h 53"/>
                <a:gd name="T14" fmla="*/ 47 w 89"/>
                <a:gd name="T15" fmla="*/ 41 h 53"/>
                <a:gd name="T16" fmla="*/ 57 w 89"/>
                <a:gd name="T17" fmla="*/ 42 h 53"/>
                <a:gd name="T18" fmla="*/ 51 w 89"/>
                <a:gd name="T19" fmla="*/ 46 h 53"/>
                <a:gd name="T20" fmla="*/ 55 w 89"/>
                <a:gd name="T21" fmla="*/ 49 h 53"/>
                <a:gd name="T22" fmla="*/ 59 w 89"/>
                <a:gd name="T23" fmla="*/ 51 h 53"/>
                <a:gd name="T24" fmla="*/ 67 w 89"/>
                <a:gd name="T25" fmla="*/ 48 h 53"/>
                <a:gd name="T26" fmla="*/ 72 w 89"/>
                <a:gd name="T27" fmla="*/ 46 h 53"/>
                <a:gd name="T28" fmla="*/ 68 w 89"/>
                <a:gd name="T29" fmla="*/ 46 h 53"/>
                <a:gd name="T30" fmla="*/ 63 w 89"/>
                <a:gd name="T31" fmla="*/ 44 h 53"/>
                <a:gd name="T32" fmla="*/ 72 w 89"/>
                <a:gd name="T33" fmla="*/ 38 h 53"/>
                <a:gd name="T34" fmla="*/ 78 w 89"/>
                <a:gd name="T35" fmla="*/ 35 h 53"/>
                <a:gd name="T36" fmla="*/ 84 w 89"/>
                <a:gd name="T37" fmla="*/ 31 h 53"/>
                <a:gd name="T38" fmla="*/ 87 w 89"/>
                <a:gd name="T39" fmla="*/ 28 h 53"/>
                <a:gd name="T40" fmla="*/ 86 w 89"/>
                <a:gd name="T41" fmla="*/ 26 h 53"/>
                <a:gd name="T42" fmla="*/ 88 w 89"/>
                <a:gd name="T43" fmla="*/ 25 h 53"/>
                <a:gd name="T44" fmla="*/ 86 w 89"/>
                <a:gd name="T45" fmla="*/ 24 h 53"/>
                <a:gd name="T46" fmla="*/ 88 w 89"/>
                <a:gd name="T47" fmla="*/ 21 h 53"/>
                <a:gd name="T48" fmla="*/ 85 w 89"/>
                <a:gd name="T49" fmla="*/ 19 h 53"/>
                <a:gd name="T50" fmla="*/ 82 w 89"/>
                <a:gd name="T51" fmla="*/ 18 h 53"/>
                <a:gd name="T52" fmla="*/ 78 w 89"/>
                <a:gd name="T53" fmla="*/ 18 h 53"/>
                <a:gd name="T54" fmla="*/ 75 w 89"/>
                <a:gd name="T55" fmla="*/ 15 h 53"/>
                <a:gd name="T56" fmla="*/ 72 w 89"/>
                <a:gd name="T57" fmla="*/ 17 h 53"/>
                <a:gd name="T58" fmla="*/ 69 w 89"/>
                <a:gd name="T59" fmla="*/ 14 h 53"/>
                <a:gd name="T60" fmla="*/ 65 w 89"/>
                <a:gd name="T61" fmla="*/ 14 h 53"/>
                <a:gd name="T62" fmla="*/ 64 w 89"/>
                <a:gd name="T63" fmla="*/ 10 h 53"/>
                <a:gd name="T64" fmla="*/ 60 w 89"/>
                <a:gd name="T65" fmla="*/ 9 h 53"/>
                <a:gd name="T66" fmla="*/ 60 w 89"/>
                <a:gd name="T67" fmla="*/ 5 h 53"/>
                <a:gd name="T68" fmla="*/ 58 w 89"/>
                <a:gd name="T69" fmla="*/ 2 h 53"/>
                <a:gd name="T70" fmla="*/ 53 w 89"/>
                <a:gd name="T71" fmla="*/ 1 h 53"/>
                <a:gd name="T72" fmla="*/ 47 w 89"/>
                <a:gd name="T73" fmla="*/ 2 h 53"/>
                <a:gd name="T74" fmla="*/ 43 w 89"/>
                <a:gd name="T75" fmla="*/ 3 h 53"/>
                <a:gd name="T76" fmla="*/ 41 w 89"/>
                <a:gd name="T77" fmla="*/ 9 h 53"/>
                <a:gd name="T78" fmla="*/ 38 w 89"/>
                <a:gd name="T79" fmla="*/ 7 h 53"/>
                <a:gd name="T80" fmla="*/ 36 w 89"/>
                <a:gd name="T81" fmla="*/ 8 h 53"/>
                <a:gd name="T82" fmla="*/ 34 w 89"/>
                <a:gd name="T83" fmla="*/ 6 h 53"/>
                <a:gd name="T84" fmla="*/ 31 w 89"/>
                <a:gd name="T85" fmla="*/ 7 h 53"/>
                <a:gd name="T86" fmla="*/ 29 w 89"/>
                <a:gd name="T87" fmla="*/ 6 h 53"/>
                <a:gd name="T88" fmla="*/ 28 w 89"/>
                <a:gd name="T89" fmla="*/ 8 h 53"/>
                <a:gd name="T90" fmla="*/ 21 w 89"/>
                <a:gd name="T91" fmla="*/ 5 h 53"/>
                <a:gd name="T92" fmla="*/ 12 w 89"/>
                <a:gd name="T93" fmla="*/ 4 h 53"/>
                <a:gd name="T94" fmla="*/ 6 w 89"/>
                <a:gd name="T95" fmla="*/ 6 h 53"/>
                <a:gd name="T96" fmla="*/ 9 w 89"/>
                <a:gd name="T97" fmla="*/ 11 h 53"/>
                <a:gd name="T98" fmla="*/ 10 w 89"/>
                <a:gd name="T99" fmla="*/ 14 h 53"/>
                <a:gd name="T100" fmla="*/ 5 w 89"/>
                <a:gd name="T101" fmla="*/ 16 h 53"/>
                <a:gd name="T102" fmla="*/ 2 w 89"/>
                <a:gd name="T103" fmla="*/ 23 h 53"/>
                <a:gd name="T104" fmla="*/ 0 w 89"/>
                <a:gd name="T105" fmla="*/ 2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89" h="53">
                  <a:moveTo>
                    <a:pt x="0" y="27"/>
                  </a:moveTo>
                  <a:cubicBezTo>
                    <a:pt x="0" y="30"/>
                    <a:pt x="7" y="30"/>
                    <a:pt x="9" y="30"/>
                  </a:cubicBezTo>
                  <a:cubicBezTo>
                    <a:pt x="11" y="30"/>
                    <a:pt x="13" y="32"/>
                    <a:pt x="16" y="31"/>
                  </a:cubicBezTo>
                  <a:cubicBezTo>
                    <a:pt x="17" y="29"/>
                    <a:pt x="20" y="28"/>
                    <a:pt x="22" y="28"/>
                  </a:cubicBezTo>
                  <a:cubicBezTo>
                    <a:pt x="25" y="26"/>
                    <a:pt x="31" y="28"/>
                    <a:pt x="33" y="30"/>
                  </a:cubicBezTo>
                  <a:cubicBezTo>
                    <a:pt x="36" y="34"/>
                    <a:pt x="37" y="38"/>
                    <a:pt x="40" y="41"/>
                  </a:cubicBezTo>
                  <a:cubicBezTo>
                    <a:pt x="42" y="40"/>
                    <a:pt x="42" y="39"/>
                    <a:pt x="44" y="38"/>
                  </a:cubicBezTo>
                  <a:cubicBezTo>
                    <a:pt x="46" y="38"/>
                    <a:pt x="46" y="40"/>
                    <a:pt x="47" y="41"/>
                  </a:cubicBezTo>
                  <a:cubicBezTo>
                    <a:pt x="48" y="42"/>
                    <a:pt x="57" y="43"/>
                    <a:pt x="57" y="42"/>
                  </a:cubicBezTo>
                  <a:cubicBezTo>
                    <a:pt x="57" y="43"/>
                    <a:pt x="51" y="45"/>
                    <a:pt x="51" y="46"/>
                  </a:cubicBezTo>
                  <a:cubicBezTo>
                    <a:pt x="52" y="47"/>
                    <a:pt x="56" y="46"/>
                    <a:pt x="55" y="49"/>
                  </a:cubicBezTo>
                  <a:cubicBezTo>
                    <a:pt x="54" y="51"/>
                    <a:pt x="57" y="53"/>
                    <a:pt x="59" y="51"/>
                  </a:cubicBezTo>
                  <a:cubicBezTo>
                    <a:pt x="61" y="50"/>
                    <a:pt x="64" y="48"/>
                    <a:pt x="67" y="48"/>
                  </a:cubicBezTo>
                  <a:cubicBezTo>
                    <a:pt x="70" y="48"/>
                    <a:pt x="71" y="48"/>
                    <a:pt x="72" y="46"/>
                  </a:cubicBezTo>
                  <a:cubicBezTo>
                    <a:pt x="72" y="46"/>
                    <a:pt x="69" y="46"/>
                    <a:pt x="68" y="46"/>
                  </a:cubicBezTo>
                  <a:cubicBezTo>
                    <a:pt x="66" y="46"/>
                    <a:pt x="64" y="47"/>
                    <a:pt x="63" y="44"/>
                  </a:cubicBezTo>
                  <a:cubicBezTo>
                    <a:pt x="60" y="40"/>
                    <a:pt x="70" y="38"/>
                    <a:pt x="72" y="38"/>
                  </a:cubicBezTo>
                  <a:cubicBezTo>
                    <a:pt x="74" y="37"/>
                    <a:pt x="76" y="36"/>
                    <a:pt x="78" y="35"/>
                  </a:cubicBezTo>
                  <a:cubicBezTo>
                    <a:pt x="79" y="33"/>
                    <a:pt x="81" y="31"/>
                    <a:pt x="84" y="31"/>
                  </a:cubicBezTo>
                  <a:cubicBezTo>
                    <a:pt x="85" y="31"/>
                    <a:pt x="87" y="31"/>
                    <a:pt x="87" y="28"/>
                  </a:cubicBezTo>
                  <a:cubicBezTo>
                    <a:pt x="87" y="27"/>
                    <a:pt x="86" y="27"/>
                    <a:pt x="86" y="26"/>
                  </a:cubicBezTo>
                  <a:cubicBezTo>
                    <a:pt x="86" y="25"/>
                    <a:pt x="88" y="25"/>
                    <a:pt x="88" y="25"/>
                  </a:cubicBezTo>
                  <a:cubicBezTo>
                    <a:pt x="88" y="25"/>
                    <a:pt x="86" y="24"/>
                    <a:pt x="86" y="24"/>
                  </a:cubicBezTo>
                  <a:cubicBezTo>
                    <a:pt x="86" y="23"/>
                    <a:pt x="89" y="23"/>
                    <a:pt x="88" y="21"/>
                  </a:cubicBezTo>
                  <a:cubicBezTo>
                    <a:pt x="88" y="21"/>
                    <a:pt x="86" y="20"/>
                    <a:pt x="85" y="19"/>
                  </a:cubicBezTo>
                  <a:cubicBezTo>
                    <a:pt x="84" y="18"/>
                    <a:pt x="83" y="20"/>
                    <a:pt x="82" y="18"/>
                  </a:cubicBezTo>
                  <a:cubicBezTo>
                    <a:pt x="81" y="17"/>
                    <a:pt x="80" y="17"/>
                    <a:pt x="78" y="18"/>
                  </a:cubicBezTo>
                  <a:cubicBezTo>
                    <a:pt x="77" y="18"/>
                    <a:pt x="76" y="15"/>
                    <a:pt x="75" y="15"/>
                  </a:cubicBezTo>
                  <a:cubicBezTo>
                    <a:pt x="74" y="14"/>
                    <a:pt x="73" y="16"/>
                    <a:pt x="72" y="17"/>
                  </a:cubicBezTo>
                  <a:cubicBezTo>
                    <a:pt x="71" y="17"/>
                    <a:pt x="70" y="14"/>
                    <a:pt x="69" y="14"/>
                  </a:cubicBezTo>
                  <a:cubicBezTo>
                    <a:pt x="68" y="14"/>
                    <a:pt x="65" y="15"/>
                    <a:pt x="65" y="14"/>
                  </a:cubicBezTo>
                  <a:cubicBezTo>
                    <a:pt x="65" y="13"/>
                    <a:pt x="65" y="11"/>
                    <a:pt x="64" y="10"/>
                  </a:cubicBezTo>
                  <a:cubicBezTo>
                    <a:pt x="63" y="9"/>
                    <a:pt x="61" y="10"/>
                    <a:pt x="60" y="9"/>
                  </a:cubicBezTo>
                  <a:cubicBezTo>
                    <a:pt x="59" y="8"/>
                    <a:pt x="58" y="6"/>
                    <a:pt x="60" y="5"/>
                  </a:cubicBezTo>
                  <a:cubicBezTo>
                    <a:pt x="61" y="5"/>
                    <a:pt x="59" y="2"/>
                    <a:pt x="58" y="2"/>
                  </a:cubicBezTo>
                  <a:cubicBezTo>
                    <a:pt x="57" y="1"/>
                    <a:pt x="54" y="2"/>
                    <a:pt x="53" y="1"/>
                  </a:cubicBezTo>
                  <a:cubicBezTo>
                    <a:pt x="50" y="0"/>
                    <a:pt x="50" y="6"/>
                    <a:pt x="47" y="2"/>
                  </a:cubicBezTo>
                  <a:cubicBezTo>
                    <a:pt x="46" y="2"/>
                    <a:pt x="44" y="3"/>
                    <a:pt x="43" y="3"/>
                  </a:cubicBezTo>
                  <a:cubicBezTo>
                    <a:pt x="41" y="4"/>
                    <a:pt x="42" y="9"/>
                    <a:pt x="41" y="9"/>
                  </a:cubicBezTo>
                  <a:cubicBezTo>
                    <a:pt x="40" y="9"/>
                    <a:pt x="39" y="7"/>
                    <a:pt x="38" y="7"/>
                  </a:cubicBezTo>
                  <a:cubicBezTo>
                    <a:pt x="38" y="7"/>
                    <a:pt x="37" y="8"/>
                    <a:pt x="36" y="8"/>
                  </a:cubicBezTo>
                  <a:cubicBezTo>
                    <a:pt x="35" y="8"/>
                    <a:pt x="34" y="7"/>
                    <a:pt x="34" y="6"/>
                  </a:cubicBezTo>
                  <a:cubicBezTo>
                    <a:pt x="34" y="5"/>
                    <a:pt x="32" y="7"/>
                    <a:pt x="31" y="7"/>
                  </a:cubicBezTo>
                  <a:cubicBezTo>
                    <a:pt x="30" y="7"/>
                    <a:pt x="30" y="6"/>
                    <a:pt x="29" y="6"/>
                  </a:cubicBezTo>
                  <a:cubicBezTo>
                    <a:pt x="28" y="6"/>
                    <a:pt x="28" y="7"/>
                    <a:pt x="28" y="8"/>
                  </a:cubicBezTo>
                  <a:cubicBezTo>
                    <a:pt x="28" y="8"/>
                    <a:pt x="21" y="5"/>
                    <a:pt x="21" y="5"/>
                  </a:cubicBezTo>
                  <a:cubicBezTo>
                    <a:pt x="18" y="4"/>
                    <a:pt x="15" y="4"/>
                    <a:pt x="12" y="4"/>
                  </a:cubicBezTo>
                  <a:cubicBezTo>
                    <a:pt x="10" y="4"/>
                    <a:pt x="9" y="6"/>
                    <a:pt x="6" y="6"/>
                  </a:cubicBezTo>
                  <a:cubicBezTo>
                    <a:pt x="6" y="9"/>
                    <a:pt x="9" y="9"/>
                    <a:pt x="9" y="11"/>
                  </a:cubicBezTo>
                  <a:cubicBezTo>
                    <a:pt x="9" y="12"/>
                    <a:pt x="10" y="13"/>
                    <a:pt x="10" y="14"/>
                  </a:cubicBezTo>
                  <a:cubicBezTo>
                    <a:pt x="9" y="15"/>
                    <a:pt x="6" y="15"/>
                    <a:pt x="5" y="16"/>
                  </a:cubicBezTo>
                  <a:cubicBezTo>
                    <a:pt x="2" y="18"/>
                    <a:pt x="3" y="20"/>
                    <a:pt x="2" y="23"/>
                  </a:cubicBezTo>
                  <a:cubicBezTo>
                    <a:pt x="2" y="25"/>
                    <a:pt x="1" y="26"/>
                    <a:pt x="0" y="2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2" name="Freeform 657"/>
            <p:cNvSpPr>
              <a:spLocks/>
            </p:cNvSpPr>
            <p:nvPr/>
          </p:nvSpPr>
          <p:spPr bwMode="auto">
            <a:xfrm>
              <a:off x="12451788" y="6506933"/>
              <a:ext cx="280256" cy="114679"/>
            </a:xfrm>
            <a:custGeom>
              <a:avLst/>
              <a:gdLst>
                <a:gd name="T0" fmla="*/ 30 w 30"/>
                <a:gd name="T1" fmla="*/ 4 h 12"/>
                <a:gd name="T2" fmla="*/ 22 w 30"/>
                <a:gd name="T3" fmla="*/ 0 h 12"/>
                <a:gd name="T4" fmla="*/ 17 w 30"/>
                <a:gd name="T5" fmla="*/ 0 h 12"/>
                <a:gd name="T6" fmla="*/ 14 w 30"/>
                <a:gd name="T7" fmla="*/ 1 h 12"/>
                <a:gd name="T8" fmla="*/ 11 w 30"/>
                <a:gd name="T9" fmla="*/ 0 h 12"/>
                <a:gd name="T10" fmla="*/ 8 w 30"/>
                <a:gd name="T11" fmla="*/ 3 h 12"/>
                <a:gd name="T12" fmla="*/ 3 w 30"/>
                <a:gd name="T13" fmla="*/ 9 h 12"/>
                <a:gd name="T14" fmla="*/ 11 w 30"/>
                <a:gd name="T15" fmla="*/ 11 h 12"/>
                <a:gd name="T16" fmla="*/ 13 w 30"/>
                <a:gd name="T17" fmla="*/ 9 h 12"/>
                <a:gd name="T18" fmla="*/ 18 w 30"/>
                <a:gd name="T19" fmla="*/ 9 h 12"/>
                <a:gd name="T20" fmla="*/ 19 w 30"/>
                <a:gd name="T21" fmla="*/ 6 h 12"/>
                <a:gd name="T22" fmla="*/ 24 w 30"/>
                <a:gd name="T23" fmla="*/ 7 h 12"/>
                <a:gd name="T24" fmla="*/ 28 w 30"/>
                <a:gd name="T25" fmla="*/ 7 h 12"/>
                <a:gd name="T26" fmla="*/ 30 w 30"/>
                <a:gd name="T27"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 h="12">
                  <a:moveTo>
                    <a:pt x="30" y="4"/>
                  </a:moveTo>
                  <a:cubicBezTo>
                    <a:pt x="27" y="2"/>
                    <a:pt x="26" y="0"/>
                    <a:pt x="22" y="0"/>
                  </a:cubicBezTo>
                  <a:cubicBezTo>
                    <a:pt x="20" y="0"/>
                    <a:pt x="19" y="0"/>
                    <a:pt x="17" y="0"/>
                  </a:cubicBezTo>
                  <a:cubicBezTo>
                    <a:pt x="15" y="0"/>
                    <a:pt x="15" y="1"/>
                    <a:pt x="14" y="1"/>
                  </a:cubicBezTo>
                  <a:cubicBezTo>
                    <a:pt x="13" y="1"/>
                    <a:pt x="12" y="0"/>
                    <a:pt x="11" y="0"/>
                  </a:cubicBezTo>
                  <a:cubicBezTo>
                    <a:pt x="10" y="1"/>
                    <a:pt x="9" y="2"/>
                    <a:pt x="8" y="3"/>
                  </a:cubicBezTo>
                  <a:cubicBezTo>
                    <a:pt x="6" y="5"/>
                    <a:pt x="0" y="4"/>
                    <a:pt x="3" y="9"/>
                  </a:cubicBezTo>
                  <a:cubicBezTo>
                    <a:pt x="4" y="11"/>
                    <a:pt x="8" y="12"/>
                    <a:pt x="11" y="11"/>
                  </a:cubicBezTo>
                  <a:cubicBezTo>
                    <a:pt x="12" y="11"/>
                    <a:pt x="12" y="9"/>
                    <a:pt x="13" y="9"/>
                  </a:cubicBezTo>
                  <a:cubicBezTo>
                    <a:pt x="15" y="9"/>
                    <a:pt x="17" y="9"/>
                    <a:pt x="18" y="9"/>
                  </a:cubicBezTo>
                  <a:cubicBezTo>
                    <a:pt x="19" y="9"/>
                    <a:pt x="19" y="7"/>
                    <a:pt x="19" y="6"/>
                  </a:cubicBezTo>
                  <a:cubicBezTo>
                    <a:pt x="20" y="5"/>
                    <a:pt x="23" y="7"/>
                    <a:pt x="24" y="7"/>
                  </a:cubicBezTo>
                  <a:cubicBezTo>
                    <a:pt x="25" y="7"/>
                    <a:pt x="27" y="7"/>
                    <a:pt x="28" y="7"/>
                  </a:cubicBezTo>
                  <a:cubicBezTo>
                    <a:pt x="29" y="7"/>
                    <a:pt x="29" y="5"/>
                    <a:pt x="30"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3" name="Freeform 658"/>
            <p:cNvSpPr>
              <a:spLocks/>
            </p:cNvSpPr>
            <p:nvPr/>
          </p:nvSpPr>
          <p:spPr bwMode="auto">
            <a:xfrm>
              <a:off x="12760703" y="6086441"/>
              <a:ext cx="439491" cy="328114"/>
            </a:xfrm>
            <a:custGeom>
              <a:avLst/>
              <a:gdLst>
                <a:gd name="T0" fmla="*/ 11 w 47"/>
                <a:gd name="T1" fmla="*/ 29 h 35"/>
                <a:gd name="T2" fmla="*/ 18 w 47"/>
                <a:gd name="T3" fmla="*/ 30 h 35"/>
                <a:gd name="T4" fmla="*/ 23 w 47"/>
                <a:gd name="T5" fmla="*/ 33 h 35"/>
                <a:gd name="T6" fmla="*/ 25 w 47"/>
                <a:gd name="T7" fmla="*/ 31 h 35"/>
                <a:gd name="T8" fmla="*/ 29 w 47"/>
                <a:gd name="T9" fmla="*/ 32 h 35"/>
                <a:gd name="T10" fmla="*/ 33 w 47"/>
                <a:gd name="T11" fmla="*/ 32 h 35"/>
                <a:gd name="T12" fmla="*/ 36 w 47"/>
                <a:gd name="T13" fmla="*/ 33 h 35"/>
                <a:gd name="T14" fmla="*/ 38 w 47"/>
                <a:gd name="T15" fmla="*/ 28 h 35"/>
                <a:gd name="T16" fmla="*/ 42 w 47"/>
                <a:gd name="T17" fmla="*/ 27 h 35"/>
                <a:gd name="T18" fmla="*/ 40 w 47"/>
                <a:gd name="T19" fmla="*/ 22 h 35"/>
                <a:gd name="T20" fmla="*/ 44 w 47"/>
                <a:gd name="T21" fmla="*/ 21 h 35"/>
                <a:gd name="T22" fmla="*/ 45 w 47"/>
                <a:gd name="T23" fmla="*/ 17 h 35"/>
                <a:gd name="T24" fmla="*/ 42 w 47"/>
                <a:gd name="T25" fmla="*/ 15 h 35"/>
                <a:gd name="T26" fmla="*/ 39 w 47"/>
                <a:gd name="T27" fmla="*/ 11 h 35"/>
                <a:gd name="T28" fmla="*/ 38 w 47"/>
                <a:gd name="T29" fmla="*/ 6 h 35"/>
                <a:gd name="T30" fmla="*/ 35 w 47"/>
                <a:gd name="T31" fmla="*/ 2 h 35"/>
                <a:gd name="T32" fmla="*/ 33 w 47"/>
                <a:gd name="T33" fmla="*/ 2 h 35"/>
                <a:gd name="T34" fmla="*/ 30 w 47"/>
                <a:gd name="T35" fmla="*/ 1 h 35"/>
                <a:gd name="T36" fmla="*/ 28 w 47"/>
                <a:gd name="T37" fmla="*/ 2 h 35"/>
                <a:gd name="T38" fmla="*/ 25 w 47"/>
                <a:gd name="T39" fmla="*/ 0 h 35"/>
                <a:gd name="T40" fmla="*/ 22 w 47"/>
                <a:gd name="T41" fmla="*/ 2 h 35"/>
                <a:gd name="T42" fmla="*/ 17 w 47"/>
                <a:gd name="T43" fmla="*/ 3 h 35"/>
                <a:gd name="T44" fmla="*/ 17 w 47"/>
                <a:gd name="T45" fmla="*/ 6 h 35"/>
                <a:gd name="T46" fmla="*/ 13 w 47"/>
                <a:gd name="T47" fmla="*/ 9 h 35"/>
                <a:gd name="T48" fmla="*/ 12 w 47"/>
                <a:gd name="T49" fmla="*/ 13 h 35"/>
                <a:gd name="T50" fmla="*/ 8 w 47"/>
                <a:gd name="T51" fmla="*/ 14 h 35"/>
                <a:gd name="T52" fmla="*/ 1 w 47"/>
                <a:gd name="T53" fmla="*/ 16 h 35"/>
                <a:gd name="T54" fmla="*/ 2 w 47"/>
                <a:gd name="T55" fmla="*/ 24 h 35"/>
                <a:gd name="T56" fmla="*/ 1 w 47"/>
                <a:gd name="T57" fmla="*/ 27 h 35"/>
                <a:gd name="T58" fmla="*/ 1 w 47"/>
                <a:gd name="T59" fmla="*/ 31 h 35"/>
                <a:gd name="T60" fmla="*/ 5 w 47"/>
                <a:gd name="T61" fmla="*/ 30 h 35"/>
                <a:gd name="T62" fmla="*/ 11 w 47"/>
                <a:gd name="T63" fmla="*/ 29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7" h="35">
                  <a:moveTo>
                    <a:pt x="11" y="29"/>
                  </a:moveTo>
                  <a:cubicBezTo>
                    <a:pt x="14" y="29"/>
                    <a:pt x="16" y="30"/>
                    <a:pt x="18" y="30"/>
                  </a:cubicBezTo>
                  <a:cubicBezTo>
                    <a:pt x="18" y="30"/>
                    <a:pt x="23" y="33"/>
                    <a:pt x="23" y="33"/>
                  </a:cubicBezTo>
                  <a:cubicBezTo>
                    <a:pt x="23" y="32"/>
                    <a:pt x="24" y="29"/>
                    <a:pt x="25" y="31"/>
                  </a:cubicBezTo>
                  <a:cubicBezTo>
                    <a:pt x="27" y="34"/>
                    <a:pt x="28" y="29"/>
                    <a:pt x="29" y="32"/>
                  </a:cubicBezTo>
                  <a:cubicBezTo>
                    <a:pt x="30" y="34"/>
                    <a:pt x="32" y="32"/>
                    <a:pt x="33" y="32"/>
                  </a:cubicBezTo>
                  <a:cubicBezTo>
                    <a:pt x="34" y="31"/>
                    <a:pt x="36" y="35"/>
                    <a:pt x="36" y="33"/>
                  </a:cubicBezTo>
                  <a:cubicBezTo>
                    <a:pt x="37" y="31"/>
                    <a:pt x="36" y="29"/>
                    <a:pt x="38" y="28"/>
                  </a:cubicBezTo>
                  <a:cubicBezTo>
                    <a:pt x="39" y="28"/>
                    <a:pt x="41" y="27"/>
                    <a:pt x="42" y="27"/>
                  </a:cubicBezTo>
                  <a:cubicBezTo>
                    <a:pt x="41" y="26"/>
                    <a:pt x="40" y="24"/>
                    <a:pt x="40" y="22"/>
                  </a:cubicBezTo>
                  <a:cubicBezTo>
                    <a:pt x="40" y="20"/>
                    <a:pt x="42" y="22"/>
                    <a:pt x="44" y="21"/>
                  </a:cubicBezTo>
                  <a:cubicBezTo>
                    <a:pt x="46" y="21"/>
                    <a:pt x="47" y="19"/>
                    <a:pt x="45" y="17"/>
                  </a:cubicBezTo>
                  <a:cubicBezTo>
                    <a:pt x="44" y="16"/>
                    <a:pt x="43" y="17"/>
                    <a:pt x="42" y="15"/>
                  </a:cubicBezTo>
                  <a:cubicBezTo>
                    <a:pt x="41" y="14"/>
                    <a:pt x="40" y="13"/>
                    <a:pt x="39" y="11"/>
                  </a:cubicBezTo>
                  <a:cubicBezTo>
                    <a:pt x="38" y="10"/>
                    <a:pt x="38" y="8"/>
                    <a:pt x="38" y="6"/>
                  </a:cubicBezTo>
                  <a:cubicBezTo>
                    <a:pt x="39" y="4"/>
                    <a:pt x="36" y="2"/>
                    <a:pt x="35" y="2"/>
                  </a:cubicBezTo>
                  <a:cubicBezTo>
                    <a:pt x="34" y="1"/>
                    <a:pt x="34" y="2"/>
                    <a:pt x="33" y="2"/>
                  </a:cubicBezTo>
                  <a:cubicBezTo>
                    <a:pt x="31" y="3"/>
                    <a:pt x="31" y="2"/>
                    <a:pt x="30" y="1"/>
                  </a:cubicBezTo>
                  <a:cubicBezTo>
                    <a:pt x="29" y="0"/>
                    <a:pt x="29" y="2"/>
                    <a:pt x="28" y="2"/>
                  </a:cubicBezTo>
                  <a:cubicBezTo>
                    <a:pt x="27" y="2"/>
                    <a:pt x="25" y="0"/>
                    <a:pt x="25" y="0"/>
                  </a:cubicBezTo>
                  <a:cubicBezTo>
                    <a:pt x="23" y="0"/>
                    <a:pt x="23" y="2"/>
                    <a:pt x="22" y="2"/>
                  </a:cubicBezTo>
                  <a:cubicBezTo>
                    <a:pt x="20" y="3"/>
                    <a:pt x="19" y="3"/>
                    <a:pt x="17" y="3"/>
                  </a:cubicBezTo>
                  <a:cubicBezTo>
                    <a:pt x="16" y="4"/>
                    <a:pt x="17" y="6"/>
                    <a:pt x="17" y="6"/>
                  </a:cubicBezTo>
                  <a:cubicBezTo>
                    <a:pt x="16" y="8"/>
                    <a:pt x="13" y="7"/>
                    <a:pt x="13" y="9"/>
                  </a:cubicBezTo>
                  <a:cubicBezTo>
                    <a:pt x="12" y="10"/>
                    <a:pt x="12" y="11"/>
                    <a:pt x="12" y="13"/>
                  </a:cubicBezTo>
                  <a:cubicBezTo>
                    <a:pt x="12" y="14"/>
                    <a:pt x="9" y="14"/>
                    <a:pt x="8" y="14"/>
                  </a:cubicBezTo>
                  <a:cubicBezTo>
                    <a:pt x="5" y="15"/>
                    <a:pt x="4" y="16"/>
                    <a:pt x="1" y="16"/>
                  </a:cubicBezTo>
                  <a:cubicBezTo>
                    <a:pt x="2" y="19"/>
                    <a:pt x="5" y="21"/>
                    <a:pt x="2" y="24"/>
                  </a:cubicBezTo>
                  <a:cubicBezTo>
                    <a:pt x="0" y="25"/>
                    <a:pt x="0" y="26"/>
                    <a:pt x="1" y="27"/>
                  </a:cubicBezTo>
                  <a:cubicBezTo>
                    <a:pt x="3" y="28"/>
                    <a:pt x="1" y="30"/>
                    <a:pt x="1" y="31"/>
                  </a:cubicBezTo>
                  <a:cubicBezTo>
                    <a:pt x="3" y="31"/>
                    <a:pt x="4" y="31"/>
                    <a:pt x="5" y="30"/>
                  </a:cubicBezTo>
                  <a:cubicBezTo>
                    <a:pt x="7" y="29"/>
                    <a:pt x="10" y="29"/>
                    <a:pt x="11"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4" name="Freeform 659"/>
            <p:cNvSpPr>
              <a:spLocks/>
            </p:cNvSpPr>
            <p:nvPr/>
          </p:nvSpPr>
          <p:spPr bwMode="auto">
            <a:xfrm>
              <a:off x="12658794" y="6067328"/>
              <a:ext cx="270700" cy="178393"/>
            </a:xfrm>
            <a:custGeom>
              <a:avLst/>
              <a:gdLst>
                <a:gd name="T0" fmla="*/ 16 w 29"/>
                <a:gd name="T1" fmla="*/ 18 h 19"/>
                <a:gd name="T2" fmla="*/ 23 w 29"/>
                <a:gd name="T3" fmla="*/ 15 h 19"/>
                <a:gd name="T4" fmla="*/ 23 w 29"/>
                <a:gd name="T5" fmla="*/ 12 h 19"/>
                <a:gd name="T6" fmla="*/ 27 w 29"/>
                <a:gd name="T7" fmla="*/ 9 h 19"/>
                <a:gd name="T8" fmla="*/ 26 w 29"/>
                <a:gd name="T9" fmla="*/ 4 h 19"/>
                <a:gd name="T10" fmla="*/ 19 w 29"/>
                <a:gd name="T11" fmla="*/ 1 h 19"/>
                <a:gd name="T12" fmla="*/ 10 w 29"/>
                <a:gd name="T13" fmla="*/ 1 h 19"/>
                <a:gd name="T14" fmla="*/ 0 w 29"/>
                <a:gd name="T15" fmla="*/ 4 h 19"/>
                <a:gd name="T16" fmla="*/ 1 w 29"/>
                <a:gd name="T17" fmla="*/ 6 h 19"/>
                <a:gd name="T18" fmla="*/ 2 w 29"/>
                <a:gd name="T19" fmla="*/ 9 h 19"/>
                <a:gd name="T20" fmla="*/ 5 w 29"/>
                <a:gd name="T21" fmla="*/ 10 h 19"/>
                <a:gd name="T22" fmla="*/ 9 w 29"/>
                <a:gd name="T23" fmla="*/ 11 h 19"/>
                <a:gd name="T24" fmla="*/ 8 w 29"/>
                <a:gd name="T25" fmla="*/ 15 h 19"/>
                <a:gd name="T26" fmla="*/ 12 w 29"/>
                <a:gd name="T27" fmla="*/ 18 h 19"/>
                <a:gd name="T28" fmla="*/ 16 w 29"/>
                <a:gd name="T29" fmla="*/ 18 h 19"/>
                <a:gd name="T30" fmla="*/ 16 w 29"/>
                <a:gd name="T31" fmla="*/ 1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 h="19">
                  <a:moveTo>
                    <a:pt x="16" y="18"/>
                  </a:moveTo>
                  <a:cubicBezTo>
                    <a:pt x="18" y="16"/>
                    <a:pt x="21" y="16"/>
                    <a:pt x="23" y="15"/>
                  </a:cubicBezTo>
                  <a:cubicBezTo>
                    <a:pt x="23" y="14"/>
                    <a:pt x="23" y="13"/>
                    <a:pt x="23" y="12"/>
                  </a:cubicBezTo>
                  <a:cubicBezTo>
                    <a:pt x="24" y="10"/>
                    <a:pt x="25" y="10"/>
                    <a:pt x="27" y="9"/>
                  </a:cubicBezTo>
                  <a:cubicBezTo>
                    <a:pt x="29" y="8"/>
                    <a:pt x="28" y="5"/>
                    <a:pt x="26" y="4"/>
                  </a:cubicBezTo>
                  <a:cubicBezTo>
                    <a:pt x="24" y="3"/>
                    <a:pt x="22" y="2"/>
                    <a:pt x="19" y="1"/>
                  </a:cubicBezTo>
                  <a:cubicBezTo>
                    <a:pt x="17" y="0"/>
                    <a:pt x="13" y="1"/>
                    <a:pt x="10" y="1"/>
                  </a:cubicBezTo>
                  <a:cubicBezTo>
                    <a:pt x="8" y="1"/>
                    <a:pt x="0" y="0"/>
                    <a:pt x="0" y="4"/>
                  </a:cubicBezTo>
                  <a:cubicBezTo>
                    <a:pt x="0" y="4"/>
                    <a:pt x="1" y="5"/>
                    <a:pt x="1" y="6"/>
                  </a:cubicBezTo>
                  <a:cubicBezTo>
                    <a:pt x="2" y="7"/>
                    <a:pt x="1" y="8"/>
                    <a:pt x="2" y="9"/>
                  </a:cubicBezTo>
                  <a:cubicBezTo>
                    <a:pt x="3" y="9"/>
                    <a:pt x="4" y="11"/>
                    <a:pt x="5" y="10"/>
                  </a:cubicBezTo>
                  <a:cubicBezTo>
                    <a:pt x="7" y="10"/>
                    <a:pt x="9" y="9"/>
                    <a:pt x="9" y="11"/>
                  </a:cubicBezTo>
                  <a:cubicBezTo>
                    <a:pt x="9" y="12"/>
                    <a:pt x="9" y="14"/>
                    <a:pt x="8" y="15"/>
                  </a:cubicBezTo>
                  <a:cubicBezTo>
                    <a:pt x="11" y="15"/>
                    <a:pt x="11" y="15"/>
                    <a:pt x="12" y="18"/>
                  </a:cubicBezTo>
                  <a:cubicBezTo>
                    <a:pt x="13" y="18"/>
                    <a:pt x="16" y="18"/>
                    <a:pt x="16" y="18"/>
                  </a:cubicBezTo>
                  <a:cubicBezTo>
                    <a:pt x="17" y="17"/>
                    <a:pt x="15" y="19"/>
                    <a:pt x="16" y="1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5" name="Freeform 660"/>
            <p:cNvSpPr>
              <a:spLocks/>
            </p:cNvSpPr>
            <p:nvPr/>
          </p:nvSpPr>
          <p:spPr bwMode="auto">
            <a:xfrm>
              <a:off x="12658794" y="5955834"/>
              <a:ext cx="334397" cy="168837"/>
            </a:xfrm>
            <a:custGeom>
              <a:avLst/>
              <a:gdLst>
                <a:gd name="T0" fmla="*/ 11 w 36"/>
                <a:gd name="T1" fmla="*/ 13 h 18"/>
                <a:gd name="T2" fmla="*/ 19 w 36"/>
                <a:gd name="T3" fmla="*/ 12 h 18"/>
                <a:gd name="T4" fmla="*/ 25 w 36"/>
                <a:gd name="T5" fmla="*/ 15 h 18"/>
                <a:gd name="T6" fmla="*/ 29 w 36"/>
                <a:gd name="T7" fmla="*/ 17 h 18"/>
                <a:gd name="T8" fmla="*/ 33 w 36"/>
                <a:gd name="T9" fmla="*/ 16 h 18"/>
                <a:gd name="T10" fmla="*/ 36 w 36"/>
                <a:gd name="T11" fmla="*/ 14 h 18"/>
                <a:gd name="T12" fmla="*/ 34 w 36"/>
                <a:gd name="T13" fmla="*/ 8 h 18"/>
                <a:gd name="T14" fmla="*/ 31 w 36"/>
                <a:gd name="T15" fmla="*/ 4 h 18"/>
                <a:gd name="T16" fmla="*/ 25 w 36"/>
                <a:gd name="T17" fmla="*/ 3 h 18"/>
                <a:gd name="T18" fmla="*/ 18 w 36"/>
                <a:gd name="T19" fmla="*/ 1 h 18"/>
                <a:gd name="T20" fmla="*/ 17 w 36"/>
                <a:gd name="T21" fmla="*/ 5 h 18"/>
                <a:gd name="T22" fmla="*/ 15 w 36"/>
                <a:gd name="T23" fmla="*/ 7 h 18"/>
                <a:gd name="T24" fmla="*/ 8 w 36"/>
                <a:gd name="T25" fmla="*/ 4 h 18"/>
                <a:gd name="T26" fmla="*/ 0 w 36"/>
                <a:gd name="T27" fmla="*/ 15 h 18"/>
                <a:gd name="T28" fmla="*/ 11 w 36"/>
                <a:gd name="T29" fmla="*/ 13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6" h="18">
                  <a:moveTo>
                    <a:pt x="11" y="13"/>
                  </a:moveTo>
                  <a:cubicBezTo>
                    <a:pt x="14" y="13"/>
                    <a:pt x="16" y="12"/>
                    <a:pt x="19" y="12"/>
                  </a:cubicBezTo>
                  <a:cubicBezTo>
                    <a:pt x="20" y="12"/>
                    <a:pt x="24" y="14"/>
                    <a:pt x="25" y="15"/>
                  </a:cubicBezTo>
                  <a:cubicBezTo>
                    <a:pt x="26" y="16"/>
                    <a:pt x="27" y="18"/>
                    <a:pt x="29" y="17"/>
                  </a:cubicBezTo>
                  <a:cubicBezTo>
                    <a:pt x="30" y="17"/>
                    <a:pt x="31" y="16"/>
                    <a:pt x="33" y="16"/>
                  </a:cubicBezTo>
                  <a:cubicBezTo>
                    <a:pt x="34" y="16"/>
                    <a:pt x="34" y="14"/>
                    <a:pt x="36" y="14"/>
                  </a:cubicBezTo>
                  <a:cubicBezTo>
                    <a:pt x="35" y="12"/>
                    <a:pt x="33" y="9"/>
                    <a:pt x="34" y="8"/>
                  </a:cubicBezTo>
                  <a:cubicBezTo>
                    <a:pt x="35" y="6"/>
                    <a:pt x="32" y="4"/>
                    <a:pt x="31" y="4"/>
                  </a:cubicBezTo>
                  <a:cubicBezTo>
                    <a:pt x="29" y="3"/>
                    <a:pt x="27" y="5"/>
                    <a:pt x="25" y="3"/>
                  </a:cubicBezTo>
                  <a:cubicBezTo>
                    <a:pt x="22" y="1"/>
                    <a:pt x="21" y="0"/>
                    <a:pt x="18" y="1"/>
                  </a:cubicBezTo>
                  <a:cubicBezTo>
                    <a:pt x="16" y="2"/>
                    <a:pt x="17" y="3"/>
                    <a:pt x="17" y="5"/>
                  </a:cubicBezTo>
                  <a:cubicBezTo>
                    <a:pt x="16" y="6"/>
                    <a:pt x="16" y="7"/>
                    <a:pt x="15" y="7"/>
                  </a:cubicBezTo>
                  <a:cubicBezTo>
                    <a:pt x="12" y="9"/>
                    <a:pt x="10" y="5"/>
                    <a:pt x="8" y="4"/>
                  </a:cubicBezTo>
                  <a:cubicBezTo>
                    <a:pt x="3" y="0"/>
                    <a:pt x="0" y="11"/>
                    <a:pt x="0" y="15"/>
                  </a:cubicBezTo>
                  <a:cubicBezTo>
                    <a:pt x="4" y="13"/>
                    <a:pt x="7" y="13"/>
                    <a:pt x="11"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6" name="Freeform 661"/>
            <p:cNvSpPr>
              <a:spLocks/>
            </p:cNvSpPr>
            <p:nvPr/>
          </p:nvSpPr>
          <p:spPr bwMode="auto">
            <a:xfrm>
              <a:off x="12760703" y="5853898"/>
              <a:ext cx="222932" cy="140163"/>
            </a:xfrm>
            <a:custGeom>
              <a:avLst/>
              <a:gdLst>
                <a:gd name="T0" fmla="*/ 16 w 24"/>
                <a:gd name="T1" fmla="*/ 15 h 15"/>
                <a:gd name="T2" fmla="*/ 20 w 24"/>
                <a:gd name="T3" fmla="*/ 15 h 15"/>
                <a:gd name="T4" fmla="*/ 22 w 24"/>
                <a:gd name="T5" fmla="*/ 13 h 15"/>
                <a:gd name="T6" fmla="*/ 22 w 24"/>
                <a:gd name="T7" fmla="*/ 10 h 15"/>
                <a:gd name="T8" fmla="*/ 21 w 24"/>
                <a:gd name="T9" fmla="*/ 5 h 15"/>
                <a:gd name="T10" fmla="*/ 24 w 24"/>
                <a:gd name="T11" fmla="*/ 0 h 15"/>
                <a:gd name="T12" fmla="*/ 12 w 24"/>
                <a:gd name="T13" fmla="*/ 0 h 15"/>
                <a:gd name="T14" fmla="*/ 6 w 24"/>
                <a:gd name="T15" fmla="*/ 1 h 15"/>
                <a:gd name="T16" fmla="*/ 0 w 24"/>
                <a:gd name="T17" fmla="*/ 5 h 15"/>
                <a:gd name="T18" fmla="*/ 2 w 24"/>
                <a:gd name="T19" fmla="*/ 6 h 15"/>
                <a:gd name="T20" fmla="*/ 2 w 24"/>
                <a:gd name="T21" fmla="*/ 8 h 15"/>
                <a:gd name="T22" fmla="*/ 7 w 24"/>
                <a:gd name="T23" fmla="*/ 9 h 15"/>
                <a:gd name="T24" fmla="*/ 6 w 24"/>
                <a:gd name="T25" fmla="*/ 13 h 15"/>
                <a:gd name="T26" fmla="*/ 11 w 24"/>
                <a:gd name="T27" fmla="*/ 12 h 15"/>
                <a:gd name="T28" fmla="*/ 16 w 24"/>
                <a:gd name="T29" fmla="*/ 15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 h="15">
                  <a:moveTo>
                    <a:pt x="16" y="15"/>
                  </a:moveTo>
                  <a:cubicBezTo>
                    <a:pt x="17" y="15"/>
                    <a:pt x="19" y="15"/>
                    <a:pt x="20" y="15"/>
                  </a:cubicBezTo>
                  <a:cubicBezTo>
                    <a:pt x="20" y="14"/>
                    <a:pt x="22" y="14"/>
                    <a:pt x="22" y="13"/>
                  </a:cubicBezTo>
                  <a:cubicBezTo>
                    <a:pt x="22" y="12"/>
                    <a:pt x="22" y="11"/>
                    <a:pt x="22" y="10"/>
                  </a:cubicBezTo>
                  <a:cubicBezTo>
                    <a:pt x="21" y="8"/>
                    <a:pt x="20" y="7"/>
                    <a:pt x="21" y="5"/>
                  </a:cubicBezTo>
                  <a:cubicBezTo>
                    <a:pt x="23" y="4"/>
                    <a:pt x="24" y="2"/>
                    <a:pt x="24" y="0"/>
                  </a:cubicBezTo>
                  <a:cubicBezTo>
                    <a:pt x="22" y="3"/>
                    <a:pt x="15" y="0"/>
                    <a:pt x="12" y="0"/>
                  </a:cubicBezTo>
                  <a:cubicBezTo>
                    <a:pt x="10" y="0"/>
                    <a:pt x="8" y="0"/>
                    <a:pt x="6" y="1"/>
                  </a:cubicBezTo>
                  <a:cubicBezTo>
                    <a:pt x="5" y="1"/>
                    <a:pt x="0" y="5"/>
                    <a:pt x="0" y="5"/>
                  </a:cubicBezTo>
                  <a:cubicBezTo>
                    <a:pt x="0" y="6"/>
                    <a:pt x="3" y="5"/>
                    <a:pt x="2" y="6"/>
                  </a:cubicBezTo>
                  <a:cubicBezTo>
                    <a:pt x="2" y="7"/>
                    <a:pt x="2" y="7"/>
                    <a:pt x="2" y="8"/>
                  </a:cubicBezTo>
                  <a:cubicBezTo>
                    <a:pt x="3" y="10"/>
                    <a:pt x="7" y="9"/>
                    <a:pt x="7" y="9"/>
                  </a:cubicBezTo>
                  <a:cubicBezTo>
                    <a:pt x="7" y="10"/>
                    <a:pt x="6" y="12"/>
                    <a:pt x="6" y="13"/>
                  </a:cubicBezTo>
                  <a:cubicBezTo>
                    <a:pt x="7" y="12"/>
                    <a:pt x="9" y="11"/>
                    <a:pt x="11" y="12"/>
                  </a:cubicBezTo>
                  <a:cubicBezTo>
                    <a:pt x="13" y="13"/>
                    <a:pt x="14" y="15"/>
                    <a:pt x="16"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7" name="Freeform 662"/>
            <p:cNvSpPr>
              <a:spLocks/>
            </p:cNvSpPr>
            <p:nvPr/>
          </p:nvSpPr>
          <p:spPr bwMode="auto">
            <a:xfrm>
              <a:off x="12591917" y="6143782"/>
              <a:ext cx="149682" cy="73269"/>
            </a:xfrm>
            <a:custGeom>
              <a:avLst/>
              <a:gdLst>
                <a:gd name="T0" fmla="*/ 16 w 16"/>
                <a:gd name="T1" fmla="*/ 4 h 8"/>
                <a:gd name="T2" fmla="*/ 12 w 16"/>
                <a:gd name="T3" fmla="*/ 2 h 8"/>
                <a:gd name="T4" fmla="*/ 8 w 16"/>
                <a:gd name="T5" fmla="*/ 0 h 8"/>
                <a:gd name="T6" fmla="*/ 7 w 16"/>
                <a:gd name="T7" fmla="*/ 3 h 8"/>
                <a:gd name="T8" fmla="*/ 5 w 16"/>
                <a:gd name="T9" fmla="*/ 2 h 8"/>
                <a:gd name="T10" fmla="*/ 2 w 16"/>
                <a:gd name="T11" fmla="*/ 3 h 8"/>
                <a:gd name="T12" fmla="*/ 0 w 16"/>
                <a:gd name="T13" fmla="*/ 5 h 8"/>
                <a:gd name="T14" fmla="*/ 0 w 16"/>
                <a:gd name="T15" fmla="*/ 6 h 8"/>
                <a:gd name="T16" fmla="*/ 2 w 16"/>
                <a:gd name="T17" fmla="*/ 6 h 8"/>
                <a:gd name="T18" fmla="*/ 8 w 16"/>
                <a:gd name="T19" fmla="*/ 7 h 8"/>
                <a:gd name="T20" fmla="*/ 16 w 16"/>
                <a:gd name="T21" fmla="*/ 4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 h="8">
                  <a:moveTo>
                    <a:pt x="16" y="4"/>
                  </a:moveTo>
                  <a:cubicBezTo>
                    <a:pt x="16" y="1"/>
                    <a:pt x="14" y="2"/>
                    <a:pt x="12" y="2"/>
                  </a:cubicBezTo>
                  <a:cubicBezTo>
                    <a:pt x="11" y="3"/>
                    <a:pt x="10" y="1"/>
                    <a:pt x="8" y="0"/>
                  </a:cubicBezTo>
                  <a:cubicBezTo>
                    <a:pt x="8" y="1"/>
                    <a:pt x="8" y="2"/>
                    <a:pt x="7" y="3"/>
                  </a:cubicBezTo>
                  <a:cubicBezTo>
                    <a:pt x="6" y="3"/>
                    <a:pt x="7" y="1"/>
                    <a:pt x="5" y="2"/>
                  </a:cubicBezTo>
                  <a:cubicBezTo>
                    <a:pt x="4" y="2"/>
                    <a:pt x="2" y="2"/>
                    <a:pt x="2" y="3"/>
                  </a:cubicBezTo>
                  <a:cubicBezTo>
                    <a:pt x="1" y="5"/>
                    <a:pt x="2" y="6"/>
                    <a:pt x="0" y="5"/>
                  </a:cubicBezTo>
                  <a:cubicBezTo>
                    <a:pt x="0" y="5"/>
                    <a:pt x="0" y="5"/>
                    <a:pt x="0" y="6"/>
                  </a:cubicBezTo>
                  <a:cubicBezTo>
                    <a:pt x="0" y="6"/>
                    <a:pt x="1" y="6"/>
                    <a:pt x="2" y="6"/>
                  </a:cubicBezTo>
                  <a:cubicBezTo>
                    <a:pt x="4" y="7"/>
                    <a:pt x="6" y="7"/>
                    <a:pt x="8" y="7"/>
                  </a:cubicBezTo>
                  <a:cubicBezTo>
                    <a:pt x="10" y="7"/>
                    <a:pt x="16" y="8"/>
                    <a:pt x="1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8" name="Freeform 663"/>
            <p:cNvSpPr>
              <a:spLocks/>
            </p:cNvSpPr>
            <p:nvPr/>
          </p:nvSpPr>
          <p:spPr bwMode="auto">
            <a:xfrm>
              <a:off x="12359429" y="6162893"/>
              <a:ext cx="445860" cy="391823"/>
            </a:xfrm>
            <a:custGeom>
              <a:avLst/>
              <a:gdLst>
                <a:gd name="T0" fmla="*/ 1 w 48"/>
                <a:gd name="T1" fmla="*/ 12 h 42"/>
                <a:gd name="T2" fmla="*/ 0 w 48"/>
                <a:gd name="T3" fmla="*/ 16 h 42"/>
                <a:gd name="T4" fmla="*/ 2 w 48"/>
                <a:gd name="T5" fmla="*/ 20 h 42"/>
                <a:gd name="T6" fmla="*/ 4 w 48"/>
                <a:gd name="T7" fmla="*/ 27 h 42"/>
                <a:gd name="T8" fmla="*/ 9 w 48"/>
                <a:gd name="T9" fmla="*/ 31 h 42"/>
                <a:gd name="T10" fmla="*/ 10 w 48"/>
                <a:gd name="T11" fmla="*/ 33 h 42"/>
                <a:gd name="T12" fmla="*/ 13 w 48"/>
                <a:gd name="T13" fmla="*/ 32 h 42"/>
                <a:gd name="T14" fmla="*/ 21 w 48"/>
                <a:gd name="T15" fmla="*/ 36 h 42"/>
                <a:gd name="T16" fmla="*/ 25 w 48"/>
                <a:gd name="T17" fmla="*/ 37 h 42"/>
                <a:gd name="T18" fmla="*/ 33 w 48"/>
                <a:gd name="T19" fmla="*/ 37 h 42"/>
                <a:gd name="T20" fmla="*/ 39 w 48"/>
                <a:gd name="T21" fmla="*/ 41 h 42"/>
                <a:gd name="T22" fmla="*/ 41 w 48"/>
                <a:gd name="T23" fmla="*/ 35 h 42"/>
                <a:gd name="T24" fmla="*/ 44 w 48"/>
                <a:gd name="T25" fmla="*/ 32 h 42"/>
                <a:gd name="T26" fmla="*/ 48 w 48"/>
                <a:gd name="T27" fmla="*/ 31 h 42"/>
                <a:gd name="T28" fmla="*/ 45 w 48"/>
                <a:gd name="T29" fmla="*/ 26 h 42"/>
                <a:gd name="T30" fmla="*/ 44 w 48"/>
                <a:gd name="T31" fmla="*/ 19 h 42"/>
                <a:gd name="T32" fmla="*/ 46 w 48"/>
                <a:gd name="T33" fmla="*/ 12 h 42"/>
                <a:gd name="T34" fmla="*/ 44 w 48"/>
                <a:gd name="T35" fmla="*/ 7 h 42"/>
                <a:gd name="T36" fmla="*/ 42 w 48"/>
                <a:gd name="T37" fmla="*/ 5 h 42"/>
                <a:gd name="T38" fmla="*/ 25 w 48"/>
                <a:gd name="T39" fmla="*/ 4 h 42"/>
                <a:gd name="T40" fmla="*/ 20 w 48"/>
                <a:gd name="T41" fmla="*/ 2 h 42"/>
                <a:gd name="T42" fmla="*/ 13 w 48"/>
                <a:gd name="T43" fmla="*/ 4 h 42"/>
                <a:gd name="T44" fmla="*/ 6 w 48"/>
                <a:gd name="T45" fmla="*/ 6 h 42"/>
                <a:gd name="T46" fmla="*/ 2 w 48"/>
                <a:gd name="T47" fmla="*/ 7 h 42"/>
                <a:gd name="T48" fmla="*/ 1 w 48"/>
                <a:gd name="T49" fmla="*/ 9 h 42"/>
                <a:gd name="T50" fmla="*/ 1 w 48"/>
                <a:gd name="T51" fmla="*/ 12 h 42"/>
                <a:gd name="T52" fmla="*/ 1 w 48"/>
                <a:gd name="T53" fmla="*/ 1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 h="42">
                  <a:moveTo>
                    <a:pt x="1" y="12"/>
                  </a:moveTo>
                  <a:cubicBezTo>
                    <a:pt x="1" y="13"/>
                    <a:pt x="0" y="15"/>
                    <a:pt x="0" y="16"/>
                  </a:cubicBezTo>
                  <a:cubicBezTo>
                    <a:pt x="1" y="17"/>
                    <a:pt x="2" y="19"/>
                    <a:pt x="2" y="20"/>
                  </a:cubicBezTo>
                  <a:cubicBezTo>
                    <a:pt x="2" y="22"/>
                    <a:pt x="3" y="25"/>
                    <a:pt x="4" y="27"/>
                  </a:cubicBezTo>
                  <a:cubicBezTo>
                    <a:pt x="5" y="30"/>
                    <a:pt x="8" y="29"/>
                    <a:pt x="9" y="31"/>
                  </a:cubicBezTo>
                  <a:cubicBezTo>
                    <a:pt x="9" y="31"/>
                    <a:pt x="9" y="33"/>
                    <a:pt x="10" y="33"/>
                  </a:cubicBezTo>
                  <a:cubicBezTo>
                    <a:pt x="11" y="34"/>
                    <a:pt x="12" y="32"/>
                    <a:pt x="13" y="32"/>
                  </a:cubicBezTo>
                  <a:cubicBezTo>
                    <a:pt x="15" y="31"/>
                    <a:pt x="19" y="35"/>
                    <a:pt x="21" y="36"/>
                  </a:cubicBezTo>
                  <a:cubicBezTo>
                    <a:pt x="22" y="37"/>
                    <a:pt x="23" y="39"/>
                    <a:pt x="25" y="37"/>
                  </a:cubicBezTo>
                  <a:cubicBezTo>
                    <a:pt x="26" y="36"/>
                    <a:pt x="31" y="37"/>
                    <a:pt x="33" y="37"/>
                  </a:cubicBezTo>
                  <a:cubicBezTo>
                    <a:pt x="36" y="37"/>
                    <a:pt x="37" y="39"/>
                    <a:pt x="39" y="41"/>
                  </a:cubicBezTo>
                  <a:cubicBezTo>
                    <a:pt x="40" y="42"/>
                    <a:pt x="40" y="36"/>
                    <a:pt x="41" y="35"/>
                  </a:cubicBezTo>
                  <a:cubicBezTo>
                    <a:pt x="42" y="34"/>
                    <a:pt x="43" y="33"/>
                    <a:pt x="44" y="32"/>
                  </a:cubicBezTo>
                  <a:cubicBezTo>
                    <a:pt x="45" y="32"/>
                    <a:pt x="48" y="32"/>
                    <a:pt x="48" y="31"/>
                  </a:cubicBezTo>
                  <a:cubicBezTo>
                    <a:pt x="47" y="28"/>
                    <a:pt x="47" y="27"/>
                    <a:pt x="45" y="26"/>
                  </a:cubicBezTo>
                  <a:cubicBezTo>
                    <a:pt x="43" y="24"/>
                    <a:pt x="46" y="21"/>
                    <a:pt x="44" y="19"/>
                  </a:cubicBezTo>
                  <a:cubicBezTo>
                    <a:pt x="42" y="18"/>
                    <a:pt x="47" y="14"/>
                    <a:pt x="46" y="12"/>
                  </a:cubicBezTo>
                  <a:cubicBezTo>
                    <a:pt x="45" y="10"/>
                    <a:pt x="44" y="9"/>
                    <a:pt x="44" y="7"/>
                  </a:cubicBezTo>
                  <a:cubicBezTo>
                    <a:pt x="44" y="6"/>
                    <a:pt x="44" y="5"/>
                    <a:pt x="42" y="5"/>
                  </a:cubicBezTo>
                  <a:cubicBezTo>
                    <a:pt x="37" y="3"/>
                    <a:pt x="30" y="6"/>
                    <a:pt x="25" y="4"/>
                  </a:cubicBezTo>
                  <a:cubicBezTo>
                    <a:pt x="25" y="7"/>
                    <a:pt x="21" y="2"/>
                    <a:pt x="20" y="2"/>
                  </a:cubicBezTo>
                  <a:cubicBezTo>
                    <a:pt x="17" y="0"/>
                    <a:pt x="15" y="2"/>
                    <a:pt x="13" y="4"/>
                  </a:cubicBezTo>
                  <a:cubicBezTo>
                    <a:pt x="10" y="5"/>
                    <a:pt x="8" y="6"/>
                    <a:pt x="6" y="6"/>
                  </a:cubicBezTo>
                  <a:cubicBezTo>
                    <a:pt x="5" y="7"/>
                    <a:pt x="3" y="7"/>
                    <a:pt x="2" y="7"/>
                  </a:cubicBezTo>
                  <a:cubicBezTo>
                    <a:pt x="1" y="8"/>
                    <a:pt x="3" y="9"/>
                    <a:pt x="1" y="9"/>
                  </a:cubicBezTo>
                  <a:cubicBezTo>
                    <a:pt x="1" y="10"/>
                    <a:pt x="1" y="11"/>
                    <a:pt x="1" y="12"/>
                  </a:cubicBezTo>
                  <a:cubicBezTo>
                    <a:pt x="1" y="14"/>
                    <a:pt x="1" y="12"/>
                    <a:pt x="1" y="1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69" name="Freeform 664"/>
            <p:cNvSpPr>
              <a:spLocks/>
            </p:cNvSpPr>
            <p:nvPr/>
          </p:nvSpPr>
          <p:spPr bwMode="auto">
            <a:xfrm>
              <a:off x="12630129" y="6573832"/>
              <a:ext cx="429938" cy="280329"/>
            </a:xfrm>
            <a:custGeom>
              <a:avLst/>
              <a:gdLst>
                <a:gd name="T0" fmla="*/ 38 w 46"/>
                <a:gd name="T1" fmla="*/ 13 h 30"/>
                <a:gd name="T2" fmla="*/ 35 w 46"/>
                <a:gd name="T3" fmla="*/ 6 h 30"/>
                <a:gd name="T4" fmla="*/ 32 w 46"/>
                <a:gd name="T5" fmla="*/ 0 h 30"/>
                <a:gd name="T6" fmla="*/ 22 w 46"/>
                <a:gd name="T7" fmla="*/ 4 h 30"/>
                <a:gd name="T8" fmla="*/ 18 w 46"/>
                <a:gd name="T9" fmla="*/ 3 h 30"/>
                <a:gd name="T10" fmla="*/ 12 w 46"/>
                <a:gd name="T11" fmla="*/ 3 h 30"/>
                <a:gd name="T12" fmla="*/ 8 w 46"/>
                <a:gd name="T13" fmla="*/ 6 h 30"/>
                <a:gd name="T14" fmla="*/ 4 w 46"/>
                <a:gd name="T15" fmla="*/ 14 h 30"/>
                <a:gd name="T16" fmla="*/ 0 w 46"/>
                <a:gd name="T17" fmla="*/ 15 h 30"/>
                <a:gd name="T18" fmla="*/ 3 w 46"/>
                <a:gd name="T19" fmla="*/ 18 h 30"/>
                <a:gd name="T20" fmla="*/ 5 w 46"/>
                <a:gd name="T21" fmla="*/ 22 h 30"/>
                <a:gd name="T22" fmla="*/ 8 w 46"/>
                <a:gd name="T23" fmla="*/ 24 h 30"/>
                <a:gd name="T24" fmla="*/ 11 w 46"/>
                <a:gd name="T25" fmla="*/ 25 h 30"/>
                <a:gd name="T26" fmla="*/ 11 w 46"/>
                <a:gd name="T27" fmla="*/ 28 h 30"/>
                <a:gd name="T28" fmla="*/ 21 w 46"/>
                <a:gd name="T29" fmla="*/ 30 h 30"/>
                <a:gd name="T30" fmla="*/ 28 w 46"/>
                <a:gd name="T31" fmla="*/ 28 h 30"/>
                <a:gd name="T32" fmla="*/ 40 w 46"/>
                <a:gd name="T33" fmla="*/ 30 h 30"/>
                <a:gd name="T34" fmla="*/ 41 w 46"/>
                <a:gd name="T35" fmla="*/ 23 h 30"/>
                <a:gd name="T36" fmla="*/ 46 w 46"/>
                <a:gd name="T37" fmla="*/ 20 h 30"/>
                <a:gd name="T38" fmla="*/ 39 w 46"/>
                <a:gd name="T39" fmla="*/ 20 h 30"/>
                <a:gd name="T40" fmla="*/ 38 w 46"/>
                <a:gd name="T41" fmla="*/ 13 h 30"/>
                <a:gd name="T42" fmla="*/ 38 w 46"/>
                <a:gd name="T4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6" h="30">
                  <a:moveTo>
                    <a:pt x="38" y="13"/>
                  </a:moveTo>
                  <a:cubicBezTo>
                    <a:pt x="39" y="10"/>
                    <a:pt x="36" y="8"/>
                    <a:pt x="35" y="6"/>
                  </a:cubicBezTo>
                  <a:cubicBezTo>
                    <a:pt x="33" y="5"/>
                    <a:pt x="32" y="2"/>
                    <a:pt x="32" y="0"/>
                  </a:cubicBezTo>
                  <a:cubicBezTo>
                    <a:pt x="29" y="1"/>
                    <a:pt x="26" y="4"/>
                    <a:pt x="22" y="4"/>
                  </a:cubicBezTo>
                  <a:cubicBezTo>
                    <a:pt x="21" y="4"/>
                    <a:pt x="19" y="3"/>
                    <a:pt x="18" y="3"/>
                  </a:cubicBezTo>
                  <a:cubicBezTo>
                    <a:pt x="16" y="3"/>
                    <a:pt x="14" y="3"/>
                    <a:pt x="12" y="3"/>
                  </a:cubicBezTo>
                  <a:cubicBezTo>
                    <a:pt x="12" y="3"/>
                    <a:pt x="9" y="6"/>
                    <a:pt x="8" y="6"/>
                  </a:cubicBezTo>
                  <a:cubicBezTo>
                    <a:pt x="7" y="9"/>
                    <a:pt x="5" y="11"/>
                    <a:pt x="4" y="14"/>
                  </a:cubicBezTo>
                  <a:cubicBezTo>
                    <a:pt x="3" y="14"/>
                    <a:pt x="1" y="14"/>
                    <a:pt x="0" y="15"/>
                  </a:cubicBezTo>
                  <a:cubicBezTo>
                    <a:pt x="0" y="16"/>
                    <a:pt x="3" y="17"/>
                    <a:pt x="3" y="18"/>
                  </a:cubicBezTo>
                  <a:cubicBezTo>
                    <a:pt x="3" y="20"/>
                    <a:pt x="4" y="20"/>
                    <a:pt x="5" y="22"/>
                  </a:cubicBezTo>
                  <a:cubicBezTo>
                    <a:pt x="5" y="24"/>
                    <a:pt x="6" y="24"/>
                    <a:pt x="8" y="24"/>
                  </a:cubicBezTo>
                  <a:cubicBezTo>
                    <a:pt x="9" y="24"/>
                    <a:pt x="11" y="24"/>
                    <a:pt x="11" y="25"/>
                  </a:cubicBezTo>
                  <a:cubicBezTo>
                    <a:pt x="11" y="26"/>
                    <a:pt x="11" y="27"/>
                    <a:pt x="11" y="28"/>
                  </a:cubicBezTo>
                  <a:cubicBezTo>
                    <a:pt x="13" y="30"/>
                    <a:pt x="18" y="30"/>
                    <a:pt x="21" y="30"/>
                  </a:cubicBezTo>
                  <a:cubicBezTo>
                    <a:pt x="24" y="30"/>
                    <a:pt x="26" y="30"/>
                    <a:pt x="28" y="28"/>
                  </a:cubicBezTo>
                  <a:cubicBezTo>
                    <a:pt x="32" y="26"/>
                    <a:pt x="36" y="28"/>
                    <a:pt x="40" y="30"/>
                  </a:cubicBezTo>
                  <a:cubicBezTo>
                    <a:pt x="40" y="28"/>
                    <a:pt x="40" y="25"/>
                    <a:pt x="41" y="23"/>
                  </a:cubicBezTo>
                  <a:cubicBezTo>
                    <a:pt x="42" y="22"/>
                    <a:pt x="45" y="24"/>
                    <a:pt x="46" y="20"/>
                  </a:cubicBezTo>
                  <a:cubicBezTo>
                    <a:pt x="43" y="18"/>
                    <a:pt x="42" y="20"/>
                    <a:pt x="39" y="20"/>
                  </a:cubicBezTo>
                  <a:cubicBezTo>
                    <a:pt x="37" y="19"/>
                    <a:pt x="37" y="14"/>
                    <a:pt x="38" y="13"/>
                  </a:cubicBezTo>
                  <a:cubicBezTo>
                    <a:pt x="39" y="11"/>
                    <a:pt x="37" y="15"/>
                    <a:pt x="38"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0" name="Freeform 665"/>
            <p:cNvSpPr>
              <a:spLocks/>
            </p:cNvSpPr>
            <p:nvPr/>
          </p:nvSpPr>
          <p:spPr bwMode="auto">
            <a:xfrm>
              <a:off x="12929494" y="6564274"/>
              <a:ext cx="156051" cy="187951"/>
            </a:xfrm>
            <a:custGeom>
              <a:avLst/>
              <a:gdLst>
                <a:gd name="T0" fmla="*/ 14 w 17"/>
                <a:gd name="T1" fmla="*/ 10 h 20"/>
                <a:gd name="T2" fmla="*/ 9 w 17"/>
                <a:gd name="T3" fmla="*/ 3 h 20"/>
                <a:gd name="T4" fmla="*/ 0 w 17"/>
                <a:gd name="T5" fmla="*/ 1 h 20"/>
                <a:gd name="T6" fmla="*/ 5 w 17"/>
                <a:gd name="T7" fmla="*/ 10 h 20"/>
                <a:gd name="T8" fmla="*/ 7 w 17"/>
                <a:gd name="T9" fmla="*/ 20 h 20"/>
                <a:gd name="T10" fmla="*/ 10 w 17"/>
                <a:gd name="T11" fmla="*/ 14 h 20"/>
                <a:gd name="T12" fmla="*/ 14 w 17"/>
                <a:gd name="T13" fmla="*/ 14 h 20"/>
                <a:gd name="T14" fmla="*/ 14 w 17"/>
                <a:gd name="T15" fmla="*/ 10 h 20"/>
                <a:gd name="T16" fmla="*/ 14 w 17"/>
                <a:gd name="T17" fmla="*/ 1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0">
                  <a:moveTo>
                    <a:pt x="14" y="10"/>
                  </a:moveTo>
                  <a:cubicBezTo>
                    <a:pt x="12" y="8"/>
                    <a:pt x="11" y="4"/>
                    <a:pt x="9" y="3"/>
                  </a:cubicBezTo>
                  <a:cubicBezTo>
                    <a:pt x="8" y="3"/>
                    <a:pt x="0" y="0"/>
                    <a:pt x="0" y="1"/>
                  </a:cubicBezTo>
                  <a:cubicBezTo>
                    <a:pt x="1" y="5"/>
                    <a:pt x="3" y="7"/>
                    <a:pt x="5" y="10"/>
                  </a:cubicBezTo>
                  <a:cubicBezTo>
                    <a:pt x="7" y="13"/>
                    <a:pt x="4" y="17"/>
                    <a:pt x="7" y="20"/>
                  </a:cubicBezTo>
                  <a:cubicBezTo>
                    <a:pt x="8" y="19"/>
                    <a:pt x="9" y="16"/>
                    <a:pt x="10" y="14"/>
                  </a:cubicBezTo>
                  <a:cubicBezTo>
                    <a:pt x="12" y="13"/>
                    <a:pt x="13" y="14"/>
                    <a:pt x="14" y="14"/>
                  </a:cubicBezTo>
                  <a:cubicBezTo>
                    <a:pt x="17" y="14"/>
                    <a:pt x="14" y="10"/>
                    <a:pt x="14" y="10"/>
                  </a:cubicBezTo>
                  <a:cubicBezTo>
                    <a:pt x="13" y="9"/>
                    <a:pt x="14" y="10"/>
                    <a:pt x="14"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1" name="Freeform 666"/>
            <p:cNvSpPr>
              <a:spLocks/>
            </p:cNvSpPr>
            <p:nvPr/>
          </p:nvSpPr>
          <p:spPr bwMode="auto">
            <a:xfrm>
              <a:off x="12993189" y="6666210"/>
              <a:ext cx="92356" cy="95566"/>
            </a:xfrm>
            <a:custGeom>
              <a:avLst/>
              <a:gdLst>
                <a:gd name="T0" fmla="*/ 7 w 10"/>
                <a:gd name="T1" fmla="*/ 9 h 10"/>
                <a:gd name="T2" fmla="*/ 7 w 10"/>
                <a:gd name="T3" fmla="*/ 7 h 10"/>
                <a:gd name="T4" fmla="*/ 10 w 10"/>
                <a:gd name="T5" fmla="*/ 4 h 10"/>
                <a:gd name="T6" fmla="*/ 8 w 10"/>
                <a:gd name="T7" fmla="*/ 1 h 10"/>
                <a:gd name="T8" fmla="*/ 3 w 10"/>
                <a:gd name="T9" fmla="*/ 4 h 10"/>
                <a:gd name="T10" fmla="*/ 0 w 10"/>
                <a:gd name="T11" fmla="*/ 9 h 10"/>
                <a:gd name="T12" fmla="*/ 3 w 10"/>
                <a:gd name="T13" fmla="*/ 9 h 10"/>
                <a:gd name="T14" fmla="*/ 7 w 10"/>
                <a:gd name="T15" fmla="*/ 10 h 10"/>
                <a:gd name="T16" fmla="*/ 7 w 10"/>
                <a:gd name="T17" fmla="*/ 9 h 10"/>
                <a:gd name="T18" fmla="*/ 7 w 10"/>
                <a:gd name="T19"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 h="10">
                  <a:moveTo>
                    <a:pt x="7" y="9"/>
                  </a:moveTo>
                  <a:cubicBezTo>
                    <a:pt x="6" y="8"/>
                    <a:pt x="6" y="8"/>
                    <a:pt x="7" y="7"/>
                  </a:cubicBezTo>
                  <a:cubicBezTo>
                    <a:pt x="8" y="6"/>
                    <a:pt x="9" y="5"/>
                    <a:pt x="10" y="4"/>
                  </a:cubicBezTo>
                  <a:cubicBezTo>
                    <a:pt x="10" y="4"/>
                    <a:pt x="8" y="2"/>
                    <a:pt x="8" y="1"/>
                  </a:cubicBezTo>
                  <a:cubicBezTo>
                    <a:pt x="8" y="5"/>
                    <a:pt x="3" y="0"/>
                    <a:pt x="3" y="4"/>
                  </a:cubicBezTo>
                  <a:cubicBezTo>
                    <a:pt x="3" y="6"/>
                    <a:pt x="1" y="8"/>
                    <a:pt x="0" y="9"/>
                  </a:cubicBezTo>
                  <a:cubicBezTo>
                    <a:pt x="0" y="10"/>
                    <a:pt x="2" y="9"/>
                    <a:pt x="3" y="9"/>
                  </a:cubicBezTo>
                  <a:cubicBezTo>
                    <a:pt x="5" y="9"/>
                    <a:pt x="6" y="9"/>
                    <a:pt x="7" y="10"/>
                  </a:cubicBezTo>
                  <a:cubicBezTo>
                    <a:pt x="7" y="10"/>
                    <a:pt x="7" y="9"/>
                    <a:pt x="7" y="9"/>
                  </a:cubicBezTo>
                  <a:cubicBezTo>
                    <a:pt x="6" y="8"/>
                    <a:pt x="7" y="9"/>
                    <a:pt x="7" y="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2" name="Freeform 667"/>
            <p:cNvSpPr>
              <a:spLocks/>
            </p:cNvSpPr>
            <p:nvPr/>
          </p:nvSpPr>
          <p:spPr bwMode="auto">
            <a:xfrm>
              <a:off x="12712935" y="6815931"/>
              <a:ext cx="299364" cy="178393"/>
            </a:xfrm>
            <a:custGeom>
              <a:avLst/>
              <a:gdLst>
                <a:gd name="T0" fmla="*/ 17 w 32"/>
                <a:gd name="T1" fmla="*/ 4 h 19"/>
                <a:gd name="T2" fmla="*/ 2 w 32"/>
                <a:gd name="T3" fmla="*/ 0 h 19"/>
                <a:gd name="T4" fmla="*/ 2 w 32"/>
                <a:gd name="T5" fmla="*/ 5 h 19"/>
                <a:gd name="T6" fmla="*/ 3 w 32"/>
                <a:gd name="T7" fmla="*/ 8 h 19"/>
                <a:gd name="T8" fmla="*/ 1 w 32"/>
                <a:gd name="T9" fmla="*/ 11 h 19"/>
                <a:gd name="T10" fmla="*/ 3 w 32"/>
                <a:gd name="T11" fmla="*/ 17 h 19"/>
                <a:gd name="T12" fmla="*/ 9 w 32"/>
                <a:gd name="T13" fmla="*/ 17 h 19"/>
                <a:gd name="T14" fmla="*/ 16 w 32"/>
                <a:gd name="T15" fmla="*/ 18 h 19"/>
                <a:gd name="T16" fmla="*/ 21 w 32"/>
                <a:gd name="T17" fmla="*/ 15 h 19"/>
                <a:gd name="T18" fmla="*/ 28 w 32"/>
                <a:gd name="T19" fmla="*/ 14 h 19"/>
                <a:gd name="T20" fmla="*/ 28 w 32"/>
                <a:gd name="T21" fmla="*/ 8 h 19"/>
                <a:gd name="T22" fmla="*/ 29 w 32"/>
                <a:gd name="T23" fmla="*/ 3 h 19"/>
                <a:gd name="T24" fmla="*/ 21 w 32"/>
                <a:gd name="T25" fmla="*/ 2 h 19"/>
                <a:gd name="T26" fmla="*/ 17 w 32"/>
                <a:gd name="T27" fmla="*/ 4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 h="19">
                  <a:moveTo>
                    <a:pt x="17" y="4"/>
                  </a:moveTo>
                  <a:cubicBezTo>
                    <a:pt x="13" y="4"/>
                    <a:pt x="3" y="6"/>
                    <a:pt x="2" y="0"/>
                  </a:cubicBezTo>
                  <a:cubicBezTo>
                    <a:pt x="1" y="2"/>
                    <a:pt x="0" y="4"/>
                    <a:pt x="2" y="5"/>
                  </a:cubicBezTo>
                  <a:cubicBezTo>
                    <a:pt x="3" y="6"/>
                    <a:pt x="4" y="7"/>
                    <a:pt x="3" y="8"/>
                  </a:cubicBezTo>
                  <a:cubicBezTo>
                    <a:pt x="2" y="9"/>
                    <a:pt x="1" y="9"/>
                    <a:pt x="1" y="11"/>
                  </a:cubicBezTo>
                  <a:cubicBezTo>
                    <a:pt x="2" y="13"/>
                    <a:pt x="3" y="14"/>
                    <a:pt x="3" y="17"/>
                  </a:cubicBezTo>
                  <a:cubicBezTo>
                    <a:pt x="5" y="17"/>
                    <a:pt x="7" y="17"/>
                    <a:pt x="9" y="17"/>
                  </a:cubicBezTo>
                  <a:cubicBezTo>
                    <a:pt x="11" y="17"/>
                    <a:pt x="14" y="19"/>
                    <a:pt x="16" y="18"/>
                  </a:cubicBezTo>
                  <a:cubicBezTo>
                    <a:pt x="18" y="18"/>
                    <a:pt x="20" y="16"/>
                    <a:pt x="21" y="15"/>
                  </a:cubicBezTo>
                  <a:cubicBezTo>
                    <a:pt x="23" y="13"/>
                    <a:pt x="25" y="14"/>
                    <a:pt x="28" y="14"/>
                  </a:cubicBezTo>
                  <a:cubicBezTo>
                    <a:pt x="27" y="12"/>
                    <a:pt x="27" y="11"/>
                    <a:pt x="28" y="8"/>
                  </a:cubicBezTo>
                  <a:cubicBezTo>
                    <a:pt x="29" y="6"/>
                    <a:pt x="32" y="4"/>
                    <a:pt x="29" y="3"/>
                  </a:cubicBezTo>
                  <a:cubicBezTo>
                    <a:pt x="27" y="2"/>
                    <a:pt x="24" y="1"/>
                    <a:pt x="21" y="2"/>
                  </a:cubicBezTo>
                  <a:cubicBezTo>
                    <a:pt x="19" y="2"/>
                    <a:pt x="18" y="4"/>
                    <a:pt x="17"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3" name="Freeform 668"/>
            <p:cNvSpPr>
              <a:spLocks/>
            </p:cNvSpPr>
            <p:nvPr/>
          </p:nvSpPr>
          <p:spPr bwMode="auto">
            <a:xfrm>
              <a:off x="12423124" y="6771334"/>
              <a:ext cx="168791" cy="140163"/>
            </a:xfrm>
            <a:custGeom>
              <a:avLst/>
              <a:gdLst>
                <a:gd name="T0" fmla="*/ 10 w 18"/>
                <a:gd name="T1" fmla="*/ 0 h 15"/>
                <a:gd name="T2" fmla="*/ 1 w 18"/>
                <a:gd name="T3" fmla="*/ 2 h 15"/>
                <a:gd name="T4" fmla="*/ 4 w 18"/>
                <a:gd name="T5" fmla="*/ 8 h 15"/>
                <a:gd name="T6" fmla="*/ 13 w 18"/>
                <a:gd name="T7" fmla="*/ 15 h 15"/>
                <a:gd name="T8" fmla="*/ 15 w 18"/>
                <a:gd name="T9" fmla="*/ 10 h 15"/>
                <a:gd name="T10" fmla="*/ 17 w 18"/>
                <a:gd name="T11" fmla="*/ 6 h 15"/>
                <a:gd name="T12" fmla="*/ 16 w 18"/>
                <a:gd name="T13" fmla="*/ 2 h 15"/>
                <a:gd name="T14" fmla="*/ 10 w 18"/>
                <a:gd name="T15" fmla="*/ 0 h 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5">
                  <a:moveTo>
                    <a:pt x="10" y="0"/>
                  </a:moveTo>
                  <a:cubicBezTo>
                    <a:pt x="8" y="0"/>
                    <a:pt x="0" y="0"/>
                    <a:pt x="1" y="2"/>
                  </a:cubicBezTo>
                  <a:cubicBezTo>
                    <a:pt x="1" y="3"/>
                    <a:pt x="3" y="7"/>
                    <a:pt x="4" y="8"/>
                  </a:cubicBezTo>
                  <a:cubicBezTo>
                    <a:pt x="6" y="11"/>
                    <a:pt x="10" y="13"/>
                    <a:pt x="13" y="15"/>
                  </a:cubicBezTo>
                  <a:cubicBezTo>
                    <a:pt x="13" y="13"/>
                    <a:pt x="13" y="11"/>
                    <a:pt x="15" y="10"/>
                  </a:cubicBezTo>
                  <a:cubicBezTo>
                    <a:pt x="17" y="9"/>
                    <a:pt x="18" y="8"/>
                    <a:pt x="17" y="6"/>
                  </a:cubicBezTo>
                  <a:cubicBezTo>
                    <a:pt x="17" y="4"/>
                    <a:pt x="17" y="3"/>
                    <a:pt x="16" y="2"/>
                  </a:cubicBezTo>
                  <a:cubicBezTo>
                    <a:pt x="14" y="1"/>
                    <a:pt x="12" y="0"/>
                    <a:pt x="10"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4" name="Freeform 669"/>
            <p:cNvSpPr>
              <a:spLocks/>
            </p:cNvSpPr>
            <p:nvPr/>
          </p:nvSpPr>
          <p:spPr bwMode="auto">
            <a:xfrm>
              <a:off x="12544142" y="6704437"/>
              <a:ext cx="207006" cy="251657"/>
            </a:xfrm>
            <a:custGeom>
              <a:avLst/>
              <a:gdLst>
                <a:gd name="T0" fmla="*/ 21 w 22"/>
                <a:gd name="T1" fmla="*/ 19 h 27"/>
                <a:gd name="T2" fmla="*/ 20 w 22"/>
                <a:gd name="T3" fmla="*/ 17 h 27"/>
                <a:gd name="T4" fmla="*/ 19 w 22"/>
                <a:gd name="T5" fmla="*/ 13 h 27"/>
                <a:gd name="T6" fmla="*/ 15 w 22"/>
                <a:gd name="T7" fmla="*/ 10 h 27"/>
                <a:gd name="T8" fmla="*/ 14 w 22"/>
                <a:gd name="T9" fmla="*/ 8 h 27"/>
                <a:gd name="T10" fmla="*/ 12 w 22"/>
                <a:gd name="T11" fmla="*/ 5 h 27"/>
                <a:gd name="T12" fmla="*/ 5 w 22"/>
                <a:gd name="T13" fmla="*/ 1 h 27"/>
                <a:gd name="T14" fmla="*/ 2 w 22"/>
                <a:gd name="T15" fmla="*/ 4 h 27"/>
                <a:gd name="T16" fmla="*/ 4 w 22"/>
                <a:gd name="T17" fmla="*/ 14 h 27"/>
                <a:gd name="T18" fmla="*/ 1 w 22"/>
                <a:gd name="T19" fmla="*/ 19 h 27"/>
                <a:gd name="T20" fmla="*/ 0 w 22"/>
                <a:gd name="T21" fmla="*/ 23 h 27"/>
                <a:gd name="T22" fmla="*/ 4 w 22"/>
                <a:gd name="T23" fmla="*/ 27 h 27"/>
                <a:gd name="T24" fmla="*/ 6 w 22"/>
                <a:gd name="T25" fmla="*/ 23 h 27"/>
                <a:gd name="T26" fmla="*/ 10 w 22"/>
                <a:gd name="T27" fmla="*/ 26 h 27"/>
                <a:gd name="T28" fmla="*/ 20 w 22"/>
                <a:gd name="T29" fmla="*/ 24 h 27"/>
                <a:gd name="T30" fmla="*/ 21 w 22"/>
                <a:gd name="T31" fmla="*/ 19 h 27"/>
                <a:gd name="T32" fmla="*/ 21 w 22"/>
                <a:gd name="T33" fmla="*/ 19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 h="27">
                  <a:moveTo>
                    <a:pt x="21" y="19"/>
                  </a:moveTo>
                  <a:cubicBezTo>
                    <a:pt x="22" y="18"/>
                    <a:pt x="21" y="18"/>
                    <a:pt x="20" y="17"/>
                  </a:cubicBezTo>
                  <a:cubicBezTo>
                    <a:pt x="19" y="16"/>
                    <a:pt x="19" y="15"/>
                    <a:pt x="19" y="13"/>
                  </a:cubicBezTo>
                  <a:cubicBezTo>
                    <a:pt x="21" y="10"/>
                    <a:pt x="18" y="10"/>
                    <a:pt x="15" y="10"/>
                  </a:cubicBezTo>
                  <a:cubicBezTo>
                    <a:pt x="14" y="10"/>
                    <a:pt x="14" y="9"/>
                    <a:pt x="14" y="8"/>
                  </a:cubicBezTo>
                  <a:cubicBezTo>
                    <a:pt x="13" y="6"/>
                    <a:pt x="12" y="7"/>
                    <a:pt x="12" y="5"/>
                  </a:cubicBezTo>
                  <a:cubicBezTo>
                    <a:pt x="11" y="2"/>
                    <a:pt x="9" y="0"/>
                    <a:pt x="5" y="1"/>
                  </a:cubicBezTo>
                  <a:cubicBezTo>
                    <a:pt x="2" y="2"/>
                    <a:pt x="2" y="2"/>
                    <a:pt x="2" y="4"/>
                  </a:cubicBezTo>
                  <a:cubicBezTo>
                    <a:pt x="3" y="7"/>
                    <a:pt x="4" y="10"/>
                    <a:pt x="4" y="14"/>
                  </a:cubicBezTo>
                  <a:cubicBezTo>
                    <a:pt x="5" y="17"/>
                    <a:pt x="2" y="16"/>
                    <a:pt x="1" y="19"/>
                  </a:cubicBezTo>
                  <a:cubicBezTo>
                    <a:pt x="0" y="20"/>
                    <a:pt x="0" y="22"/>
                    <a:pt x="0" y="23"/>
                  </a:cubicBezTo>
                  <a:cubicBezTo>
                    <a:pt x="0" y="25"/>
                    <a:pt x="3" y="26"/>
                    <a:pt x="4" y="27"/>
                  </a:cubicBezTo>
                  <a:cubicBezTo>
                    <a:pt x="4" y="26"/>
                    <a:pt x="4" y="23"/>
                    <a:pt x="6" y="23"/>
                  </a:cubicBezTo>
                  <a:cubicBezTo>
                    <a:pt x="8" y="23"/>
                    <a:pt x="9" y="24"/>
                    <a:pt x="10" y="26"/>
                  </a:cubicBezTo>
                  <a:cubicBezTo>
                    <a:pt x="11" y="26"/>
                    <a:pt x="18" y="24"/>
                    <a:pt x="20" y="24"/>
                  </a:cubicBezTo>
                  <a:cubicBezTo>
                    <a:pt x="18" y="22"/>
                    <a:pt x="20" y="21"/>
                    <a:pt x="21" y="19"/>
                  </a:cubicBezTo>
                  <a:cubicBezTo>
                    <a:pt x="22" y="18"/>
                    <a:pt x="20" y="20"/>
                    <a:pt x="21"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5" name="Freeform 670"/>
            <p:cNvSpPr>
              <a:spLocks/>
            </p:cNvSpPr>
            <p:nvPr/>
          </p:nvSpPr>
          <p:spPr bwMode="auto">
            <a:xfrm>
              <a:off x="12432679" y="6554719"/>
              <a:ext cx="328029" cy="178393"/>
            </a:xfrm>
            <a:custGeom>
              <a:avLst/>
              <a:gdLst>
                <a:gd name="T0" fmla="*/ 30 w 35"/>
                <a:gd name="T1" fmla="*/ 3 h 19"/>
                <a:gd name="T2" fmla="*/ 24 w 35"/>
                <a:gd name="T3" fmla="*/ 1 h 19"/>
                <a:gd name="T4" fmla="*/ 19 w 35"/>
                <a:gd name="T5" fmla="*/ 4 h 19"/>
                <a:gd name="T6" fmla="*/ 15 w 35"/>
                <a:gd name="T7" fmla="*/ 4 h 19"/>
                <a:gd name="T8" fmla="*/ 13 w 35"/>
                <a:gd name="T9" fmla="*/ 6 h 19"/>
                <a:gd name="T10" fmla="*/ 5 w 35"/>
                <a:gd name="T11" fmla="*/ 4 h 19"/>
                <a:gd name="T12" fmla="*/ 5 w 35"/>
                <a:gd name="T13" fmla="*/ 7 h 19"/>
                <a:gd name="T14" fmla="*/ 3 w 35"/>
                <a:gd name="T15" fmla="*/ 8 h 19"/>
                <a:gd name="T16" fmla="*/ 3 w 35"/>
                <a:gd name="T17" fmla="*/ 15 h 19"/>
                <a:gd name="T18" fmla="*/ 11 w 35"/>
                <a:gd name="T19" fmla="*/ 19 h 19"/>
                <a:gd name="T20" fmla="*/ 21 w 35"/>
                <a:gd name="T21" fmla="*/ 17 h 19"/>
                <a:gd name="T22" fmla="*/ 25 w 35"/>
                <a:gd name="T23" fmla="*/ 15 h 19"/>
                <a:gd name="T24" fmla="*/ 29 w 35"/>
                <a:gd name="T25" fmla="*/ 9 h 19"/>
                <a:gd name="T26" fmla="*/ 33 w 35"/>
                <a:gd name="T27" fmla="*/ 6 h 19"/>
                <a:gd name="T28" fmla="*/ 30 w 35"/>
                <a:gd name="T29" fmla="*/ 3 h 19"/>
                <a:gd name="T30" fmla="*/ 30 w 35"/>
                <a:gd name="T31" fmla="*/ 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 h="19">
                  <a:moveTo>
                    <a:pt x="30" y="3"/>
                  </a:moveTo>
                  <a:cubicBezTo>
                    <a:pt x="30" y="2"/>
                    <a:pt x="25" y="2"/>
                    <a:pt x="24" y="1"/>
                  </a:cubicBezTo>
                  <a:cubicBezTo>
                    <a:pt x="20" y="0"/>
                    <a:pt x="22" y="4"/>
                    <a:pt x="19" y="4"/>
                  </a:cubicBezTo>
                  <a:cubicBezTo>
                    <a:pt x="18" y="3"/>
                    <a:pt x="17" y="4"/>
                    <a:pt x="15" y="4"/>
                  </a:cubicBezTo>
                  <a:cubicBezTo>
                    <a:pt x="14" y="4"/>
                    <a:pt x="14" y="6"/>
                    <a:pt x="13" y="6"/>
                  </a:cubicBezTo>
                  <a:cubicBezTo>
                    <a:pt x="9" y="8"/>
                    <a:pt x="7" y="6"/>
                    <a:pt x="5" y="4"/>
                  </a:cubicBezTo>
                  <a:cubicBezTo>
                    <a:pt x="5" y="5"/>
                    <a:pt x="5" y="6"/>
                    <a:pt x="5" y="7"/>
                  </a:cubicBezTo>
                  <a:cubicBezTo>
                    <a:pt x="4" y="8"/>
                    <a:pt x="3" y="6"/>
                    <a:pt x="3" y="8"/>
                  </a:cubicBezTo>
                  <a:cubicBezTo>
                    <a:pt x="3" y="11"/>
                    <a:pt x="0" y="13"/>
                    <a:pt x="3" y="15"/>
                  </a:cubicBezTo>
                  <a:cubicBezTo>
                    <a:pt x="5" y="17"/>
                    <a:pt x="8" y="19"/>
                    <a:pt x="11" y="19"/>
                  </a:cubicBezTo>
                  <a:cubicBezTo>
                    <a:pt x="15" y="19"/>
                    <a:pt x="17" y="16"/>
                    <a:pt x="21" y="17"/>
                  </a:cubicBezTo>
                  <a:cubicBezTo>
                    <a:pt x="21" y="16"/>
                    <a:pt x="24" y="16"/>
                    <a:pt x="25" y="15"/>
                  </a:cubicBezTo>
                  <a:cubicBezTo>
                    <a:pt x="26" y="13"/>
                    <a:pt x="27" y="11"/>
                    <a:pt x="29" y="9"/>
                  </a:cubicBezTo>
                  <a:cubicBezTo>
                    <a:pt x="30" y="7"/>
                    <a:pt x="31" y="7"/>
                    <a:pt x="33" y="6"/>
                  </a:cubicBezTo>
                  <a:cubicBezTo>
                    <a:pt x="35" y="4"/>
                    <a:pt x="30" y="4"/>
                    <a:pt x="30" y="3"/>
                  </a:cubicBezTo>
                  <a:cubicBezTo>
                    <a:pt x="30" y="3"/>
                    <a:pt x="30" y="4"/>
                    <a:pt x="3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6" name="Freeform 671"/>
            <p:cNvSpPr>
              <a:spLocks/>
            </p:cNvSpPr>
            <p:nvPr/>
          </p:nvSpPr>
          <p:spPr bwMode="auto">
            <a:xfrm>
              <a:off x="12620574" y="6956097"/>
              <a:ext cx="289811" cy="299442"/>
            </a:xfrm>
            <a:custGeom>
              <a:avLst/>
              <a:gdLst>
                <a:gd name="T0" fmla="*/ 31 w 31"/>
                <a:gd name="T1" fmla="*/ 0 h 32"/>
                <a:gd name="T2" fmla="*/ 23 w 31"/>
                <a:gd name="T3" fmla="*/ 3 h 32"/>
                <a:gd name="T4" fmla="*/ 13 w 31"/>
                <a:gd name="T5" fmla="*/ 2 h 32"/>
                <a:gd name="T6" fmla="*/ 9 w 31"/>
                <a:gd name="T7" fmla="*/ 4 h 32"/>
                <a:gd name="T8" fmla="*/ 6 w 31"/>
                <a:gd name="T9" fmla="*/ 5 h 32"/>
                <a:gd name="T10" fmla="*/ 4 w 31"/>
                <a:gd name="T11" fmla="*/ 8 h 32"/>
                <a:gd name="T12" fmla="*/ 2 w 31"/>
                <a:gd name="T13" fmla="*/ 11 h 32"/>
                <a:gd name="T14" fmla="*/ 2 w 31"/>
                <a:gd name="T15" fmla="*/ 15 h 32"/>
                <a:gd name="T16" fmla="*/ 4 w 31"/>
                <a:gd name="T17" fmla="*/ 17 h 32"/>
                <a:gd name="T18" fmla="*/ 5 w 31"/>
                <a:gd name="T19" fmla="*/ 22 h 32"/>
                <a:gd name="T20" fmla="*/ 6 w 31"/>
                <a:gd name="T21" fmla="*/ 25 h 32"/>
                <a:gd name="T22" fmla="*/ 7 w 31"/>
                <a:gd name="T23" fmla="*/ 28 h 32"/>
                <a:gd name="T24" fmla="*/ 8 w 31"/>
                <a:gd name="T25" fmla="*/ 29 h 32"/>
                <a:gd name="T26" fmla="*/ 10 w 31"/>
                <a:gd name="T27" fmla="*/ 31 h 32"/>
                <a:gd name="T28" fmla="*/ 12 w 31"/>
                <a:gd name="T29" fmla="*/ 30 h 32"/>
                <a:gd name="T30" fmla="*/ 13 w 31"/>
                <a:gd name="T31" fmla="*/ 31 h 32"/>
                <a:gd name="T32" fmla="*/ 13 w 31"/>
                <a:gd name="T33" fmla="*/ 26 h 32"/>
                <a:gd name="T34" fmla="*/ 17 w 31"/>
                <a:gd name="T35" fmla="*/ 26 h 32"/>
                <a:gd name="T36" fmla="*/ 14 w 31"/>
                <a:gd name="T37" fmla="*/ 23 h 32"/>
                <a:gd name="T38" fmla="*/ 17 w 31"/>
                <a:gd name="T39" fmla="*/ 24 h 32"/>
                <a:gd name="T40" fmla="*/ 18 w 31"/>
                <a:gd name="T41" fmla="*/ 22 h 32"/>
                <a:gd name="T42" fmla="*/ 21 w 31"/>
                <a:gd name="T43" fmla="*/ 23 h 32"/>
                <a:gd name="T44" fmla="*/ 19 w 31"/>
                <a:gd name="T45" fmla="*/ 19 h 32"/>
                <a:gd name="T46" fmla="*/ 15 w 31"/>
                <a:gd name="T47" fmla="*/ 17 h 32"/>
                <a:gd name="T48" fmla="*/ 15 w 31"/>
                <a:gd name="T49" fmla="*/ 16 h 32"/>
                <a:gd name="T50" fmla="*/ 11 w 31"/>
                <a:gd name="T51" fmla="*/ 10 h 32"/>
                <a:gd name="T52" fmla="*/ 16 w 31"/>
                <a:gd name="T53" fmla="*/ 11 h 32"/>
                <a:gd name="T54" fmla="*/ 16 w 31"/>
                <a:gd name="T55" fmla="*/ 10 h 32"/>
                <a:gd name="T56" fmla="*/ 18 w 31"/>
                <a:gd name="T57" fmla="*/ 11 h 32"/>
                <a:gd name="T58" fmla="*/ 17 w 31"/>
                <a:gd name="T59" fmla="*/ 9 h 32"/>
                <a:gd name="T60" fmla="*/ 21 w 31"/>
                <a:gd name="T61" fmla="*/ 10 h 32"/>
                <a:gd name="T62" fmla="*/ 17 w 31"/>
                <a:gd name="T63" fmla="*/ 7 h 32"/>
                <a:gd name="T64" fmla="*/ 22 w 31"/>
                <a:gd name="T65" fmla="*/ 5 h 32"/>
                <a:gd name="T66" fmla="*/ 21 w 31"/>
                <a:gd name="T67" fmla="*/ 7 h 32"/>
                <a:gd name="T68" fmla="*/ 25 w 31"/>
                <a:gd name="T69" fmla="*/ 5 h 32"/>
                <a:gd name="T70" fmla="*/ 29 w 31"/>
                <a:gd name="T71" fmla="*/ 7 h 32"/>
                <a:gd name="T72" fmla="*/ 31 w 31"/>
                <a:gd name="T73"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1" h="32">
                  <a:moveTo>
                    <a:pt x="31" y="0"/>
                  </a:moveTo>
                  <a:cubicBezTo>
                    <a:pt x="28" y="2"/>
                    <a:pt x="27" y="4"/>
                    <a:pt x="23" y="3"/>
                  </a:cubicBezTo>
                  <a:cubicBezTo>
                    <a:pt x="21" y="2"/>
                    <a:pt x="15" y="1"/>
                    <a:pt x="13" y="2"/>
                  </a:cubicBezTo>
                  <a:cubicBezTo>
                    <a:pt x="13" y="5"/>
                    <a:pt x="10" y="3"/>
                    <a:pt x="9" y="4"/>
                  </a:cubicBezTo>
                  <a:cubicBezTo>
                    <a:pt x="8" y="5"/>
                    <a:pt x="7" y="5"/>
                    <a:pt x="6" y="5"/>
                  </a:cubicBezTo>
                  <a:cubicBezTo>
                    <a:pt x="4" y="6"/>
                    <a:pt x="4" y="7"/>
                    <a:pt x="4" y="8"/>
                  </a:cubicBezTo>
                  <a:cubicBezTo>
                    <a:pt x="3" y="9"/>
                    <a:pt x="3" y="10"/>
                    <a:pt x="2" y="11"/>
                  </a:cubicBezTo>
                  <a:cubicBezTo>
                    <a:pt x="0" y="13"/>
                    <a:pt x="0" y="13"/>
                    <a:pt x="2" y="15"/>
                  </a:cubicBezTo>
                  <a:cubicBezTo>
                    <a:pt x="3" y="16"/>
                    <a:pt x="4" y="16"/>
                    <a:pt x="4" y="17"/>
                  </a:cubicBezTo>
                  <a:cubicBezTo>
                    <a:pt x="4" y="19"/>
                    <a:pt x="4" y="20"/>
                    <a:pt x="5" y="22"/>
                  </a:cubicBezTo>
                  <a:cubicBezTo>
                    <a:pt x="5" y="23"/>
                    <a:pt x="5" y="24"/>
                    <a:pt x="6" y="25"/>
                  </a:cubicBezTo>
                  <a:cubicBezTo>
                    <a:pt x="8" y="26"/>
                    <a:pt x="6" y="27"/>
                    <a:pt x="7" y="28"/>
                  </a:cubicBezTo>
                  <a:cubicBezTo>
                    <a:pt x="7" y="30"/>
                    <a:pt x="8" y="29"/>
                    <a:pt x="8" y="29"/>
                  </a:cubicBezTo>
                  <a:cubicBezTo>
                    <a:pt x="10" y="29"/>
                    <a:pt x="10" y="30"/>
                    <a:pt x="10" y="31"/>
                  </a:cubicBezTo>
                  <a:cubicBezTo>
                    <a:pt x="11" y="31"/>
                    <a:pt x="12" y="30"/>
                    <a:pt x="12" y="30"/>
                  </a:cubicBezTo>
                  <a:cubicBezTo>
                    <a:pt x="13" y="29"/>
                    <a:pt x="13" y="31"/>
                    <a:pt x="13" y="31"/>
                  </a:cubicBezTo>
                  <a:cubicBezTo>
                    <a:pt x="14" y="32"/>
                    <a:pt x="13" y="25"/>
                    <a:pt x="13" y="26"/>
                  </a:cubicBezTo>
                  <a:cubicBezTo>
                    <a:pt x="13" y="25"/>
                    <a:pt x="16" y="26"/>
                    <a:pt x="17" y="26"/>
                  </a:cubicBezTo>
                  <a:cubicBezTo>
                    <a:pt x="17" y="25"/>
                    <a:pt x="14" y="24"/>
                    <a:pt x="14" y="23"/>
                  </a:cubicBezTo>
                  <a:cubicBezTo>
                    <a:pt x="15" y="21"/>
                    <a:pt x="17" y="23"/>
                    <a:pt x="17" y="24"/>
                  </a:cubicBezTo>
                  <a:cubicBezTo>
                    <a:pt x="19" y="25"/>
                    <a:pt x="18" y="23"/>
                    <a:pt x="18" y="22"/>
                  </a:cubicBezTo>
                  <a:cubicBezTo>
                    <a:pt x="18" y="21"/>
                    <a:pt x="21" y="23"/>
                    <a:pt x="21" y="23"/>
                  </a:cubicBezTo>
                  <a:cubicBezTo>
                    <a:pt x="21" y="22"/>
                    <a:pt x="19" y="19"/>
                    <a:pt x="19" y="19"/>
                  </a:cubicBezTo>
                  <a:cubicBezTo>
                    <a:pt x="18" y="18"/>
                    <a:pt x="16" y="18"/>
                    <a:pt x="15" y="17"/>
                  </a:cubicBezTo>
                  <a:cubicBezTo>
                    <a:pt x="15" y="17"/>
                    <a:pt x="15" y="15"/>
                    <a:pt x="15" y="16"/>
                  </a:cubicBezTo>
                  <a:cubicBezTo>
                    <a:pt x="14" y="14"/>
                    <a:pt x="11" y="12"/>
                    <a:pt x="11" y="10"/>
                  </a:cubicBezTo>
                  <a:cubicBezTo>
                    <a:pt x="12" y="6"/>
                    <a:pt x="15" y="10"/>
                    <a:pt x="16" y="11"/>
                  </a:cubicBezTo>
                  <a:cubicBezTo>
                    <a:pt x="16" y="11"/>
                    <a:pt x="16" y="10"/>
                    <a:pt x="16" y="10"/>
                  </a:cubicBezTo>
                  <a:cubicBezTo>
                    <a:pt x="17" y="9"/>
                    <a:pt x="18" y="10"/>
                    <a:pt x="18" y="11"/>
                  </a:cubicBezTo>
                  <a:cubicBezTo>
                    <a:pt x="18" y="11"/>
                    <a:pt x="17" y="9"/>
                    <a:pt x="17" y="9"/>
                  </a:cubicBezTo>
                  <a:cubicBezTo>
                    <a:pt x="18" y="9"/>
                    <a:pt x="20" y="10"/>
                    <a:pt x="21" y="10"/>
                  </a:cubicBezTo>
                  <a:cubicBezTo>
                    <a:pt x="21" y="9"/>
                    <a:pt x="17" y="9"/>
                    <a:pt x="17" y="7"/>
                  </a:cubicBezTo>
                  <a:cubicBezTo>
                    <a:pt x="17" y="7"/>
                    <a:pt x="21" y="5"/>
                    <a:pt x="22" y="5"/>
                  </a:cubicBezTo>
                  <a:cubicBezTo>
                    <a:pt x="22" y="5"/>
                    <a:pt x="21" y="7"/>
                    <a:pt x="21" y="7"/>
                  </a:cubicBezTo>
                  <a:cubicBezTo>
                    <a:pt x="21" y="7"/>
                    <a:pt x="24" y="5"/>
                    <a:pt x="25" y="5"/>
                  </a:cubicBezTo>
                  <a:cubicBezTo>
                    <a:pt x="26" y="5"/>
                    <a:pt x="27" y="6"/>
                    <a:pt x="29" y="7"/>
                  </a:cubicBezTo>
                  <a:cubicBezTo>
                    <a:pt x="30" y="5"/>
                    <a:pt x="31" y="2"/>
                    <a:pt x="3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7" name="Freeform 672"/>
            <p:cNvSpPr>
              <a:spLocks/>
            </p:cNvSpPr>
            <p:nvPr/>
          </p:nvSpPr>
          <p:spPr bwMode="auto">
            <a:xfrm>
              <a:off x="12881724" y="6940166"/>
              <a:ext cx="140127" cy="92380"/>
            </a:xfrm>
            <a:custGeom>
              <a:avLst/>
              <a:gdLst>
                <a:gd name="T0" fmla="*/ 15 w 15"/>
                <a:gd name="T1" fmla="*/ 6 h 10"/>
                <a:gd name="T2" fmla="*/ 10 w 15"/>
                <a:gd name="T3" fmla="*/ 1 h 10"/>
                <a:gd name="T4" fmla="*/ 2 w 15"/>
                <a:gd name="T5" fmla="*/ 5 h 10"/>
                <a:gd name="T6" fmla="*/ 1 w 15"/>
                <a:gd name="T7" fmla="*/ 9 h 10"/>
                <a:gd name="T8" fmla="*/ 6 w 15"/>
                <a:gd name="T9" fmla="*/ 9 h 10"/>
                <a:gd name="T10" fmla="*/ 11 w 15"/>
                <a:gd name="T11" fmla="*/ 7 h 10"/>
                <a:gd name="T12" fmla="*/ 15 w 15"/>
                <a:gd name="T13" fmla="*/ 6 h 10"/>
                <a:gd name="T14" fmla="*/ 15 w 15"/>
                <a:gd name="T15" fmla="*/ 6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 h="10">
                  <a:moveTo>
                    <a:pt x="15" y="6"/>
                  </a:moveTo>
                  <a:cubicBezTo>
                    <a:pt x="13" y="4"/>
                    <a:pt x="10" y="4"/>
                    <a:pt x="10" y="1"/>
                  </a:cubicBezTo>
                  <a:cubicBezTo>
                    <a:pt x="5" y="0"/>
                    <a:pt x="4" y="0"/>
                    <a:pt x="2" y="5"/>
                  </a:cubicBezTo>
                  <a:cubicBezTo>
                    <a:pt x="2" y="6"/>
                    <a:pt x="0" y="9"/>
                    <a:pt x="1" y="9"/>
                  </a:cubicBezTo>
                  <a:cubicBezTo>
                    <a:pt x="3" y="10"/>
                    <a:pt x="5" y="10"/>
                    <a:pt x="6" y="9"/>
                  </a:cubicBezTo>
                  <a:cubicBezTo>
                    <a:pt x="8" y="8"/>
                    <a:pt x="9" y="7"/>
                    <a:pt x="11" y="7"/>
                  </a:cubicBezTo>
                  <a:cubicBezTo>
                    <a:pt x="11" y="7"/>
                    <a:pt x="15" y="7"/>
                    <a:pt x="15" y="6"/>
                  </a:cubicBezTo>
                  <a:cubicBezTo>
                    <a:pt x="14" y="6"/>
                    <a:pt x="15" y="7"/>
                    <a:pt x="15"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8" name="Freeform 673"/>
            <p:cNvSpPr>
              <a:spLocks/>
            </p:cNvSpPr>
            <p:nvPr/>
          </p:nvSpPr>
          <p:spPr bwMode="auto">
            <a:xfrm>
              <a:off x="12582361" y="6911499"/>
              <a:ext cx="82803" cy="168837"/>
            </a:xfrm>
            <a:custGeom>
              <a:avLst/>
              <a:gdLst>
                <a:gd name="T0" fmla="*/ 6 w 9"/>
                <a:gd name="T1" fmla="*/ 16 h 18"/>
                <a:gd name="T2" fmla="*/ 7 w 9"/>
                <a:gd name="T3" fmla="*/ 11 h 18"/>
                <a:gd name="T4" fmla="*/ 6 w 9"/>
                <a:gd name="T5" fmla="*/ 6 h 18"/>
                <a:gd name="T6" fmla="*/ 7 w 9"/>
                <a:gd name="T7" fmla="*/ 4 h 18"/>
                <a:gd name="T8" fmla="*/ 3 w 9"/>
                <a:gd name="T9" fmla="*/ 1 h 18"/>
                <a:gd name="T10" fmla="*/ 0 w 9"/>
                <a:gd name="T11" fmla="*/ 9 h 18"/>
                <a:gd name="T12" fmla="*/ 4 w 9"/>
                <a:gd name="T13" fmla="*/ 18 h 18"/>
                <a:gd name="T14" fmla="*/ 6 w 9"/>
                <a:gd name="T15" fmla="*/ 16 h 18"/>
                <a:gd name="T16" fmla="*/ 6 w 9"/>
                <a:gd name="T17" fmla="*/ 16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18">
                  <a:moveTo>
                    <a:pt x="6" y="16"/>
                  </a:moveTo>
                  <a:cubicBezTo>
                    <a:pt x="7" y="14"/>
                    <a:pt x="9" y="12"/>
                    <a:pt x="7" y="11"/>
                  </a:cubicBezTo>
                  <a:cubicBezTo>
                    <a:pt x="6" y="10"/>
                    <a:pt x="5" y="8"/>
                    <a:pt x="6" y="6"/>
                  </a:cubicBezTo>
                  <a:cubicBezTo>
                    <a:pt x="6" y="6"/>
                    <a:pt x="7" y="4"/>
                    <a:pt x="7" y="4"/>
                  </a:cubicBezTo>
                  <a:cubicBezTo>
                    <a:pt x="6" y="3"/>
                    <a:pt x="4" y="1"/>
                    <a:pt x="3" y="1"/>
                  </a:cubicBezTo>
                  <a:cubicBezTo>
                    <a:pt x="0" y="0"/>
                    <a:pt x="0" y="7"/>
                    <a:pt x="0" y="9"/>
                  </a:cubicBezTo>
                  <a:cubicBezTo>
                    <a:pt x="0" y="13"/>
                    <a:pt x="2" y="15"/>
                    <a:pt x="4" y="18"/>
                  </a:cubicBezTo>
                  <a:cubicBezTo>
                    <a:pt x="5" y="17"/>
                    <a:pt x="6" y="16"/>
                    <a:pt x="6" y="16"/>
                  </a:cubicBezTo>
                  <a:cubicBezTo>
                    <a:pt x="7" y="14"/>
                    <a:pt x="6" y="16"/>
                    <a:pt x="6"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79" name="Freeform 674"/>
            <p:cNvSpPr>
              <a:spLocks/>
            </p:cNvSpPr>
            <p:nvPr/>
          </p:nvSpPr>
          <p:spPr bwMode="auto">
            <a:xfrm>
              <a:off x="12630129" y="6930613"/>
              <a:ext cx="121018" cy="82827"/>
            </a:xfrm>
            <a:custGeom>
              <a:avLst/>
              <a:gdLst>
                <a:gd name="T0" fmla="*/ 11 w 13"/>
                <a:gd name="T1" fmla="*/ 0 h 9"/>
                <a:gd name="T2" fmla="*/ 2 w 13"/>
                <a:gd name="T3" fmla="*/ 2 h 9"/>
                <a:gd name="T4" fmla="*/ 3 w 13"/>
                <a:gd name="T5" fmla="*/ 9 h 9"/>
                <a:gd name="T6" fmla="*/ 7 w 13"/>
                <a:gd name="T7" fmla="*/ 8 h 9"/>
                <a:gd name="T8" fmla="*/ 10 w 13"/>
                <a:gd name="T9" fmla="*/ 7 h 9"/>
                <a:gd name="T10" fmla="*/ 11 w 13"/>
                <a:gd name="T11" fmla="*/ 0 h 9"/>
              </a:gdLst>
              <a:ahLst/>
              <a:cxnLst>
                <a:cxn ang="0">
                  <a:pos x="T0" y="T1"/>
                </a:cxn>
                <a:cxn ang="0">
                  <a:pos x="T2" y="T3"/>
                </a:cxn>
                <a:cxn ang="0">
                  <a:pos x="T4" y="T5"/>
                </a:cxn>
                <a:cxn ang="0">
                  <a:pos x="T6" y="T7"/>
                </a:cxn>
                <a:cxn ang="0">
                  <a:pos x="T8" y="T9"/>
                </a:cxn>
                <a:cxn ang="0">
                  <a:pos x="T10" y="T11"/>
                </a:cxn>
              </a:cxnLst>
              <a:rect l="0" t="0" r="r" b="b"/>
              <a:pathLst>
                <a:path w="13" h="9">
                  <a:moveTo>
                    <a:pt x="11" y="0"/>
                  </a:moveTo>
                  <a:cubicBezTo>
                    <a:pt x="9" y="0"/>
                    <a:pt x="2" y="0"/>
                    <a:pt x="2" y="2"/>
                  </a:cubicBezTo>
                  <a:cubicBezTo>
                    <a:pt x="0" y="4"/>
                    <a:pt x="0" y="8"/>
                    <a:pt x="3" y="9"/>
                  </a:cubicBezTo>
                  <a:cubicBezTo>
                    <a:pt x="4" y="8"/>
                    <a:pt x="6" y="9"/>
                    <a:pt x="7" y="8"/>
                  </a:cubicBezTo>
                  <a:cubicBezTo>
                    <a:pt x="8" y="8"/>
                    <a:pt x="9" y="6"/>
                    <a:pt x="10" y="7"/>
                  </a:cubicBezTo>
                  <a:cubicBezTo>
                    <a:pt x="13" y="9"/>
                    <a:pt x="11" y="1"/>
                    <a:pt x="1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0" name="Freeform 675"/>
            <p:cNvSpPr>
              <a:spLocks/>
            </p:cNvSpPr>
            <p:nvPr/>
          </p:nvSpPr>
          <p:spPr bwMode="auto">
            <a:xfrm>
              <a:off x="13655610" y="6984764"/>
              <a:ext cx="178346" cy="149721"/>
            </a:xfrm>
            <a:custGeom>
              <a:avLst/>
              <a:gdLst>
                <a:gd name="T0" fmla="*/ 19 w 19"/>
                <a:gd name="T1" fmla="*/ 14 h 16"/>
                <a:gd name="T2" fmla="*/ 17 w 19"/>
                <a:gd name="T3" fmla="*/ 10 h 16"/>
                <a:gd name="T4" fmla="*/ 16 w 19"/>
                <a:gd name="T5" fmla="*/ 7 h 16"/>
                <a:gd name="T6" fmla="*/ 14 w 19"/>
                <a:gd name="T7" fmla="*/ 3 h 16"/>
                <a:gd name="T8" fmla="*/ 12 w 19"/>
                <a:gd name="T9" fmla="*/ 0 h 16"/>
                <a:gd name="T10" fmla="*/ 6 w 19"/>
                <a:gd name="T11" fmla="*/ 6 h 16"/>
                <a:gd name="T12" fmla="*/ 9 w 19"/>
                <a:gd name="T13" fmla="*/ 9 h 16"/>
                <a:gd name="T14" fmla="*/ 12 w 19"/>
                <a:gd name="T15" fmla="*/ 11 h 16"/>
                <a:gd name="T16" fmla="*/ 16 w 19"/>
                <a:gd name="T17" fmla="*/ 13 h 16"/>
                <a:gd name="T18" fmla="*/ 19 w 19"/>
                <a:gd name="T19" fmla="*/ 14 h 16"/>
                <a:gd name="T20" fmla="*/ 19 w 19"/>
                <a:gd name="T21" fmla="*/ 14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 h="16">
                  <a:moveTo>
                    <a:pt x="19" y="14"/>
                  </a:moveTo>
                  <a:cubicBezTo>
                    <a:pt x="19" y="12"/>
                    <a:pt x="19" y="11"/>
                    <a:pt x="17" y="10"/>
                  </a:cubicBezTo>
                  <a:cubicBezTo>
                    <a:pt x="15" y="9"/>
                    <a:pt x="17" y="8"/>
                    <a:pt x="16" y="7"/>
                  </a:cubicBezTo>
                  <a:cubicBezTo>
                    <a:pt x="15" y="5"/>
                    <a:pt x="14" y="6"/>
                    <a:pt x="14" y="3"/>
                  </a:cubicBezTo>
                  <a:cubicBezTo>
                    <a:pt x="14" y="3"/>
                    <a:pt x="11" y="1"/>
                    <a:pt x="12" y="0"/>
                  </a:cubicBezTo>
                  <a:cubicBezTo>
                    <a:pt x="9" y="0"/>
                    <a:pt x="0" y="1"/>
                    <a:pt x="6" y="6"/>
                  </a:cubicBezTo>
                  <a:cubicBezTo>
                    <a:pt x="7" y="7"/>
                    <a:pt x="8" y="8"/>
                    <a:pt x="9" y="9"/>
                  </a:cubicBezTo>
                  <a:cubicBezTo>
                    <a:pt x="10" y="10"/>
                    <a:pt x="11" y="10"/>
                    <a:pt x="12" y="11"/>
                  </a:cubicBezTo>
                  <a:cubicBezTo>
                    <a:pt x="14" y="11"/>
                    <a:pt x="16" y="11"/>
                    <a:pt x="16" y="13"/>
                  </a:cubicBezTo>
                  <a:cubicBezTo>
                    <a:pt x="17" y="14"/>
                    <a:pt x="18" y="16"/>
                    <a:pt x="19" y="14"/>
                  </a:cubicBezTo>
                  <a:cubicBezTo>
                    <a:pt x="19" y="13"/>
                    <a:pt x="18" y="15"/>
                    <a:pt x="19"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1" name="Freeform 676"/>
            <p:cNvSpPr>
              <a:spLocks/>
            </p:cNvSpPr>
            <p:nvPr/>
          </p:nvSpPr>
          <p:spPr bwMode="auto">
            <a:xfrm>
              <a:off x="13722489" y="7061218"/>
              <a:ext cx="923568" cy="783643"/>
            </a:xfrm>
            <a:custGeom>
              <a:avLst/>
              <a:gdLst>
                <a:gd name="T0" fmla="*/ 95 w 99"/>
                <a:gd name="T1" fmla="*/ 73 h 84"/>
                <a:gd name="T2" fmla="*/ 93 w 99"/>
                <a:gd name="T3" fmla="*/ 68 h 84"/>
                <a:gd name="T4" fmla="*/ 90 w 99"/>
                <a:gd name="T5" fmla="*/ 65 h 84"/>
                <a:gd name="T6" fmla="*/ 86 w 99"/>
                <a:gd name="T7" fmla="*/ 60 h 84"/>
                <a:gd name="T8" fmla="*/ 87 w 99"/>
                <a:gd name="T9" fmla="*/ 55 h 84"/>
                <a:gd name="T10" fmla="*/ 89 w 99"/>
                <a:gd name="T11" fmla="*/ 50 h 84"/>
                <a:gd name="T12" fmla="*/ 84 w 99"/>
                <a:gd name="T13" fmla="*/ 49 h 84"/>
                <a:gd name="T14" fmla="*/ 84 w 99"/>
                <a:gd name="T15" fmla="*/ 46 h 84"/>
                <a:gd name="T16" fmla="*/ 84 w 99"/>
                <a:gd name="T17" fmla="*/ 40 h 84"/>
                <a:gd name="T18" fmla="*/ 82 w 99"/>
                <a:gd name="T19" fmla="*/ 36 h 84"/>
                <a:gd name="T20" fmla="*/ 85 w 99"/>
                <a:gd name="T21" fmla="*/ 31 h 84"/>
                <a:gd name="T22" fmla="*/ 86 w 99"/>
                <a:gd name="T23" fmla="*/ 20 h 84"/>
                <a:gd name="T24" fmla="*/ 79 w 99"/>
                <a:gd name="T25" fmla="*/ 18 h 84"/>
                <a:gd name="T26" fmla="*/ 76 w 99"/>
                <a:gd name="T27" fmla="*/ 15 h 84"/>
                <a:gd name="T28" fmla="*/ 71 w 99"/>
                <a:gd name="T29" fmla="*/ 13 h 84"/>
                <a:gd name="T30" fmla="*/ 66 w 99"/>
                <a:gd name="T31" fmla="*/ 12 h 84"/>
                <a:gd name="T32" fmla="*/ 61 w 99"/>
                <a:gd name="T33" fmla="*/ 11 h 84"/>
                <a:gd name="T34" fmla="*/ 57 w 99"/>
                <a:gd name="T35" fmla="*/ 12 h 84"/>
                <a:gd name="T36" fmla="*/ 53 w 99"/>
                <a:gd name="T37" fmla="*/ 15 h 84"/>
                <a:gd name="T38" fmla="*/ 49 w 99"/>
                <a:gd name="T39" fmla="*/ 17 h 84"/>
                <a:gd name="T40" fmla="*/ 46 w 99"/>
                <a:gd name="T41" fmla="*/ 20 h 84"/>
                <a:gd name="T42" fmla="*/ 33 w 99"/>
                <a:gd name="T43" fmla="*/ 18 h 84"/>
                <a:gd name="T44" fmla="*/ 30 w 99"/>
                <a:gd name="T45" fmla="*/ 16 h 84"/>
                <a:gd name="T46" fmla="*/ 25 w 99"/>
                <a:gd name="T47" fmla="*/ 15 h 84"/>
                <a:gd name="T48" fmla="*/ 24 w 99"/>
                <a:gd name="T49" fmla="*/ 10 h 84"/>
                <a:gd name="T50" fmla="*/ 20 w 99"/>
                <a:gd name="T51" fmla="*/ 5 h 84"/>
                <a:gd name="T52" fmla="*/ 14 w 99"/>
                <a:gd name="T53" fmla="*/ 5 h 84"/>
                <a:gd name="T54" fmla="*/ 11 w 99"/>
                <a:gd name="T55" fmla="*/ 7 h 84"/>
                <a:gd name="T56" fmla="*/ 5 w 99"/>
                <a:gd name="T57" fmla="*/ 4 h 84"/>
                <a:gd name="T58" fmla="*/ 1 w 99"/>
                <a:gd name="T59" fmla="*/ 3 h 84"/>
                <a:gd name="T60" fmla="*/ 0 w 99"/>
                <a:gd name="T61" fmla="*/ 5 h 84"/>
                <a:gd name="T62" fmla="*/ 1 w 99"/>
                <a:gd name="T63" fmla="*/ 8 h 84"/>
                <a:gd name="T64" fmla="*/ 1 w 99"/>
                <a:gd name="T65" fmla="*/ 10 h 84"/>
                <a:gd name="T66" fmla="*/ 1 w 99"/>
                <a:gd name="T67" fmla="*/ 12 h 84"/>
                <a:gd name="T68" fmla="*/ 3 w 99"/>
                <a:gd name="T69" fmla="*/ 14 h 84"/>
                <a:gd name="T70" fmla="*/ 3 w 99"/>
                <a:gd name="T71" fmla="*/ 16 h 84"/>
                <a:gd name="T72" fmla="*/ 5 w 99"/>
                <a:gd name="T73" fmla="*/ 21 h 84"/>
                <a:gd name="T74" fmla="*/ 8 w 99"/>
                <a:gd name="T75" fmla="*/ 24 h 84"/>
                <a:gd name="T76" fmla="*/ 10 w 99"/>
                <a:gd name="T77" fmla="*/ 25 h 84"/>
                <a:gd name="T78" fmla="*/ 8 w 99"/>
                <a:gd name="T79" fmla="*/ 37 h 84"/>
                <a:gd name="T80" fmla="*/ 12 w 99"/>
                <a:gd name="T81" fmla="*/ 41 h 84"/>
                <a:gd name="T82" fmla="*/ 18 w 99"/>
                <a:gd name="T83" fmla="*/ 47 h 84"/>
                <a:gd name="T84" fmla="*/ 17 w 99"/>
                <a:gd name="T85" fmla="*/ 50 h 84"/>
                <a:gd name="T86" fmla="*/ 19 w 99"/>
                <a:gd name="T87" fmla="*/ 52 h 84"/>
                <a:gd name="T88" fmla="*/ 22 w 99"/>
                <a:gd name="T89" fmla="*/ 58 h 84"/>
                <a:gd name="T90" fmla="*/ 24 w 99"/>
                <a:gd name="T91" fmla="*/ 55 h 84"/>
                <a:gd name="T92" fmla="*/ 25 w 99"/>
                <a:gd name="T93" fmla="*/ 56 h 84"/>
                <a:gd name="T94" fmla="*/ 26 w 99"/>
                <a:gd name="T95" fmla="*/ 57 h 84"/>
                <a:gd name="T96" fmla="*/ 30 w 99"/>
                <a:gd name="T97" fmla="*/ 57 h 84"/>
                <a:gd name="T98" fmla="*/ 35 w 99"/>
                <a:gd name="T99" fmla="*/ 66 h 84"/>
                <a:gd name="T100" fmla="*/ 46 w 99"/>
                <a:gd name="T101" fmla="*/ 74 h 84"/>
                <a:gd name="T102" fmla="*/ 52 w 99"/>
                <a:gd name="T103" fmla="*/ 76 h 84"/>
                <a:gd name="T104" fmla="*/ 56 w 99"/>
                <a:gd name="T105" fmla="*/ 75 h 84"/>
                <a:gd name="T106" fmla="*/ 56 w 99"/>
                <a:gd name="T107" fmla="*/ 76 h 84"/>
                <a:gd name="T108" fmla="*/ 61 w 99"/>
                <a:gd name="T109" fmla="*/ 73 h 84"/>
                <a:gd name="T110" fmla="*/ 60 w 99"/>
                <a:gd name="T111" fmla="*/ 73 h 84"/>
                <a:gd name="T112" fmla="*/ 62 w 99"/>
                <a:gd name="T113" fmla="*/ 73 h 84"/>
                <a:gd name="T114" fmla="*/ 65 w 99"/>
                <a:gd name="T115" fmla="*/ 77 h 84"/>
                <a:gd name="T116" fmla="*/ 69 w 99"/>
                <a:gd name="T117" fmla="*/ 81 h 84"/>
                <a:gd name="T118" fmla="*/ 88 w 99"/>
                <a:gd name="T119" fmla="*/ 84 h 84"/>
                <a:gd name="T120" fmla="*/ 92 w 99"/>
                <a:gd name="T121" fmla="*/ 77 h 84"/>
                <a:gd name="T122" fmla="*/ 95 w 99"/>
                <a:gd name="T123" fmla="*/ 73 h 84"/>
                <a:gd name="T124" fmla="*/ 95 w 99"/>
                <a:gd name="T125" fmla="*/ 73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9" h="84">
                  <a:moveTo>
                    <a:pt x="95" y="73"/>
                  </a:moveTo>
                  <a:cubicBezTo>
                    <a:pt x="93" y="72"/>
                    <a:pt x="94" y="70"/>
                    <a:pt x="93" y="68"/>
                  </a:cubicBezTo>
                  <a:cubicBezTo>
                    <a:pt x="93" y="67"/>
                    <a:pt x="91" y="66"/>
                    <a:pt x="90" y="65"/>
                  </a:cubicBezTo>
                  <a:cubicBezTo>
                    <a:pt x="88" y="64"/>
                    <a:pt x="87" y="62"/>
                    <a:pt x="86" y="60"/>
                  </a:cubicBezTo>
                  <a:cubicBezTo>
                    <a:pt x="84" y="58"/>
                    <a:pt x="85" y="58"/>
                    <a:pt x="87" y="55"/>
                  </a:cubicBezTo>
                  <a:cubicBezTo>
                    <a:pt x="88" y="54"/>
                    <a:pt x="90" y="52"/>
                    <a:pt x="89" y="50"/>
                  </a:cubicBezTo>
                  <a:cubicBezTo>
                    <a:pt x="88" y="49"/>
                    <a:pt x="85" y="49"/>
                    <a:pt x="84" y="49"/>
                  </a:cubicBezTo>
                  <a:cubicBezTo>
                    <a:pt x="83" y="48"/>
                    <a:pt x="84" y="46"/>
                    <a:pt x="84" y="46"/>
                  </a:cubicBezTo>
                  <a:cubicBezTo>
                    <a:pt x="83" y="44"/>
                    <a:pt x="83" y="41"/>
                    <a:pt x="84" y="40"/>
                  </a:cubicBezTo>
                  <a:cubicBezTo>
                    <a:pt x="86" y="38"/>
                    <a:pt x="83" y="37"/>
                    <a:pt x="82" y="36"/>
                  </a:cubicBezTo>
                  <a:cubicBezTo>
                    <a:pt x="82" y="35"/>
                    <a:pt x="84" y="32"/>
                    <a:pt x="85" y="31"/>
                  </a:cubicBezTo>
                  <a:cubicBezTo>
                    <a:pt x="85" y="30"/>
                    <a:pt x="87" y="20"/>
                    <a:pt x="86" y="20"/>
                  </a:cubicBezTo>
                  <a:cubicBezTo>
                    <a:pt x="83" y="20"/>
                    <a:pt x="82" y="20"/>
                    <a:pt x="79" y="18"/>
                  </a:cubicBezTo>
                  <a:cubicBezTo>
                    <a:pt x="78" y="17"/>
                    <a:pt x="77" y="16"/>
                    <a:pt x="76" y="15"/>
                  </a:cubicBezTo>
                  <a:cubicBezTo>
                    <a:pt x="75" y="14"/>
                    <a:pt x="72" y="14"/>
                    <a:pt x="71" y="13"/>
                  </a:cubicBezTo>
                  <a:cubicBezTo>
                    <a:pt x="69" y="13"/>
                    <a:pt x="68" y="13"/>
                    <a:pt x="66" y="12"/>
                  </a:cubicBezTo>
                  <a:cubicBezTo>
                    <a:pt x="65" y="10"/>
                    <a:pt x="63" y="11"/>
                    <a:pt x="61" y="11"/>
                  </a:cubicBezTo>
                  <a:cubicBezTo>
                    <a:pt x="60" y="12"/>
                    <a:pt x="58" y="11"/>
                    <a:pt x="57" y="12"/>
                  </a:cubicBezTo>
                  <a:cubicBezTo>
                    <a:pt x="55" y="12"/>
                    <a:pt x="54" y="14"/>
                    <a:pt x="53" y="15"/>
                  </a:cubicBezTo>
                  <a:cubicBezTo>
                    <a:pt x="52" y="16"/>
                    <a:pt x="49" y="15"/>
                    <a:pt x="49" y="17"/>
                  </a:cubicBezTo>
                  <a:cubicBezTo>
                    <a:pt x="49" y="19"/>
                    <a:pt x="48" y="19"/>
                    <a:pt x="46" y="20"/>
                  </a:cubicBezTo>
                  <a:cubicBezTo>
                    <a:pt x="41" y="21"/>
                    <a:pt x="37" y="21"/>
                    <a:pt x="33" y="18"/>
                  </a:cubicBezTo>
                  <a:cubicBezTo>
                    <a:pt x="32" y="17"/>
                    <a:pt x="31" y="16"/>
                    <a:pt x="30" y="16"/>
                  </a:cubicBezTo>
                  <a:cubicBezTo>
                    <a:pt x="28" y="14"/>
                    <a:pt x="27" y="15"/>
                    <a:pt x="25" y="15"/>
                  </a:cubicBezTo>
                  <a:cubicBezTo>
                    <a:pt x="24" y="14"/>
                    <a:pt x="24" y="11"/>
                    <a:pt x="24" y="10"/>
                  </a:cubicBezTo>
                  <a:cubicBezTo>
                    <a:pt x="21" y="9"/>
                    <a:pt x="20" y="8"/>
                    <a:pt x="20" y="5"/>
                  </a:cubicBezTo>
                  <a:cubicBezTo>
                    <a:pt x="20" y="0"/>
                    <a:pt x="16" y="3"/>
                    <a:pt x="14" y="5"/>
                  </a:cubicBezTo>
                  <a:cubicBezTo>
                    <a:pt x="13" y="6"/>
                    <a:pt x="12" y="7"/>
                    <a:pt x="11" y="7"/>
                  </a:cubicBezTo>
                  <a:cubicBezTo>
                    <a:pt x="9" y="6"/>
                    <a:pt x="6" y="6"/>
                    <a:pt x="5" y="4"/>
                  </a:cubicBezTo>
                  <a:cubicBezTo>
                    <a:pt x="3" y="2"/>
                    <a:pt x="3" y="1"/>
                    <a:pt x="1" y="3"/>
                  </a:cubicBezTo>
                  <a:cubicBezTo>
                    <a:pt x="1" y="4"/>
                    <a:pt x="0" y="4"/>
                    <a:pt x="0" y="5"/>
                  </a:cubicBezTo>
                  <a:cubicBezTo>
                    <a:pt x="0" y="6"/>
                    <a:pt x="0" y="7"/>
                    <a:pt x="1" y="8"/>
                  </a:cubicBezTo>
                  <a:cubicBezTo>
                    <a:pt x="1" y="8"/>
                    <a:pt x="2" y="10"/>
                    <a:pt x="1" y="10"/>
                  </a:cubicBezTo>
                  <a:cubicBezTo>
                    <a:pt x="1" y="11"/>
                    <a:pt x="0" y="11"/>
                    <a:pt x="1" y="12"/>
                  </a:cubicBezTo>
                  <a:cubicBezTo>
                    <a:pt x="1" y="13"/>
                    <a:pt x="3" y="13"/>
                    <a:pt x="3" y="14"/>
                  </a:cubicBezTo>
                  <a:cubicBezTo>
                    <a:pt x="3" y="15"/>
                    <a:pt x="2" y="16"/>
                    <a:pt x="3" y="16"/>
                  </a:cubicBezTo>
                  <a:cubicBezTo>
                    <a:pt x="4" y="18"/>
                    <a:pt x="4" y="19"/>
                    <a:pt x="5" y="21"/>
                  </a:cubicBezTo>
                  <a:cubicBezTo>
                    <a:pt x="6" y="22"/>
                    <a:pt x="6" y="23"/>
                    <a:pt x="8" y="24"/>
                  </a:cubicBezTo>
                  <a:cubicBezTo>
                    <a:pt x="8" y="24"/>
                    <a:pt x="10" y="25"/>
                    <a:pt x="10" y="25"/>
                  </a:cubicBezTo>
                  <a:cubicBezTo>
                    <a:pt x="11" y="29"/>
                    <a:pt x="2" y="33"/>
                    <a:pt x="8" y="37"/>
                  </a:cubicBezTo>
                  <a:cubicBezTo>
                    <a:pt x="10" y="38"/>
                    <a:pt x="10" y="40"/>
                    <a:pt x="12" y="41"/>
                  </a:cubicBezTo>
                  <a:cubicBezTo>
                    <a:pt x="14" y="43"/>
                    <a:pt x="16" y="44"/>
                    <a:pt x="18" y="47"/>
                  </a:cubicBezTo>
                  <a:cubicBezTo>
                    <a:pt x="18" y="48"/>
                    <a:pt x="17" y="49"/>
                    <a:pt x="17" y="50"/>
                  </a:cubicBezTo>
                  <a:cubicBezTo>
                    <a:pt x="18" y="51"/>
                    <a:pt x="20" y="51"/>
                    <a:pt x="19" y="52"/>
                  </a:cubicBezTo>
                  <a:cubicBezTo>
                    <a:pt x="19" y="55"/>
                    <a:pt x="21" y="56"/>
                    <a:pt x="22" y="58"/>
                  </a:cubicBezTo>
                  <a:cubicBezTo>
                    <a:pt x="24" y="57"/>
                    <a:pt x="23" y="56"/>
                    <a:pt x="24" y="55"/>
                  </a:cubicBezTo>
                  <a:cubicBezTo>
                    <a:pt x="24" y="55"/>
                    <a:pt x="25" y="56"/>
                    <a:pt x="25" y="56"/>
                  </a:cubicBezTo>
                  <a:cubicBezTo>
                    <a:pt x="27" y="56"/>
                    <a:pt x="25" y="56"/>
                    <a:pt x="26" y="57"/>
                  </a:cubicBezTo>
                  <a:cubicBezTo>
                    <a:pt x="27" y="58"/>
                    <a:pt x="28" y="55"/>
                    <a:pt x="30" y="57"/>
                  </a:cubicBezTo>
                  <a:cubicBezTo>
                    <a:pt x="32" y="60"/>
                    <a:pt x="33" y="63"/>
                    <a:pt x="35" y="66"/>
                  </a:cubicBezTo>
                  <a:cubicBezTo>
                    <a:pt x="37" y="69"/>
                    <a:pt x="42" y="72"/>
                    <a:pt x="46" y="74"/>
                  </a:cubicBezTo>
                  <a:cubicBezTo>
                    <a:pt x="48" y="75"/>
                    <a:pt x="50" y="75"/>
                    <a:pt x="52" y="76"/>
                  </a:cubicBezTo>
                  <a:cubicBezTo>
                    <a:pt x="53" y="76"/>
                    <a:pt x="56" y="75"/>
                    <a:pt x="56" y="75"/>
                  </a:cubicBezTo>
                  <a:cubicBezTo>
                    <a:pt x="56" y="75"/>
                    <a:pt x="56" y="76"/>
                    <a:pt x="56" y="76"/>
                  </a:cubicBezTo>
                  <a:cubicBezTo>
                    <a:pt x="57" y="76"/>
                    <a:pt x="60" y="74"/>
                    <a:pt x="61" y="73"/>
                  </a:cubicBezTo>
                  <a:cubicBezTo>
                    <a:pt x="61" y="73"/>
                    <a:pt x="60" y="73"/>
                    <a:pt x="60" y="73"/>
                  </a:cubicBezTo>
                  <a:cubicBezTo>
                    <a:pt x="60" y="72"/>
                    <a:pt x="62" y="73"/>
                    <a:pt x="62" y="73"/>
                  </a:cubicBezTo>
                  <a:cubicBezTo>
                    <a:pt x="64" y="74"/>
                    <a:pt x="64" y="75"/>
                    <a:pt x="65" y="77"/>
                  </a:cubicBezTo>
                  <a:cubicBezTo>
                    <a:pt x="66" y="80"/>
                    <a:pt x="67" y="80"/>
                    <a:pt x="69" y="81"/>
                  </a:cubicBezTo>
                  <a:cubicBezTo>
                    <a:pt x="75" y="82"/>
                    <a:pt x="82" y="83"/>
                    <a:pt x="88" y="84"/>
                  </a:cubicBezTo>
                  <a:cubicBezTo>
                    <a:pt x="88" y="80"/>
                    <a:pt x="89" y="79"/>
                    <a:pt x="92" y="77"/>
                  </a:cubicBezTo>
                  <a:cubicBezTo>
                    <a:pt x="94" y="76"/>
                    <a:pt x="99" y="75"/>
                    <a:pt x="95" y="73"/>
                  </a:cubicBezTo>
                  <a:cubicBezTo>
                    <a:pt x="94" y="72"/>
                    <a:pt x="97" y="74"/>
                    <a:pt x="95" y="7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2" name="Freeform 677"/>
            <p:cNvSpPr>
              <a:spLocks/>
            </p:cNvSpPr>
            <p:nvPr/>
          </p:nvSpPr>
          <p:spPr bwMode="auto">
            <a:xfrm>
              <a:off x="13741597" y="7070776"/>
              <a:ext cx="73250" cy="54156"/>
            </a:xfrm>
            <a:custGeom>
              <a:avLst/>
              <a:gdLst>
                <a:gd name="T0" fmla="*/ 1 w 8"/>
                <a:gd name="T1" fmla="*/ 1 h 6"/>
                <a:gd name="T2" fmla="*/ 3 w 8"/>
                <a:gd name="T3" fmla="*/ 4 h 6"/>
                <a:gd name="T4" fmla="*/ 8 w 8"/>
                <a:gd name="T5" fmla="*/ 6 h 6"/>
                <a:gd name="T6" fmla="*/ 0 w 8"/>
                <a:gd name="T7" fmla="*/ 0 h 6"/>
                <a:gd name="T8" fmla="*/ 1 w 8"/>
                <a:gd name="T9" fmla="*/ 1 h 6"/>
                <a:gd name="T10" fmla="*/ 1 w 8"/>
                <a:gd name="T11" fmla="*/ 1 h 6"/>
              </a:gdLst>
              <a:ahLst/>
              <a:cxnLst>
                <a:cxn ang="0">
                  <a:pos x="T0" y="T1"/>
                </a:cxn>
                <a:cxn ang="0">
                  <a:pos x="T2" y="T3"/>
                </a:cxn>
                <a:cxn ang="0">
                  <a:pos x="T4" y="T5"/>
                </a:cxn>
                <a:cxn ang="0">
                  <a:pos x="T6" y="T7"/>
                </a:cxn>
                <a:cxn ang="0">
                  <a:pos x="T8" y="T9"/>
                </a:cxn>
                <a:cxn ang="0">
                  <a:pos x="T10" y="T11"/>
                </a:cxn>
              </a:cxnLst>
              <a:rect l="0" t="0" r="r" b="b"/>
              <a:pathLst>
                <a:path w="8" h="6">
                  <a:moveTo>
                    <a:pt x="1" y="1"/>
                  </a:moveTo>
                  <a:cubicBezTo>
                    <a:pt x="2" y="1"/>
                    <a:pt x="2" y="3"/>
                    <a:pt x="3" y="4"/>
                  </a:cubicBezTo>
                  <a:cubicBezTo>
                    <a:pt x="5" y="4"/>
                    <a:pt x="6" y="5"/>
                    <a:pt x="8" y="6"/>
                  </a:cubicBezTo>
                  <a:cubicBezTo>
                    <a:pt x="7" y="2"/>
                    <a:pt x="3" y="1"/>
                    <a:pt x="0" y="0"/>
                  </a:cubicBezTo>
                  <a:cubicBezTo>
                    <a:pt x="0" y="1"/>
                    <a:pt x="0" y="1"/>
                    <a:pt x="1" y="1"/>
                  </a:cubicBezTo>
                  <a:cubicBezTo>
                    <a:pt x="2" y="1"/>
                    <a:pt x="0" y="1"/>
                    <a:pt x="1"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3" name="Freeform 678"/>
            <p:cNvSpPr>
              <a:spLocks/>
            </p:cNvSpPr>
            <p:nvPr/>
          </p:nvSpPr>
          <p:spPr bwMode="auto">
            <a:xfrm>
              <a:off x="13525034" y="6844600"/>
              <a:ext cx="328029" cy="168837"/>
            </a:xfrm>
            <a:custGeom>
              <a:avLst/>
              <a:gdLst>
                <a:gd name="T0" fmla="*/ 26 w 35"/>
                <a:gd name="T1" fmla="*/ 15 h 18"/>
                <a:gd name="T2" fmla="*/ 30 w 35"/>
                <a:gd name="T3" fmla="*/ 17 h 18"/>
                <a:gd name="T4" fmla="*/ 34 w 35"/>
                <a:gd name="T5" fmla="*/ 17 h 18"/>
                <a:gd name="T6" fmla="*/ 33 w 35"/>
                <a:gd name="T7" fmla="*/ 12 h 18"/>
                <a:gd name="T8" fmla="*/ 30 w 35"/>
                <a:gd name="T9" fmla="*/ 10 h 18"/>
                <a:gd name="T10" fmla="*/ 27 w 35"/>
                <a:gd name="T11" fmla="*/ 7 h 18"/>
                <a:gd name="T12" fmla="*/ 19 w 35"/>
                <a:gd name="T13" fmla="*/ 6 h 18"/>
                <a:gd name="T14" fmla="*/ 9 w 35"/>
                <a:gd name="T15" fmla="*/ 4 h 18"/>
                <a:gd name="T16" fmla="*/ 0 w 35"/>
                <a:gd name="T17" fmla="*/ 2 h 18"/>
                <a:gd name="T18" fmla="*/ 8 w 35"/>
                <a:gd name="T19" fmla="*/ 14 h 18"/>
                <a:gd name="T20" fmla="*/ 18 w 35"/>
                <a:gd name="T21" fmla="*/ 18 h 18"/>
                <a:gd name="T22" fmla="*/ 26 w 35"/>
                <a:gd name="T23" fmla="*/ 15 h 18"/>
                <a:gd name="T24" fmla="*/ 26 w 35"/>
                <a:gd name="T25" fmla="*/ 15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5" h="18">
                  <a:moveTo>
                    <a:pt x="26" y="15"/>
                  </a:moveTo>
                  <a:cubicBezTo>
                    <a:pt x="27" y="14"/>
                    <a:pt x="29" y="16"/>
                    <a:pt x="30" y="17"/>
                  </a:cubicBezTo>
                  <a:cubicBezTo>
                    <a:pt x="30" y="17"/>
                    <a:pt x="34" y="17"/>
                    <a:pt x="34" y="17"/>
                  </a:cubicBezTo>
                  <a:cubicBezTo>
                    <a:pt x="35" y="16"/>
                    <a:pt x="30" y="12"/>
                    <a:pt x="33" y="12"/>
                  </a:cubicBezTo>
                  <a:cubicBezTo>
                    <a:pt x="32" y="11"/>
                    <a:pt x="30" y="11"/>
                    <a:pt x="30" y="10"/>
                  </a:cubicBezTo>
                  <a:cubicBezTo>
                    <a:pt x="30" y="8"/>
                    <a:pt x="29" y="7"/>
                    <a:pt x="27" y="7"/>
                  </a:cubicBezTo>
                  <a:cubicBezTo>
                    <a:pt x="24" y="7"/>
                    <a:pt x="22" y="8"/>
                    <a:pt x="19" y="6"/>
                  </a:cubicBezTo>
                  <a:cubicBezTo>
                    <a:pt x="16" y="5"/>
                    <a:pt x="13" y="5"/>
                    <a:pt x="9" y="4"/>
                  </a:cubicBezTo>
                  <a:cubicBezTo>
                    <a:pt x="6" y="3"/>
                    <a:pt x="4" y="0"/>
                    <a:pt x="0" y="2"/>
                  </a:cubicBezTo>
                  <a:cubicBezTo>
                    <a:pt x="3" y="6"/>
                    <a:pt x="11" y="7"/>
                    <a:pt x="8" y="14"/>
                  </a:cubicBezTo>
                  <a:cubicBezTo>
                    <a:pt x="11" y="14"/>
                    <a:pt x="18" y="14"/>
                    <a:pt x="18" y="18"/>
                  </a:cubicBezTo>
                  <a:cubicBezTo>
                    <a:pt x="18" y="15"/>
                    <a:pt x="24" y="15"/>
                    <a:pt x="26" y="15"/>
                  </a:cubicBezTo>
                  <a:cubicBezTo>
                    <a:pt x="27" y="14"/>
                    <a:pt x="19" y="15"/>
                    <a:pt x="26"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4" name="Freeform 679"/>
            <p:cNvSpPr>
              <a:spLocks/>
            </p:cNvSpPr>
            <p:nvPr/>
          </p:nvSpPr>
          <p:spPr bwMode="auto">
            <a:xfrm>
              <a:off x="13751153" y="6956097"/>
              <a:ext cx="251592" cy="197506"/>
            </a:xfrm>
            <a:custGeom>
              <a:avLst/>
              <a:gdLst>
                <a:gd name="T0" fmla="*/ 8 w 27"/>
                <a:gd name="T1" fmla="*/ 2 h 21"/>
                <a:gd name="T2" fmla="*/ 10 w 27"/>
                <a:gd name="T3" fmla="*/ 5 h 21"/>
                <a:gd name="T4" fmla="*/ 7 w 27"/>
                <a:gd name="T5" fmla="*/ 5 h 21"/>
                <a:gd name="T6" fmla="*/ 4 w 27"/>
                <a:gd name="T7" fmla="*/ 3 h 21"/>
                <a:gd name="T8" fmla="*/ 4 w 27"/>
                <a:gd name="T9" fmla="*/ 7 h 21"/>
                <a:gd name="T10" fmla="*/ 6 w 27"/>
                <a:gd name="T11" fmla="*/ 11 h 21"/>
                <a:gd name="T12" fmla="*/ 8 w 27"/>
                <a:gd name="T13" fmla="*/ 14 h 21"/>
                <a:gd name="T14" fmla="*/ 9 w 27"/>
                <a:gd name="T15" fmla="*/ 17 h 21"/>
                <a:gd name="T16" fmla="*/ 16 w 27"/>
                <a:gd name="T17" fmla="*/ 13 h 21"/>
                <a:gd name="T18" fmla="*/ 17 w 27"/>
                <a:gd name="T19" fmla="*/ 16 h 21"/>
                <a:gd name="T20" fmla="*/ 21 w 27"/>
                <a:gd name="T21" fmla="*/ 21 h 21"/>
                <a:gd name="T22" fmla="*/ 21 w 27"/>
                <a:gd name="T23" fmla="*/ 18 h 21"/>
                <a:gd name="T24" fmla="*/ 23 w 27"/>
                <a:gd name="T25" fmla="*/ 16 h 21"/>
                <a:gd name="T26" fmla="*/ 25 w 27"/>
                <a:gd name="T27" fmla="*/ 11 h 21"/>
                <a:gd name="T28" fmla="*/ 19 w 27"/>
                <a:gd name="T29" fmla="*/ 1 h 21"/>
                <a:gd name="T30" fmla="*/ 12 w 27"/>
                <a:gd name="T31" fmla="*/ 2 h 21"/>
                <a:gd name="T32" fmla="*/ 9 w 27"/>
                <a:gd name="T33" fmla="*/ 0 h 21"/>
                <a:gd name="T34" fmla="*/ 8 w 27"/>
                <a:gd name="T35" fmla="*/ 2 h 21"/>
                <a:gd name="T36" fmla="*/ 8 w 27"/>
                <a:gd name="T37" fmla="*/ 2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 h="21">
                  <a:moveTo>
                    <a:pt x="8" y="2"/>
                  </a:moveTo>
                  <a:cubicBezTo>
                    <a:pt x="8" y="2"/>
                    <a:pt x="11" y="4"/>
                    <a:pt x="10" y="5"/>
                  </a:cubicBezTo>
                  <a:cubicBezTo>
                    <a:pt x="10" y="5"/>
                    <a:pt x="7" y="5"/>
                    <a:pt x="7" y="5"/>
                  </a:cubicBezTo>
                  <a:cubicBezTo>
                    <a:pt x="5" y="5"/>
                    <a:pt x="5" y="3"/>
                    <a:pt x="4" y="3"/>
                  </a:cubicBezTo>
                  <a:cubicBezTo>
                    <a:pt x="0" y="2"/>
                    <a:pt x="4" y="6"/>
                    <a:pt x="4" y="7"/>
                  </a:cubicBezTo>
                  <a:cubicBezTo>
                    <a:pt x="4" y="10"/>
                    <a:pt x="7" y="8"/>
                    <a:pt x="6" y="11"/>
                  </a:cubicBezTo>
                  <a:cubicBezTo>
                    <a:pt x="5" y="13"/>
                    <a:pt x="7" y="13"/>
                    <a:pt x="8" y="14"/>
                  </a:cubicBezTo>
                  <a:cubicBezTo>
                    <a:pt x="9" y="14"/>
                    <a:pt x="9" y="16"/>
                    <a:pt x="9" y="17"/>
                  </a:cubicBezTo>
                  <a:cubicBezTo>
                    <a:pt x="10" y="16"/>
                    <a:pt x="14" y="14"/>
                    <a:pt x="16" y="13"/>
                  </a:cubicBezTo>
                  <a:cubicBezTo>
                    <a:pt x="17" y="13"/>
                    <a:pt x="17" y="15"/>
                    <a:pt x="17" y="16"/>
                  </a:cubicBezTo>
                  <a:cubicBezTo>
                    <a:pt x="17" y="19"/>
                    <a:pt x="18" y="20"/>
                    <a:pt x="21" y="21"/>
                  </a:cubicBezTo>
                  <a:cubicBezTo>
                    <a:pt x="21" y="20"/>
                    <a:pt x="21" y="18"/>
                    <a:pt x="21" y="18"/>
                  </a:cubicBezTo>
                  <a:cubicBezTo>
                    <a:pt x="22" y="17"/>
                    <a:pt x="23" y="17"/>
                    <a:pt x="23" y="16"/>
                  </a:cubicBezTo>
                  <a:cubicBezTo>
                    <a:pt x="24" y="14"/>
                    <a:pt x="24" y="12"/>
                    <a:pt x="25" y="11"/>
                  </a:cubicBezTo>
                  <a:cubicBezTo>
                    <a:pt x="27" y="8"/>
                    <a:pt x="21" y="2"/>
                    <a:pt x="19" y="1"/>
                  </a:cubicBezTo>
                  <a:cubicBezTo>
                    <a:pt x="17" y="4"/>
                    <a:pt x="15" y="4"/>
                    <a:pt x="12" y="2"/>
                  </a:cubicBezTo>
                  <a:cubicBezTo>
                    <a:pt x="12" y="1"/>
                    <a:pt x="10" y="0"/>
                    <a:pt x="9" y="0"/>
                  </a:cubicBezTo>
                  <a:cubicBezTo>
                    <a:pt x="8" y="0"/>
                    <a:pt x="8" y="1"/>
                    <a:pt x="8" y="2"/>
                  </a:cubicBezTo>
                  <a:cubicBezTo>
                    <a:pt x="9" y="3"/>
                    <a:pt x="7" y="0"/>
                    <a:pt x="8"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5" name="Freeform 680"/>
            <p:cNvSpPr>
              <a:spLocks/>
            </p:cNvSpPr>
            <p:nvPr/>
          </p:nvSpPr>
          <p:spPr bwMode="auto">
            <a:xfrm>
              <a:off x="13833954" y="7574093"/>
              <a:ext cx="82803" cy="95566"/>
            </a:xfrm>
            <a:custGeom>
              <a:avLst/>
              <a:gdLst>
                <a:gd name="T0" fmla="*/ 3 w 9"/>
                <a:gd name="T1" fmla="*/ 2 h 10"/>
                <a:gd name="T2" fmla="*/ 0 w 9"/>
                <a:gd name="T3" fmla="*/ 7 h 10"/>
                <a:gd name="T4" fmla="*/ 4 w 9"/>
                <a:gd name="T5" fmla="*/ 8 h 10"/>
                <a:gd name="T6" fmla="*/ 9 w 9"/>
                <a:gd name="T7" fmla="*/ 10 h 10"/>
                <a:gd name="T8" fmla="*/ 7 w 9"/>
                <a:gd name="T9" fmla="*/ 5 h 10"/>
                <a:gd name="T10" fmla="*/ 8 w 9"/>
                <a:gd name="T11" fmla="*/ 3 h 10"/>
                <a:gd name="T12" fmla="*/ 3 w 9"/>
                <a:gd name="T13" fmla="*/ 2 h 10"/>
                <a:gd name="T14" fmla="*/ 3 w 9"/>
                <a:gd name="T15" fmla="*/ 2 h 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 h="10">
                  <a:moveTo>
                    <a:pt x="3" y="2"/>
                  </a:moveTo>
                  <a:cubicBezTo>
                    <a:pt x="1" y="3"/>
                    <a:pt x="0" y="5"/>
                    <a:pt x="0" y="7"/>
                  </a:cubicBezTo>
                  <a:cubicBezTo>
                    <a:pt x="1" y="7"/>
                    <a:pt x="4" y="7"/>
                    <a:pt x="4" y="8"/>
                  </a:cubicBezTo>
                  <a:cubicBezTo>
                    <a:pt x="6" y="10"/>
                    <a:pt x="7" y="10"/>
                    <a:pt x="9" y="10"/>
                  </a:cubicBezTo>
                  <a:cubicBezTo>
                    <a:pt x="9" y="10"/>
                    <a:pt x="7" y="5"/>
                    <a:pt x="7" y="5"/>
                  </a:cubicBezTo>
                  <a:cubicBezTo>
                    <a:pt x="8" y="5"/>
                    <a:pt x="9" y="5"/>
                    <a:pt x="8" y="3"/>
                  </a:cubicBezTo>
                  <a:cubicBezTo>
                    <a:pt x="6" y="2"/>
                    <a:pt x="5" y="0"/>
                    <a:pt x="3" y="2"/>
                  </a:cubicBezTo>
                  <a:cubicBezTo>
                    <a:pt x="1" y="4"/>
                    <a:pt x="4" y="1"/>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6" name="Freeform 681"/>
            <p:cNvSpPr>
              <a:spLocks/>
            </p:cNvSpPr>
            <p:nvPr/>
          </p:nvSpPr>
          <p:spPr bwMode="auto">
            <a:xfrm>
              <a:off x="13311662" y="7220495"/>
              <a:ext cx="324842" cy="251657"/>
            </a:xfrm>
            <a:custGeom>
              <a:avLst/>
              <a:gdLst>
                <a:gd name="T0" fmla="*/ 29 w 35"/>
                <a:gd name="T1" fmla="*/ 10 h 27"/>
                <a:gd name="T2" fmla="*/ 30 w 35"/>
                <a:gd name="T3" fmla="*/ 7 h 27"/>
                <a:gd name="T4" fmla="*/ 29 w 35"/>
                <a:gd name="T5" fmla="*/ 5 h 27"/>
                <a:gd name="T6" fmla="*/ 35 w 35"/>
                <a:gd name="T7" fmla="*/ 0 h 27"/>
                <a:gd name="T8" fmla="*/ 25 w 35"/>
                <a:gd name="T9" fmla="*/ 1 h 27"/>
                <a:gd name="T10" fmla="*/ 19 w 35"/>
                <a:gd name="T11" fmla="*/ 2 h 27"/>
                <a:gd name="T12" fmla="*/ 13 w 35"/>
                <a:gd name="T13" fmla="*/ 2 h 27"/>
                <a:gd name="T14" fmla="*/ 8 w 35"/>
                <a:gd name="T15" fmla="*/ 2 h 27"/>
                <a:gd name="T16" fmla="*/ 7 w 35"/>
                <a:gd name="T17" fmla="*/ 4 h 27"/>
                <a:gd name="T18" fmla="*/ 6 w 35"/>
                <a:gd name="T19" fmla="*/ 6 h 27"/>
                <a:gd name="T20" fmla="*/ 3 w 35"/>
                <a:gd name="T21" fmla="*/ 6 h 27"/>
                <a:gd name="T22" fmla="*/ 3 w 35"/>
                <a:gd name="T23" fmla="*/ 10 h 27"/>
                <a:gd name="T24" fmla="*/ 4 w 35"/>
                <a:gd name="T25" fmla="*/ 14 h 27"/>
                <a:gd name="T26" fmla="*/ 2 w 35"/>
                <a:gd name="T27" fmla="*/ 22 h 27"/>
                <a:gd name="T28" fmla="*/ 7 w 35"/>
                <a:gd name="T29" fmla="*/ 27 h 27"/>
                <a:gd name="T30" fmla="*/ 13 w 35"/>
                <a:gd name="T31" fmla="*/ 24 h 27"/>
                <a:gd name="T32" fmla="*/ 22 w 35"/>
                <a:gd name="T33" fmla="*/ 19 h 27"/>
                <a:gd name="T34" fmla="*/ 28 w 35"/>
                <a:gd name="T35" fmla="*/ 15 h 27"/>
                <a:gd name="T36" fmla="*/ 29 w 35"/>
                <a:gd name="T37" fmla="*/ 10 h 27"/>
                <a:gd name="T38" fmla="*/ 29 w 35"/>
                <a:gd name="T39"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5" h="27">
                  <a:moveTo>
                    <a:pt x="29" y="10"/>
                  </a:moveTo>
                  <a:cubicBezTo>
                    <a:pt x="30" y="9"/>
                    <a:pt x="31" y="8"/>
                    <a:pt x="30" y="7"/>
                  </a:cubicBezTo>
                  <a:cubicBezTo>
                    <a:pt x="29" y="6"/>
                    <a:pt x="28" y="6"/>
                    <a:pt x="29" y="5"/>
                  </a:cubicBezTo>
                  <a:cubicBezTo>
                    <a:pt x="31" y="3"/>
                    <a:pt x="35" y="3"/>
                    <a:pt x="35" y="0"/>
                  </a:cubicBezTo>
                  <a:cubicBezTo>
                    <a:pt x="32" y="0"/>
                    <a:pt x="28" y="0"/>
                    <a:pt x="25" y="1"/>
                  </a:cubicBezTo>
                  <a:cubicBezTo>
                    <a:pt x="23" y="1"/>
                    <a:pt x="21" y="2"/>
                    <a:pt x="19" y="2"/>
                  </a:cubicBezTo>
                  <a:cubicBezTo>
                    <a:pt x="16" y="2"/>
                    <a:pt x="15" y="1"/>
                    <a:pt x="13" y="2"/>
                  </a:cubicBezTo>
                  <a:cubicBezTo>
                    <a:pt x="11" y="3"/>
                    <a:pt x="10" y="3"/>
                    <a:pt x="8" y="2"/>
                  </a:cubicBezTo>
                  <a:cubicBezTo>
                    <a:pt x="6" y="0"/>
                    <a:pt x="7" y="4"/>
                    <a:pt x="7" y="4"/>
                  </a:cubicBezTo>
                  <a:cubicBezTo>
                    <a:pt x="6" y="5"/>
                    <a:pt x="6" y="6"/>
                    <a:pt x="6" y="6"/>
                  </a:cubicBezTo>
                  <a:cubicBezTo>
                    <a:pt x="5" y="8"/>
                    <a:pt x="4" y="6"/>
                    <a:pt x="3" y="6"/>
                  </a:cubicBezTo>
                  <a:cubicBezTo>
                    <a:pt x="2" y="7"/>
                    <a:pt x="3" y="9"/>
                    <a:pt x="3" y="10"/>
                  </a:cubicBezTo>
                  <a:cubicBezTo>
                    <a:pt x="3" y="11"/>
                    <a:pt x="2" y="13"/>
                    <a:pt x="4" y="14"/>
                  </a:cubicBezTo>
                  <a:cubicBezTo>
                    <a:pt x="9" y="17"/>
                    <a:pt x="5" y="19"/>
                    <a:pt x="2" y="22"/>
                  </a:cubicBezTo>
                  <a:cubicBezTo>
                    <a:pt x="0" y="24"/>
                    <a:pt x="5" y="27"/>
                    <a:pt x="7" y="27"/>
                  </a:cubicBezTo>
                  <a:cubicBezTo>
                    <a:pt x="9" y="27"/>
                    <a:pt x="11" y="25"/>
                    <a:pt x="13" y="24"/>
                  </a:cubicBezTo>
                  <a:cubicBezTo>
                    <a:pt x="16" y="22"/>
                    <a:pt x="19" y="21"/>
                    <a:pt x="22" y="19"/>
                  </a:cubicBezTo>
                  <a:cubicBezTo>
                    <a:pt x="24" y="18"/>
                    <a:pt x="26" y="17"/>
                    <a:pt x="28" y="15"/>
                  </a:cubicBezTo>
                  <a:cubicBezTo>
                    <a:pt x="29" y="13"/>
                    <a:pt x="28" y="11"/>
                    <a:pt x="29" y="10"/>
                  </a:cubicBezTo>
                  <a:cubicBezTo>
                    <a:pt x="30" y="8"/>
                    <a:pt x="29" y="11"/>
                    <a:pt x="29"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7" name="Freeform 682"/>
            <p:cNvSpPr>
              <a:spLocks/>
            </p:cNvSpPr>
            <p:nvPr/>
          </p:nvSpPr>
          <p:spPr bwMode="auto">
            <a:xfrm>
              <a:off x="13461341" y="7201383"/>
              <a:ext cx="464969" cy="439605"/>
            </a:xfrm>
            <a:custGeom>
              <a:avLst/>
              <a:gdLst>
                <a:gd name="T0" fmla="*/ 47 w 50"/>
                <a:gd name="T1" fmla="*/ 36 h 47"/>
                <a:gd name="T2" fmla="*/ 45 w 50"/>
                <a:gd name="T3" fmla="*/ 34 h 47"/>
                <a:gd name="T4" fmla="*/ 46 w 50"/>
                <a:gd name="T5" fmla="*/ 32 h 47"/>
                <a:gd name="T6" fmla="*/ 41 w 50"/>
                <a:gd name="T7" fmla="*/ 27 h 47"/>
                <a:gd name="T8" fmla="*/ 38 w 50"/>
                <a:gd name="T9" fmla="*/ 25 h 47"/>
                <a:gd name="T10" fmla="*/ 35 w 50"/>
                <a:gd name="T11" fmla="*/ 18 h 47"/>
                <a:gd name="T12" fmla="*/ 38 w 50"/>
                <a:gd name="T13" fmla="*/ 10 h 47"/>
                <a:gd name="T14" fmla="*/ 34 w 50"/>
                <a:gd name="T15" fmla="*/ 6 h 47"/>
                <a:gd name="T16" fmla="*/ 32 w 50"/>
                <a:gd name="T17" fmla="*/ 2 h 47"/>
                <a:gd name="T18" fmla="*/ 30 w 50"/>
                <a:gd name="T19" fmla="*/ 3 h 47"/>
                <a:gd name="T20" fmla="*/ 28 w 50"/>
                <a:gd name="T21" fmla="*/ 1 h 47"/>
                <a:gd name="T22" fmla="*/ 25 w 50"/>
                <a:gd name="T23" fmla="*/ 2 h 47"/>
                <a:gd name="T24" fmla="*/ 20 w 50"/>
                <a:gd name="T25" fmla="*/ 1 h 47"/>
                <a:gd name="T26" fmla="*/ 18 w 50"/>
                <a:gd name="T27" fmla="*/ 4 h 47"/>
                <a:gd name="T28" fmla="*/ 13 w 50"/>
                <a:gd name="T29" fmla="*/ 7 h 47"/>
                <a:gd name="T30" fmla="*/ 14 w 50"/>
                <a:gd name="T31" fmla="*/ 10 h 47"/>
                <a:gd name="T32" fmla="*/ 13 w 50"/>
                <a:gd name="T33" fmla="*/ 13 h 47"/>
                <a:gd name="T34" fmla="*/ 9 w 50"/>
                <a:gd name="T35" fmla="*/ 19 h 47"/>
                <a:gd name="T36" fmla="*/ 1 w 50"/>
                <a:gd name="T37" fmla="*/ 25 h 47"/>
                <a:gd name="T38" fmla="*/ 3 w 50"/>
                <a:gd name="T39" fmla="*/ 30 h 47"/>
                <a:gd name="T40" fmla="*/ 9 w 50"/>
                <a:gd name="T41" fmla="*/ 31 h 47"/>
                <a:gd name="T42" fmla="*/ 18 w 50"/>
                <a:gd name="T43" fmla="*/ 36 h 47"/>
                <a:gd name="T44" fmla="*/ 29 w 50"/>
                <a:gd name="T45" fmla="*/ 45 h 47"/>
                <a:gd name="T46" fmla="*/ 38 w 50"/>
                <a:gd name="T47" fmla="*/ 47 h 47"/>
                <a:gd name="T48" fmla="*/ 43 w 50"/>
                <a:gd name="T49" fmla="*/ 42 h 47"/>
                <a:gd name="T50" fmla="*/ 50 w 50"/>
                <a:gd name="T51" fmla="*/ 43 h 47"/>
                <a:gd name="T52" fmla="*/ 47 w 50"/>
                <a:gd name="T53" fmla="*/ 39 h 47"/>
                <a:gd name="T54" fmla="*/ 47 w 50"/>
                <a:gd name="T55" fmla="*/ 36 h 47"/>
                <a:gd name="T56" fmla="*/ 47 w 50"/>
                <a:gd name="T57" fmla="*/ 36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50" h="47">
                  <a:moveTo>
                    <a:pt x="47" y="36"/>
                  </a:moveTo>
                  <a:cubicBezTo>
                    <a:pt x="47" y="36"/>
                    <a:pt x="45" y="35"/>
                    <a:pt x="45" y="34"/>
                  </a:cubicBezTo>
                  <a:cubicBezTo>
                    <a:pt x="45" y="33"/>
                    <a:pt x="46" y="33"/>
                    <a:pt x="46" y="32"/>
                  </a:cubicBezTo>
                  <a:cubicBezTo>
                    <a:pt x="45" y="30"/>
                    <a:pt x="43" y="29"/>
                    <a:pt x="41" y="27"/>
                  </a:cubicBezTo>
                  <a:cubicBezTo>
                    <a:pt x="40" y="27"/>
                    <a:pt x="38" y="26"/>
                    <a:pt x="38" y="25"/>
                  </a:cubicBezTo>
                  <a:cubicBezTo>
                    <a:pt x="37" y="23"/>
                    <a:pt x="35" y="21"/>
                    <a:pt x="35" y="18"/>
                  </a:cubicBezTo>
                  <a:cubicBezTo>
                    <a:pt x="34" y="16"/>
                    <a:pt x="40" y="12"/>
                    <a:pt x="38" y="10"/>
                  </a:cubicBezTo>
                  <a:cubicBezTo>
                    <a:pt x="36" y="9"/>
                    <a:pt x="35" y="8"/>
                    <a:pt x="34" y="6"/>
                  </a:cubicBezTo>
                  <a:cubicBezTo>
                    <a:pt x="33" y="5"/>
                    <a:pt x="33" y="3"/>
                    <a:pt x="32" y="2"/>
                  </a:cubicBezTo>
                  <a:cubicBezTo>
                    <a:pt x="31" y="2"/>
                    <a:pt x="31" y="3"/>
                    <a:pt x="30" y="3"/>
                  </a:cubicBezTo>
                  <a:cubicBezTo>
                    <a:pt x="28" y="3"/>
                    <a:pt x="29" y="1"/>
                    <a:pt x="28" y="1"/>
                  </a:cubicBezTo>
                  <a:cubicBezTo>
                    <a:pt x="27" y="1"/>
                    <a:pt x="25" y="2"/>
                    <a:pt x="25" y="2"/>
                  </a:cubicBezTo>
                  <a:cubicBezTo>
                    <a:pt x="23" y="0"/>
                    <a:pt x="22" y="1"/>
                    <a:pt x="20" y="1"/>
                  </a:cubicBezTo>
                  <a:cubicBezTo>
                    <a:pt x="18" y="2"/>
                    <a:pt x="19" y="3"/>
                    <a:pt x="18" y="4"/>
                  </a:cubicBezTo>
                  <a:cubicBezTo>
                    <a:pt x="16" y="5"/>
                    <a:pt x="14" y="5"/>
                    <a:pt x="13" y="7"/>
                  </a:cubicBezTo>
                  <a:cubicBezTo>
                    <a:pt x="12" y="9"/>
                    <a:pt x="14" y="8"/>
                    <a:pt x="14" y="10"/>
                  </a:cubicBezTo>
                  <a:cubicBezTo>
                    <a:pt x="14" y="11"/>
                    <a:pt x="13" y="11"/>
                    <a:pt x="13" y="13"/>
                  </a:cubicBezTo>
                  <a:cubicBezTo>
                    <a:pt x="13" y="16"/>
                    <a:pt x="12" y="17"/>
                    <a:pt x="9" y="19"/>
                  </a:cubicBezTo>
                  <a:cubicBezTo>
                    <a:pt x="7" y="20"/>
                    <a:pt x="0" y="23"/>
                    <a:pt x="1" y="25"/>
                  </a:cubicBezTo>
                  <a:cubicBezTo>
                    <a:pt x="2" y="26"/>
                    <a:pt x="2" y="29"/>
                    <a:pt x="3" y="30"/>
                  </a:cubicBezTo>
                  <a:cubicBezTo>
                    <a:pt x="4" y="31"/>
                    <a:pt x="8" y="31"/>
                    <a:pt x="9" y="31"/>
                  </a:cubicBezTo>
                  <a:cubicBezTo>
                    <a:pt x="12" y="32"/>
                    <a:pt x="15" y="34"/>
                    <a:pt x="18" y="36"/>
                  </a:cubicBezTo>
                  <a:cubicBezTo>
                    <a:pt x="22" y="39"/>
                    <a:pt x="25" y="42"/>
                    <a:pt x="29" y="45"/>
                  </a:cubicBezTo>
                  <a:cubicBezTo>
                    <a:pt x="32" y="47"/>
                    <a:pt x="35" y="47"/>
                    <a:pt x="38" y="47"/>
                  </a:cubicBezTo>
                  <a:cubicBezTo>
                    <a:pt x="41" y="47"/>
                    <a:pt x="41" y="44"/>
                    <a:pt x="43" y="42"/>
                  </a:cubicBezTo>
                  <a:cubicBezTo>
                    <a:pt x="45" y="40"/>
                    <a:pt x="49" y="44"/>
                    <a:pt x="50" y="43"/>
                  </a:cubicBezTo>
                  <a:cubicBezTo>
                    <a:pt x="49" y="42"/>
                    <a:pt x="48" y="41"/>
                    <a:pt x="47" y="39"/>
                  </a:cubicBezTo>
                  <a:cubicBezTo>
                    <a:pt x="47" y="38"/>
                    <a:pt x="48" y="37"/>
                    <a:pt x="47" y="36"/>
                  </a:cubicBezTo>
                  <a:cubicBezTo>
                    <a:pt x="46" y="35"/>
                    <a:pt x="48" y="37"/>
                    <a:pt x="47" y="3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8" name="Freeform 683"/>
            <p:cNvSpPr>
              <a:spLocks/>
            </p:cNvSpPr>
            <p:nvPr/>
          </p:nvSpPr>
          <p:spPr bwMode="auto">
            <a:xfrm>
              <a:off x="12872168" y="6946541"/>
              <a:ext cx="885351" cy="337667"/>
            </a:xfrm>
            <a:custGeom>
              <a:avLst/>
              <a:gdLst>
                <a:gd name="T0" fmla="*/ 52 w 95"/>
                <a:gd name="T1" fmla="*/ 36 h 36"/>
                <a:gd name="T2" fmla="*/ 54 w 95"/>
                <a:gd name="T3" fmla="*/ 33 h 36"/>
                <a:gd name="T4" fmla="*/ 55 w 95"/>
                <a:gd name="T5" fmla="*/ 31 h 36"/>
                <a:gd name="T6" fmla="*/ 60 w 95"/>
                <a:gd name="T7" fmla="*/ 31 h 36"/>
                <a:gd name="T8" fmla="*/ 64 w 95"/>
                <a:gd name="T9" fmla="*/ 31 h 36"/>
                <a:gd name="T10" fmla="*/ 75 w 95"/>
                <a:gd name="T11" fmla="*/ 29 h 36"/>
                <a:gd name="T12" fmla="*/ 85 w 95"/>
                <a:gd name="T13" fmla="*/ 28 h 36"/>
                <a:gd name="T14" fmla="*/ 90 w 95"/>
                <a:gd name="T15" fmla="*/ 28 h 36"/>
                <a:gd name="T16" fmla="*/ 92 w 95"/>
                <a:gd name="T17" fmla="*/ 30 h 36"/>
                <a:gd name="T18" fmla="*/ 94 w 95"/>
                <a:gd name="T19" fmla="*/ 28 h 36"/>
                <a:gd name="T20" fmla="*/ 92 w 95"/>
                <a:gd name="T21" fmla="*/ 24 h 36"/>
                <a:gd name="T22" fmla="*/ 92 w 95"/>
                <a:gd name="T23" fmla="*/ 22 h 36"/>
                <a:gd name="T24" fmla="*/ 91 w 95"/>
                <a:gd name="T25" fmla="*/ 17 h 36"/>
                <a:gd name="T26" fmla="*/ 93 w 95"/>
                <a:gd name="T27" fmla="*/ 14 h 36"/>
                <a:gd name="T28" fmla="*/ 89 w 95"/>
                <a:gd name="T29" fmla="*/ 8 h 36"/>
                <a:gd name="T30" fmla="*/ 83 w 95"/>
                <a:gd name="T31" fmla="*/ 3 h 36"/>
                <a:gd name="T32" fmla="*/ 80 w 95"/>
                <a:gd name="T33" fmla="*/ 3 h 36"/>
                <a:gd name="T34" fmla="*/ 78 w 95"/>
                <a:gd name="T35" fmla="*/ 3 h 36"/>
                <a:gd name="T36" fmla="*/ 73 w 95"/>
                <a:gd name="T37" fmla="*/ 6 h 36"/>
                <a:gd name="T38" fmla="*/ 63 w 95"/>
                <a:gd name="T39" fmla="*/ 6 h 36"/>
                <a:gd name="T40" fmla="*/ 58 w 95"/>
                <a:gd name="T41" fmla="*/ 6 h 36"/>
                <a:gd name="T42" fmla="*/ 54 w 95"/>
                <a:gd name="T43" fmla="*/ 4 h 36"/>
                <a:gd name="T44" fmla="*/ 50 w 95"/>
                <a:gd name="T45" fmla="*/ 2 h 36"/>
                <a:gd name="T46" fmla="*/ 46 w 95"/>
                <a:gd name="T47" fmla="*/ 0 h 36"/>
                <a:gd name="T48" fmla="*/ 37 w 95"/>
                <a:gd name="T49" fmla="*/ 0 h 36"/>
                <a:gd name="T50" fmla="*/ 29 w 95"/>
                <a:gd name="T51" fmla="*/ 4 h 36"/>
                <a:gd name="T52" fmla="*/ 18 w 95"/>
                <a:gd name="T53" fmla="*/ 5 h 36"/>
                <a:gd name="T54" fmla="*/ 16 w 95"/>
                <a:gd name="T55" fmla="*/ 6 h 36"/>
                <a:gd name="T56" fmla="*/ 18 w 95"/>
                <a:gd name="T57" fmla="*/ 7 h 36"/>
                <a:gd name="T58" fmla="*/ 15 w 95"/>
                <a:gd name="T59" fmla="*/ 8 h 36"/>
                <a:gd name="T60" fmla="*/ 13 w 95"/>
                <a:gd name="T61" fmla="*/ 9 h 36"/>
                <a:gd name="T62" fmla="*/ 4 w 95"/>
                <a:gd name="T63" fmla="*/ 9 h 36"/>
                <a:gd name="T64" fmla="*/ 3 w 95"/>
                <a:gd name="T65" fmla="*/ 11 h 36"/>
                <a:gd name="T66" fmla="*/ 3 w 95"/>
                <a:gd name="T67" fmla="*/ 15 h 36"/>
                <a:gd name="T68" fmla="*/ 5 w 95"/>
                <a:gd name="T69" fmla="*/ 14 h 36"/>
                <a:gd name="T70" fmla="*/ 3 w 95"/>
                <a:gd name="T71" fmla="*/ 17 h 36"/>
                <a:gd name="T72" fmla="*/ 5 w 95"/>
                <a:gd name="T73" fmla="*/ 17 h 36"/>
                <a:gd name="T74" fmla="*/ 5 w 95"/>
                <a:gd name="T75" fmla="*/ 19 h 36"/>
                <a:gd name="T76" fmla="*/ 3 w 95"/>
                <a:gd name="T77" fmla="*/ 20 h 36"/>
                <a:gd name="T78" fmla="*/ 4 w 95"/>
                <a:gd name="T79" fmla="*/ 22 h 36"/>
                <a:gd name="T80" fmla="*/ 4 w 95"/>
                <a:gd name="T81" fmla="*/ 25 h 36"/>
                <a:gd name="T82" fmla="*/ 8 w 95"/>
                <a:gd name="T83" fmla="*/ 27 h 36"/>
                <a:gd name="T84" fmla="*/ 7 w 95"/>
                <a:gd name="T85" fmla="*/ 30 h 36"/>
                <a:gd name="T86" fmla="*/ 10 w 95"/>
                <a:gd name="T87" fmla="*/ 30 h 36"/>
                <a:gd name="T88" fmla="*/ 8 w 95"/>
                <a:gd name="T89" fmla="*/ 31 h 36"/>
                <a:gd name="T90" fmla="*/ 10 w 95"/>
                <a:gd name="T91" fmla="*/ 31 h 36"/>
                <a:gd name="T92" fmla="*/ 9 w 95"/>
                <a:gd name="T93" fmla="*/ 34 h 36"/>
                <a:gd name="T94" fmla="*/ 11 w 95"/>
                <a:gd name="T95" fmla="*/ 35 h 36"/>
                <a:gd name="T96" fmla="*/ 12 w 95"/>
                <a:gd name="T97" fmla="*/ 31 h 36"/>
                <a:gd name="T98" fmla="*/ 16 w 95"/>
                <a:gd name="T99" fmla="*/ 32 h 36"/>
                <a:gd name="T100" fmla="*/ 22 w 95"/>
                <a:gd name="T101" fmla="*/ 33 h 36"/>
                <a:gd name="T102" fmla="*/ 27 w 95"/>
                <a:gd name="T103" fmla="*/ 31 h 36"/>
                <a:gd name="T104" fmla="*/ 35 w 95"/>
                <a:gd name="T105" fmla="*/ 35 h 36"/>
                <a:gd name="T106" fmla="*/ 42 w 95"/>
                <a:gd name="T107" fmla="*/ 32 h 36"/>
                <a:gd name="T108" fmla="*/ 44 w 95"/>
                <a:gd name="T109" fmla="*/ 30 h 36"/>
                <a:gd name="T110" fmla="*/ 48 w 95"/>
                <a:gd name="T111" fmla="*/ 31 h 36"/>
                <a:gd name="T112" fmla="*/ 50 w 95"/>
                <a:gd name="T113" fmla="*/ 33 h 36"/>
                <a:gd name="T114" fmla="*/ 50 w 95"/>
                <a:gd name="T115" fmla="*/ 35 h 36"/>
                <a:gd name="T116" fmla="*/ 52 w 95"/>
                <a:gd name="T117" fmla="*/ 36 h 36"/>
                <a:gd name="T118" fmla="*/ 52 w 95"/>
                <a:gd name="T119" fmla="*/ 36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 h="36">
                  <a:moveTo>
                    <a:pt x="52" y="36"/>
                  </a:moveTo>
                  <a:cubicBezTo>
                    <a:pt x="53" y="35"/>
                    <a:pt x="54" y="33"/>
                    <a:pt x="54" y="33"/>
                  </a:cubicBezTo>
                  <a:cubicBezTo>
                    <a:pt x="53" y="31"/>
                    <a:pt x="54" y="30"/>
                    <a:pt x="55" y="31"/>
                  </a:cubicBezTo>
                  <a:cubicBezTo>
                    <a:pt x="57" y="32"/>
                    <a:pt x="58" y="31"/>
                    <a:pt x="60" y="31"/>
                  </a:cubicBezTo>
                  <a:cubicBezTo>
                    <a:pt x="62" y="30"/>
                    <a:pt x="62" y="30"/>
                    <a:pt x="64" y="31"/>
                  </a:cubicBezTo>
                  <a:cubicBezTo>
                    <a:pt x="68" y="31"/>
                    <a:pt x="71" y="29"/>
                    <a:pt x="75" y="29"/>
                  </a:cubicBezTo>
                  <a:cubicBezTo>
                    <a:pt x="78" y="29"/>
                    <a:pt x="82" y="29"/>
                    <a:pt x="85" y="28"/>
                  </a:cubicBezTo>
                  <a:cubicBezTo>
                    <a:pt x="87" y="27"/>
                    <a:pt x="87" y="29"/>
                    <a:pt x="90" y="28"/>
                  </a:cubicBezTo>
                  <a:cubicBezTo>
                    <a:pt x="92" y="27"/>
                    <a:pt x="91" y="29"/>
                    <a:pt x="92" y="30"/>
                  </a:cubicBezTo>
                  <a:cubicBezTo>
                    <a:pt x="93" y="31"/>
                    <a:pt x="95" y="29"/>
                    <a:pt x="94" y="28"/>
                  </a:cubicBezTo>
                  <a:cubicBezTo>
                    <a:pt x="93" y="27"/>
                    <a:pt x="95" y="25"/>
                    <a:pt x="92" y="24"/>
                  </a:cubicBezTo>
                  <a:cubicBezTo>
                    <a:pt x="91" y="23"/>
                    <a:pt x="93" y="23"/>
                    <a:pt x="92" y="22"/>
                  </a:cubicBezTo>
                  <a:cubicBezTo>
                    <a:pt x="92" y="20"/>
                    <a:pt x="91" y="19"/>
                    <a:pt x="91" y="17"/>
                  </a:cubicBezTo>
                  <a:cubicBezTo>
                    <a:pt x="91" y="16"/>
                    <a:pt x="93" y="14"/>
                    <a:pt x="93" y="14"/>
                  </a:cubicBezTo>
                  <a:cubicBezTo>
                    <a:pt x="92" y="12"/>
                    <a:pt x="90" y="11"/>
                    <a:pt x="89" y="8"/>
                  </a:cubicBezTo>
                  <a:cubicBezTo>
                    <a:pt x="87" y="5"/>
                    <a:pt x="87" y="4"/>
                    <a:pt x="83" y="3"/>
                  </a:cubicBezTo>
                  <a:cubicBezTo>
                    <a:pt x="82" y="3"/>
                    <a:pt x="81" y="3"/>
                    <a:pt x="80" y="3"/>
                  </a:cubicBezTo>
                  <a:cubicBezTo>
                    <a:pt x="78" y="2"/>
                    <a:pt x="79" y="3"/>
                    <a:pt x="78" y="3"/>
                  </a:cubicBezTo>
                  <a:cubicBezTo>
                    <a:pt x="76" y="5"/>
                    <a:pt x="74" y="5"/>
                    <a:pt x="73" y="6"/>
                  </a:cubicBezTo>
                  <a:cubicBezTo>
                    <a:pt x="70" y="7"/>
                    <a:pt x="66" y="6"/>
                    <a:pt x="63" y="6"/>
                  </a:cubicBezTo>
                  <a:cubicBezTo>
                    <a:pt x="61" y="6"/>
                    <a:pt x="59" y="6"/>
                    <a:pt x="58" y="6"/>
                  </a:cubicBezTo>
                  <a:cubicBezTo>
                    <a:pt x="56" y="5"/>
                    <a:pt x="56" y="4"/>
                    <a:pt x="54" y="4"/>
                  </a:cubicBezTo>
                  <a:cubicBezTo>
                    <a:pt x="52" y="4"/>
                    <a:pt x="51" y="3"/>
                    <a:pt x="50" y="2"/>
                  </a:cubicBezTo>
                  <a:cubicBezTo>
                    <a:pt x="49" y="2"/>
                    <a:pt x="45" y="0"/>
                    <a:pt x="46" y="0"/>
                  </a:cubicBezTo>
                  <a:cubicBezTo>
                    <a:pt x="44" y="1"/>
                    <a:pt x="39" y="0"/>
                    <a:pt x="37" y="0"/>
                  </a:cubicBezTo>
                  <a:cubicBezTo>
                    <a:pt x="34" y="0"/>
                    <a:pt x="31" y="3"/>
                    <a:pt x="29" y="4"/>
                  </a:cubicBezTo>
                  <a:cubicBezTo>
                    <a:pt x="26" y="6"/>
                    <a:pt x="21" y="4"/>
                    <a:pt x="18" y="5"/>
                  </a:cubicBezTo>
                  <a:cubicBezTo>
                    <a:pt x="17" y="5"/>
                    <a:pt x="16" y="5"/>
                    <a:pt x="16" y="6"/>
                  </a:cubicBezTo>
                  <a:cubicBezTo>
                    <a:pt x="16" y="6"/>
                    <a:pt x="18" y="6"/>
                    <a:pt x="18" y="7"/>
                  </a:cubicBezTo>
                  <a:cubicBezTo>
                    <a:pt x="18" y="7"/>
                    <a:pt x="15" y="7"/>
                    <a:pt x="15" y="8"/>
                  </a:cubicBezTo>
                  <a:cubicBezTo>
                    <a:pt x="15" y="9"/>
                    <a:pt x="15" y="9"/>
                    <a:pt x="13" y="9"/>
                  </a:cubicBezTo>
                  <a:cubicBezTo>
                    <a:pt x="10" y="9"/>
                    <a:pt x="7" y="9"/>
                    <a:pt x="4" y="9"/>
                  </a:cubicBezTo>
                  <a:cubicBezTo>
                    <a:pt x="2" y="9"/>
                    <a:pt x="3" y="10"/>
                    <a:pt x="3" y="11"/>
                  </a:cubicBezTo>
                  <a:cubicBezTo>
                    <a:pt x="2" y="13"/>
                    <a:pt x="0" y="14"/>
                    <a:pt x="3" y="15"/>
                  </a:cubicBezTo>
                  <a:cubicBezTo>
                    <a:pt x="3" y="15"/>
                    <a:pt x="5" y="14"/>
                    <a:pt x="5" y="14"/>
                  </a:cubicBezTo>
                  <a:cubicBezTo>
                    <a:pt x="5" y="15"/>
                    <a:pt x="3" y="17"/>
                    <a:pt x="3" y="17"/>
                  </a:cubicBezTo>
                  <a:cubicBezTo>
                    <a:pt x="4" y="18"/>
                    <a:pt x="4" y="17"/>
                    <a:pt x="5" y="17"/>
                  </a:cubicBezTo>
                  <a:cubicBezTo>
                    <a:pt x="5" y="17"/>
                    <a:pt x="5" y="19"/>
                    <a:pt x="5" y="19"/>
                  </a:cubicBezTo>
                  <a:cubicBezTo>
                    <a:pt x="7" y="22"/>
                    <a:pt x="4" y="20"/>
                    <a:pt x="3" y="20"/>
                  </a:cubicBezTo>
                  <a:cubicBezTo>
                    <a:pt x="3" y="20"/>
                    <a:pt x="2" y="23"/>
                    <a:pt x="4" y="22"/>
                  </a:cubicBezTo>
                  <a:cubicBezTo>
                    <a:pt x="6" y="22"/>
                    <a:pt x="4" y="24"/>
                    <a:pt x="4" y="25"/>
                  </a:cubicBezTo>
                  <a:cubicBezTo>
                    <a:pt x="4" y="26"/>
                    <a:pt x="7" y="26"/>
                    <a:pt x="8" y="27"/>
                  </a:cubicBezTo>
                  <a:cubicBezTo>
                    <a:pt x="9" y="28"/>
                    <a:pt x="7" y="30"/>
                    <a:pt x="7" y="30"/>
                  </a:cubicBezTo>
                  <a:cubicBezTo>
                    <a:pt x="8" y="30"/>
                    <a:pt x="9" y="28"/>
                    <a:pt x="10" y="30"/>
                  </a:cubicBezTo>
                  <a:cubicBezTo>
                    <a:pt x="10" y="31"/>
                    <a:pt x="8" y="31"/>
                    <a:pt x="8" y="31"/>
                  </a:cubicBezTo>
                  <a:cubicBezTo>
                    <a:pt x="8" y="31"/>
                    <a:pt x="10" y="31"/>
                    <a:pt x="10" y="31"/>
                  </a:cubicBezTo>
                  <a:cubicBezTo>
                    <a:pt x="11" y="32"/>
                    <a:pt x="10" y="33"/>
                    <a:pt x="9" y="34"/>
                  </a:cubicBezTo>
                  <a:cubicBezTo>
                    <a:pt x="9" y="35"/>
                    <a:pt x="11" y="36"/>
                    <a:pt x="11" y="35"/>
                  </a:cubicBezTo>
                  <a:cubicBezTo>
                    <a:pt x="12" y="34"/>
                    <a:pt x="11" y="32"/>
                    <a:pt x="12" y="31"/>
                  </a:cubicBezTo>
                  <a:cubicBezTo>
                    <a:pt x="13" y="30"/>
                    <a:pt x="15" y="32"/>
                    <a:pt x="16" y="32"/>
                  </a:cubicBezTo>
                  <a:cubicBezTo>
                    <a:pt x="18" y="33"/>
                    <a:pt x="20" y="35"/>
                    <a:pt x="22" y="33"/>
                  </a:cubicBezTo>
                  <a:cubicBezTo>
                    <a:pt x="25" y="32"/>
                    <a:pt x="23" y="29"/>
                    <a:pt x="27" y="31"/>
                  </a:cubicBezTo>
                  <a:cubicBezTo>
                    <a:pt x="29" y="33"/>
                    <a:pt x="32" y="35"/>
                    <a:pt x="35" y="35"/>
                  </a:cubicBezTo>
                  <a:cubicBezTo>
                    <a:pt x="37" y="34"/>
                    <a:pt x="40" y="33"/>
                    <a:pt x="42" y="32"/>
                  </a:cubicBezTo>
                  <a:cubicBezTo>
                    <a:pt x="43" y="31"/>
                    <a:pt x="43" y="30"/>
                    <a:pt x="44" y="30"/>
                  </a:cubicBezTo>
                  <a:cubicBezTo>
                    <a:pt x="46" y="31"/>
                    <a:pt x="47" y="32"/>
                    <a:pt x="48" y="31"/>
                  </a:cubicBezTo>
                  <a:cubicBezTo>
                    <a:pt x="51" y="30"/>
                    <a:pt x="51" y="31"/>
                    <a:pt x="50" y="33"/>
                  </a:cubicBezTo>
                  <a:cubicBezTo>
                    <a:pt x="50" y="34"/>
                    <a:pt x="52" y="34"/>
                    <a:pt x="50" y="35"/>
                  </a:cubicBezTo>
                  <a:cubicBezTo>
                    <a:pt x="51" y="36"/>
                    <a:pt x="51" y="36"/>
                    <a:pt x="52" y="36"/>
                  </a:cubicBezTo>
                  <a:cubicBezTo>
                    <a:pt x="53" y="35"/>
                    <a:pt x="51" y="36"/>
                    <a:pt x="52" y="36"/>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89" name="Freeform 684"/>
            <p:cNvSpPr>
              <a:spLocks/>
            </p:cNvSpPr>
            <p:nvPr/>
          </p:nvSpPr>
          <p:spPr bwMode="auto">
            <a:xfrm>
              <a:off x="13273442" y="7481712"/>
              <a:ext cx="980892" cy="786831"/>
            </a:xfrm>
            <a:custGeom>
              <a:avLst/>
              <a:gdLst>
                <a:gd name="T0" fmla="*/ 65 w 105"/>
                <a:gd name="T1" fmla="*/ 20 h 84"/>
                <a:gd name="T2" fmla="*/ 61 w 105"/>
                <a:gd name="T3" fmla="*/ 17 h 84"/>
                <a:gd name="T4" fmla="*/ 52 w 105"/>
                <a:gd name="T5" fmla="*/ 17 h 84"/>
                <a:gd name="T6" fmla="*/ 48 w 105"/>
                <a:gd name="T7" fmla="*/ 15 h 84"/>
                <a:gd name="T8" fmla="*/ 40 w 105"/>
                <a:gd name="T9" fmla="*/ 8 h 84"/>
                <a:gd name="T10" fmla="*/ 27 w 105"/>
                <a:gd name="T11" fmla="*/ 1 h 84"/>
                <a:gd name="T12" fmla="*/ 21 w 105"/>
                <a:gd name="T13" fmla="*/ 1 h 84"/>
                <a:gd name="T14" fmla="*/ 13 w 105"/>
                <a:gd name="T15" fmla="*/ 3 h 84"/>
                <a:gd name="T16" fmla="*/ 17 w 105"/>
                <a:gd name="T17" fmla="*/ 9 h 84"/>
                <a:gd name="T18" fmla="*/ 13 w 105"/>
                <a:gd name="T19" fmla="*/ 12 h 84"/>
                <a:gd name="T20" fmla="*/ 10 w 105"/>
                <a:gd name="T21" fmla="*/ 12 h 84"/>
                <a:gd name="T22" fmla="*/ 9 w 105"/>
                <a:gd name="T23" fmla="*/ 14 h 84"/>
                <a:gd name="T24" fmla="*/ 2 w 105"/>
                <a:gd name="T25" fmla="*/ 14 h 84"/>
                <a:gd name="T26" fmla="*/ 1 w 105"/>
                <a:gd name="T27" fmla="*/ 19 h 84"/>
                <a:gd name="T28" fmla="*/ 3 w 105"/>
                <a:gd name="T29" fmla="*/ 22 h 84"/>
                <a:gd name="T30" fmla="*/ 8 w 105"/>
                <a:gd name="T31" fmla="*/ 31 h 84"/>
                <a:gd name="T32" fmla="*/ 12 w 105"/>
                <a:gd name="T33" fmla="*/ 38 h 84"/>
                <a:gd name="T34" fmla="*/ 15 w 105"/>
                <a:gd name="T35" fmla="*/ 42 h 84"/>
                <a:gd name="T36" fmla="*/ 20 w 105"/>
                <a:gd name="T37" fmla="*/ 46 h 84"/>
                <a:gd name="T38" fmla="*/ 22 w 105"/>
                <a:gd name="T39" fmla="*/ 53 h 84"/>
                <a:gd name="T40" fmla="*/ 23 w 105"/>
                <a:gd name="T41" fmla="*/ 59 h 84"/>
                <a:gd name="T42" fmla="*/ 31 w 105"/>
                <a:gd name="T43" fmla="*/ 67 h 84"/>
                <a:gd name="T44" fmla="*/ 36 w 105"/>
                <a:gd name="T45" fmla="*/ 76 h 84"/>
                <a:gd name="T46" fmla="*/ 40 w 105"/>
                <a:gd name="T47" fmla="*/ 81 h 84"/>
                <a:gd name="T48" fmla="*/ 41 w 105"/>
                <a:gd name="T49" fmla="*/ 84 h 84"/>
                <a:gd name="T50" fmla="*/ 43 w 105"/>
                <a:gd name="T51" fmla="*/ 81 h 84"/>
                <a:gd name="T52" fmla="*/ 50 w 105"/>
                <a:gd name="T53" fmla="*/ 79 h 84"/>
                <a:gd name="T54" fmla="*/ 60 w 105"/>
                <a:gd name="T55" fmla="*/ 80 h 84"/>
                <a:gd name="T56" fmla="*/ 66 w 105"/>
                <a:gd name="T57" fmla="*/ 77 h 84"/>
                <a:gd name="T58" fmla="*/ 76 w 105"/>
                <a:gd name="T59" fmla="*/ 72 h 84"/>
                <a:gd name="T60" fmla="*/ 94 w 105"/>
                <a:gd name="T61" fmla="*/ 68 h 84"/>
                <a:gd name="T62" fmla="*/ 102 w 105"/>
                <a:gd name="T63" fmla="*/ 66 h 84"/>
                <a:gd name="T64" fmla="*/ 104 w 105"/>
                <a:gd name="T65" fmla="*/ 61 h 84"/>
                <a:gd name="T66" fmla="*/ 105 w 105"/>
                <a:gd name="T67" fmla="*/ 56 h 84"/>
                <a:gd name="T68" fmla="*/ 103 w 105"/>
                <a:gd name="T69" fmla="*/ 51 h 84"/>
                <a:gd name="T70" fmla="*/ 93 w 105"/>
                <a:gd name="T71" fmla="*/ 50 h 84"/>
                <a:gd name="T72" fmla="*/ 88 w 105"/>
                <a:gd name="T73" fmla="*/ 47 h 84"/>
                <a:gd name="T74" fmla="*/ 81 w 105"/>
                <a:gd name="T75" fmla="*/ 39 h 84"/>
                <a:gd name="T76" fmla="*/ 77 w 105"/>
                <a:gd name="T77" fmla="*/ 34 h 84"/>
                <a:gd name="T78" fmla="*/ 77 w 105"/>
                <a:gd name="T79" fmla="*/ 29 h 84"/>
                <a:gd name="T80" fmla="*/ 74 w 105"/>
                <a:gd name="T81" fmla="*/ 27 h 84"/>
                <a:gd name="T82" fmla="*/ 70 w 105"/>
                <a:gd name="T83" fmla="*/ 22 h 84"/>
                <a:gd name="T84" fmla="*/ 65 w 105"/>
                <a:gd name="T85" fmla="*/ 20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 h="84">
                  <a:moveTo>
                    <a:pt x="65" y="20"/>
                  </a:moveTo>
                  <a:cubicBezTo>
                    <a:pt x="64" y="17"/>
                    <a:pt x="64" y="17"/>
                    <a:pt x="61" y="17"/>
                  </a:cubicBezTo>
                  <a:cubicBezTo>
                    <a:pt x="58" y="17"/>
                    <a:pt x="55" y="17"/>
                    <a:pt x="52" y="17"/>
                  </a:cubicBezTo>
                  <a:cubicBezTo>
                    <a:pt x="50" y="17"/>
                    <a:pt x="49" y="15"/>
                    <a:pt x="48" y="15"/>
                  </a:cubicBezTo>
                  <a:cubicBezTo>
                    <a:pt x="45" y="12"/>
                    <a:pt x="42" y="10"/>
                    <a:pt x="40" y="8"/>
                  </a:cubicBezTo>
                  <a:cubicBezTo>
                    <a:pt x="36" y="5"/>
                    <a:pt x="32" y="2"/>
                    <a:pt x="27" y="1"/>
                  </a:cubicBezTo>
                  <a:cubicBezTo>
                    <a:pt x="25" y="0"/>
                    <a:pt x="24" y="0"/>
                    <a:pt x="21" y="1"/>
                  </a:cubicBezTo>
                  <a:cubicBezTo>
                    <a:pt x="19" y="1"/>
                    <a:pt x="16" y="2"/>
                    <a:pt x="13" y="3"/>
                  </a:cubicBezTo>
                  <a:cubicBezTo>
                    <a:pt x="14" y="5"/>
                    <a:pt x="17" y="7"/>
                    <a:pt x="17" y="9"/>
                  </a:cubicBezTo>
                  <a:cubicBezTo>
                    <a:pt x="17" y="11"/>
                    <a:pt x="14" y="12"/>
                    <a:pt x="13" y="12"/>
                  </a:cubicBezTo>
                  <a:cubicBezTo>
                    <a:pt x="12" y="13"/>
                    <a:pt x="11" y="12"/>
                    <a:pt x="10" y="12"/>
                  </a:cubicBezTo>
                  <a:cubicBezTo>
                    <a:pt x="9" y="13"/>
                    <a:pt x="9" y="14"/>
                    <a:pt x="9" y="14"/>
                  </a:cubicBezTo>
                  <a:cubicBezTo>
                    <a:pt x="7" y="17"/>
                    <a:pt x="3" y="15"/>
                    <a:pt x="2" y="14"/>
                  </a:cubicBezTo>
                  <a:cubicBezTo>
                    <a:pt x="1" y="16"/>
                    <a:pt x="1" y="17"/>
                    <a:pt x="1" y="19"/>
                  </a:cubicBezTo>
                  <a:cubicBezTo>
                    <a:pt x="0" y="22"/>
                    <a:pt x="1" y="21"/>
                    <a:pt x="3" y="22"/>
                  </a:cubicBezTo>
                  <a:cubicBezTo>
                    <a:pt x="5" y="24"/>
                    <a:pt x="7" y="28"/>
                    <a:pt x="8" y="31"/>
                  </a:cubicBezTo>
                  <a:cubicBezTo>
                    <a:pt x="10" y="33"/>
                    <a:pt x="11" y="35"/>
                    <a:pt x="12" y="38"/>
                  </a:cubicBezTo>
                  <a:cubicBezTo>
                    <a:pt x="13" y="40"/>
                    <a:pt x="14" y="41"/>
                    <a:pt x="15" y="42"/>
                  </a:cubicBezTo>
                  <a:cubicBezTo>
                    <a:pt x="17" y="44"/>
                    <a:pt x="19" y="44"/>
                    <a:pt x="20" y="46"/>
                  </a:cubicBezTo>
                  <a:cubicBezTo>
                    <a:pt x="21" y="48"/>
                    <a:pt x="22" y="50"/>
                    <a:pt x="22" y="53"/>
                  </a:cubicBezTo>
                  <a:cubicBezTo>
                    <a:pt x="23" y="55"/>
                    <a:pt x="22" y="57"/>
                    <a:pt x="23" y="59"/>
                  </a:cubicBezTo>
                  <a:cubicBezTo>
                    <a:pt x="25" y="63"/>
                    <a:pt x="29" y="64"/>
                    <a:pt x="31" y="67"/>
                  </a:cubicBezTo>
                  <a:cubicBezTo>
                    <a:pt x="33" y="70"/>
                    <a:pt x="34" y="74"/>
                    <a:pt x="36" y="76"/>
                  </a:cubicBezTo>
                  <a:cubicBezTo>
                    <a:pt x="37" y="78"/>
                    <a:pt x="39" y="80"/>
                    <a:pt x="40" y="81"/>
                  </a:cubicBezTo>
                  <a:cubicBezTo>
                    <a:pt x="40" y="82"/>
                    <a:pt x="40" y="84"/>
                    <a:pt x="41" y="84"/>
                  </a:cubicBezTo>
                  <a:cubicBezTo>
                    <a:pt x="43" y="84"/>
                    <a:pt x="42" y="82"/>
                    <a:pt x="43" y="81"/>
                  </a:cubicBezTo>
                  <a:cubicBezTo>
                    <a:pt x="43" y="78"/>
                    <a:pt x="48" y="79"/>
                    <a:pt x="50" y="79"/>
                  </a:cubicBezTo>
                  <a:cubicBezTo>
                    <a:pt x="53" y="79"/>
                    <a:pt x="58" y="78"/>
                    <a:pt x="60" y="80"/>
                  </a:cubicBezTo>
                  <a:cubicBezTo>
                    <a:pt x="63" y="81"/>
                    <a:pt x="64" y="79"/>
                    <a:pt x="66" y="77"/>
                  </a:cubicBezTo>
                  <a:cubicBezTo>
                    <a:pt x="69" y="73"/>
                    <a:pt x="72" y="73"/>
                    <a:pt x="76" y="72"/>
                  </a:cubicBezTo>
                  <a:cubicBezTo>
                    <a:pt x="82" y="72"/>
                    <a:pt x="88" y="70"/>
                    <a:pt x="94" y="68"/>
                  </a:cubicBezTo>
                  <a:cubicBezTo>
                    <a:pt x="96" y="67"/>
                    <a:pt x="99" y="66"/>
                    <a:pt x="102" y="66"/>
                  </a:cubicBezTo>
                  <a:cubicBezTo>
                    <a:pt x="103" y="65"/>
                    <a:pt x="103" y="63"/>
                    <a:pt x="104" y="61"/>
                  </a:cubicBezTo>
                  <a:cubicBezTo>
                    <a:pt x="104" y="60"/>
                    <a:pt x="105" y="58"/>
                    <a:pt x="105" y="56"/>
                  </a:cubicBezTo>
                  <a:cubicBezTo>
                    <a:pt x="105" y="55"/>
                    <a:pt x="104" y="52"/>
                    <a:pt x="103" y="51"/>
                  </a:cubicBezTo>
                  <a:cubicBezTo>
                    <a:pt x="100" y="51"/>
                    <a:pt x="96" y="51"/>
                    <a:pt x="93" y="50"/>
                  </a:cubicBezTo>
                  <a:cubicBezTo>
                    <a:pt x="90" y="50"/>
                    <a:pt x="90" y="49"/>
                    <a:pt x="88" y="47"/>
                  </a:cubicBezTo>
                  <a:cubicBezTo>
                    <a:pt x="86" y="43"/>
                    <a:pt x="83" y="42"/>
                    <a:pt x="81" y="39"/>
                  </a:cubicBezTo>
                  <a:cubicBezTo>
                    <a:pt x="80" y="39"/>
                    <a:pt x="78" y="35"/>
                    <a:pt x="77" y="34"/>
                  </a:cubicBezTo>
                  <a:cubicBezTo>
                    <a:pt x="76" y="32"/>
                    <a:pt x="81" y="31"/>
                    <a:pt x="77" y="29"/>
                  </a:cubicBezTo>
                  <a:cubicBezTo>
                    <a:pt x="76" y="29"/>
                    <a:pt x="75" y="27"/>
                    <a:pt x="74" y="27"/>
                  </a:cubicBezTo>
                  <a:cubicBezTo>
                    <a:pt x="72" y="27"/>
                    <a:pt x="71" y="24"/>
                    <a:pt x="70" y="22"/>
                  </a:cubicBezTo>
                  <a:cubicBezTo>
                    <a:pt x="69" y="19"/>
                    <a:pt x="69" y="20"/>
                    <a:pt x="65" y="2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0" name="Freeform 685"/>
            <p:cNvSpPr>
              <a:spLocks/>
            </p:cNvSpPr>
            <p:nvPr/>
          </p:nvSpPr>
          <p:spPr bwMode="auto">
            <a:xfrm>
              <a:off x="13292551" y="7424369"/>
              <a:ext cx="194268" cy="207060"/>
            </a:xfrm>
            <a:custGeom>
              <a:avLst/>
              <a:gdLst>
                <a:gd name="T0" fmla="*/ 5 w 21"/>
                <a:gd name="T1" fmla="*/ 22 h 22"/>
                <a:gd name="T2" fmla="*/ 8 w 21"/>
                <a:gd name="T3" fmla="*/ 19 h 22"/>
                <a:gd name="T4" fmla="*/ 12 w 21"/>
                <a:gd name="T5" fmla="*/ 18 h 22"/>
                <a:gd name="T6" fmla="*/ 15 w 21"/>
                <a:gd name="T7" fmla="*/ 15 h 22"/>
                <a:gd name="T8" fmla="*/ 11 w 21"/>
                <a:gd name="T9" fmla="*/ 9 h 22"/>
                <a:gd name="T10" fmla="*/ 21 w 21"/>
                <a:gd name="T11" fmla="*/ 6 h 22"/>
                <a:gd name="T12" fmla="*/ 19 w 21"/>
                <a:gd name="T13" fmla="*/ 0 h 22"/>
                <a:gd name="T14" fmla="*/ 9 w 21"/>
                <a:gd name="T15" fmla="*/ 5 h 22"/>
                <a:gd name="T16" fmla="*/ 4 w 21"/>
                <a:gd name="T17" fmla="*/ 1 h 22"/>
                <a:gd name="T18" fmla="*/ 3 w 21"/>
                <a:gd name="T19" fmla="*/ 11 h 22"/>
                <a:gd name="T20" fmla="*/ 0 w 21"/>
                <a:gd name="T21" fmla="*/ 18 h 22"/>
                <a:gd name="T22" fmla="*/ 1 w 21"/>
                <a:gd name="T23" fmla="*/ 21 h 22"/>
                <a:gd name="T24" fmla="*/ 5 w 21"/>
                <a:gd name="T25"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1" h="22">
                  <a:moveTo>
                    <a:pt x="5" y="22"/>
                  </a:moveTo>
                  <a:cubicBezTo>
                    <a:pt x="7" y="22"/>
                    <a:pt x="7" y="19"/>
                    <a:pt x="8" y="19"/>
                  </a:cubicBezTo>
                  <a:cubicBezTo>
                    <a:pt x="9" y="17"/>
                    <a:pt x="11" y="18"/>
                    <a:pt x="12" y="18"/>
                  </a:cubicBezTo>
                  <a:cubicBezTo>
                    <a:pt x="13" y="17"/>
                    <a:pt x="16" y="16"/>
                    <a:pt x="15" y="15"/>
                  </a:cubicBezTo>
                  <a:cubicBezTo>
                    <a:pt x="14" y="13"/>
                    <a:pt x="13" y="11"/>
                    <a:pt x="11" y="9"/>
                  </a:cubicBezTo>
                  <a:cubicBezTo>
                    <a:pt x="15" y="8"/>
                    <a:pt x="18" y="7"/>
                    <a:pt x="21" y="6"/>
                  </a:cubicBezTo>
                  <a:cubicBezTo>
                    <a:pt x="21" y="4"/>
                    <a:pt x="20" y="2"/>
                    <a:pt x="19" y="0"/>
                  </a:cubicBezTo>
                  <a:cubicBezTo>
                    <a:pt x="16" y="1"/>
                    <a:pt x="12" y="5"/>
                    <a:pt x="9" y="5"/>
                  </a:cubicBezTo>
                  <a:cubicBezTo>
                    <a:pt x="7" y="5"/>
                    <a:pt x="4" y="3"/>
                    <a:pt x="4" y="1"/>
                  </a:cubicBezTo>
                  <a:cubicBezTo>
                    <a:pt x="3" y="5"/>
                    <a:pt x="3" y="8"/>
                    <a:pt x="3" y="11"/>
                  </a:cubicBezTo>
                  <a:cubicBezTo>
                    <a:pt x="2" y="13"/>
                    <a:pt x="0" y="16"/>
                    <a:pt x="0" y="18"/>
                  </a:cubicBezTo>
                  <a:cubicBezTo>
                    <a:pt x="0" y="20"/>
                    <a:pt x="0" y="20"/>
                    <a:pt x="1" y="21"/>
                  </a:cubicBezTo>
                  <a:cubicBezTo>
                    <a:pt x="3" y="21"/>
                    <a:pt x="4" y="22"/>
                    <a:pt x="5"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1" name="Freeform 686"/>
            <p:cNvSpPr>
              <a:spLocks/>
            </p:cNvSpPr>
            <p:nvPr/>
          </p:nvSpPr>
          <p:spPr bwMode="auto">
            <a:xfrm>
              <a:off x="13302106" y="7351105"/>
              <a:ext cx="73250" cy="82827"/>
            </a:xfrm>
            <a:custGeom>
              <a:avLst/>
              <a:gdLst>
                <a:gd name="T0" fmla="*/ 7 w 8"/>
                <a:gd name="T1" fmla="*/ 2 h 9"/>
                <a:gd name="T2" fmla="*/ 4 w 8"/>
                <a:gd name="T3" fmla="*/ 0 h 9"/>
                <a:gd name="T4" fmla="*/ 2 w 8"/>
                <a:gd name="T5" fmla="*/ 2 h 9"/>
                <a:gd name="T6" fmla="*/ 0 w 8"/>
                <a:gd name="T7" fmla="*/ 8 h 9"/>
                <a:gd name="T8" fmla="*/ 4 w 8"/>
                <a:gd name="T9" fmla="*/ 8 h 9"/>
                <a:gd name="T10" fmla="*/ 7 w 8"/>
                <a:gd name="T11" fmla="*/ 2 h 9"/>
              </a:gdLst>
              <a:ahLst/>
              <a:cxnLst>
                <a:cxn ang="0">
                  <a:pos x="T0" y="T1"/>
                </a:cxn>
                <a:cxn ang="0">
                  <a:pos x="T2" y="T3"/>
                </a:cxn>
                <a:cxn ang="0">
                  <a:pos x="T4" y="T5"/>
                </a:cxn>
                <a:cxn ang="0">
                  <a:pos x="T6" y="T7"/>
                </a:cxn>
                <a:cxn ang="0">
                  <a:pos x="T8" y="T9"/>
                </a:cxn>
                <a:cxn ang="0">
                  <a:pos x="T10" y="T11"/>
                </a:cxn>
              </a:cxnLst>
              <a:rect l="0" t="0" r="r" b="b"/>
              <a:pathLst>
                <a:path w="8" h="9">
                  <a:moveTo>
                    <a:pt x="7" y="2"/>
                  </a:moveTo>
                  <a:cubicBezTo>
                    <a:pt x="7" y="1"/>
                    <a:pt x="5" y="0"/>
                    <a:pt x="4" y="0"/>
                  </a:cubicBezTo>
                  <a:cubicBezTo>
                    <a:pt x="3" y="1"/>
                    <a:pt x="3" y="1"/>
                    <a:pt x="2" y="2"/>
                  </a:cubicBezTo>
                  <a:cubicBezTo>
                    <a:pt x="2" y="4"/>
                    <a:pt x="1" y="6"/>
                    <a:pt x="0" y="8"/>
                  </a:cubicBezTo>
                  <a:cubicBezTo>
                    <a:pt x="2" y="8"/>
                    <a:pt x="2" y="9"/>
                    <a:pt x="4" y="8"/>
                  </a:cubicBezTo>
                  <a:cubicBezTo>
                    <a:pt x="5" y="7"/>
                    <a:pt x="8" y="4"/>
                    <a:pt x="7"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2" name="Freeform 687"/>
            <p:cNvSpPr>
              <a:spLocks/>
            </p:cNvSpPr>
            <p:nvPr/>
          </p:nvSpPr>
          <p:spPr bwMode="auto">
            <a:xfrm>
              <a:off x="13292551" y="7462599"/>
              <a:ext cx="28664" cy="66896"/>
            </a:xfrm>
            <a:custGeom>
              <a:avLst/>
              <a:gdLst>
                <a:gd name="T0" fmla="*/ 0 w 3"/>
                <a:gd name="T1" fmla="*/ 3 h 7"/>
                <a:gd name="T2" fmla="*/ 3 w 3"/>
                <a:gd name="T3" fmla="*/ 7 h 7"/>
                <a:gd name="T4" fmla="*/ 3 w 3"/>
                <a:gd name="T5" fmla="*/ 1 h 7"/>
                <a:gd name="T6" fmla="*/ 2 w 3"/>
                <a:gd name="T7" fmla="*/ 0 h 7"/>
                <a:gd name="T8" fmla="*/ 0 w 3"/>
                <a:gd name="T9" fmla="*/ 3 h 7"/>
              </a:gdLst>
              <a:ahLst/>
              <a:cxnLst>
                <a:cxn ang="0">
                  <a:pos x="T0" y="T1"/>
                </a:cxn>
                <a:cxn ang="0">
                  <a:pos x="T2" y="T3"/>
                </a:cxn>
                <a:cxn ang="0">
                  <a:pos x="T4" y="T5"/>
                </a:cxn>
                <a:cxn ang="0">
                  <a:pos x="T6" y="T7"/>
                </a:cxn>
                <a:cxn ang="0">
                  <a:pos x="T8" y="T9"/>
                </a:cxn>
              </a:cxnLst>
              <a:rect l="0" t="0" r="r" b="b"/>
              <a:pathLst>
                <a:path w="3" h="7">
                  <a:moveTo>
                    <a:pt x="0" y="3"/>
                  </a:moveTo>
                  <a:cubicBezTo>
                    <a:pt x="0" y="5"/>
                    <a:pt x="1" y="6"/>
                    <a:pt x="3" y="7"/>
                  </a:cubicBezTo>
                  <a:cubicBezTo>
                    <a:pt x="3" y="5"/>
                    <a:pt x="3" y="3"/>
                    <a:pt x="3" y="1"/>
                  </a:cubicBezTo>
                  <a:cubicBezTo>
                    <a:pt x="3" y="0"/>
                    <a:pt x="3" y="0"/>
                    <a:pt x="2" y="0"/>
                  </a:cubicBezTo>
                  <a:cubicBezTo>
                    <a:pt x="0" y="0"/>
                    <a:pt x="0" y="2"/>
                    <a:pt x="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3" name="Freeform 688"/>
            <p:cNvSpPr>
              <a:spLocks/>
            </p:cNvSpPr>
            <p:nvPr/>
          </p:nvSpPr>
          <p:spPr bwMode="auto">
            <a:xfrm>
              <a:off x="13254336" y="7424369"/>
              <a:ext cx="76432" cy="245289"/>
            </a:xfrm>
            <a:custGeom>
              <a:avLst/>
              <a:gdLst>
                <a:gd name="T0" fmla="*/ 4 w 8"/>
                <a:gd name="T1" fmla="*/ 17 h 26"/>
                <a:gd name="T2" fmla="*/ 6 w 8"/>
                <a:gd name="T3" fmla="*/ 13 h 26"/>
                <a:gd name="T4" fmla="*/ 5 w 8"/>
                <a:gd name="T5" fmla="*/ 10 h 26"/>
                <a:gd name="T6" fmla="*/ 7 w 8"/>
                <a:gd name="T7" fmla="*/ 4 h 26"/>
                <a:gd name="T8" fmla="*/ 6 w 8"/>
                <a:gd name="T9" fmla="*/ 0 h 26"/>
                <a:gd name="T10" fmla="*/ 2 w 8"/>
                <a:gd name="T11" fmla="*/ 7 h 26"/>
                <a:gd name="T12" fmla="*/ 0 w 8"/>
                <a:gd name="T13" fmla="*/ 11 h 26"/>
                <a:gd name="T14" fmla="*/ 1 w 8"/>
                <a:gd name="T15" fmla="*/ 16 h 26"/>
                <a:gd name="T16" fmla="*/ 2 w 8"/>
                <a:gd name="T17" fmla="*/ 26 h 26"/>
                <a:gd name="T18" fmla="*/ 2 w 8"/>
                <a:gd name="T19" fmla="*/ 25 h 26"/>
                <a:gd name="T20" fmla="*/ 4 w 8"/>
                <a:gd name="T21" fmla="*/ 17 h 26"/>
                <a:gd name="T22" fmla="*/ 4 w 8"/>
                <a:gd name="T23" fmla="*/ 17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 h="26">
                  <a:moveTo>
                    <a:pt x="4" y="17"/>
                  </a:moveTo>
                  <a:cubicBezTo>
                    <a:pt x="4" y="16"/>
                    <a:pt x="5" y="15"/>
                    <a:pt x="6" y="13"/>
                  </a:cubicBezTo>
                  <a:cubicBezTo>
                    <a:pt x="7" y="11"/>
                    <a:pt x="6" y="12"/>
                    <a:pt x="5" y="10"/>
                  </a:cubicBezTo>
                  <a:cubicBezTo>
                    <a:pt x="3" y="8"/>
                    <a:pt x="4" y="3"/>
                    <a:pt x="7" y="4"/>
                  </a:cubicBezTo>
                  <a:cubicBezTo>
                    <a:pt x="8" y="1"/>
                    <a:pt x="8" y="1"/>
                    <a:pt x="6" y="0"/>
                  </a:cubicBezTo>
                  <a:cubicBezTo>
                    <a:pt x="4" y="0"/>
                    <a:pt x="3" y="5"/>
                    <a:pt x="2" y="7"/>
                  </a:cubicBezTo>
                  <a:cubicBezTo>
                    <a:pt x="1" y="8"/>
                    <a:pt x="0" y="9"/>
                    <a:pt x="0" y="11"/>
                  </a:cubicBezTo>
                  <a:cubicBezTo>
                    <a:pt x="0" y="12"/>
                    <a:pt x="1" y="14"/>
                    <a:pt x="1" y="16"/>
                  </a:cubicBezTo>
                  <a:cubicBezTo>
                    <a:pt x="1" y="19"/>
                    <a:pt x="2" y="22"/>
                    <a:pt x="2" y="26"/>
                  </a:cubicBezTo>
                  <a:cubicBezTo>
                    <a:pt x="2" y="25"/>
                    <a:pt x="2" y="25"/>
                    <a:pt x="2" y="25"/>
                  </a:cubicBezTo>
                  <a:cubicBezTo>
                    <a:pt x="3" y="23"/>
                    <a:pt x="3" y="20"/>
                    <a:pt x="4" y="17"/>
                  </a:cubicBezTo>
                  <a:cubicBezTo>
                    <a:pt x="4" y="16"/>
                    <a:pt x="4" y="18"/>
                    <a:pt x="4"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4" name="Freeform 689"/>
            <p:cNvSpPr>
              <a:spLocks/>
            </p:cNvSpPr>
            <p:nvPr/>
          </p:nvSpPr>
          <p:spPr bwMode="auto">
            <a:xfrm>
              <a:off x="14028220" y="7790708"/>
              <a:ext cx="47770" cy="73269"/>
            </a:xfrm>
            <a:custGeom>
              <a:avLst/>
              <a:gdLst>
                <a:gd name="T0" fmla="*/ 3 w 5"/>
                <a:gd name="T1" fmla="*/ 8 h 8"/>
                <a:gd name="T2" fmla="*/ 2 w 5"/>
                <a:gd name="T3" fmla="*/ 0 h 8"/>
                <a:gd name="T4" fmla="*/ 0 w 5"/>
                <a:gd name="T5" fmla="*/ 4 h 8"/>
                <a:gd name="T6" fmla="*/ 3 w 5"/>
                <a:gd name="T7" fmla="*/ 8 h 8"/>
                <a:gd name="T8" fmla="*/ 3 w 5"/>
                <a:gd name="T9" fmla="*/ 8 h 8"/>
              </a:gdLst>
              <a:ahLst/>
              <a:cxnLst>
                <a:cxn ang="0">
                  <a:pos x="T0" y="T1"/>
                </a:cxn>
                <a:cxn ang="0">
                  <a:pos x="T2" y="T3"/>
                </a:cxn>
                <a:cxn ang="0">
                  <a:pos x="T4" y="T5"/>
                </a:cxn>
                <a:cxn ang="0">
                  <a:pos x="T6" y="T7"/>
                </a:cxn>
                <a:cxn ang="0">
                  <a:pos x="T8" y="T9"/>
                </a:cxn>
              </a:cxnLst>
              <a:rect l="0" t="0" r="r" b="b"/>
              <a:pathLst>
                <a:path w="5" h="8">
                  <a:moveTo>
                    <a:pt x="3" y="8"/>
                  </a:moveTo>
                  <a:cubicBezTo>
                    <a:pt x="3" y="7"/>
                    <a:pt x="5" y="0"/>
                    <a:pt x="2" y="0"/>
                  </a:cubicBezTo>
                  <a:cubicBezTo>
                    <a:pt x="1" y="1"/>
                    <a:pt x="0" y="3"/>
                    <a:pt x="0" y="4"/>
                  </a:cubicBezTo>
                  <a:cubicBezTo>
                    <a:pt x="0" y="6"/>
                    <a:pt x="1" y="7"/>
                    <a:pt x="3" y="8"/>
                  </a:cubicBezTo>
                  <a:cubicBezTo>
                    <a:pt x="3" y="8"/>
                    <a:pt x="2" y="8"/>
                    <a:pt x="3"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5" name="Freeform 690"/>
            <p:cNvSpPr>
              <a:spLocks/>
            </p:cNvSpPr>
            <p:nvPr/>
          </p:nvSpPr>
          <p:spPr bwMode="auto">
            <a:xfrm>
              <a:off x="13646057" y="8137935"/>
              <a:ext cx="496815" cy="315371"/>
            </a:xfrm>
            <a:custGeom>
              <a:avLst/>
              <a:gdLst>
                <a:gd name="T0" fmla="*/ 47 w 53"/>
                <a:gd name="T1" fmla="*/ 0 h 34"/>
                <a:gd name="T2" fmla="*/ 38 w 53"/>
                <a:gd name="T3" fmla="*/ 2 h 34"/>
                <a:gd name="T4" fmla="*/ 28 w 53"/>
                <a:gd name="T5" fmla="*/ 4 h 34"/>
                <a:gd name="T6" fmla="*/ 23 w 53"/>
                <a:gd name="T7" fmla="*/ 10 h 34"/>
                <a:gd name="T8" fmla="*/ 17 w 53"/>
                <a:gd name="T9" fmla="*/ 9 h 34"/>
                <a:gd name="T10" fmla="*/ 9 w 53"/>
                <a:gd name="T11" fmla="*/ 9 h 34"/>
                <a:gd name="T12" fmla="*/ 3 w 53"/>
                <a:gd name="T13" fmla="*/ 12 h 34"/>
                <a:gd name="T14" fmla="*/ 1 w 53"/>
                <a:gd name="T15" fmla="*/ 15 h 34"/>
                <a:gd name="T16" fmla="*/ 1 w 53"/>
                <a:gd name="T17" fmla="*/ 21 h 34"/>
                <a:gd name="T18" fmla="*/ 3 w 53"/>
                <a:gd name="T19" fmla="*/ 28 h 34"/>
                <a:gd name="T20" fmla="*/ 4 w 53"/>
                <a:gd name="T21" fmla="*/ 32 h 34"/>
                <a:gd name="T22" fmla="*/ 12 w 53"/>
                <a:gd name="T23" fmla="*/ 32 h 34"/>
                <a:gd name="T24" fmla="*/ 16 w 53"/>
                <a:gd name="T25" fmla="*/ 29 h 34"/>
                <a:gd name="T26" fmla="*/ 21 w 53"/>
                <a:gd name="T27" fmla="*/ 29 h 34"/>
                <a:gd name="T28" fmla="*/ 24 w 53"/>
                <a:gd name="T29" fmla="*/ 26 h 34"/>
                <a:gd name="T30" fmla="*/ 32 w 53"/>
                <a:gd name="T31" fmla="*/ 24 h 34"/>
                <a:gd name="T32" fmla="*/ 41 w 53"/>
                <a:gd name="T33" fmla="*/ 21 h 34"/>
                <a:gd name="T34" fmla="*/ 47 w 53"/>
                <a:gd name="T35" fmla="*/ 17 h 34"/>
                <a:gd name="T36" fmla="*/ 52 w 53"/>
                <a:gd name="T37" fmla="*/ 12 h 34"/>
                <a:gd name="T38" fmla="*/ 47 w 53"/>
                <a:gd name="T39" fmla="*/ 0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3" h="34">
                  <a:moveTo>
                    <a:pt x="47" y="0"/>
                  </a:moveTo>
                  <a:cubicBezTo>
                    <a:pt x="44" y="1"/>
                    <a:pt x="41" y="2"/>
                    <a:pt x="38" y="2"/>
                  </a:cubicBezTo>
                  <a:cubicBezTo>
                    <a:pt x="35" y="3"/>
                    <a:pt x="31" y="2"/>
                    <a:pt x="28" y="4"/>
                  </a:cubicBezTo>
                  <a:cubicBezTo>
                    <a:pt x="26" y="6"/>
                    <a:pt x="25" y="8"/>
                    <a:pt x="23" y="10"/>
                  </a:cubicBezTo>
                  <a:cubicBezTo>
                    <a:pt x="22" y="11"/>
                    <a:pt x="19" y="9"/>
                    <a:pt x="17" y="9"/>
                  </a:cubicBezTo>
                  <a:cubicBezTo>
                    <a:pt x="14" y="9"/>
                    <a:pt x="12" y="9"/>
                    <a:pt x="9" y="9"/>
                  </a:cubicBezTo>
                  <a:cubicBezTo>
                    <a:pt x="6" y="9"/>
                    <a:pt x="3" y="8"/>
                    <a:pt x="3" y="12"/>
                  </a:cubicBezTo>
                  <a:cubicBezTo>
                    <a:pt x="2" y="14"/>
                    <a:pt x="1" y="13"/>
                    <a:pt x="1" y="15"/>
                  </a:cubicBezTo>
                  <a:cubicBezTo>
                    <a:pt x="0" y="17"/>
                    <a:pt x="0" y="19"/>
                    <a:pt x="1" y="21"/>
                  </a:cubicBezTo>
                  <a:cubicBezTo>
                    <a:pt x="1" y="23"/>
                    <a:pt x="2" y="26"/>
                    <a:pt x="3" y="28"/>
                  </a:cubicBezTo>
                  <a:cubicBezTo>
                    <a:pt x="3" y="29"/>
                    <a:pt x="3" y="31"/>
                    <a:pt x="4" y="32"/>
                  </a:cubicBezTo>
                  <a:cubicBezTo>
                    <a:pt x="5" y="34"/>
                    <a:pt x="10" y="33"/>
                    <a:pt x="12" y="32"/>
                  </a:cubicBezTo>
                  <a:cubicBezTo>
                    <a:pt x="13" y="31"/>
                    <a:pt x="14" y="30"/>
                    <a:pt x="16" y="29"/>
                  </a:cubicBezTo>
                  <a:cubicBezTo>
                    <a:pt x="17" y="29"/>
                    <a:pt x="19" y="29"/>
                    <a:pt x="21" y="29"/>
                  </a:cubicBezTo>
                  <a:cubicBezTo>
                    <a:pt x="22" y="28"/>
                    <a:pt x="23" y="27"/>
                    <a:pt x="24" y="26"/>
                  </a:cubicBezTo>
                  <a:cubicBezTo>
                    <a:pt x="27" y="25"/>
                    <a:pt x="29" y="25"/>
                    <a:pt x="32" y="24"/>
                  </a:cubicBezTo>
                  <a:cubicBezTo>
                    <a:pt x="35" y="23"/>
                    <a:pt x="38" y="22"/>
                    <a:pt x="41" y="21"/>
                  </a:cubicBezTo>
                  <a:cubicBezTo>
                    <a:pt x="43" y="20"/>
                    <a:pt x="47" y="19"/>
                    <a:pt x="47" y="17"/>
                  </a:cubicBezTo>
                  <a:cubicBezTo>
                    <a:pt x="48" y="14"/>
                    <a:pt x="53" y="14"/>
                    <a:pt x="52" y="12"/>
                  </a:cubicBezTo>
                  <a:cubicBezTo>
                    <a:pt x="50" y="8"/>
                    <a:pt x="49" y="4"/>
                    <a:pt x="47"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6" name="Freeform 691"/>
            <p:cNvSpPr>
              <a:spLocks/>
            </p:cNvSpPr>
            <p:nvPr/>
          </p:nvSpPr>
          <p:spPr bwMode="auto">
            <a:xfrm>
              <a:off x="14085545" y="7790708"/>
              <a:ext cx="382165" cy="458719"/>
            </a:xfrm>
            <a:custGeom>
              <a:avLst/>
              <a:gdLst>
                <a:gd name="T0" fmla="*/ 39 w 41"/>
                <a:gd name="T1" fmla="*/ 19 h 49"/>
                <a:gd name="T2" fmla="*/ 34 w 41"/>
                <a:gd name="T3" fmla="*/ 14 h 49"/>
                <a:gd name="T4" fmla="*/ 28 w 41"/>
                <a:gd name="T5" fmla="*/ 12 h 49"/>
                <a:gd name="T6" fmla="*/ 22 w 41"/>
                <a:gd name="T7" fmla="*/ 6 h 49"/>
                <a:gd name="T8" fmla="*/ 21 w 41"/>
                <a:gd name="T9" fmla="*/ 3 h 49"/>
                <a:gd name="T10" fmla="*/ 22 w 41"/>
                <a:gd name="T11" fmla="*/ 0 h 49"/>
                <a:gd name="T12" fmla="*/ 17 w 41"/>
                <a:gd name="T13" fmla="*/ 5 h 49"/>
                <a:gd name="T14" fmla="*/ 10 w 41"/>
                <a:gd name="T15" fmla="*/ 10 h 49"/>
                <a:gd name="T16" fmla="*/ 5 w 41"/>
                <a:gd name="T17" fmla="*/ 10 h 49"/>
                <a:gd name="T18" fmla="*/ 0 w 41"/>
                <a:gd name="T19" fmla="*/ 11 h 49"/>
                <a:gd name="T20" fmla="*/ 5 w 41"/>
                <a:gd name="T21" fmla="*/ 17 h 49"/>
                <a:gd name="T22" fmla="*/ 16 w 41"/>
                <a:gd name="T23" fmla="*/ 19 h 49"/>
                <a:gd name="T24" fmla="*/ 16 w 41"/>
                <a:gd name="T25" fmla="*/ 32 h 49"/>
                <a:gd name="T26" fmla="*/ 11 w 41"/>
                <a:gd name="T27" fmla="*/ 34 h 49"/>
                <a:gd name="T28" fmla="*/ 0 w 41"/>
                <a:gd name="T29" fmla="*/ 37 h 49"/>
                <a:gd name="T30" fmla="*/ 5 w 41"/>
                <a:gd name="T31" fmla="*/ 49 h 49"/>
                <a:gd name="T32" fmla="*/ 14 w 41"/>
                <a:gd name="T33" fmla="*/ 48 h 49"/>
                <a:gd name="T34" fmla="*/ 17 w 41"/>
                <a:gd name="T35" fmla="*/ 44 h 49"/>
                <a:gd name="T36" fmla="*/ 23 w 41"/>
                <a:gd name="T37" fmla="*/ 42 h 49"/>
                <a:gd name="T38" fmla="*/ 28 w 41"/>
                <a:gd name="T39" fmla="*/ 38 h 49"/>
                <a:gd name="T40" fmla="*/ 29 w 41"/>
                <a:gd name="T41" fmla="*/ 32 h 49"/>
                <a:gd name="T42" fmla="*/ 32 w 41"/>
                <a:gd name="T43" fmla="*/ 30 h 49"/>
                <a:gd name="T44" fmla="*/ 37 w 41"/>
                <a:gd name="T45" fmla="*/ 24 h 49"/>
                <a:gd name="T46" fmla="*/ 39 w 41"/>
                <a:gd name="T47" fmla="*/ 19 h 49"/>
                <a:gd name="T48" fmla="*/ 39 w 41"/>
                <a:gd name="T49" fmla="*/ 19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1" h="49">
                  <a:moveTo>
                    <a:pt x="39" y="19"/>
                  </a:moveTo>
                  <a:cubicBezTo>
                    <a:pt x="36" y="19"/>
                    <a:pt x="35" y="16"/>
                    <a:pt x="34" y="14"/>
                  </a:cubicBezTo>
                  <a:cubicBezTo>
                    <a:pt x="33" y="13"/>
                    <a:pt x="29" y="13"/>
                    <a:pt x="28" y="12"/>
                  </a:cubicBezTo>
                  <a:cubicBezTo>
                    <a:pt x="25" y="11"/>
                    <a:pt x="24" y="9"/>
                    <a:pt x="22" y="6"/>
                  </a:cubicBezTo>
                  <a:cubicBezTo>
                    <a:pt x="22" y="5"/>
                    <a:pt x="21" y="4"/>
                    <a:pt x="21" y="3"/>
                  </a:cubicBezTo>
                  <a:cubicBezTo>
                    <a:pt x="21" y="3"/>
                    <a:pt x="22" y="0"/>
                    <a:pt x="22" y="0"/>
                  </a:cubicBezTo>
                  <a:cubicBezTo>
                    <a:pt x="21" y="0"/>
                    <a:pt x="18" y="4"/>
                    <a:pt x="17" y="5"/>
                  </a:cubicBezTo>
                  <a:cubicBezTo>
                    <a:pt x="15" y="7"/>
                    <a:pt x="13" y="10"/>
                    <a:pt x="10" y="10"/>
                  </a:cubicBezTo>
                  <a:cubicBezTo>
                    <a:pt x="8" y="11"/>
                    <a:pt x="7" y="10"/>
                    <a:pt x="5" y="10"/>
                  </a:cubicBezTo>
                  <a:cubicBezTo>
                    <a:pt x="3" y="11"/>
                    <a:pt x="1" y="13"/>
                    <a:pt x="0" y="11"/>
                  </a:cubicBezTo>
                  <a:cubicBezTo>
                    <a:pt x="1" y="14"/>
                    <a:pt x="2" y="17"/>
                    <a:pt x="5" y="17"/>
                  </a:cubicBezTo>
                  <a:cubicBezTo>
                    <a:pt x="7" y="17"/>
                    <a:pt x="15" y="17"/>
                    <a:pt x="16" y="19"/>
                  </a:cubicBezTo>
                  <a:cubicBezTo>
                    <a:pt x="19" y="23"/>
                    <a:pt x="17" y="27"/>
                    <a:pt x="16" y="32"/>
                  </a:cubicBezTo>
                  <a:cubicBezTo>
                    <a:pt x="15" y="33"/>
                    <a:pt x="11" y="34"/>
                    <a:pt x="11" y="34"/>
                  </a:cubicBezTo>
                  <a:cubicBezTo>
                    <a:pt x="7" y="35"/>
                    <a:pt x="3" y="36"/>
                    <a:pt x="0" y="37"/>
                  </a:cubicBezTo>
                  <a:cubicBezTo>
                    <a:pt x="2" y="41"/>
                    <a:pt x="4" y="45"/>
                    <a:pt x="5" y="49"/>
                  </a:cubicBezTo>
                  <a:cubicBezTo>
                    <a:pt x="8" y="48"/>
                    <a:pt x="11" y="48"/>
                    <a:pt x="14" y="48"/>
                  </a:cubicBezTo>
                  <a:cubicBezTo>
                    <a:pt x="18" y="47"/>
                    <a:pt x="15" y="46"/>
                    <a:pt x="17" y="44"/>
                  </a:cubicBezTo>
                  <a:cubicBezTo>
                    <a:pt x="19" y="43"/>
                    <a:pt x="22" y="44"/>
                    <a:pt x="23" y="42"/>
                  </a:cubicBezTo>
                  <a:cubicBezTo>
                    <a:pt x="25" y="40"/>
                    <a:pt x="25" y="39"/>
                    <a:pt x="28" y="38"/>
                  </a:cubicBezTo>
                  <a:cubicBezTo>
                    <a:pt x="30" y="37"/>
                    <a:pt x="29" y="34"/>
                    <a:pt x="29" y="32"/>
                  </a:cubicBezTo>
                  <a:cubicBezTo>
                    <a:pt x="28" y="30"/>
                    <a:pt x="30" y="30"/>
                    <a:pt x="32" y="30"/>
                  </a:cubicBezTo>
                  <a:cubicBezTo>
                    <a:pt x="35" y="29"/>
                    <a:pt x="35" y="26"/>
                    <a:pt x="37" y="24"/>
                  </a:cubicBezTo>
                  <a:cubicBezTo>
                    <a:pt x="38" y="23"/>
                    <a:pt x="41" y="20"/>
                    <a:pt x="39" y="19"/>
                  </a:cubicBezTo>
                  <a:cubicBezTo>
                    <a:pt x="38" y="19"/>
                    <a:pt x="40" y="20"/>
                    <a:pt x="39"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7" name="Freeform 692"/>
            <p:cNvSpPr>
              <a:spLocks/>
            </p:cNvSpPr>
            <p:nvPr/>
          </p:nvSpPr>
          <p:spPr bwMode="auto">
            <a:xfrm>
              <a:off x="14897646" y="6892386"/>
              <a:ext cx="512741" cy="222990"/>
            </a:xfrm>
            <a:custGeom>
              <a:avLst/>
              <a:gdLst>
                <a:gd name="T0" fmla="*/ 55 w 55"/>
                <a:gd name="T1" fmla="*/ 5 h 24"/>
                <a:gd name="T2" fmla="*/ 47 w 55"/>
                <a:gd name="T3" fmla="*/ 3 h 24"/>
                <a:gd name="T4" fmla="*/ 36 w 55"/>
                <a:gd name="T5" fmla="*/ 2 h 24"/>
                <a:gd name="T6" fmla="*/ 27 w 55"/>
                <a:gd name="T7" fmla="*/ 0 h 24"/>
                <a:gd name="T8" fmla="*/ 22 w 55"/>
                <a:gd name="T9" fmla="*/ 2 h 24"/>
                <a:gd name="T10" fmla="*/ 19 w 55"/>
                <a:gd name="T11" fmla="*/ 4 h 24"/>
                <a:gd name="T12" fmla="*/ 11 w 55"/>
                <a:gd name="T13" fmla="*/ 5 h 24"/>
                <a:gd name="T14" fmla="*/ 9 w 55"/>
                <a:gd name="T15" fmla="*/ 7 h 24"/>
                <a:gd name="T16" fmla="*/ 8 w 55"/>
                <a:gd name="T17" fmla="*/ 11 h 24"/>
                <a:gd name="T18" fmla="*/ 12 w 55"/>
                <a:gd name="T19" fmla="*/ 12 h 24"/>
                <a:gd name="T20" fmla="*/ 15 w 55"/>
                <a:gd name="T21" fmla="*/ 12 h 24"/>
                <a:gd name="T22" fmla="*/ 19 w 55"/>
                <a:gd name="T23" fmla="*/ 15 h 24"/>
                <a:gd name="T24" fmla="*/ 15 w 55"/>
                <a:gd name="T25" fmla="*/ 17 h 24"/>
                <a:gd name="T26" fmla="*/ 11 w 55"/>
                <a:gd name="T27" fmla="*/ 17 h 24"/>
                <a:gd name="T28" fmla="*/ 10 w 55"/>
                <a:gd name="T29" fmla="*/ 20 h 24"/>
                <a:gd name="T30" fmla="*/ 1 w 55"/>
                <a:gd name="T31" fmla="*/ 20 h 24"/>
                <a:gd name="T32" fmla="*/ 11 w 55"/>
                <a:gd name="T33" fmla="*/ 22 h 24"/>
                <a:gd name="T34" fmla="*/ 15 w 55"/>
                <a:gd name="T35" fmla="*/ 23 h 24"/>
                <a:gd name="T36" fmla="*/ 21 w 55"/>
                <a:gd name="T37" fmla="*/ 23 h 24"/>
                <a:gd name="T38" fmla="*/ 25 w 55"/>
                <a:gd name="T39" fmla="*/ 20 h 24"/>
                <a:gd name="T40" fmla="*/ 28 w 55"/>
                <a:gd name="T41" fmla="*/ 17 h 24"/>
                <a:gd name="T42" fmla="*/ 33 w 55"/>
                <a:gd name="T43" fmla="*/ 16 h 24"/>
                <a:gd name="T44" fmla="*/ 37 w 55"/>
                <a:gd name="T45" fmla="*/ 16 h 24"/>
                <a:gd name="T46" fmla="*/ 40 w 55"/>
                <a:gd name="T47" fmla="*/ 13 h 24"/>
                <a:gd name="T48" fmla="*/ 44 w 55"/>
                <a:gd name="T49" fmla="*/ 12 h 24"/>
                <a:gd name="T50" fmla="*/ 54 w 55"/>
                <a:gd name="T51" fmla="*/ 7 h 24"/>
                <a:gd name="T52" fmla="*/ 55 w 55"/>
                <a:gd name="T53" fmla="*/ 5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24">
                  <a:moveTo>
                    <a:pt x="55" y="5"/>
                  </a:moveTo>
                  <a:cubicBezTo>
                    <a:pt x="52" y="5"/>
                    <a:pt x="50" y="3"/>
                    <a:pt x="47" y="3"/>
                  </a:cubicBezTo>
                  <a:cubicBezTo>
                    <a:pt x="44" y="2"/>
                    <a:pt x="40" y="2"/>
                    <a:pt x="36" y="2"/>
                  </a:cubicBezTo>
                  <a:cubicBezTo>
                    <a:pt x="33" y="2"/>
                    <a:pt x="30" y="2"/>
                    <a:pt x="27" y="0"/>
                  </a:cubicBezTo>
                  <a:cubicBezTo>
                    <a:pt x="25" y="0"/>
                    <a:pt x="23" y="0"/>
                    <a:pt x="22" y="2"/>
                  </a:cubicBezTo>
                  <a:cubicBezTo>
                    <a:pt x="22" y="4"/>
                    <a:pt x="21" y="5"/>
                    <a:pt x="19" y="4"/>
                  </a:cubicBezTo>
                  <a:cubicBezTo>
                    <a:pt x="17" y="3"/>
                    <a:pt x="12" y="1"/>
                    <a:pt x="11" y="5"/>
                  </a:cubicBezTo>
                  <a:cubicBezTo>
                    <a:pt x="10" y="6"/>
                    <a:pt x="11" y="6"/>
                    <a:pt x="9" y="7"/>
                  </a:cubicBezTo>
                  <a:cubicBezTo>
                    <a:pt x="8" y="8"/>
                    <a:pt x="6" y="10"/>
                    <a:pt x="8" y="11"/>
                  </a:cubicBezTo>
                  <a:cubicBezTo>
                    <a:pt x="9" y="12"/>
                    <a:pt x="12" y="13"/>
                    <a:pt x="12" y="12"/>
                  </a:cubicBezTo>
                  <a:cubicBezTo>
                    <a:pt x="13" y="10"/>
                    <a:pt x="14" y="11"/>
                    <a:pt x="15" y="12"/>
                  </a:cubicBezTo>
                  <a:cubicBezTo>
                    <a:pt x="16" y="13"/>
                    <a:pt x="20" y="14"/>
                    <a:pt x="19" y="15"/>
                  </a:cubicBezTo>
                  <a:cubicBezTo>
                    <a:pt x="19" y="16"/>
                    <a:pt x="16" y="16"/>
                    <a:pt x="15" y="17"/>
                  </a:cubicBezTo>
                  <a:cubicBezTo>
                    <a:pt x="14" y="18"/>
                    <a:pt x="13" y="19"/>
                    <a:pt x="11" y="17"/>
                  </a:cubicBezTo>
                  <a:cubicBezTo>
                    <a:pt x="10" y="16"/>
                    <a:pt x="10" y="19"/>
                    <a:pt x="10" y="20"/>
                  </a:cubicBezTo>
                  <a:cubicBezTo>
                    <a:pt x="6" y="22"/>
                    <a:pt x="4" y="15"/>
                    <a:pt x="1" y="20"/>
                  </a:cubicBezTo>
                  <a:cubicBezTo>
                    <a:pt x="0" y="21"/>
                    <a:pt x="10" y="23"/>
                    <a:pt x="11" y="22"/>
                  </a:cubicBezTo>
                  <a:cubicBezTo>
                    <a:pt x="12" y="21"/>
                    <a:pt x="14" y="22"/>
                    <a:pt x="15" y="23"/>
                  </a:cubicBezTo>
                  <a:cubicBezTo>
                    <a:pt x="16" y="23"/>
                    <a:pt x="19" y="24"/>
                    <a:pt x="21" y="23"/>
                  </a:cubicBezTo>
                  <a:cubicBezTo>
                    <a:pt x="22" y="22"/>
                    <a:pt x="24" y="23"/>
                    <a:pt x="25" y="20"/>
                  </a:cubicBezTo>
                  <a:cubicBezTo>
                    <a:pt x="25" y="19"/>
                    <a:pt x="27" y="18"/>
                    <a:pt x="28" y="17"/>
                  </a:cubicBezTo>
                  <a:cubicBezTo>
                    <a:pt x="29" y="16"/>
                    <a:pt x="33" y="16"/>
                    <a:pt x="33" y="16"/>
                  </a:cubicBezTo>
                  <a:cubicBezTo>
                    <a:pt x="34" y="18"/>
                    <a:pt x="35" y="16"/>
                    <a:pt x="37" y="16"/>
                  </a:cubicBezTo>
                  <a:cubicBezTo>
                    <a:pt x="38" y="16"/>
                    <a:pt x="39" y="13"/>
                    <a:pt x="40" y="13"/>
                  </a:cubicBezTo>
                  <a:cubicBezTo>
                    <a:pt x="41" y="12"/>
                    <a:pt x="43" y="13"/>
                    <a:pt x="44" y="12"/>
                  </a:cubicBezTo>
                  <a:cubicBezTo>
                    <a:pt x="48" y="11"/>
                    <a:pt x="50" y="9"/>
                    <a:pt x="54" y="7"/>
                  </a:cubicBezTo>
                  <a:cubicBezTo>
                    <a:pt x="55" y="7"/>
                    <a:pt x="55" y="7"/>
                    <a:pt x="55"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8" name="Freeform 693"/>
            <p:cNvSpPr>
              <a:spLocks/>
            </p:cNvSpPr>
            <p:nvPr/>
          </p:nvSpPr>
          <p:spPr bwMode="auto">
            <a:xfrm>
              <a:off x="14273445" y="6752222"/>
              <a:ext cx="831212" cy="487388"/>
            </a:xfrm>
            <a:custGeom>
              <a:avLst/>
              <a:gdLst>
                <a:gd name="T0" fmla="*/ 78 w 89"/>
                <a:gd name="T1" fmla="*/ 32 h 52"/>
                <a:gd name="T2" fmla="*/ 81 w 89"/>
                <a:gd name="T3" fmla="*/ 33 h 52"/>
                <a:gd name="T4" fmla="*/ 84 w 89"/>
                <a:gd name="T5" fmla="*/ 31 h 52"/>
                <a:gd name="T6" fmla="*/ 81 w 89"/>
                <a:gd name="T7" fmla="*/ 26 h 52"/>
                <a:gd name="T8" fmla="*/ 79 w 89"/>
                <a:gd name="T9" fmla="*/ 27 h 52"/>
                <a:gd name="T10" fmla="*/ 75 w 89"/>
                <a:gd name="T11" fmla="*/ 27 h 52"/>
                <a:gd name="T12" fmla="*/ 78 w 89"/>
                <a:gd name="T13" fmla="*/ 21 h 52"/>
                <a:gd name="T14" fmla="*/ 74 w 89"/>
                <a:gd name="T15" fmla="*/ 22 h 52"/>
                <a:gd name="T16" fmla="*/ 68 w 89"/>
                <a:gd name="T17" fmla="*/ 25 h 52"/>
                <a:gd name="T18" fmla="*/ 65 w 89"/>
                <a:gd name="T19" fmla="*/ 29 h 52"/>
                <a:gd name="T20" fmla="*/ 62 w 89"/>
                <a:gd name="T21" fmla="*/ 28 h 52"/>
                <a:gd name="T22" fmla="*/ 57 w 89"/>
                <a:gd name="T23" fmla="*/ 27 h 52"/>
                <a:gd name="T24" fmla="*/ 53 w 89"/>
                <a:gd name="T25" fmla="*/ 23 h 52"/>
                <a:gd name="T26" fmla="*/ 52 w 89"/>
                <a:gd name="T27" fmla="*/ 17 h 52"/>
                <a:gd name="T28" fmla="*/ 49 w 89"/>
                <a:gd name="T29" fmla="*/ 13 h 52"/>
                <a:gd name="T30" fmla="*/ 45 w 89"/>
                <a:gd name="T31" fmla="*/ 12 h 52"/>
                <a:gd name="T32" fmla="*/ 38 w 89"/>
                <a:gd name="T33" fmla="*/ 12 h 52"/>
                <a:gd name="T34" fmla="*/ 31 w 89"/>
                <a:gd name="T35" fmla="*/ 12 h 52"/>
                <a:gd name="T36" fmla="*/ 27 w 89"/>
                <a:gd name="T37" fmla="*/ 8 h 52"/>
                <a:gd name="T38" fmla="*/ 23 w 89"/>
                <a:gd name="T39" fmla="*/ 8 h 52"/>
                <a:gd name="T40" fmla="*/ 19 w 89"/>
                <a:gd name="T41" fmla="*/ 10 h 52"/>
                <a:gd name="T42" fmla="*/ 17 w 89"/>
                <a:gd name="T43" fmla="*/ 6 h 52"/>
                <a:gd name="T44" fmla="*/ 15 w 89"/>
                <a:gd name="T45" fmla="*/ 1 h 52"/>
                <a:gd name="T46" fmla="*/ 15 w 89"/>
                <a:gd name="T47" fmla="*/ 5 h 52"/>
                <a:gd name="T48" fmla="*/ 14 w 89"/>
                <a:gd name="T49" fmla="*/ 8 h 52"/>
                <a:gd name="T50" fmla="*/ 13 w 89"/>
                <a:gd name="T51" fmla="*/ 3 h 52"/>
                <a:gd name="T52" fmla="*/ 14 w 89"/>
                <a:gd name="T53" fmla="*/ 0 h 52"/>
                <a:gd name="T54" fmla="*/ 1 w 89"/>
                <a:gd name="T55" fmla="*/ 4 h 52"/>
                <a:gd name="T56" fmla="*/ 1 w 89"/>
                <a:gd name="T57" fmla="*/ 15 h 52"/>
                <a:gd name="T58" fmla="*/ 1 w 89"/>
                <a:gd name="T59" fmla="*/ 23 h 52"/>
                <a:gd name="T60" fmla="*/ 2 w 89"/>
                <a:gd name="T61" fmla="*/ 26 h 52"/>
                <a:gd name="T62" fmla="*/ 6 w 89"/>
                <a:gd name="T63" fmla="*/ 26 h 52"/>
                <a:gd name="T64" fmla="*/ 6 w 89"/>
                <a:gd name="T65" fmla="*/ 23 h 52"/>
                <a:gd name="T66" fmla="*/ 10 w 89"/>
                <a:gd name="T67" fmla="*/ 20 h 52"/>
                <a:gd name="T68" fmla="*/ 13 w 89"/>
                <a:gd name="T69" fmla="*/ 18 h 52"/>
                <a:gd name="T70" fmla="*/ 17 w 89"/>
                <a:gd name="T71" fmla="*/ 19 h 52"/>
                <a:gd name="T72" fmla="*/ 21 w 89"/>
                <a:gd name="T73" fmla="*/ 20 h 52"/>
                <a:gd name="T74" fmla="*/ 21 w 89"/>
                <a:gd name="T75" fmla="*/ 24 h 52"/>
                <a:gd name="T76" fmla="*/ 26 w 89"/>
                <a:gd name="T77" fmla="*/ 27 h 52"/>
                <a:gd name="T78" fmla="*/ 33 w 89"/>
                <a:gd name="T79" fmla="*/ 34 h 52"/>
                <a:gd name="T80" fmla="*/ 38 w 89"/>
                <a:gd name="T81" fmla="*/ 37 h 52"/>
                <a:gd name="T82" fmla="*/ 41 w 89"/>
                <a:gd name="T83" fmla="*/ 39 h 52"/>
                <a:gd name="T84" fmla="*/ 50 w 89"/>
                <a:gd name="T85" fmla="*/ 45 h 52"/>
                <a:gd name="T86" fmla="*/ 54 w 89"/>
                <a:gd name="T87" fmla="*/ 49 h 52"/>
                <a:gd name="T88" fmla="*/ 61 w 89"/>
                <a:gd name="T89" fmla="*/ 52 h 52"/>
                <a:gd name="T90" fmla="*/ 63 w 89"/>
                <a:gd name="T91" fmla="*/ 47 h 52"/>
                <a:gd name="T92" fmla="*/ 62 w 89"/>
                <a:gd name="T93" fmla="*/ 42 h 52"/>
                <a:gd name="T94" fmla="*/ 59 w 89"/>
                <a:gd name="T95" fmla="*/ 38 h 52"/>
                <a:gd name="T96" fmla="*/ 64 w 89"/>
                <a:gd name="T97" fmla="*/ 36 h 52"/>
                <a:gd name="T98" fmla="*/ 66 w 89"/>
                <a:gd name="T99" fmla="*/ 33 h 52"/>
                <a:gd name="T100" fmla="*/ 68 w 89"/>
                <a:gd name="T101" fmla="*/ 30 h 52"/>
                <a:gd name="T102" fmla="*/ 71 w 89"/>
                <a:gd name="T103" fmla="*/ 30 h 52"/>
                <a:gd name="T104" fmla="*/ 74 w 89"/>
                <a:gd name="T105" fmla="*/ 29 h 52"/>
                <a:gd name="T106" fmla="*/ 74 w 89"/>
                <a:gd name="T107" fmla="*/ 34 h 52"/>
                <a:gd name="T108" fmla="*/ 77 w 89"/>
                <a:gd name="T109" fmla="*/ 34 h 52"/>
                <a:gd name="T110" fmla="*/ 78 w 89"/>
                <a:gd name="T111" fmla="*/ 32 h 52"/>
                <a:gd name="T112" fmla="*/ 78 w 89"/>
                <a:gd name="T113" fmla="*/ 3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9" h="52">
                  <a:moveTo>
                    <a:pt x="78" y="32"/>
                  </a:moveTo>
                  <a:cubicBezTo>
                    <a:pt x="79" y="33"/>
                    <a:pt x="79" y="34"/>
                    <a:pt x="81" y="33"/>
                  </a:cubicBezTo>
                  <a:cubicBezTo>
                    <a:pt x="82" y="33"/>
                    <a:pt x="83" y="31"/>
                    <a:pt x="84" y="31"/>
                  </a:cubicBezTo>
                  <a:cubicBezTo>
                    <a:pt x="89" y="30"/>
                    <a:pt x="83" y="28"/>
                    <a:pt x="81" y="26"/>
                  </a:cubicBezTo>
                  <a:cubicBezTo>
                    <a:pt x="80" y="25"/>
                    <a:pt x="80" y="26"/>
                    <a:pt x="79" y="27"/>
                  </a:cubicBezTo>
                  <a:cubicBezTo>
                    <a:pt x="79" y="28"/>
                    <a:pt x="76" y="27"/>
                    <a:pt x="75" y="27"/>
                  </a:cubicBezTo>
                  <a:cubicBezTo>
                    <a:pt x="71" y="25"/>
                    <a:pt x="77" y="22"/>
                    <a:pt x="78" y="21"/>
                  </a:cubicBezTo>
                  <a:cubicBezTo>
                    <a:pt x="78" y="21"/>
                    <a:pt x="74" y="22"/>
                    <a:pt x="74" y="22"/>
                  </a:cubicBezTo>
                  <a:cubicBezTo>
                    <a:pt x="72" y="23"/>
                    <a:pt x="70" y="23"/>
                    <a:pt x="68" y="25"/>
                  </a:cubicBezTo>
                  <a:cubicBezTo>
                    <a:pt x="67" y="26"/>
                    <a:pt x="66" y="28"/>
                    <a:pt x="65" y="29"/>
                  </a:cubicBezTo>
                  <a:cubicBezTo>
                    <a:pt x="64" y="32"/>
                    <a:pt x="63" y="30"/>
                    <a:pt x="62" y="28"/>
                  </a:cubicBezTo>
                  <a:cubicBezTo>
                    <a:pt x="61" y="26"/>
                    <a:pt x="59" y="27"/>
                    <a:pt x="57" y="27"/>
                  </a:cubicBezTo>
                  <a:cubicBezTo>
                    <a:pt x="55" y="27"/>
                    <a:pt x="54" y="24"/>
                    <a:pt x="53" y="23"/>
                  </a:cubicBezTo>
                  <a:cubicBezTo>
                    <a:pt x="51" y="21"/>
                    <a:pt x="54" y="19"/>
                    <a:pt x="52" y="17"/>
                  </a:cubicBezTo>
                  <a:cubicBezTo>
                    <a:pt x="51" y="16"/>
                    <a:pt x="50" y="14"/>
                    <a:pt x="49" y="13"/>
                  </a:cubicBezTo>
                  <a:cubicBezTo>
                    <a:pt x="48" y="12"/>
                    <a:pt x="46" y="11"/>
                    <a:pt x="45" y="12"/>
                  </a:cubicBezTo>
                  <a:cubicBezTo>
                    <a:pt x="43" y="13"/>
                    <a:pt x="41" y="12"/>
                    <a:pt x="38" y="12"/>
                  </a:cubicBezTo>
                  <a:cubicBezTo>
                    <a:pt x="36" y="12"/>
                    <a:pt x="33" y="13"/>
                    <a:pt x="31" y="12"/>
                  </a:cubicBezTo>
                  <a:cubicBezTo>
                    <a:pt x="30" y="11"/>
                    <a:pt x="28" y="9"/>
                    <a:pt x="27" y="8"/>
                  </a:cubicBezTo>
                  <a:cubicBezTo>
                    <a:pt x="25" y="6"/>
                    <a:pt x="24" y="6"/>
                    <a:pt x="23" y="8"/>
                  </a:cubicBezTo>
                  <a:cubicBezTo>
                    <a:pt x="22" y="9"/>
                    <a:pt x="21" y="10"/>
                    <a:pt x="19" y="10"/>
                  </a:cubicBezTo>
                  <a:cubicBezTo>
                    <a:pt x="16" y="10"/>
                    <a:pt x="16" y="8"/>
                    <a:pt x="17" y="6"/>
                  </a:cubicBezTo>
                  <a:cubicBezTo>
                    <a:pt x="18" y="3"/>
                    <a:pt x="18" y="3"/>
                    <a:pt x="15" y="1"/>
                  </a:cubicBezTo>
                  <a:cubicBezTo>
                    <a:pt x="15" y="2"/>
                    <a:pt x="15" y="4"/>
                    <a:pt x="15" y="5"/>
                  </a:cubicBezTo>
                  <a:cubicBezTo>
                    <a:pt x="15" y="7"/>
                    <a:pt x="16" y="8"/>
                    <a:pt x="14" y="8"/>
                  </a:cubicBezTo>
                  <a:cubicBezTo>
                    <a:pt x="12" y="7"/>
                    <a:pt x="12" y="4"/>
                    <a:pt x="13" y="3"/>
                  </a:cubicBezTo>
                  <a:cubicBezTo>
                    <a:pt x="13" y="3"/>
                    <a:pt x="15" y="0"/>
                    <a:pt x="14" y="0"/>
                  </a:cubicBezTo>
                  <a:cubicBezTo>
                    <a:pt x="9" y="1"/>
                    <a:pt x="5" y="2"/>
                    <a:pt x="1" y="4"/>
                  </a:cubicBezTo>
                  <a:cubicBezTo>
                    <a:pt x="0" y="4"/>
                    <a:pt x="1" y="14"/>
                    <a:pt x="1" y="15"/>
                  </a:cubicBezTo>
                  <a:cubicBezTo>
                    <a:pt x="1" y="18"/>
                    <a:pt x="1" y="21"/>
                    <a:pt x="1" y="23"/>
                  </a:cubicBezTo>
                  <a:cubicBezTo>
                    <a:pt x="1" y="25"/>
                    <a:pt x="0" y="26"/>
                    <a:pt x="2" y="26"/>
                  </a:cubicBezTo>
                  <a:cubicBezTo>
                    <a:pt x="3" y="26"/>
                    <a:pt x="4" y="26"/>
                    <a:pt x="6" y="26"/>
                  </a:cubicBezTo>
                  <a:cubicBezTo>
                    <a:pt x="8" y="26"/>
                    <a:pt x="5" y="24"/>
                    <a:pt x="6" y="23"/>
                  </a:cubicBezTo>
                  <a:cubicBezTo>
                    <a:pt x="7" y="21"/>
                    <a:pt x="9" y="22"/>
                    <a:pt x="10" y="20"/>
                  </a:cubicBezTo>
                  <a:cubicBezTo>
                    <a:pt x="12" y="19"/>
                    <a:pt x="12" y="19"/>
                    <a:pt x="13" y="18"/>
                  </a:cubicBezTo>
                  <a:cubicBezTo>
                    <a:pt x="15" y="17"/>
                    <a:pt x="16" y="18"/>
                    <a:pt x="17" y="19"/>
                  </a:cubicBezTo>
                  <a:cubicBezTo>
                    <a:pt x="18" y="20"/>
                    <a:pt x="21" y="20"/>
                    <a:pt x="21" y="20"/>
                  </a:cubicBezTo>
                  <a:cubicBezTo>
                    <a:pt x="22" y="22"/>
                    <a:pt x="21" y="23"/>
                    <a:pt x="21" y="24"/>
                  </a:cubicBezTo>
                  <a:cubicBezTo>
                    <a:pt x="22" y="27"/>
                    <a:pt x="25" y="27"/>
                    <a:pt x="26" y="27"/>
                  </a:cubicBezTo>
                  <a:cubicBezTo>
                    <a:pt x="31" y="27"/>
                    <a:pt x="31" y="30"/>
                    <a:pt x="33" y="34"/>
                  </a:cubicBezTo>
                  <a:cubicBezTo>
                    <a:pt x="34" y="35"/>
                    <a:pt x="36" y="36"/>
                    <a:pt x="38" y="37"/>
                  </a:cubicBezTo>
                  <a:cubicBezTo>
                    <a:pt x="39" y="37"/>
                    <a:pt x="40" y="38"/>
                    <a:pt x="41" y="39"/>
                  </a:cubicBezTo>
                  <a:cubicBezTo>
                    <a:pt x="44" y="41"/>
                    <a:pt x="47" y="44"/>
                    <a:pt x="50" y="45"/>
                  </a:cubicBezTo>
                  <a:cubicBezTo>
                    <a:pt x="54" y="46"/>
                    <a:pt x="54" y="46"/>
                    <a:pt x="54" y="49"/>
                  </a:cubicBezTo>
                  <a:cubicBezTo>
                    <a:pt x="56" y="49"/>
                    <a:pt x="59" y="51"/>
                    <a:pt x="61" y="52"/>
                  </a:cubicBezTo>
                  <a:cubicBezTo>
                    <a:pt x="61" y="49"/>
                    <a:pt x="60" y="49"/>
                    <a:pt x="63" y="47"/>
                  </a:cubicBezTo>
                  <a:cubicBezTo>
                    <a:pt x="64" y="45"/>
                    <a:pt x="62" y="44"/>
                    <a:pt x="62" y="42"/>
                  </a:cubicBezTo>
                  <a:cubicBezTo>
                    <a:pt x="63" y="39"/>
                    <a:pt x="60" y="40"/>
                    <a:pt x="59" y="38"/>
                  </a:cubicBezTo>
                  <a:cubicBezTo>
                    <a:pt x="58" y="36"/>
                    <a:pt x="63" y="37"/>
                    <a:pt x="64" y="36"/>
                  </a:cubicBezTo>
                  <a:cubicBezTo>
                    <a:pt x="67" y="35"/>
                    <a:pt x="64" y="32"/>
                    <a:pt x="66" y="33"/>
                  </a:cubicBezTo>
                  <a:cubicBezTo>
                    <a:pt x="70" y="33"/>
                    <a:pt x="66" y="30"/>
                    <a:pt x="68" y="30"/>
                  </a:cubicBezTo>
                  <a:cubicBezTo>
                    <a:pt x="69" y="29"/>
                    <a:pt x="70" y="31"/>
                    <a:pt x="71" y="30"/>
                  </a:cubicBezTo>
                  <a:cubicBezTo>
                    <a:pt x="72" y="30"/>
                    <a:pt x="73" y="29"/>
                    <a:pt x="74" y="29"/>
                  </a:cubicBezTo>
                  <a:cubicBezTo>
                    <a:pt x="76" y="29"/>
                    <a:pt x="74" y="33"/>
                    <a:pt x="74" y="34"/>
                  </a:cubicBezTo>
                  <a:cubicBezTo>
                    <a:pt x="75" y="34"/>
                    <a:pt x="77" y="31"/>
                    <a:pt x="77" y="34"/>
                  </a:cubicBezTo>
                  <a:cubicBezTo>
                    <a:pt x="77" y="34"/>
                    <a:pt x="77" y="32"/>
                    <a:pt x="78" y="32"/>
                  </a:cubicBezTo>
                  <a:cubicBezTo>
                    <a:pt x="79" y="32"/>
                    <a:pt x="77" y="32"/>
                    <a:pt x="78" y="3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299" name="Freeform 694"/>
            <p:cNvSpPr>
              <a:spLocks/>
            </p:cNvSpPr>
            <p:nvPr/>
          </p:nvSpPr>
          <p:spPr bwMode="auto">
            <a:xfrm>
              <a:off x="14525037" y="7293764"/>
              <a:ext cx="0" cy="9558"/>
            </a:xfrm>
            <a:custGeom>
              <a:avLst/>
              <a:gdLst>
                <a:gd name="T0" fmla="*/ 1 h 1"/>
                <a:gd name="T1" fmla="*/ 0 h 1"/>
                <a:gd name="T2" fmla="*/ 1 h 1"/>
              </a:gdLst>
              <a:ahLst/>
              <a:cxnLst>
                <a:cxn ang="0">
                  <a:pos x="0" y="T0"/>
                </a:cxn>
                <a:cxn ang="0">
                  <a:pos x="0" y="T1"/>
                </a:cxn>
                <a:cxn ang="0">
                  <a:pos x="0" y="T2"/>
                </a:cxn>
              </a:cxnLst>
              <a:rect l="0" t="0" r="r" b="b"/>
              <a:pathLst>
                <a:path h="1">
                  <a:moveTo>
                    <a:pt x="0" y="1"/>
                  </a:moveTo>
                  <a:cubicBezTo>
                    <a:pt x="0" y="0"/>
                    <a:pt x="0" y="0"/>
                    <a:pt x="0" y="0"/>
                  </a:cubicBezTo>
                  <a:cubicBezTo>
                    <a:pt x="0" y="0"/>
                    <a:pt x="0" y="0"/>
                    <a:pt x="0"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0" name="Freeform 695"/>
            <p:cNvSpPr>
              <a:spLocks/>
            </p:cNvSpPr>
            <p:nvPr/>
          </p:nvSpPr>
          <p:spPr bwMode="auto">
            <a:xfrm>
              <a:off x="14095099" y="6921055"/>
              <a:ext cx="681527" cy="401378"/>
            </a:xfrm>
            <a:custGeom>
              <a:avLst/>
              <a:gdLst>
                <a:gd name="T0" fmla="*/ 73 w 73"/>
                <a:gd name="T1" fmla="*/ 28 h 43"/>
                <a:gd name="T2" fmla="*/ 69 w 73"/>
                <a:gd name="T3" fmla="*/ 27 h 43"/>
                <a:gd name="T4" fmla="*/ 65 w 73"/>
                <a:gd name="T5" fmla="*/ 24 h 43"/>
                <a:gd name="T6" fmla="*/ 58 w 73"/>
                <a:gd name="T7" fmla="*/ 20 h 43"/>
                <a:gd name="T8" fmla="*/ 52 w 73"/>
                <a:gd name="T9" fmla="*/ 16 h 43"/>
                <a:gd name="T10" fmla="*/ 47 w 73"/>
                <a:gd name="T11" fmla="*/ 9 h 43"/>
                <a:gd name="T12" fmla="*/ 40 w 73"/>
                <a:gd name="T13" fmla="*/ 5 h 43"/>
                <a:gd name="T14" fmla="*/ 40 w 73"/>
                <a:gd name="T15" fmla="*/ 2 h 43"/>
                <a:gd name="T16" fmla="*/ 36 w 73"/>
                <a:gd name="T17" fmla="*/ 1 h 43"/>
                <a:gd name="T18" fmla="*/ 34 w 73"/>
                <a:gd name="T19" fmla="*/ 0 h 43"/>
                <a:gd name="T20" fmla="*/ 31 w 73"/>
                <a:gd name="T21" fmla="*/ 1 h 43"/>
                <a:gd name="T22" fmla="*/ 28 w 73"/>
                <a:gd name="T23" fmla="*/ 3 h 43"/>
                <a:gd name="T24" fmla="*/ 25 w 73"/>
                <a:gd name="T25" fmla="*/ 6 h 43"/>
                <a:gd name="T26" fmla="*/ 22 w 73"/>
                <a:gd name="T27" fmla="*/ 8 h 43"/>
                <a:gd name="T28" fmla="*/ 17 w 73"/>
                <a:gd name="T29" fmla="*/ 8 h 43"/>
                <a:gd name="T30" fmla="*/ 12 w 73"/>
                <a:gd name="T31" fmla="*/ 2 h 43"/>
                <a:gd name="T32" fmla="*/ 2 w 73"/>
                <a:gd name="T33" fmla="*/ 5 h 43"/>
                <a:gd name="T34" fmla="*/ 5 w 73"/>
                <a:gd name="T35" fmla="*/ 12 h 43"/>
                <a:gd name="T36" fmla="*/ 8 w 73"/>
                <a:gd name="T37" fmla="*/ 17 h 43"/>
                <a:gd name="T38" fmla="*/ 8 w 73"/>
                <a:gd name="T39" fmla="*/ 19 h 43"/>
                <a:gd name="T40" fmla="*/ 10 w 73"/>
                <a:gd name="T41" fmla="*/ 22 h 43"/>
                <a:gd name="T42" fmla="*/ 9 w 73"/>
                <a:gd name="T43" fmla="*/ 26 h 43"/>
                <a:gd name="T44" fmla="*/ 9 w 73"/>
                <a:gd name="T45" fmla="*/ 31 h 43"/>
                <a:gd name="T46" fmla="*/ 14 w 73"/>
                <a:gd name="T47" fmla="*/ 29 h 43"/>
                <a:gd name="T48" fmla="*/ 17 w 73"/>
                <a:gd name="T49" fmla="*/ 26 h 43"/>
                <a:gd name="T50" fmla="*/ 27 w 73"/>
                <a:gd name="T51" fmla="*/ 27 h 43"/>
                <a:gd name="T52" fmla="*/ 37 w 73"/>
                <a:gd name="T53" fmla="*/ 31 h 43"/>
                <a:gd name="T54" fmla="*/ 45 w 73"/>
                <a:gd name="T55" fmla="*/ 35 h 43"/>
                <a:gd name="T56" fmla="*/ 46 w 73"/>
                <a:gd name="T57" fmla="*/ 37 h 43"/>
                <a:gd name="T58" fmla="*/ 48 w 73"/>
                <a:gd name="T59" fmla="*/ 42 h 43"/>
                <a:gd name="T60" fmla="*/ 53 w 73"/>
                <a:gd name="T61" fmla="*/ 43 h 43"/>
                <a:gd name="T62" fmla="*/ 57 w 73"/>
                <a:gd name="T63" fmla="*/ 40 h 43"/>
                <a:gd name="T64" fmla="*/ 62 w 73"/>
                <a:gd name="T65" fmla="*/ 38 h 43"/>
                <a:gd name="T66" fmla="*/ 65 w 73"/>
                <a:gd name="T67" fmla="*/ 33 h 43"/>
                <a:gd name="T68" fmla="*/ 69 w 73"/>
                <a:gd name="T69" fmla="*/ 31 h 43"/>
                <a:gd name="T70" fmla="*/ 73 w 73"/>
                <a:gd name="T71" fmla="*/ 31 h 43"/>
                <a:gd name="T72" fmla="*/ 73 w 73"/>
                <a:gd name="T73" fmla="*/ 28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73" h="43">
                  <a:moveTo>
                    <a:pt x="73" y="28"/>
                  </a:moveTo>
                  <a:cubicBezTo>
                    <a:pt x="72" y="27"/>
                    <a:pt x="71" y="27"/>
                    <a:pt x="69" y="27"/>
                  </a:cubicBezTo>
                  <a:cubicBezTo>
                    <a:pt x="68" y="26"/>
                    <a:pt x="66" y="25"/>
                    <a:pt x="65" y="24"/>
                  </a:cubicBezTo>
                  <a:cubicBezTo>
                    <a:pt x="63" y="23"/>
                    <a:pt x="60" y="22"/>
                    <a:pt x="58" y="20"/>
                  </a:cubicBezTo>
                  <a:cubicBezTo>
                    <a:pt x="57" y="18"/>
                    <a:pt x="54" y="18"/>
                    <a:pt x="52" y="16"/>
                  </a:cubicBezTo>
                  <a:cubicBezTo>
                    <a:pt x="51" y="13"/>
                    <a:pt x="50" y="9"/>
                    <a:pt x="47" y="9"/>
                  </a:cubicBezTo>
                  <a:cubicBezTo>
                    <a:pt x="44" y="9"/>
                    <a:pt x="40" y="9"/>
                    <a:pt x="40" y="5"/>
                  </a:cubicBezTo>
                  <a:cubicBezTo>
                    <a:pt x="40" y="4"/>
                    <a:pt x="41" y="2"/>
                    <a:pt x="40" y="2"/>
                  </a:cubicBezTo>
                  <a:cubicBezTo>
                    <a:pt x="39" y="1"/>
                    <a:pt x="38" y="2"/>
                    <a:pt x="36" y="1"/>
                  </a:cubicBezTo>
                  <a:cubicBezTo>
                    <a:pt x="36" y="1"/>
                    <a:pt x="35" y="0"/>
                    <a:pt x="34" y="0"/>
                  </a:cubicBezTo>
                  <a:cubicBezTo>
                    <a:pt x="33" y="0"/>
                    <a:pt x="32" y="1"/>
                    <a:pt x="31" y="1"/>
                  </a:cubicBezTo>
                  <a:cubicBezTo>
                    <a:pt x="30" y="0"/>
                    <a:pt x="29" y="3"/>
                    <a:pt x="28" y="3"/>
                  </a:cubicBezTo>
                  <a:cubicBezTo>
                    <a:pt x="27" y="3"/>
                    <a:pt x="24" y="4"/>
                    <a:pt x="25" y="6"/>
                  </a:cubicBezTo>
                  <a:cubicBezTo>
                    <a:pt x="26" y="9"/>
                    <a:pt x="25" y="8"/>
                    <a:pt x="22" y="8"/>
                  </a:cubicBezTo>
                  <a:cubicBezTo>
                    <a:pt x="21" y="8"/>
                    <a:pt x="18" y="8"/>
                    <a:pt x="17" y="8"/>
                  </a:cubicBezTo>
                  <a:cubicBezTo>
                    <a:pt x="15" y="6"/>
                    <a:pt x="14" y="4"/>
                    <a:pt x="12" y="2"/>
                  </a:cubicBezTo>
                  <a:cubicBezTo>
                    <a:pt x="9" y="0"/>
                    <a:pt x="5" y="3"/>
                    <a:pt x="2" y="5"/>
                  </a:cubicBezTo>
                  <a:cubicBezTo>
                    <a:pt x="3" y="6"/>
                    <a:pt x="6" y="10"/>
                    <a:pt x="5" y="12"/>
                  </a:cubicBezTo>
                  <a:cubicBezTo>
                    <a:pt x="0" y="15"/>
                    <a:pt x="6" y="15"/>
                    <a:pt x="8" y="17"/>
                  </a:cubicBezTo>
                  <a:cubicBezTo>
                    <a:pt x="8" y="17"/>
                    <a:pt x="8" y="19"/>
                    <a:pt x="8" y="19"/>
                  </a:cubicBezTo>
                  <a:cubicBezTo>
                    <a:pt x="7" y="20"/>
                    <a:pt x="9" y="22"/>
                    <a:pt x="10" y="22"/>
                  </a:cubicBezTo>
                  <a:cubicBezTo>
                    <a:pt x="10" y="23"/>
                    <a:pt x="9" y="24"/>
                    <a:pt x="9" y="26"/>
                  </a:cubicBezTo>
                  <a:cubicBezTo>
                    <a:pt x="9" y="27"/>
                    <a:pt x="9" y="29"/>
                    <a:pt x="9" y="31"/>
                  </a:cubicBezTo>
                  <a:cubicBezTo>
                    <a:pt x="11" y="31"/>
                    <a:pt x="12" y="31"/>
                    <a:pt x="14" y="29"/>
                  </a:cubicBezTo>
                  <a:cubicBezTo>
                    <a:pt x="15" y="28"/>
                    <a:pt x="16" y="27"/>
                    <a:pt x="17" y="26"/>
                  </a:cubicBezTo>
                  <a:cubicBezTo>
                    <a:pt x="21" y="26"/>
                    <a:pt x="24" y="25"/>
                    <a:pt x="27" y="27"/>
                  </a:cubicBezTo>
                  <a:cubicBezTo>
                    <a:pt x="29" y="30"/>
                    <a:pt x="35" y="28"/>
                    <a:pt x="37" y="31"/>
                  </a:cubicBezTo>
                  <a:cubicBezTo>
                    <a:pt x="39" y="34"/>
                    <a:pt x="41" y="35"/>
                    <a:pt x="45" y="35"/>
                  </a:cubicBezTo>
                  <a:cubicBezTo>
                    <a:pt x="46" y="35"/>
                    <a:pt x="46" y="35"/>
                    <a:pt x="46" y="37"/>
                  </a:cubicBezTo>
                  <a:cubicBezTo>
                    <a:pt x="46" y="40"/>
                    <a:pt x="46" y="40"/>
                    <a:pt x="48" y="42"/>
                  </a:cubicBezTo>
                  <a:cubicBezTo>
                    <a:pt x="50" y="42"/>
                    <a:pt x="51" y="43"/>
                    <a:pt x="53" y="43"/>
                  </a:cubicBezTo>
                  <a:cubicBezTo>
                    <a:pt x="56" y="43"/>
                    <a:pt x="56" y="42"/>
                    <a:pt x="57" y="40"/>
                  </a:cubicBezTo>
                  <a:cubicBezTo>
                    <a:pt x="58" y="38"/>
                    <a:pt x="60" y="39"/>
                    <a:pt x="62" y="38"/>
                  </a:cubicBezTo>
                  <a:cubicBezTo>
                    <a:pt x="64" y="37"/>
                    <a:pt x="64" y="35"/>
                    <a:pt x="65" y="33"/>
                  </a:cubicBezTo>
                  <a:cubicBezTo>
                    <a:pt x="65" y="31"/>
                    <a:pt x="68" y="33"/>
                    <a:pt x="69" y="31"/>
                  </a:cubicBezTo>
                  <a:cubicBezTo>
                    <a:pt x="69" y="29"/>
                    <a:pt x="72" y="31"/>
                    <a:pt x="73" y="31"/>
                  </a:cubicBezTo>
                  <a:cubicBezTo>
                    <a:pt x="73" y="30"/>
                    <a:pt x="73" y="29"/>
                    <a:pt x="73" y="2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1" name="Freeform 696"/>
            <p:cNvSpPr>
              <a:spLocks/>
            </p:cNvSpPr>
            <p:nvPr/>
          </p:nvSpPr>
          <p:spPr bwMode="auto">
            <a:xfrm>
              <a:off x="14814846" y="7013435"/>
              <a:ext cx="372610" cy="251657"/>
            </a:xfrm>
            <a:custGeom>
              <a:avLst/>
              <a:gdLst>
                <a:gd name="T0" fmla="*/ 30 w 40"/>
                <a:gd name="T1" fmla="*/ 10 h 27"/>
                <a:gd name="T2" fmla="*/ 25 w 40"/>
                <a:gd name="T3" fmla="*/ 10 h 27"/>
                <a:gd name="T4" fmla="*/ 21 w 40"/>
                <a:gd name="T5" fmla="*/ 8 h 27"/>
                <a:gd name="T6" fmla="*/ 19 w 40"/>
                <a:gd name="T7" fmla="*/ 9 h 27"/>
                <a:gd name="T8" fmla="*/ 17 w 40"/>
                <a:gd name="T9" fmla="*/ 9 h 27"/>
                <a:gd name="T10" fmla="*/ 10 w 40"/>
                <a:gd name="T11" fmla="*/ 8 h 27"/>
                <a:gd name="T12" fmla="*/ 12 w 40"/>
                <a:gd name="T13" fmla="*/ 5 h 27"/>
                <a:gd name="T14" fmla="*/ 16 w 40"/>
                <a:gd name="T15" fmla="*/ 7 h 27"/>
                <a:gd name="T16" fmla="*/ 19 w 40"/>
                <a:gd name="T17" fmla="*/ 5 h 27"/>
                <a:gd name="T18" fmla="*/ 16 w 40"/>
                <a:gd name="T19" fmla="*/ 6 h 27"/>
                <a:gd name="T20" fmla="*/ 16 w 40"/>
                <a:gd name="T21" fmla="*/ 1 h 27"/>
                <a:gd name="T22" fmla="*/ 14 w 40"/>
                <a:gd name="T23" fmla="*/ 2 h 27"/>
                <a:gd name="T24" fmla="*/ 10 w 40"/>
                <a:gd name="T25" fmla="*/ 2 h 27"/>
                <a:gd name="T26" fmla="*/ 8 w 40"/>
                <a:gd name="T27" fmla="*/ 5 h 27"/>
                <a:gd name="T28" fmla="*/ 6 w 40"/>
                <a:gd name="T29" fmla="*/ 8 h 27"/>
                <a:gd name="T30" fmla="*/ 1 w 40"/>
                <a:gd name="T31" fmla="*/ 10 h 27"/>
                <a:gd name="T32" fmla="*/ 4 w 40"/>
                <a:gd name="T33" fmla="*/ 14 h 27"/>
                <a:gd name="T34" fmla="*/ 4 w 40"/>
                <a:gd name="T35" fmla="*/ 19 h 27"/>
                <a:gd name="T36" fmla="*/ 4 w 40"/>
                <a:gd name="T37" fmla="*/ 24 h 27"/>
                <a:gd name="T38" fmla="*/ 9 w 40"/>
                <a:gd name="T39" fmla="*/ 22 h 27"/>
                <a:gd name="T40" fmla="*/ 12 w 40"/>
                <a:gd name="T41" fmla="*/ 20 h 27"/>
                <a:gd name="T42" fmla="*/ 17 w 40"/>
                <a:gd name="T43" fmla="*/ 17 h 27"/>
                <a:gd name="T44" fmla="*/ 20 w 40"/>
                <a:gd name="T45" fmla="*/ 17 h 27"/>
                <a:gd name="T46" fmla="*/ 22 w 40"/>
                <a:gd name="T47" fmla="*/ 21 h 27"/>
                <a:gd name="T48" fmla="*/ 21 w 40"/>
                <a:gd name="T49" fmla="*/ 24 h 27"/>
                <a:gd name="T50" fmla="*/ 27 w 40"/>
                <a:gd name="T51" fmla="*/ 23 h 27"/>
                <a:gd name="T52" fmla="*/ 32 w 40"/>
                <a:gd name="T53" fmla="*/ 21 h 27"/>
                <a:gd name="T54" fmla="*/ 39 w 40"/>
                <a:gd name="T55" fmla="*/ 21 h 27"/>
                <a:gd name="T56" fmla="*/ 38 w 40"/>
                <a:gd name="T57" fmla="*/ 18 h 27"/>
                <a:gd name="T58" fmla="*/ 36 w 40"/>
                <a:gd name="T59" fmla="*/ 14 h 27"/>
                <a:gd name="T60" fmla="*/ 32 w 40"/>
                <a:gd name="T61" fmla="*/ 9 h 27"/>
                <a:gd name="T62" fmla="*/ 30 w 40"/>
                <a:gd name="T63" fmla="*/ 10 h 27"/>
                <a:gd name="T64" fmla="*/ 30 w 40"/>
                <a:gd name="T65" fmla="*/ 1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0" h="27">
                  <a:moveTo>
                    <a:pt x="30" y="10"/>
                  </a:moveTo>
                  <a:cubicBezTo>
                    <a:pt x="28" y="11"/>
                    <a:pt x="27" y="10"/>
                    <a:pt x="25" y="10"/>
                  </a:cubicBezTo>
                  <a:cubicBezTo>
                    <a:pt x="23" y="10"/>
                    <a:pt x="22" y="8"/>
                    <a:pt x="21" y="8"/>
                  </a:cubicBezTo>
                  <a:cubicBezTo>
                    <a:pt x="20" y="8"/>
                    <a:pt x="20" y="9"/>
                    <a:pt x="19" y="9"/>
                  </a:cubicBezTo>
                  <a:cubicBezTo>
                    <a:pt x="19" y="10"/>
                    <a:pt x="18" y="9"/>
                    <a:pt x="17" y="9"/>
                  </a:cubicBezTo>
                  <a:cubicBezTo>
                    <a:pt x="15" y="9"/>
                    <a:pt x="12" y="9"/>
                    <a:pt x="10" y="8"/>
                  </a:cubicBezTo>
                  <a:cubicBezTo>
                    <a:pt x="9" y="7"/>
                    <a:pt x="12" y="5"/>
                    <a:pt x="12" y="5"/>
                  </a:cubicBezTo>
                  <a:cubicBezTo>
                    <a:pt x="14" y="4"/>
                    <a:pt x="15" y="7"/>
                    <a:pt x="16" y="7"/>
                  </a:cubicBezTo>
                  <a:cubicBezTo>
                    <a:pt x="18" y="7"/>
                    <a:pt x="19" y="6"/>
                    <a:pt x="19" y="5"/>
                  </a:cubicBezTo>
                  <a:cubicBezTo>
                    <a:pt x="18" y="4"/>
                    <a:pt x="17" y="6"/>
                    <a:pt x="16" y="6"/>
                  </a:cubicBezTo>
                  <a:cubicBezTo>
                    <a:pt x="15" y="5"/>
                    <a:pt x="17" y="2"/>
                    <a:pt x="16" y="1"/>
                  </a:cubicBezTo>
                  <a:cubicBezTo>
                    <a:pt x="16" y="0"/>
                    <a:pt x="14" y="2"/>
                    <a:pt x="14" y="2"/>
                  </a:cubicBezTo>
                  <a:cubicBezTo>
                    <a:pt x="12" y="3"/>
                    <a:pt x="11" y="1"/>
                    <a:pt x="10" y="2"/>
                  </a:cubicBezTo>
                  <a:cubicBezTo>
                    <a:pt x="8" y="2"/>
                    <a:pt x="12" y="5"/>
                    <a:pt x="8" y="5"/>
                  </a:cubicBezTo>
                  <a:cubicBezTo>
                    <a:pt x="6" y="4"/>
                    <a:pt x="9" y="8"/>
                    <a:pt x="6" y="8"/>
                  </a:cubicBezTo>
                  <a:cubicBezTo>
                    <a:pt x="5" y="9"/>
                    <a:pt x="0" y="8"/>
                    <a:pt x="1" y="10"/>
                  </a:cubicBezTo>
                  <a:cubicBezTo>
                    <a:pt x="2" y="13"/>
                    <a:pt x="5" y="11"/>
                    <a:pt x="4" y="14"/>
                  </a:cubicBezTo>
                  <a:cubicBezTo>
                    <a:pt x="4" y="17"/>
                    <a:pt x="7" y="17"/>
                    <a:pt x="4" y="19"/>
                  </a:cubicBezTo>
                  <a:cubicBezTo>
                    <a:pt x="3" y="20"/>
                    <a:pt x="1" y="24"/>
                    <a:pt x="4" y="24"/>
                  </a:cubicBezTo>
                  <a:cubicBezTo>
                    <a:pt x="6" y="24"/>
                    <a:pt x="8" y="21"/>
                    <a:pt x="9" y="22"/>
                  </a:cubicBezTo>
                  <a:cubicBezTo>
                    <a:pt x="12" y="25"/>
                    <a:pt x="9" y="20"/>
                    <a:pt x="12" y="20"/>
                  </a:cubicBezTo>
                  <a:cubicBezTo>
                    <a:pt x="14" y="20"/>
                    <a:pt x="15" y="19"/>
                    <a:pt x="17" y="17"/>
                  </a:cubicBezTo>
                  <a:cubicBezTo>
                    <a:pt x="18" y="14"/>
                    <a:pt x="19" y="15"/>
                    <a:pt x="20" y="17"/>
                  </a:cubicBezTo>
                  <a:cubicBezTo>
                    <a:pt x="21" y="18"/>
                    <a:pt x="22" y="19"/>
                    <a:pt x="22" y="21"/>
                  </a:cubicBezTo>
                  <a:cubicBezTo>
                    <a:pt x="22" y="22"/>
                    <a:pt x="21" y="23"/>
                    <a:pt x="21" y="24"/>
                  </a:cubicBezTo>
                  <a:cubicBezTo>
                    <a:pt x="22" y="27"/>
                    <a:pt x="26" y="24"/>
                    <a:pt x="27" y="23"/>
                  </a:cubicBezTo>
                  <a:cubicBezTo>
                    <a:pt x="28" y="22"/>
                    <a:pt x="31" y="20"/>
                    <a:pt x="32" y="21"/>
                  </a:cubicBezTo>
                  <a:cubicBezTo>
                    <a:pt x="34" y="23"/>
                    <a:pt x="36" y="20"/>
                    <a:pt x="39" y="21"/>
                  </a:cubicBezTo>
                  <a:cubicBezTo>
                    <a:pt x="40" y="20"/>
                    <a:pt x="38" y="18"/>
                    <a:pt x="38" y="18"/>
                  </a:cubicBezTo>
                  <a:cubicBezTo>
                    <a:pt x="37" y="16"/>
                    <a:pt x="38" y="14"/>
                    <a:pt x="36" y="14"/>
                  </a:cubicBezTo>
                  <a:cubicBezTo>
                    <a:pt x="33" y="15"/>
                    <a:pt x="31" y="12"/>
                    <a:pt x="32" y="9"/>
                  </a:cubicBezTo>
                  <a:cubicBezTo>
                    <a:pt x="32" y="9"/>
                    <a:pt x="31" y="9"/>
                    <a:pt x="30" y="10"/>
                  </a:cubicBezTo>
                  <a:cubicBezTo>
                    <a:pt x="29" y="10"/>
                    <a:pt x="31" y="9"/>
                    <a:pt x="30"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2" name="Freeform 697"/>
            <p:cNvSpPr>
              <a:spLocks/>
            </p:cNvSpPr>
            <p:nvPr/>
          </p:nvSpPr>
          <p:spPr bwMode="auto">
            <a:xfrm>
              <a:off x="14515484" y="7230053"/>
              <a:ext cx="773889" cy="691265"/>
            </a:xfrm>
            <a:custGeom>
              <a:avLst/>
              <a:gdLst>
                <a:gd name="T0" fmla="*/ 8 w 83"/>
                <a:gd name="T1" fmla="*/ 51 h 74"/>
                <a:gd name="T2" fmla="*/ 9 w 83"/>
                <a:gd name="T3" fmla="*/ 54 h 74"/>
                <a:gd name="T4" fmla="*/ 11 w 83"/>
                <a:gd name="T5" fmla="*/ 57 h 74"/>
                <a:gd name="T6" fmla="*/ 5 w 83"/>
                <a:gd name="T7" fmla="*/ 61 h 74"/>
                <a:gd name="T8" fmla="*/ 3 w 83"/>
                <a:gd name="T9" fmla="*/ 64 h 74"/>
                <a:gd name="T10" fmla="*/ 6 w 83"/>
                <a:gd name="T11" fmla="*/ 66 h 74"/>
                <a:gd name="T12" fmla="*/ 13 w 83"/>
                <a:gd name="T13" fmla="*/ 64 h 74"/>
                <a:gd name="T14" fmla="*/ 19 w 83"/>
                <a:gd name="T15" fmla="*/ 65 h 74"/>
                <a:gd name="T16" fmla="*/ 23 w 83"/>
                <a:gd name="T17" fmla="*/ 65 h 74"/>
                <a:gd name="T18" fmla="*/ 28 w 83"/>
                <a:gd name="T19" fmla="*/ 64 h 74"/>
                <a:gd name="T20" fmla="*/ 29 w 83"/>
                <a:gd name="T21" fmla="*/ 67 h 74"/>
                <a:gd name="T22" fmla="*/ 32 w 83"/>
                <a:gd name="T23" fmla="*/ 69 h 74"/>
                <a:gd name="T24" fmla="*/ 33 w 83"/>
                <a:gd name="T25" fmla="*/ 73 h 74"/>
                <a:gd name="T26" fmla="*/ 34 w 83"/>
                <a:gd name="T27" fmla="*/ 71 h 74"/>
                <a:gd name="T28" fmla="*/ 36 w 83"/>
                <a:gd name="T29" fmla="*/ 73 h 74"/>
                <a:gd name="T30" fmla="*/ 43 w 83"/>
                <a:gd name="T31" fmla="*/ 71 h 74"/>
                <a:gd name="T32" fmla="*/ 46 w 83"/>
                <a:gd name="T33" fmla="*/ 70 h 74"/>
                <a:gd name="T34" fmla="*/ 50 w 83"/>
                <a:gd name="T35" fmla="*/ 70 h 74"/>
                <a:gd name="T36" fmla="*/ 48 w 83"/>
                <a:gd name="T37" fmla="*/ 64 h 74"/>
                <a:gd name="T38" fmla="*/ 46 w 83"/>
                <a:gd name="T39" fmla="*/ 61 h 74"/>
                <a:gd name="T40" fmla="*/ 44 w 83"/>
                <a:gd name="T41" fmla="*/ 57 h 74"/>
                <a:gd name="T42" fmla="*/ 46 w 83"/>
                <a:gd name="T43" fmla="*/ 52 h 74"/>
                <a:gd name="T44" fmla="*/ 49 w 83"/>
                <a:gd name="T45" fmla="*/ 52 h 74"/>
                <a:gd name="T46" fmla="*/ 52 w 83"/>
                <a:gd name="T47" fmla="*/ 52 h 74"/>
                <a:gd name="T48" fmla="*/ 57 w 83"/>
                <a:gd name="T49" fmla="*/ 46 h 74"/>
                <a:gd name="T50" fmla="*/ 60 w 83"/>
                <a:gd name="T51" fmla="*/ 44 h 74"/>
                <a:gd name="T52" fmla="*/ 62 w 83"/>
                <a:gd name="T53" fmla="*/ 41 h 74"/>
                <a:gd name="T54" fmla="*/ 65 w 83"/>
                <a:gd name="T55" fmla="*/ 39 h 74"/>
                <a:gd name="T56" fmla="*/ 66 w 83"/>
                <a:gd name="T57" fmla="*/ 37 h 74"/>
                <a:gd name="T58" fmla="*/ 69 w 83"/>
                <a:gd name="T59" fmla="*/ 33 h 74"/>
                <a:gd name="T60" fmla="*/ 71 w 83"/>
                <a:gd name="T61" fmla="*/ 27 h 74"/>
                <a:gd name="T62" fmla="*/ 66 w 83"/>
                <a:gd name="T63" fmla="*/ 23 h 74"/>
                <a:gd name="T64" fmla="*/ 65 w 83"/>
                <a:gd name="T65" fmla="*/ 16 h 74"/>
                <a:gd name="T66" fmla="*/ 70 w 83"/>
                <a:gd name="T67" fmla="*/ 14 h 74"/>
                <a:gd name="T68" fmla="*/ 74 w 83"/>
                <a:gd name="T69" fmla="*/ 15 h 74"/>
                <a:gd name="T70" fmla="*/ 77 w 83"/>
                <a:gd name="T71" fmla="*/ 13 h 74"/>
                <a:gd name="T72" fmla="*/ 83 w 83"/>
                <a:gd name="T73" fmla="*/ 10 h 74"/>
                <a:gd name="T74" fmla="*/ 76 w 83"/>
                <a:gd name="T75" fmla="*/ 6 h 74"/>
                <a:gd name="T76" fmla="*/ 74 w 83"/>
                <a:gd name="T77" fmla="*/ 2 h 74"/>
                <a:gd name="T78" fmla="*/ 71 w 83"/>
                <a:gd name="T79" fmla="*/ 0 h 74"/>
                <a:gd name="T80" fmla="*/ 65 w 83"/>
                <a:gd name="T81" fmla="*/ 1 h 74"/>
                <a:gd name="T82" fmla="*/ 56 w 83"/>
                <a:gd name="T83" fmla="*/ 4 h 74"/>
                <a:gd name="T84" fmla="*/ 53 w 83"/>
                <a:gd name="T85" fmla="*/ 8 h 74"/>
                <a:gd name="T86" fmla="*/ 51 w 83"/>
                <a:gd name="T87" fmla="*/ 13 h 74"/>
                <a:gd name="T88" fmla="*/ 48 w 83"/>
                <a:gd name="T89" fmla="*/ 18 h 74"/>
                <a:gd name="T90" fmla="*/ 47 w 83"/>
                <a:gd name="T91" fmla="*/ 21 h 74"/>
                <a:gd name="T92" fmla="*/ 43 w 83"/>
                <a:gd name="T93" fmla="*/ 24 h 74"/>
                <a:gd name="T94" fmla="*/ 41 w 83"/>
                <a:gd name="T95" fmla="*/ 30 h 74"/>
                <a:gd name="T96" fmla="*/ 38 w 83"/>
                <a:gd name="T97" fmla="*/ 30 h 74"/>
                <a:gd name="T98" fmla="*/ 34 w 83"/>
                <a:gd name="T99" fmla="*/ 32 h 74"/>
                <a:gd name="T100" fmla="*/ 30 w 83"/>
                <a:gd name="T101" fmla="*/ 33 h 74"/>
                <a:gd name="T102" fmla="*/ 27 w 83"/>
                <a:gd name="T103" fmla="*/ 37 h 74"/>
                <a:gd name="T104" fmla="*/ 22 w 83"/>
                <a:gd name="T105" fmla="*/ 42 h 74"/>
                <a:gd name="T106" fmla="*/ 13 w 83"/>
                <a:gd name="T107" fmla="*/ 43 h 74"/>
                <a:gd name="T108" fmla="*/ 0 w 83"/>
                <a:gd name="T109" fmla="*/ 40 h 74"/>
                <a:gd name="T110" fmla="*/ 3 w 83"/>
                <a:gd name="T111" fmla="*/ 46 h 74"/>
                <a:gd name="T112" fmla="*/ 8 w 83"/>
                <a:gd name="T113" fmla="*/ 51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83" h="74">
                  <a:moveTo>
                    <a:pt x="8" y="51"/>
                  </a:moveTo>
                  <a:cubicBezTo>
                    <a:pt x="8" y="52"/>
                    <a:pt x="8" y="53"/>
                    <a:pt x="9" y="54"/>
                  </a:cubicBezTo>
                  <a:cubicBezTo>
                    <a:pt x="10" y="55"/>
                    <a:pt x="11" y="56"/>
                    <a:pt x="11" y="57"/>
                  </a:cubicBezTo>
                  <a:cubicBezTo>
                    <a:pt x="11" y="58"/>
                    <a:pt x="6" y="60"/>
                    <a:pt x="5" y="61"/>
                  </a:cubicBezTo>
                  <a:cubicBezTo>
                    <a:pt x="4" y="61"/>
                    <a:pt x="3" y="62"/>
                    <a:pt x="3" y="64"/>
                  </a:cubicBezTo>
                  <a:cubicBezTo>
                    <a:pt x="3" y="66"/>
                    <a:pt x="3" y="66"/>
                    <a:pt x="6" y="66"/>
                  </a:cubicBezTo>
                  <a:cubicBezTo>
                    <a:pt x="8" y="65"/>
                    <a:pt x="11" y="65"/>
                    <a:pt x="13" y="64"/>
                  </a:cubicBezTo>
                  <a:cubicBezTo>
                    <a:pt x="15" y="64"/>
                    <a:pt x="17" y="64"/>
                    <a:pt x="19" y="65"/>
                  </a:cubicBezTo>
                  <a:cubicBezTo>
                    <a:pt x="20" y="65"/>
                    <a:pt x="22" y="65"/>
                    <a:pt x="23" y="65"/>
                  </a:cubicBezTo>
                  <a:cubicBezTo>
                    <a:pt x="25" y="65"/>
                    <a:pt x="26" y="64"/>
                    <a:pt x="28" y="64"/>
                  </a:cubicBezTo>
                  <a:cubicBezTo>
                    <a:pt x="29" y="64"/>
                    <a:pt x="29" y="66"/>
                    <a:pt x="29" y="67"/>
                  </a:cubicBezTo>
                  <a:cubicBezTo>
                    <a:pt x="30" y="68"/>
                    <a:pt x="31" y="68"/>
                    <a:pt x="32" y="69"/>
                  </a:cubicBezTo>
                  <a:cubicBezTo>
                    <a:pt x="32" y="70"/>
                    <a:pt x="33" y="72"/>
                    <a:pt x="33" y="73"/>
                  </a:cubicBezTo>
                  <a:cubicBezTo>
                    <a:pt x="35" y="74"/>
                    <a:pt x="34" y="72"/>
                    <a:pt x="34" y="71"/>
                  </a:cubicBezTo>
                  <a:cubicBezTo>
                    <a:pt x="35" y="71"/>
                    <a:pt x="36" y="73"/>
                    <a:pt x="36" y="73"/>
                  </a:cubicBezTo>
                  <a:cubicBezTo>
                    <a:pt x="38" y="72"/>
                    <a:pt x="40" y="70"/>
                    <a:pt x="43" y="71"/>
                  </a:cubicBezTo>
                  <a:cubicBezTo>
                    <a:pt x="44" y="71"/>
                    <a:pt x="45" y="71"/>
                    <a:pt x="46" y="70"/>
                  </a:cubicBezTo>
                  <a:cubicBezTo>
                    <a:pt x="47" y="70"/>
                    <a:pt x="49" y="70"/>
                    <a:pt x="50" y="70"/>
                  </a:cubicBezTo>
                  <a:cubicBezTo>
                    <a:pt x="51" y="69"/>
                    <a:pt x="49" y="64"/>
                    <a:pt x="48" y="64"/>
                  </a:cubicBezTo>
                  <a:cubicBezTo>
                    <a:pt x="47" y="63"/>
                    <a:pt x="46" y="63"/>
                    <a:pt x="46" y="61"/>
                  </a:cubicBezTo>
                  <a:cubicBezTo>
                    <a:pt x="46" y="59"/>
                    <a:pt x="45" y="58"/>
                    <a:pt x="44" y="57"/>
                  </a:cubicBezTo>
                  <a:cubicBezTo>
                    <a:pt x="41" y="56"/>
                    <a:pt x="45" y="54"/>
                    <a:pt x="46" y="52"/>
                  </a:cubicBezTo>
                  <a:cubicBezTo>
                    <a:pt x="47" y="52"/>
                    <a:pt x="47" y="51"/>
                    <a:pt x="49" y="52"/>
                  </a:cubicBezTo>
                  <a:cubicBezTo>
                    <a:pt x="51" y="54"/>
                    <a:pt x="50" y="52"/>
                    <a:pt x="52" y="52"/>
                  </a:cubicBezTo>
                  <a:cubicBezTo>
                    <a:pt x="56" y="51"/>
                    <a:pt x="55" y="48"/>
                    <a:pt x="57" y="46"/>
                  </a:cubicBezTo>
                  <a:cubicBezTo>
                    <a:pt x="58" y="45"/>
                    <a:pt x="60" y="45"/>
                    <a:pt x="60" y="44"/>
                  </a:cubicBezTo>
                  <a:cubicBezTo>
                    <a:pt x="61" y="43"/>
                    <a:pt x="62" y="42"/>
                    <a:pt x="62" y="41"/>
                  </a:cubicBezTo>
                  <a:cubicBezTo>
                    <a:pt x="62" y="40"/>
                    <a:pt x="64" y="39"/>
                    <a:pt x="65" y="39"/>
                  </a:cubicBezTo>
                  <a:cubicBezTo>
                    <a:pt x="66" y="39"/>
                    <a:pt x="66" y="37"/>
                    <a:pt x="66" y="37"/>
                  </a:cubicBezTo>
                  <a:cubicBezTo>
                    <a:pt x="66" y="34"/>
                    <a:pt x="70" y="36"/>
                    <a:pt x="69" y="33"/>
                  </a:cubicBezTo>
                  <a:cubicBezTo>
                    <a:pt x="69" y="30"/>
                    <a:pt x="68" y="29"/>
                    <a:pt x="71" y="27"/>
                  </a:cubicBezTo>
                  <a:cubicBezTo>
                    <a:pt x="72" y="27"/>
                    <a:pt x="67" y="24"/>
                    <a:pt x="66" y="23"/>
                  </a:cubicBezTo>
                  <a:cubicBezTo>
                    <a:pt x="65" y="21"/>
                    <a:pt x="66" y="18"/>
                    <a:pt x="65" y="16"/>
                  </a:cubicBezTo>
                  <a:cubicBezTo>
                    <a:pt x="65" y="13"/>
                    <a:pt x="68" y="13"/>
                    <a:pt x="70" y="14"/>
                  </a:cubicBezTo>
                  <a:cubicBezTo>
                    <a:pt x="71" y="14"/>
                    <a:pt x="73" y="15"/>
                    <a:pt x="74" y="15"/>
                  </a:cubicBezTo>
                  <a:cubicBezTo>
                    <a:pt x="76" y="15"/>
                    <a:pt x="76" y="14"/>
                    <a:pt x="77" y="13"/>
                  </a:cubicBezTo>
                  <a:cubicBezTo>
                    <a:pt x="80" y="13"/>
                    <a:pt x="81" y="13"/>
                    <a:pt x="83" y="10"/>
                  </a:cubicBezTo>
                  <a:cubicBezTo>
                    <a:pt x="80" y="9"/>
                    <a:pt x="77" y="8"/>
                    <a:pt x="76" y="6"/>
                  </a:cubicBezTo>
                  <a:cubicBezTo>
                    <a:pt x="75" y="5"/>
                    <a:pt x="75" y="3"/>
                    <a:pt x="74" y="2"/>
                  </a:cubicBezTo>
                  <a:cubicBezTo>
                    <a:pt x="73" y="1"/>
                    <a:pt x="72" y="1"/>
                    <a:pt x="71" y="0"/>
                  </a:cubicBezTo>
                  <a:cubicBezTo>
                    <a:pt x="69" y="0"/>
                    <a:pt x="66" y="1"/>
                    <a:pt x="65" y="1"/>
                  </a:cubicBezTo>
                  <a:cubicBezTo>
                    <a:pt x="61" y="0"/>
                    <a:pt x="59" y="2"/>
                    <a:pt x="56" y="4"/>
                  </a:cubicBezTo>
                  <a:cubicBezTo>
                    <a:pt x="53" y="5"/>
                    <a:pt x="51" y="5"/>
                    <a:pt x="53" y="8"/>
                  </a:cubicBezTo>
                  <a:cubicBezTo>
                    <a:pt x="55" y="10"/>
                    <a:pt x="53" y="12"/>
                    <a:pt x="51" y="13"/>
                  </a:cubicBezTo>
                  <a:cubicBezTo>
                    <a:pt x="49" y="15"/>
                    <a:pt x="52" y="19"/>
                    <a:pt x="48" y="18"/>
                  </a:cubicBezTo>
                  <a:cubicBezTo>
                    <a:pt x="43" y="18"/>
                    <a:pt x="47" y="19"/>
                    <a:pt x="47" y="21"/>
                  </a:cubicBezTo>
                  <a:cubicBezTo>
                    <a:pt x="48" y="22"/>
                    <a:pt x="44" y="23"/>
                    <a:pt x="43" y="24"/>
                  </a:cubicBezTo>
                  <a:cubicBezTo>
                    <a:pt x="42" y="26"/>
                    <a:pt x="42" y="30"/>
                    <a:pt x="41" y="30"/>
                  </a:cubicBezTo>
                  <a:cubicBezTo>
                    <a:pt x="40" y="31"/>
                    <a:pt x="39" y="30"/>
                    <a:pt x="38" y="30"/>
                  </a:cubicBezTo>
                  <a:cubicBezTo>
                    <a:pt x="36" y="30"/>
                    <a:pt x="35" y="31"/>
                    <a:pt x="34" y="32"/>
                  </a:cubicBezTo>
                  <a:cubicBezTo>
                    <a:pt x="32" y="33"/>
                    <a:pt x="31" y="32"/>
                    <a:pt x="30" y="33"/>
                  </a:cubicBezTo>
                  <a:cubicBezTo>
                    <a:pt x="28" y="34"/>
                    <a:pt x="28" y="35"/>
                    <a:pt x="27" y="37"/>
                  </a:cubicBezTo>
                  <a:cubicBezTo>
                    <a:pt x="27" y="40"/>
                    <a:pt x="25" y="41"/>
                    <a:pt x="22" y="42"/>
                  </a:cubicBezTo>
                  <a:cubicBezTo>
                    <a:pt x="19" y="43"/>
                    <a:pt x="16" y="43"/>
                    <a:pt x="13" y="43"/>
                  </a:cubicBezTo>
                  <a:cubicBezTo>
                    <a:pt x="8" y="43"/>
                    <a:pt x="4" y="42"/>
                    <a:pt x="0" y="40"/>
                  </a:cubicBezTo>
                  <a:cubicBezTo>
                    <a:pt x="1" y="42"/>
                    <a:pt x="2" y="44"/>
                    <a:pt x="3" y="46"/>
                  </a:cubicBezTo>
                  <a:cubicBezTo>
                    <a:pt x="4" y="47"/>
                    <a:pt x="8" y="48"/>
                    <a:pt x="8" y="5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3" name="Freeform 698"/>
            <p:cNvSpPr>
              <a:spLocks/>
            </p:cNvSpPr>
            <p:nvPr/>
          </p:nvSpPr>
          <p:spPr bwMode="auto">
            <a:xfrm>
              <a:off x="14477266" y="7144043"/>
              <a:ext cx="700638" cy="496944"/>
            </a:xfrm>
            <a:custGeom>
              <a:avLst/>
              <a:gdLst>
                <a:gd name="T0" fmla="*/ 72 w 75"/>
                <a:gd name="T1" fmla="*/ 7 h 53"/>
                <a:gd name="T2" fmla="*/ 69 w 75"/>
                <a:gd name="T3" fmla="*/ 8 h 53"/>
                <a:gd name="T4" fmla="*/ 67 w 75"/>
                <a:gd name="T5" fmla="*/ 7 h 53"/>
                <a:gd name="T6" fmla="*/ 62 w 75"/>
                <a:gd name="T7" fmla="*/ 10 h 53"/>
                <a:gd name="T8" fmla="*/ 57 w 75"/>
                <a:gd name="T9" fmla="*/ 11 h 53"/>
                <a:gd name="T10" fmla="*/ 57 w 75"/>
                <a:gd name="T11" fmla="*/ 4 h 53"/>
                <a:gd name="T12" fmla="*/ 54 w 75"/>
                <a:gd name="T13" fmla="*/ 1 h 53"/>
                <a:gd name="T14" fmla="*/ 50 w 75"/>
                <a:gd name="T15" fmla="*/ 6 h 53"/>
                <a:gd name="T16" fmla="*/ 47 w 75"/>
                <a:gd name="T17" fmla="*/ 8 h 53"/>
                <a:gd name="T18" fmla="*/ 44 w 75"/>
                <a:gd name="T19" fmla="*/ 8 h 53"/>
                <a:gd name="T20" fmla="*/ 39 w 75"/>
                <a:gd name="T21" fmla="*/ 10 h 53"/>
                <a:gd name="T22" fmla="*/ 34 w 75"/>
                <a:gd name="T23" fmla="*/ 7 h 53"/>
                <a:gd name="T24" fmla="*/ 28 w 75"/>
                <a:gd name="T25" fmla="*/ 6 h 53"/>
                <a:gd name="T26" fmla="*/ 27 w 75"/>
                <a:gd name="T27" fmla="*/ 8 h 53"/>
                <a:gd name="T28" fmla="*/ 24 w 75"/>
                <a:gd name="T29" fmla="*/ 9 h 53"/>
                <a:gd name="T30" fmla="*/ 21 w 75"/>
                <a:gd name="T31" fmla="*/ 14 h 53"/>
                <a:gd name="T32" fmla="*/ 15 w 75"/>
                <a:gd name="T33" fmla="*/ 17 h 53"/>
                <a:gd name="T34" fmla="*/ 11 w 75"/>
                <a:gd name="T35" fmla="*/ 19 h 53"/>
                <a:gd name="T36" fmla="*/ 5 w 75"/>
                <a:gd name="T37" fmla="*/ 16 h 53"/>
                <a:gd name="T38" fmla="*/ 4 w 75"/>
                <a:gd name="T39" fmla="*/ 23 h 53"/>
                <a:gd name="T40" fmla="*/ 3 w 75"/>
                <a:gd name="T41" fmla="*/ 29 h 53"/>
                <a:gd name="T42" fmla="*/ 2 w 75"/>
                <a:gd name="T43" fmla="*/ 33 h 53"/>
                <a:gd name="T44" fmla="*/ 3 w 75"/>
                <a:gd name="T45" fmla="*/ 37 h 53"/>
                <a:gd name="T46" fmla="*/ 4 w 75"/>
                <a:gd name="T47" fmla="*/ 40 h 53"/>
                <a:gd name="T48" fmla="*/ 8 w 75"/>
                <a:gd name="T49" fmla="*/ 43 h 53"/>
                <a:gd name="T50" fmla="*/ 4 w 75"/>
                <a:gd name="T51" fmla="*/ 49 h 53"/>
                <a:gd name="T52" fmla="*/ 29 w 75"/>
                <a:gd name="T53" fmla="*/ 50 h 53"/>
                <a:gd name="T54" fmla="*/ 32 w 75"/>
                <a:gd name="T55" fmla="*/ 43 h 53"/>
                <a:gd name="T56" fmla="*/ 39 w 75"/>
                <a:gd name="T57" fmla="*/ 40 h 53"/>
                <a:gd name="T58" fmla="*/ 43 w 75"/>
                <a:gd name="T59" fmla="*/ 39 h 53"/>
                <a:gd name="T60" fmla="*/ 45 w 75"/>
                <a:gd name="T61" fmla="*/ 39 h 53"/>
                <a:gd name="T62" fmla="*/ 47 w 75"/>
                <a:gd name="T63" fmla="*/ 33 h 53"/>
                <a:gd name="T64" fmla="*/ 51 w 75"/>
                <a:gd name="T65" fmla="*/ 30 h 53"/>
                <a:gd name="T66" fmla="*/ 51 w 75"/>
                <a:gd name="T67" fmla="*/ 27 h 53"/>
                <a:gd name="T68" fmla="*/ 55 w 75"/>
                <a:gd name="T69" fmla="*/ 26 h 53"/>
                <a:gd name="T70" fmla="*/ 55 w 75"/>
                <a:gd name="T71" fmla="*/ 23 h 53"/>
                <a:gd name="T72" fmla="*/ 58 w 75"/>
                <a:gd name="T73" fmla="*/ 19 h 53"/>
                <a:gd name="T74" fmla="*/ 56 w 75"/>
                <a:gd name="T75" fmla="*/ 14 h 53"/>
                <a:gd name="T76" fmla="*/ 63 w 75"/>
                <a:gd name="T77" fmla="*/ 11 h 53"/>
                <a:gd name="T78" fmla="*/ 70 w 75"/>
                <a:gd name="T79" fmla="*/ 10 h 53"/>
                <a:gd name="T80" fmla="*/ 74 w 75"/>
                <a:gd name="T81" fmla="*/ 9 h 53"/>
                <a:gd name="T82" fmla="*/ 75 w 75"/>
                <a:gd name="T83" fmla="*/ 7 h 53"/>
                <a:gd name="T84" fmla="*/ 72 w 75"/>
                <a:gd name="T85" fmla="*/ 7 h 53"/>
                <a:gd name="T86" fmla="*/ 72 w 75"/>
                <a:gd name="T87" fmla="*/ 7 h 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75" h="53">
                  <a:moveTo>
                    <a:pt x="72" y="7"/>
                  </a:moveTo>
                  <a:cubicBezTo>
                    <a:pt x="71" y="7"/>
                    <a:pt x="70" y="9"/>
                    <a:pt x="69" y="8"/>
                  </a:cubicBezTo>
                  <a:cubicBezTo>
                    <a:pt x="68" y="8"/>
                    <a:pt x="68" y="6"/>
                    <a:pt x="67" y="7"/>
                  </a:cubicBezTo>
                  <a:cubicBezTo>
                    <a:pt x="65" y="7"/>
                    <a:pt x="63" y="9"/>
                    <a:pt x="62" y="10"/>
                  </a:cubicBezTo>
                  <a:cubicBezTo>
                    <a:pt x="61" y="10"/>
                    <a:pt x="59" y="12"/>
                    <a:pt x="57" y="11"/>
                  </a:cubicBezTo>
                  <a:cubicBezTo>
                    <a:pt x="56" y="10"/>
                    <a:pt x="59" y="6"/>
                    <a:pt x="57" y="4"/>
                  </a:cubicBezTo>
                  <a:cubicBezTo>
                    <a:pt x="57" y="4"/>
                    <a:pt x="55" y="0"/>
                    <a:pt x="54" y="1"/>
                  </a:cubicBezTo>
                  <a:cubicBezTo>
                    <a:pt x="53" y="3"/>
                    <a:pt x="52" y="5"/>
                    <a:pt x="50" y="6"/>
                  </a:cubicBezTo>
                  <a:cubicBezTo>
                    <a:pt x="48" y="7"/>
                    <a:pt x="47" y="6"/>
                    <a:pt x="47" y="8"/>
                  </a:cubicBezTo>
                  <a:cubicBezTo>
                    <a:pt x="46" y="11"/>
                    <a:pt x="45" y="7"/>
                    <a:pt x="44" y="8"/>
                  </a:cubicBezTo>
                  <a:cubicBezTo>
                    <a:pt x="42" y="9"/>
                    <a:pt x="41" y="10"/>
                    <a:pt x="39" y="10"/>
                  </a:cubicBezTo>
                  <a:cubicBezTo>
                    <a:pt x="37" y="9"/>
                    <a:pt x="35" y="8"/>
                    <a:pt x="34" y="7"/>
                  </a:cubicBezTo>
                  <a:cubicBezTo>
                    <a:pt x="33" y="7"/>
                    <a:pt x="28" y="6"/>
                    <a:pt x="28" y="6"/>
                  </a:cubicBezTo>
                  <a:cubicBezTo>
                    <a:pt x="27" y="7"/>
                    <a:pt x="28" y="8"/>
                    <a:pt x="27" y="8"/>
                  </a:cubicBezTo>
                  <a:cubicBezTo>
                    <a:pt x="26" y="8"/>
                    <a:pt x="24" y="8"/>
                    <a:pt x="24" y="9"/>
                  </a:cubicBezTo>
                  <a:cubicBezTo>
                    <a:pt x="23" y="11"/>
                    <a:pt x="23" y="13"/>
                    <a:pt x="21" y="14"/>
                  </a:cubicBezTo>
                  <a:cubicBezTo>
                    <a:pt x="18" y="16"/>
                    <a:pt x="17" y="15"/>
                    <a:pt x="15" y="17"/>
                  </a:cubicBezTo>
                  <a:cubicBezTo>
                    <a:pt x="14" y="19"/>
                    <a:pt x="12" y="19"/>
                    <a:pt x="11" y="19"/>
                  </a:cubicBezTo>
                  <a:cubicBezTo>
                    <a:pt x="10" y="18"/>
                    <a:pt x="5" y="17"/>
                    <a:pt x="5" y="16"/>
                  </a:cubicBezTo>
                  <a:cubicBezTo>
                    <a:pt x="5" y="19"/>
                    <a:pt x="5" y="21"/>
                    <a:pt x="4" y="23"/>
                  </a:cubicBezTo>
                  <a:cubicBezTo>
                    <a:pt x="2" y="25"/>
                    <a:pt x="0" y="27"/>
                    <a:pt x="3" y="29"/>
                  </a:cubicBezTo>
                  <a:cubicBezTo>
                    <a:pt x="4" y="30"/>
                    <a:pt x="2" y="31"/>
                    <a:pt x="2" y="33"/>
                  </a:cubicBezTo>
                  <a:cubicBezTo>
                    <a:pt x="2" y="34"/>
                    <a:pt x="2" y="36"/>
                    <a:pt x="3" y="37"/>
                  </a:cubicBezTo>
                  <a:cubicBezTo>
                    <a:pt x="3" y="39"/>
                    <a:pt x="2" y="40"/>
                    <a:pt x="4" y="40"/>
                  </a:cubicBezTo>
                  <a:cubicBezTo>
                    <a:pt x="7" y="41"/>
                    <a:pt x="8" y="40"/>
                    <a:pt x="8" y="43"/>
                  </a:cubicBezTo>
                  <a:cubicBezTo>
                    <a:pt x="8" y="45"/>
                    <a:pt x="5" y="48"/>
                    <a:pt x="4" y="49"/>
                  </a:cubicBezTo>
                  <a:cubicBezTo>
                    <a:pt x="12" y="53"/>
                    <a:pt x="21" y="52"/>
                    <a:pt x="29" y="50"/>
                  </a:cubicBezTo>
                  <a:cubicBezTo>
                    <a:pt x="32" y="49"/>
                    <a:pt x="31" y="45"/>
                    <a:pt x="32" y="43"/>
                  </a:cubicBezTo>
                  <a:cubicBezTo>
                    <a:pt x="33" y="41"/>
                    <a:pt x="37" y="42"/>
                    <a:pt x="39" y="40"/>
                  </a:cubicBezTo>
                  <a:cubicBezTo>
                    <a:pt x="40" y="40"/>
                    <a:pt x="41" y="39"/>
                    <a:pt x="43" y="39"/>
                  </a:cubicBezTo>
                  <a:cubicBezTo>
                    <a:pt x="43" y="39"/>
                    <a:pt x="45" y="40"/>
                    <a:pt x="45" y="39"/>
                  </a:cubicBezTo>
                  <a:cubicBezTo>
                    <a:pt x="46" y="37"/>
                    <a:pt x="46" y="35"/>
                    <a:pt x="47" y="33"/>
                  </a:cubicBezTo>
                  <a:cubicBezTo>
                    <a:pt x="48" y="32"/>
                    <a:pt x="52" y="31"/>
                    <a:pt x="51" y="30"/>
                  </a:cubicBezTo>
                  <a:cubicBezTo>
                    <a:pt x="51" y="29"/>
                    <a:pt x="47" y="27"/>
                    <a:pt x="51" y="27"/>
                  </a:cubicBezTo>
                  <a:cubicBezTo>
                    <a:pt x="52" y="27"/>
                    <a:pt x="54" y="28"/>
                    <a:pt x="55" y="26"/>
                  </a:cubicBezTo>
                  <a:cubicBezTo>
                    <a:pt x="55" y="25"/>
                    <a:pt x="54" y="24"/>
                    <a:pt x="55" y="23"/>
                  </a:cubicBezTo>
                  <a:cubicBezTo>
                    <a:pt x="55" y="21"/>
                    <a:pt x="58" y="21"/>
                    <a:pt x="58" y="19"/>
                  </a:cubicBezTo>
                  <a:cubicBezTo>
                    <a:pt x="58" y="17"/>
                    <a:pt x="55" y="16"/>
                    <a:pt x="56" y="14"/>
                  </a:cubicBezTo>
                  <a:cubicBezTo>
                    <a:pt x="58" y="13"/>
                    <a:pt x="61" y="12"/>
                    <a:pt x="63" y="11"/>
                  </a:cubicBezTo>
                  <a:cubicBezTo>
                    <a:pt x="65" y="9"/>
                    <a:pt x="68" y="10"/>
                    <a:pt x="70" y="10"/>
                  </a:cubicBezTo>
                  <a:cubicBezTo>
                    <a:pt x="71" y="10"/>
                    <a:pt x="73" y="10"/>
                    <a:pt x="74" y="9"/>
                  </a:cubicBezTo>
                  <a:cubicBezTo>
                    <a:pt x="74" y="9"/>
                    <a:pt x="75" y="8"/>
                    <a:pt x="75" y="7"/>
                  </a:cubicBezTo>
                  <a:cubicBezTo>
                    <a:pt x="74" y="7"/>
                    <a:pt x="73" y="7"/>
                    <a:pt x="72" y="7"/>
                  </a:cubicBezTo>
                  <a:cubicBezTo>
                    <a:pt x="71" y="8"/>
                    <a:pt x="73" y="7"/>
                    <a:pt x="72" y="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4" name="Freeform 699"/>
            <p:cNvSpPr>
              <a:spLocks/>
            </p:cNvSpPr>
            <p:nvPr/>
          </p:nvSpPr>
          <p:spPr bwMode="auto">
            <a:xfrm>
              <a:off x="14413572" y="6742664"/>
              <a:ext cx="25477" cy="38227"/>
            </a:xfrm>
            <a:custGeom>
              <a:avLst/>
              <a:gdLst>
                <a:gd name="T0" fmla="*/ 3 w 3"/>
                <a:gd name="T1" fmla="*/ 2 h 4"/>
                <a:gd name="T2" fmla="*/ 1 w 3"/>
                <a:gd name="T3" fmla="*/ 1 h 4"/>
                <a:gd name="T4" fmla="*/ 3 w 3"/>
                <a:gd name="T5" fmla="*/ 4 h 4"/>
                <a:gd name="T6" fmla="*/ 3 w 3"/>
                <a:gd name="T7" fmla="*/ 2 h 4"/>
                <a:gd name="T8" fmla="*/ 3 w 3"/>
                <a:gd name="T9" fmla="*/ 2 h 4"/>
              </a:gdLst>
              <a:ahLst/>
              <a:cxnLst>
                <a:cxn ang="0">
                  <a:pos x="T0" y="T1"/>
                </a:cxn>
                <a:cxn ang="0">
                  <a:pos x="T2" y="T3"/>
                </a:cxn>
                <a:cxn ang="0">
                  <a:pos x="T4" y="T5"/>
                </a:cxn>
                <a:cxn ang="0">
                  <a:pos x="T6" y="T7"/>
                </a:cxn>
                <a:cxn ang="0">
                  <a:pos x="T8" y="T9"/>
                </a:cxn>
              </a:cxnLst>
              <a:rect l="0" t="0" r="r" b="b"/>
              <a:pathLst>
                <a:path w="3" h="4">
                  <a:moveTo>
                    <a:pt x="3" y="2"/>
                  </a:moveTo>
                  <a:cubicBezTo>
                    <a:pt x="2" y="2"/>
                    <a:pt x="1" y="0"/>
                    <a:pt x="1" y="1"/>
                  </a:cubicBezTo>
                  <a:cubicBezTo>
                    <a:pt x="0" y="2"/>
                    <a:pt x="2" y="3"/>
                    <a:pt x="3" y="4"/>
                  </a:cubicBezTo>
                  <a:cubicBezTo>
                    <a:pt x="3" y="3"/>
                    <a:pt x="3" y="2"/>
                    <a:pt x="3" y="2"/>
                  </a:cubicBezTo>
                  <a:cubicBezTo>
                    <a:pt x="2" y="1"/>
                    <a:pt x="3"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5" name="Freeform 700"/>
            <p:cNvSpPr>
              <a:spLocks noEditPoints="1"/>
            </p:cNvSpPr>
            <p:nvPr/>
          </p:nvSpPr>
          <p:spPr bwMode="auto">
            <a:xfrm>
              <a:off x="13824398" y="6153340"/>
              <a:ext cx="1894907" cy="907882"/>
            </a:xfrm>
            <a:custGeom>
              <a:avLst/>
              <a:gdLst>
                <a:gd name="T0" fmla="*/ 194 w 203"/>
                <a:gd name="T1" fmla="*/ 37 h 97"/>
                <a:gd name="T2" fmla="*/ 177 w 203"/>
                <a:gd name="T3" fmla="*/ 31 h 97"/>
                <a:gd name="T4" fmla="*/ 163 w 203"/>
                <a:gd name="T5" fmla="*/ 19 h 97"/>
                <a:gd name="T6" fmla="*/ 154 w 203"/>
                <a:gd name="T7" fmla="*/ 7 h 97"/>
                <a:gd name="T8" fmla="*/ 137 w 203"/>
                <a:gd name="T9" fmla="*/ 10 h 97"/>
                <a:gd name="T10" fmla="*/ 129 w 203"/>
                <a:gd name="T11" fmla="*/ 8 h 97"/>
                <a:gd name="T12" fmla="*/ 112 w 203"/>
                <a:gd name="T13" fmla="*/ 2 h 97"/>
                <a:gd name="T14" fmla="*/ 76 w 203"/>
                <a:gd name="T15" fmla="*/ 10 h 97"/>
                <a:gd name="T16" fmla="*/ 75 w 203"/>
                <a:gd name="T17" fmla="*/ 20 h 97"/>
                <a:gd name="T18" fmla="*/ 74 w 203"/>
                <a:gd name="T19" fmla="*/ 31 h 97"/>
                <a:gd name="T20" fmla="*/ 60 w 203"/>
                <a:gd name="T21" fmla="*/ 29 h 97"/>
                <a:gd name="T22" fmla="*/ 48 w 203"/>
                <a:gd name="T23" fmla="*/ 32 h 97"/>
                <a:gd name="T24" fmla="*/ 37 w 203"/>
                <a:gd name="T25" fmla="*/ 27 h 97"/>
                <a:gd name="T26" fmla="*/ 22 w 203"/>
                <a:gd name="T27" fmla="*/ 25 h 97"/>
                <a:gd name="T28" fmla="*/ 13 w 203"/>
                <a:gd name="T29" fmla="*/ 32 h 97"/>
                <a:gd name="T30" fmla="*/ 3 w 203"/>
                <a:gd name="T31" fmla="*/ 38 h 97"/>
                <a:gd name="T32" fmla="*/ 4 w 203"/>
                <a:gd name="T33" fmla="*/ 47 h 97"/>
                <a:gd name="T34" fmla="*/ 14 w 203"/>
                <a:gd name="T35" fmla="*/ 57 h 97"/>
                <a:gd name="T36" fmla="*/ 17 w 203"/>
                <a:gd name="T37" fmla="*/ 57 h 97"/>
                <a:gd name="T38" fmla="*/ 36 w 203"/>
                <a:gd name="T39" fmla="*/ 63 h 97"/>
                <a:gd name="T40" fmla="*/ 33 w 203"/>
                <a:gd name="T41" fmla="*/ 66 h 97"/>
                <a:gd name="T42" fmla="*/ 22 w 203"/>
                <a:gd name="T43" fmla="*/ 72 h 97"/>
                <a:gd name="T44" fmla="*/ 31 w 203"/>
                <a:gd name="T45" fmla="*/ 82 h 97"/>
                <a:gd name="T46" fmla="*/ 48 w 203"/>
                <a:gd name="T47" fmla="*/ 90 h 97"/>
                <a:gd name="T48" fmla="*/ 50 w 203"/>
                <a:gd name="T49" fmla="*/ 68 h 97"/>
                <a:gd name="T50" fmla="*/ 64 w 203"/>
                <a:gd name="T51" fmla="*/ 62 h 97"/>
                <a:gd name="T52" fmla="*/ 72 w 203"/>
                <a:gd name="T53" fmla="*/ 66 h 97"/>
                <a:gd name="T54" fmla="*/ 84 w 203"/>
                <a:gd name="T55" fmla="*/ 76 h 97"/>
                <a:gd name="T56" fmla="*/ 100 w 203"/>
                <a:gd name="T57" fmla="*/ 81 h 97"/>
                <a:gd name="T58" fmla="*/ 107 w 203"/>
                <a:gd name="T59" fmla="*/ 91 h 97"/>
                <a:gd name="T60" fmla="*/ 123 w 203"/>
                <a:gd name="T61" fmla="*/ 85 h 97"/>
                <a:gd name="T62" fmla="*/ 137 w 203"/>
                <a:gd name="T63" fmla="*/ 83 h 97"/>
                <a:gd name="T64" fmla="*/ 153 w 203"/>
                <a:gd name="T65" fmla="*/ 81 h 97"/>
                <a:gd name="T66" fmla="*/ 172 w 203"/>
                <a:gd name="T67" fmla="*/ 76 h 97"/>
                <a:gd name="T68" fmla="*/ 175 w 203"/>
                <a:gd name="T69" fmla="*/ 66 h 97"/>
                <a:gd name="T70" fmla="*/ 182 w 203"/>
                <a:gd name="T71" fmla="*/ 60 h 97"/>
                <a:gd name="T72" fmla="*/ 193 w 203"/>
                <a:gd name="T73" fmla="*/ 56 h 97"/>
                <a:gd name="T74" fmla="*/ 202 w 203"/>
                <a:gd name="T75" fmla="*/ 44 h 97"/>
                <a:gd name="T76" fmla="*/ 201 w 203"/>
                <a:gd name="T77" fmla="*/ 39 h 97"/>
                <a:gd name="T78" fmla="*/ 140 w 203"/>
                <a:gd name="T79" fmla="*/ 65 h 97"/>
                <a:gd name="T80" fmla="*/ 141 w 203"/>
                <a:gd name="T81" fmla="*/ 59 h 97"/>
                <a:gd name="T82" fmla="*/ 148 w 203"/>
                <a:gd name="T83" fmla="*/ 58 h 97"/>
                <a:gd name="T84" fmla="*/ 156 w 203"/>
                <a:gd name="T85" fmla="*/ 58 h 97"/>
                <a:gd name="T86" fmla="*/ 165 w 203"/>
                <a:gd name="T87" fmla="*/ 5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03" h="97">
                  <a:moveTo>
                    <a:pt x="201" y="39"/>
                  </a:moveTo>
                  <a:cubicBezTo>
                    <a:pt x="201" y="38"/>
                    <a:pt x="197" y="39"/>
                    <a:pt x="197" y="39"/>
                  </a:cubicBezTo>
                  <a:cubicBezTo>
                    <a:pt x="195" y="39"/>
                    <a:pt x="194" y="38"/>
                    <a:pt x="194" y="37"/>
                  </a:cubicBezTo>
                  <a:cubicBezTo>
                    <a:pt x="193" y="35"/>
                    <a:pt x="191" y="35"/>
                    <a:pt x="191" y="34"/>
                  </a:cubicBezTo>
                  <a:cubicBezTo>
                    <a:pt x="190" y="33"/>
                    <a:pt x="189" y="30"/>
                    <a:pt x="186" y="30"/>
                  </a:cubicBezTo>
                  <a:cubicBezTo>
                    <a:pt x="183" y="30"/>
                    <a:pt x="180" y="33"/>
                    <a:pt x="177" y="31"/>
                  </a:cubicBezTo>
                  <a:cubicBezTo>
                    <a:pt x="176" y="30"/>
                    <a:pt x="175" y="29"/>
                    <a:pt x="174" y="28"/>
                  </a:cubicBezTo>
                  <a:cubicBezTo>
                    <a:pt x="173" y="28"/>
                    <a:pt x="171" y="31"/>
                    <a:pt x="170" y="31"/>
                  </a:cubicBezTo>
                  <a:cubicBezTo>
                    <a:pt x="169" y="32"/>
                    <a:pt x="163" y="21"/>
                    <a:pt x="163" y="19"/>
                  </a:cubicBezTo>
                  <a:cubicBezTo>
                    <a:pt x="161" y="17"/>
                    <a:pt x="160" y="14"/>
                    <a:pt x="157" y="13"/>
                  </a:cubicBezTo>
                  <a:cubicBezTo>
                    <a:pt x="156" y="12"/>
                    <a:pt x="155" y="11"/>
                    <a:pt x="154" y="11"/>
                  </a:cubicBezTo>
                  <a:cubicBezTo>
                    <a:pt x="152" y="10"/>
                    <a:pt x="154" y="8"/>
                    <a:pt x="154" y="7"/>
                  </a:cubicBezTo>
                  <a:cubicBezTo>
                    <a:pt x="154" y="6"/>
                    <a:pt x="147" y="10"/>
                    <a:pt x="146" y="11"/>
                  </a:cubicBezTo>
                  <a:cubicBezTo>
                    <a:pt x="145" y="11"/>
                    <a:pt x="137" y="14"/>
                    <a:pt x="137" y="13"/>
                  </a:cubicBezTo>
                  <a:cubicBezTo>
                    <a:pt x="137" y="11"/>
                    <a:pt x="139" y="10"/>
                    <a:pt x="137" y="10"/>
                  </a:cubicBezTo>
                  <a:cubicBezTo>
                    <a:pt x="136" y="9"/>
                    <a:pt x="135" y="8"/>
                    <a:pt x="134" y="9"/>
                  </a:cubicBezTo>
                  <a:cubicBezTo>
                    <a:pt x="134" y="9"/>
                    <a:pt x="134" y="10"/>
                    <a:pt x="133" y="9"/>
                  </a:cubicBezTo>
                  <a:cubicBezTo>
                    <a:pt x="131" y="8"/>
                    <a:pt x="132" y="7"/>
                    <a:pt x="129" y="8"/>
                  </a:cubicBezTo>
                  <a:cubicBezTo>
                    <a:pt x="126" y="10"/>
                    <a:pt x="126" y="7"/>
                    <a:pt x="126" y="5"/>
                  </a:cubicBezTo>
                  <a:cubicBezTo>
                    <a:pt x="127" y="1"/>
                    <a:pt x="121" y="0"/>
                    <a:pt x="118" y="0"/>
                  </a:cubicBezTo>
                  <a:cubicBezTo>
                    <a:pt x="116" y="0"/>
                    <a:pt x="114" y="1"/>
                    <a:pt x="112" y="2"/>
                  </a:cubicBezTo>
                  <a:cubicBezTo>
                    <a:pt x="110" y="3"/>
                    <a:pt x="108" y="4"/>
                    <a:pt x="105" y="4"/>
                  </a:cubicBezTo>
                  <a:cubicBezTo>
                    <a:pt x="97" y="6"/>
                    <a:pt x="89" y="9"/>
                    <a:pt x="81" y="9"/>
                  </a:cubicBezTo>
                  <a:cubicBezTo>
                    <a:pt x="79" y="9"/>
                    <a:pt x="77" y="9"/>
                    <a:pt x="76" y="10"/>
                  </a:cubicBezTo>
                  <a:cubicBezTo>
                    <a:pt x="75" y="11"/>
                    <a:pt x="77" y="14"/>
                    <a:pt x="79" y="14"/>
                  </a:cubicBezTo>
                  <a:cubicBezTo>
                    <a:pt x="83" y="17"/>
                    <a:pt x="76" y="16"/>
                    <a:pt x="74" y="17"/>
                  </a:cubicBezTo>
                  <a:cubicBezTo>
                    <a:pt x="72" y="18"/>
                    <a:pt x="75" y="19"/>
                    <a:pt x="75" y="20"/>
                  </a:cubicBezTo>
                  <a:cubicBezTo>
                    <a:pt x="75" y="22"/>
                    <a:pt x="71" y="22"/>
                    <a:pt x="71" y="23"/>
                  </a:cubicBezTo>
                  <a:cubicBezTo>
                    <a:pt x="71" y="26"/>
                    <a:pt x="79" y="25"/>
                    <a:pt x="78" y="29"/>
                  </a:cubicBezTo>
                  <a:cubicBezTo>
                    <a:pt x="77" y="30"/>
                    <a:pt x="76" y="31"/>
                    <a:pt x="74" y="31"/>
                  </a:cubicBezTo>
                  <a:cubicBezTo>
                    <a:pt x="73" y="31"/>
                    <a:pt x="70" y="31"/>
                    <a:pt x="69" y="31"/>
                  </a:cubicBezTo>
                  <a:cubicBezTo>
                    <a:pt x="67" y="32"/>
                    <a:pt x="68" y="33"/>
                    <a:pt x="66" y="32"/>
                  </a:cubicBezTo>
                  <a:cubicBezTo>
                    <a:pt x="64" y="31"/>
                    <a:pt x="62" y="29"/>
                    <a:pt x="60" y="29"/>
                  </a:cubicBezTo>
                  <a:cubicBezTo>
                    <a:pt x="59" y="28"/>
                    <a:pt x="57" y="30"/>
                    <a:pt x="56" y="30"/>
                  </a:cubicBezTo>
                  <a:cubicBezTo>
                    <a:pt x="54" y="29"/>
                    <a:pt x="53" y="29"/>
                    <a:pt x="51" y="30"/>
                  </a:cubicBezTo>
                  <a:cubicBezTo>
                    <a:pt x="50" y="31"/>
                    <a:pt x="49" y="33"/>
                    <a:pt x="48" y="32"/>
                  </a:cubicBezTo>
                  <a:cubicBezTo>
                    <a:pt x="47" y="32"/>
                    <a:pt x="44" y="29"/>
                    <a:pt x="43" y="30"/>
                  </a:cubicBezTo>
                  <a:cubicBezTo>
                    <a:pt x="42" y="30"/>
                    <a:pt x="42" y="33"/>
                    <a:pt x="41" y="31"/>
                  </a:cubicBezTo>
                  <a:cubicBezTo>
                    <a:pt x="40" y="29"/>
                    <a:pt x="39" y="28"/>
                    <a:pt x="37" y="27"/>
                  </a:cubicBezTo>
                  <a:cubicBezTo>
                    <a:pt x="35" y="26"/>
                    <a:pt x="33" y="26"/>
                    <a:pt x="32" y="25"/>
                  </a:cubicBezTo>
                  <a:cubicBezTo>
                    <a:pt x="29" y="24"/>
                    <a:pt x="29" y="26"/>
                    <a:pt x="27" y="26"/>
                  </a:cubicBezTo>
                  <a:cubicBezTo>
                    <a:pt x="25" y="27"/>
                    <a:pt x="24" y="24"/>
                    <a:pt x="22" y="25"/>
                  </a:cubicBezTo>
                  <a:cubicBezTo>
                    <a:pt x="21" y="26"/>
                    <a:pt x="21" y="27"/>
                    <a:pt x="20" y="27"/>
                  </a:cubicBezTo>
                  <a:cubicBezTo>
                    <a:pt x="19" y="28"/>
                    <a:pt x="17" y="28"/>
                    <a:pt x="16" y="28"/>
                  </a:cubicBezTo>
                  <a:cubicBezTo>
                    <a:pt x="15" y="29"/>
                    <a:pt x="13" y="31"/>
                    <a:pt x="13" y="32"/>
                  </a:cubicBezTo>
                  <a:cubicBezTo>
                    <a:pt x="12" y="33"/>
                    <a:pt x="14" y="36"/>
                    <a:pt x="12" y="36"/>
                  </a:cubicBezTo>
                  <a:cubicBezTo>
                    <a:pt x="10" y="37"/>
                    <a:pt x="7" y="31"/>
                    <a:pt x="6" y="34"/>
                  </a:cubicBezTo>
                  <a:cubicBezTo>
                    <a:pt x="5" y="36"/>
                    <a:pt x="4" y="36"/>
                    <a:pt x="3" y="38"/>
                  </a:cubicBezTo>
                  <a:cubicBezTo>
                    <a:pt x="2" y="40"/>
                    <a:pt x="6" y="40"/>
                    <a:pt x="4" y="42"/>
                  </a:cubicBezTo>
                  <a:cubicBezTo>
                    <a:pt x="3" y="43"/>
                    <a:pt x="0" y="45"/>
                    <a:pt x="2" y="46"/>
                  </a:cubicBezTo>
                  <a:cubicBezTo>
                    <a:pt x="3" y="46"/>
                    <a:pt x="4" y="47"/>
                    <a:pt x="4" y="47"/>
                  </a:cubicBezTo>
                  <a:cubicBezTo>
                    <a:pt x="5" y="48"/>
                    <a:pt x="4" y="49"/>
                    <a:pt x="5" y="50"/>
                  </a:cubicBezTo>
                  <a:cubicBezTo>
                    <a:pt x="7" y="51"/>
                    <a:pt x="9" y="49"/>
                    <a:pt x="11" y="51"/>
                  </a:cubicBezTo>
                  <a:cubicBezTo>
                    <a:pt x="12" y="52"/>
                    <a:pt x="14" y="55"/>
                    <a:pt x="14" y="57"/>
                  </a:cubicBezTo>
                  <a:cubicBezTo>
                    <a:pt x="13" y="57"/>
                    <a:pt x="10" y="56"/>
                    <a:pt x="13" y="58"/>
                  </a:cubicBezTo>
                  <a:cubicBezTo>
                    <a:pt x="14" y="59"/>
                    <a:pt x="14" y="60"/>
                    <a:pt x="16" y="58"/>
                  </a:cubicBezTo>
                  <a:cubicBezTo>
                    <a:pt x="16" y="57"/>
                    <a:pt x="16" y="57"/>
                    <a:pt x="17" y="57"/>
                  </a:cubicBezTo>
                  <a:cubicBezTo>
                    <a:pt x="22" y="57"/>
                    <a:pt x="24" y="54"/>
                    <a:pt x="29" y="56"/>
                  </a:cubicBezTo>
                  <a:cubicBezTo>
                    <a:pt x="31" y="57"/>
                    <a:pt x="33" y="54"/>
                    <a:pt x="34" y="56"/>
                  </a:cubicBezTo>
                  <a:cubicBezTo>
                    <a:pt x="35" y="57"/>
                    <a:pt x="37" y="61"/>
                    <a:pt x="36" y="63"/>
                  </a:cubicBezTo>
                  <a:cubicBezTo>
                    <a:pt x="35" y="63"/>
                    <a:pt x="33" y="64"/>
                    <a:pt x="35" y="64"/>
                  </a:cubicBezTo>
                  <a:cubicBezTo>
                    <a:pt x="35" y="65"/>
                    <a:pt x="35" y="65"/>
                    <a:pt x="35" y="65"/>
                  </a:cubicBezTo>
                  <a:cubicBezTo>
                    <a:pt x="34" y="66"/>
                    <a:pt x="33" y="66"/>
                    <a:pt x="33" y="66"/>
                  </a:cubicBezTo>
                  <a:cubicBezTo>
                    <a:pt x="30" y="66"/>
                    <a:pt x="22" y="64"/>
                    <a:pt x="24" y="69"/>
                  </a:cubicBezTo>
                  <a:cubicBezTo>
                    <a:pt x="25" y="71"/>
                    <a:pt x="24" y="71"/>
                    <a:pt x="22" y="70"/>
                  </a:cubicBezTo>
                  <a:cubicBezTo>
                    <a:pt x="20" y="69"/>
                    <a:pt x="21" y="71"/>
                    <a:pt x="22" y="72"/>
                  </a:cubicBezTo>
                  <a:cubicBezTo>
                    <a:pt x="24" y="72"/>
                    <a:pt x="24" y="75"/>
                    <a:pt x="25" y="76"/>
                  </a:cubicBezTo>
                  <a:cubicBezTo>
                    <a:pt x="27" y="77"/>
                    <a:pt x="24" y="79"/>
                    <a:pt x="27" y="79"/>
                  </a:cubicBezTo>
                  <a:cubicBezTo>
                    <a:pt x="28" y="79"/>
                    <a:pt x="30" y="81"/>
                    <a:pt x="31" y="82"/>
                  </a:cubicBezTo>
                  <a:cubicBezTo>
                    <a:pt x="34" y="82"/>
                    <a:pt x="31" y="85"/>
                    <a:pt x="31" y="87"/>
                  </a:cubicBezTo>
                  <a:cubicBezTo>
                    <a:pt x="34" y="85"/>
                    <a:pt x="38" y="82"/>
                    <a:pt x="42" y="85"/>
                  </a:cubicBezTo>
                  <a:cubicBezTo>
                    <a:pt x="44" y="87"/>
                    <a:pt x="45" y="90"/>
                    <a:pt x="48" y="90"/>
                  </a:cubicBezTo>
                  <a:cubicBezTo>
                    <a:pt x="50" y="90"/>
                    <a:pt x="49" y="88"/>
                    <a:pt x="49" y="87"/>
                  </a:cubicBezTo>
                  <a:cubicBezTo>
                    <a:pt x="49" y="84"/>
                    <a:pt x="49" y="81"/>
                    <a:pt x="49" y="78"/>
                  </a:cubicBezTo>
                  <a:cubicBezTo>
                    <a:pt x="49" y="76"/>
                    <a:pt x="48" y="68"/>
                    <a:pt x="50" y="68"/>
                  </a:cubicBezTo>
                  <a:cubicBezTo>
                    <a:pt x="52" y="67"/>
                    <a:pt x="55" y="66"/>
                    <a:pt x="57" y="65"/>
                  </a:cubicBezTo>
                  <a:cubicBezTo>
                    <a:pt x="59" y="65"/>
                    <a:pt x="61" y="64"/>
                    <a:pt x="62" y="64"/>
                  </a:cubicBezTo>
                  <a:cubicBezTo>
                    <a:pt x="63" y="63"/>
                    <a:pt x="62" y="61"/>
                    <a:pt x="64" y="62"/>
                  </a:cubicBezTo>
                  <a:cubicBezTo>
                    <a:pt x="65" y="62"/>
                    <a:pt x="68" y="64"/>
                    <a:pt x="68" y="62"/>
                  </a:cubicBezTo>
                  <a:cubicBezTo>
                    <a:pt x="68" y="61"/>
                    <a:pt x="70" y="60"/>
                    <a:pt x="71" y="62"/>
                  </a:cubicBezTo>
                  <a:cubicBezTo>
                    <a:pt x="72" y="63"/>
                    <a:pt x="71" y="64"/>
                    <a:pt x="72" y="66"/>
                  </a:cubicBezTo>
                  <a:cubicBezTo>
                    <a:pt x="72" y="67"/>
                    <a:pt x="73" y="69"/>
                    <a:pt x="72" y="70"/>
                  </a:cubicBezTo>
                  <a:cubicBezTo>
                    <a:pt x="73" y="71"/>
                    <a:pt x="74" y="71"/>
                    <a:pt x="75" y="72"/>
                  </a:cubicBezTo>
                  <a:cubicBezTo>
                    <a:pt x="78" y="75"/>
                    <a:pt x="80" y="77"/>
                    <a:pt x="84" y="76"/>
                  </a:cubicBezTo>
                  <a:cubicBezTo>
                    <a:pt x="86" y="76"/>
                    <a:pt x="88" y="77"/>
                    <a:pt x="90" y="77"/>
                  </a:cubicBezTo>
                  <a:cubicBezTo>
                    <a:pt x="92" y="77"/>
                    <a:pt x="93" y="75"/>
                    <a:pt x="95" y="75"/>
                  </a:cubicBezTo>
                  <a:cubicBezTo>
                    <a:pt x="97" y="76"/>
                    <a:pt x="99" y="79"/>
                    <a:pt x="100" y="81"/>
                  </a:cubicBezTo>
                  <a:cubicBezTo>
                    <a:pt x="101" y="82"/>
                    <a:pt x="100" y="83"/>
                    <a:pt x="100" y="85"/>
                  </a:cubicBezTo>
                  <a:cubicBezTo>
                    <a:pt x="100" y="87"/>
                    <a:pt x="103" y="88"/>
                    <a:pt x="103" y="90"/>
                  </a:cubicBezTo>
                  <a:cubicBezTo>
                    <a:pt x="103" y="91"/>
                    <a:pt x="106" y="91"/>
                    <a:pt x="107" y="91"/>
                  </a:cubicBezTo>
                  <a:cubicBezTo>
                    <a:pt x="109" y="91"/>
                    <a:pt x="109" y="91"/>
                    <a:pt x="110" y="93"/>
                  </a:cubicBezTo>
                  <a:cubicBezTo>
                    <a:pt x="112" y="97"/>
                    <a:pt x="114" y="92"/>
                    <a:pt x="116" y="90"/>
                  </a:cubicBezTo>
                  <a:cubicBezTo>
                    <a:pt x="117" y="87"/>
                    <a:pt x="121" y="87"/>
                    <a:pt x="123" y="85"/>
                  </a:cubicBezTo>
                  <a:cubicBezTo>
                    <a:pt x="125" y="85"/>
                    <a:pt x="125" y="85"/>
                    <a:pt x="126" y="84"/>
                  </a:cubicBezTo>
                  <a:cubicBezTo>
                    <a:pt x="127" y="81"/>
                    <a:pt x="128" y="82"/>
                    <a:pt x="130" y="82"/>
                  </a:cubicBezTo>
                  <a:cubicBezTo>
                    <a:pt x="132" y="82"/>
                    <a:pt x="136" y="85"/>
                    <a:pt x="137" y="83"/>
                  </a:cubicBezTo>
                  <a:cubicBezTo>
                    <a:pt x="137" y="81"/>
                    <a:pt x="137" y="80"/>
                    <a:pt x="139" y="79"/>
                  </a:cubicBezTo>
                  <a:cubicBezTo>
                    <a:pt x="141" y="78"/>
                    <a:pt x="143" y="80"/>
                    <a:pt x="145" y="80"/>
                  </a:cubicBezTo>
                  <a:cubicBezTo>
                    <a:pt x="147" y="81"/>
                    <a:pt x="151" y="81"/>
                    <a:pt x="153" y="81"/>
                  </a:cubicBezTo>
                  <a:cubicBezTo>
                    <a:pt x="159" y="81"/>
                    <a:pt x="164" y="83"/>
                    <a:pt x="170" y="84"/>
                  </a:cubicBezTo>
                  <a:cubicBezTo>
                    <a:pt x="169" y="82"/>
                    <a:pt x="171" y="81"/>
                    <a:pt x="173" y="79"/>
                  </a:cubicBezTo>
                  <a:cubicBezTo>
                    <a:pt x="174" y="78"/>
                    <a:pt x="173" y="78"/>
                    <a:pt x="172" y="76"/>
                  </a:cubicBezTo>
                  <a:cubicBezTo>
                    <a:pt x="171" y="75"/>
                    <a:pt x="171" y="73"/>
                    <a:pt x="171" y="71"/>
                  </a:cubicBezTo>
                  <a:cubicBezTo>
                    <a:pt x="170" y="71"/>
                    <a:pt x="170" y="67"/>
                    <a:pt x="169" y="68"/>
                  </a:cubicBezTo>
                  <a:cubicBezTo>
                    <a:pt x="170" y="67"/>
                    <a:pt x="173" y="67"/>
                    <a:pt x="175" y="66"/>
                  </a:cubicBezTo>
                  <a:cubicBezTo>
                    <a:pt x="178" y="66"/>
                    <a:pt x="180" y="68"/>
                    <a:pt x="182" y="66"/>
                  </a:cubicBezTo>
                  <a:cubicBezTo>
                    <a:pt x="183" y="66"/>
                    <a:pt x="181" y="65"/>
                    <a:pt x="181" y="64"/>
                  </a:cubicBezTo>
                  <a:cubicBezTo>
                    <a:pt x="180" y="63"/>
                    <a:pt x="181" y="61"/>
                    <a:pt x="182" y="60"/>
                  </a:cubicBezTo>
                  <a:cubicBezTo>
                    <a:pt x="183" y="59"/>
                    <a:pt x="184" y="53"/>
                    <a:pt x="185" y="54"/>
                  </a:cubicBezTo>
                  <a:cubicBezTo>
                    <a:pt x="187" y="55"/>
                    <a:pt x="188" y="56"/>
                    <a:pt x="190" y="56"/>
                  </a:cubicBezTo>
                  <a:cubicBezTo>
                    <a:pt x="191" y="55"/>
                    <a:pt x="192" y="57"/>
                    <a:pt x="193" y="56"/>
                  </a:cubicBezTo>
                  <a:cubicBezTo>
                    <a:pt x="194" y="56"/>
                    <a:pt x="196" y="55"/>
                    <a:pt x="197" y="54"/>
                  </a:cubicBezTo>
                  <a:cubicBezTo>
                    <a:pt x="198" y="53"/>
                    <a:pt x="196" y="51"/>
                    <a:pt x="196" y="49"/>
                  </a:cubicBezTo>
                  <a:cubicBezTo>
                    <a:pt x="197" y="46"/>
                    <a:pt x="200" y="47"/>
                    <a:pt x="202" y="44"/>
                  </a:cubicBezTo>
                  <a:cubicBezTo>
                    <a:pt x="202" y="43"/>
                    <a:pt x="202" y="43"/>
                    <a:pt x="203" y="42"/>
                  </a:cubicBezTo>
                  <a:cubicBezTo>
                    <a:pt x="203" y="41"/>
                    <a:pt x="202" y="40"/>
                    <a:pt x="201" y="39"/>
                  </a:cubicBezTo>
                  <a:cubicBezTo>
                    <a:pt x="201" y="38"/>
                    <a:pt x="202" y="39"/>
                    <a:pt x="201" y="39"/>
                  </a:cubicBezTo>
                  <a:close/>
                  <a:moveTo>
                    <a:pt x="148" y="58"/>
                  </a:moveTo>
                  <a:cubicBezTo>
                    <a:pt x="146" y="58"/>
                    <a:pt x="143" y="61"/>
                    <a:pt x="142" y="62"/>
                  </a:cubicBezTo>
                  <a:cubicBezTo>
                    <a:pt x="141" y="62"/>
                    <a:pt x="140" y="64"/>
                    <a:pt x="140" y="65"/>
                  </a:cubicBezTo>
                  <a:cubicBezTo>
                    <a:pt x="140" y="66"/>
                    <a:pt x="141" y="67"/>
                    <a:pt x="141" y="67"/>
                  </a:cubicBezTo>
                  <a:cubicBezTo>
                    <a:pt x="140" y="68"/>
                    <a:pt x="138" y="64"/>
                    <a:pt x="138" y="63"/>
                  </a:cubicBezTo>
                  <a:cubicBezTo>
                    <a:pt x="138" y="61"/>
                    <a:pt x="139" y="60"/>
                    <a:pt x="141" y="59"/>
                  </a:cubicBezTo>
                  <a:cubicBezTo>
                    <a:pt x="143" y="58"/>
                    <a:pt x="145" y="57"/>
                    <a:pt x="147" y="57"/>
                  </a:cubicBezTo>
                  <a:cubicBezTo>
                    <a:pt x="147" y="57"/>
                    <a:pt x="152" y="58"/>
                    <a:pt x="152" y="58"/>
                  </a:cubicBezTo>
                  <a:cubicBezTo>
                    <a:pt x="151" y="59"/>
                    <a:pt x="148" y="58"/>
                    <a:pt x="148" y="58"/>
                  </a:cubicBezTo>
                  <a:cubicBezTo>
                    <a:pt x="146" y="58"/>
                    <a:pt x="149" y="58"/>
                    <a:pt x="148" y="58"/>
                  </a:cubicBezTo>
                  <a:close/>
                  <a:moveTo>
                    <a:pt x="165" y="59"/>
                  </a:moveTo>
                  <a:cubicBezTo>
                    <a:pt x="164" y="61"/>
                    <a:pt x="157" y="60"/>
                    <a:pt x="156" y="58"/>
                  </a:cubicBezTo>
                  <a:cubicBezTo>
                    <a:pt x="156" y="58"/>
                    <a:pt x="160" y="58"/>
                    <a:pt x="160" y="58"/>
                  </a:cubicBezTo>
                  <a:cubicBezTo>
                    <a:pt x="162" y="58"/>
                    <a:pt x="163" y="58"/>
                    <a:pt x="165" y="57"/>
                  </a:cubicBezTo>
                  <a:cubicBezTo>
                    <a:pt x="165" y="57"/>
                    <a:pt x="165" y="59"/>
                    <a:pt x="165" y="59"/>
                  </a:cubicBezTo>
                  <a:cubicBezTo>
                    <a:pt x="164" y="60"/>
                    <a:pt x="165" y="58"/>
                    <a:pt x="165" y="5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6" name="Freeform 701"/>
            <p:cNvSpPr>
              <a:spLocks/>
            </p:cNvSpPr>
            <p:nvPr/>
          </p:nvSpPr>
          <p:spPr bwMode="auto">
            <a:xfrm>
              <a:off x="14849878" y="7284206"/>
              <a:ext cx="1308918" cy="1395268"/>
            </a:xfrm>
            <a:custGeom>
              <a:avLst/>
              <a:gdLst>
                <a:gd name="T0" fmla="*/ 121 w 140"/>
                <a:gd name="T1" fmla="*/ 66 h 149"/>
                <a:gd name="T2" fmla="*/ 129 w 140"/>
                <a:gd name="T3" fmla="*/ 54 h 149"/>
                <a:gd name="T4" fmla="*/ 137 w 140"/>
                <a:gd name="T5" fmla="*/ 46 h 149"/>
                <a:gd name="T6" fmla="*/ 135 w 140"/>
                <a:gd name="T7" fmla="*/ 41 h 149"/>
                <a:gd name="T8" fmla="*/ 127 w 140"/>
                <a:gd name="T9" fmla="*/ 37 h 149"/>
                <a:gd name="T10" fmla="*/ 119 w 140"/>
                <a:gd name="T11" fmla="*/ 43 h 149"/>
                <a:gd name="T12" fmla="*/ 106 w 140"/>
                <a:gd name="T13" fmla="*/ 51 h 149"/>
                <a:gd name="T14" fmla="*/ 100 w 140"/>
                <a:gd name="T15" fmla="*/ 45 h 149"/>
                <a:gd name="T16" fmla="*/ 92 w 140"/>
                <a:gd name="T17" fmla="*/ 52 h 149"/>
                <a:gd name="T18" fmla="*/ 77 w 140"/>
                <a:gd name="T19" fmla="*/ 47 h 149"/>
                <a:gd name="T20" fmla="*/ 62 w 140"/>
                <a:gd name="T21" fmla="*/ 41 h 149"/>
                <a:gd name="T22" fmla="*/ 63 w 140"/>
                <a:gd name="T23" fmla="*/ 32 h 149"/>
                <a:gd name="T24" fmla="*/ 52 w 140"/>
                <a:gd name="T25" fmla="*/ 22 h 149"/>
                <a:gd name="T26" fmla="*/ 55 w 140"/>
                <a:gd name="T27" fmla="*/ 12 h 149"/>
                <a:gd name="T28" fmla="*/ 50 w 140"/>
                <a:gd name="T29" fmla="*/ 2 h 149"/>
                <a:gd name="T30" fmla="*/ 40 w 140"/>
                <a:gd name="T31" fmla="*/ 8 h 149"/>
                <a:gd name="T32" fmla="*/ 30 w 140"/>
                <a:gd name="T33" fmla="*/ 12 h 149"/>
                <a:gd name="T34" fmla="*/ 33 w 140"/>
                <a:gd name="T35" fmla="*/ 22 h 149"/>
                <a:gd name="T36" fmla="*/ 29 w 140"/>
                <a:gd name="T37" fmla="*/ 33 h 149"/>
                <a:gd name="T38" fmla="*/ 19 w 140"/>
                <a:gd name="T39" fmla="*/ 44 h 149"/>
                <a:gd name="T40" fmla="*/ 7 w 140"/>
                <a:gd name="T41" fmla="*/ 50 h 149"/>
                <a:gd name="T42" fmla="*/ 14 w 140"/>
                <a:gd name="T43" fmla="*/ 64 h 149"/>
                <a:gd name="T44" fmla="*/ 5 w 140"/>
                <a:gd name="T45" fmla="*/ 64 h 149"/>
                <a:gd name="T46" fmla="*/ 11 w 140"/>
                <a:gd name="T47" fmla="*/ 72 h 149"/>
                <a:gd name="T48" fmla="*/ 11 w 140"/>
                <a:gd name="T49" fmla="*/ 82 h 149"/>
                <a:gd name="T50" fmla="*/ 19 w 140"/>
                <a:gd name="T51" fmla="*/ 78 h 149"/>
                <a:gd name="T52" fmla="*/ 23 w 140"/>
                <a:gd name="T53" fmla="*/ 75 h 149"/>
                <a:gd name="T54" fmla="*/ 22 w 140"/>
                <a:gd name="T55" fmla="*/ 78 h 149"/>
                <a:gd name="T56" fmla="*/ 24 w 140"/>
                <a:gd name="T57" fmla="*/ 82 h 149"/>
                <a:gd name="T58" fmla="*/ 24 w 140"/>
                <a:gd name="T59" fmla="*/ 95 h 149"/>
                <a:gd name="T60" fmla="*/ 26 w 140"/>
                <a:gd name="T61" fmla="*/ 107 h 149"/>
                <a:gd name="T62" fmla="*/ 39 w 140"/>
                <a:gd name="T63" fmla="*/ 134 h 149"/>
                <a:gd name="T64" fmla="*/ 50 w 140"/>
                <a:gd name="T65" fmla="*/ 143 h 149"/>
                <a:gd name="T66" fmla="*/ 57 w 140"/>
                <a:gd name="T67" fmla="*/ 132 h 149"/>
                <a:gd name="T68" fmla="*/ 65 w 140"/>
                <a:gd name="T69" fmla="*/ 107 h 149"/>
                <a:gd name="T70" fmla="*/ 81 w 140"/>
                <a:gd name="T71" fmla="*/ 93 h 149"/>
                <a:gd name="T72" fmla="*/ 91 w 140"/>
                <a:gd name="T73" fmla="*/ 84 h 149"/>
                <a:gd name="T74" fmla="*/ 98 w 140"/>
                <a:gd name="T75" fmla="*/ 74 h 149"/>
                <a:gd name="T76" fmla="*/ 101 w 140"/>
                <a:gd name="T77" fmla="*/ 78 h 149"/>
                <a:gd name="T78" fmla="*/ 100 w 140"/>
                <a:gd name="T79" fmla="*/ 58 h 149"/>
                <a:gd name="T80" fmla="*/ 104 w 140"/>
                <a:gd name="T81" fmla="*/ 57 h 149"/>
                <a:gd name="T82" fmla="*/ 114 w 140"/>
                <a:gd name="T83" fmla="*/ 60 h 149"/>
                <a:gd name="T84" fmla="*/ 115 w 140"/>
                <a:gd name="T85" fmla="*/ 68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0" h="149">
                  <a:moveTo>
                    <a:pt x="117" y="76"/>
                  </a:moveTo>
                  <a:cubicBezTo>
                    <a:pt x="121" y="77"/>
                    <a:pt x="119" y="73"/>
                    <a:pt x="120" y="71"/>
                  </a:cubicBezTo>
                  <a:cubicBezTo>
                    <a:pt x="120" y="69"/>
                    <a:pt x="121" y="67"/>
                    <a:pt x="121" y="66"/>
                  </a:cubicBezTo>
                  <a:cubicBezTo>
                    <a:pt x="122" y="65"/>
                    <a:pt x="124" y="67"/>
                    <a:pt x="125" y="65"/>
                  </a:cubicBezTo>
                  <a:cubicBezTo>
                    <a:pt x="126" y="63"/>
                    <a:pt x="126" y="61"/>
                    <a:pt x="126" y="59"/>
                  </a:cubicBezTo>
                  <a:cubicBezTo>
                    <a:pt x="127" y="57"/>
                    <a:pt x="129" y="56"/>
                    <a:pt x="129" y="54"/>
                  </a:cubicBezTo>
                  <a:cubicBezTo>
                    <a:pt x="129" y="52"/>
                    <a:pt x="132" y="50"/>
                    <a:pt x="133" y="49"/>
                  </a:cubicBezTo>
                  <a:cubicBezTo>
                    <a:pt x="136" y="46"/>
                    <a:pt x="135" y="49"/>
                    <a:pt x="137" y="50"/>
                  </a:cubicBezTo>
                  <a:cubicBezTo>
                    <a:pt x="137" y="50"/>
                    <a:pt x="137" y="46"/>
                    <a:pt x="137" y="46"/>
                  </a:cubicBezTo>
                  <a:cubicBezTo>
                    <a:pt x="137" y="45"/>
                    <a:pt x="140" y="45"/>
                    <a:pt x="138" y="43"/>
                  </a:cubicBezTo>
                  <a:cubicBezTo>
                    <a:pt x="137" y="43"/>
                    <a:pt x="135" y="43"/>
                    <a:pt x="134" y="43"/>
                  </a:cubicBezTo>
                  <a:cubicBezTo>
                    <a:pt x="134" y="42"/>
                    <a:pt x="135" y="41"/>
                    <a:pt x="135" y="41"/>
                  </a:cubicBezTo>
                  <a:cubicBezTo>
                    <a:pt x="136" y="40"/>
                    <a:pt x="135" y="39"/>
                    <a:pt x="134" y="38"/>
                  </a:cubicBezTo>
                  <a:cubicBezTo>
                    <a:pt x="133" y="37"/>
                    <a:pt x="133" y="37"/>
                    <a:pt x="132" y="38"/>
                  </a:cubicBezTo>
                  <a:cubicBezTo>
                    <a:pt x="130" y="39"/>
                    <a:pt x="129" y="38"/>
                    <a:pt x="127" y="37"/>
                  </a:cubicBezTo>
                  <a:cubicBezTo>
                    <a:pt x="126" y="37"/>
                    <a:pt x="124" y="39"/>
                    <a:pt x="124" y="40"/>
                  </a:cubicBezTo>
                  <a:cubicBezTo>
                    <a:pt x="123" y="41"/>
                    <a:pt x="122" y="40"/>
                    <a:pt x="121" y="41"/>
                  </a:cubicBezTo>
                  <a:cubicBezTo>
                    <a:pt x="120" y="41"/>
                    <a:pt x="119" y="42"/>
                    <a:pt x="119" y="43"/>
                  </a:cubicBezTo>
                  <a:cubicBezTo>
                    <a:pt x="117" y="45"/>
                    <a:pt x="116" y="46"/>
                    <a:pt x="114" y="45"/>
                  </a:cubicBezTo>
                  <a:cubicBezTo>
                    <a:pt x="113" y="46"/>
                    <a:pt x="114" y="48"/>
                    <a:pt x="115" y="49"/>
                  </a:cubicBezTo>
                  <a:cubicBezTo>
                    <a:pt x="117" y="53"/>
                    <a:pt x="108" y="50"/>
                    <a:pt x="106" y="51"/>
                  </a:cubicBezTo>
                  <a:cubicBezTo>
                    <a:pt x="105" y="52"/>
                    <a:pt x="102" y="51"/>
                    <a:pt x="101" y="50"/>
                  </a:cubicBezTo>
                  <a:cubicBezTo>
                    <a:pt x="100" y="49"/>
                    <a:pt x="101" y="47"/>
                    <a:pt x="101" y="47"/>
                  </a:cubicBezTo>
                  <a:cubicBezTo>
                    <a:pt x="101" y="47"/>
                    <a:pt x="101" y="44"/>
                    <a:pt x="100" y="45"/>
                  </a:cubicBezTo>
                  <a:cubicBezTo>
                    <a:pt x="98" y="45"/>
                    <a:pt x="96" y="45"/>
                    <a:pt x="96" y="48"/>
                  </a:cubicBezTo>
                  <a:cubicBezTo>
                    <a:pt x="97" y="49"/>
                    <a:pt x="98" y="52"/>
                    <a:pt x="97" y="52"/>
                  </a:cubicBezTo>
                  <a:cubicBezTo>
                    <a:pt x="95" y="52"/>
                    <a:pt x="94" y="54"/>
                    <a:pt x="92" y="52"/>
                  </a:cubicBezTo>
                  <a:cubicBezTo>
                    <a:pt x="91" y="50"/>
                    <a:pt x="90" y="53"/>
                    <a:pt x="89" y="52"/>
                  </a:cubicBezTo>
                  <a:cubicBezTo>
                    <a:pt x="86" y="51"/>
                    <a:pt x="85" y="51"/>
                    <a:pt x="82" y="50"/>
                  </a:cubicBezTo>
                  <a:cubicBezTo>
                    <a:pt x="80" y="49"/>
                    <a:pt x="79" y="47"/>
                    <a:pt x="77" y="47"/>
                  </a:cubicBezTo>
                  <a:cubicBezTo>
                    <a:pt x="74" y="48"/>
                    <a:pt x="74" y="47"/>
                    <a:pt x="72" y="46"/>
                  </a:cubicBezTo>
                  <a:cubicBezTo>
                    <a:pt x="70" y="45"/>
                    <a:pt x="68" y="46"/>
                    <a:pt x="67" y="45"/>
                  </a:cubicBezTo>
                  <a:cubicBezTo>
                    <a:pt x="65" y="43"/>
                    <a:pt x="63" y="42"/>
                    <a:pt x="62" y="41"/>
                  </a:cubicBezTo>
                  <a:cubicBezTo>
                    <a:pt x="60" y="40"/>
                    <a:pt x="59" y="40"/>
                    <a:pt x="60" y="38"/>
                  </a:cubicBezTo>
                  <a:cubicBezTo>
                    <a:pt x="61" y="37"/>
                    <a:pt x="60" y="35"/>
                    <a:pt x="62" y="34"/>
                  </a:cubicBezTo>
                  <a:cubicBezTo>
                    <a:pt x="64" y="33"/>
                    <a:pt x="65" y="34"/>
                    <a:pt x="63" y="32"/>
                  </a:cubicBezTo>
                  <a:cubicBezTo>
                    <a:pt x="61" y="31"/>
                    <a:pt x="59" y="29"/>
                    <a:pt x="57" y="28"/>
                  </a:cubicBezTo>
                  <a:cubicBezTo>
                    <a:pt x="56" y="28"/>
                    <a:pt x="55" y="26"/>
                    <a:pt x="53" y="26"/>
                  </a:cubicBezTo>
                  <a:cubicBezTo>
                    <a:pt x="53" y="26"/>
                    <a:pt x="53" y="23"/>
                    <a:pt x="52" y="22"/>
                  </a:cubicBezTo>
                  <a:cubicBezTo>
                    <a:pt x="47" y="17"/>
                    <a:pt x="57" y="23"/>
                    <a:pt x="57" y="19"/>
                  </a:cubicBezTo>
                  <a:cubicBezTo>
                    <a:pt x="57" y="17"/>
                    <a:pt x="56" y="17"/>
                    <a:pt x="54" y="15"/>
                  </a:cubicBezTo>
                  <a:cubicBezTo>
                    <a:pt x="53" y="14"/>
                    <a:pt x="53" y="13"/>
                    <a:pt x="55" y="12"/>
                  </a:cubicBezTo>
                  <a:cubicBezTo>
                    <a:pt x="57" y="12"/>
                    <a:pt x="56" y="9"/>
                    <a:pt x="58" y="8"/>
                  </a:cubicBezTo>
                  <a:cubicBezTo>
                    <a:pt x="59" y="7"/>
                    <a:pt x="61" y="6"/>
                    <a:pt x="60" y="4"/>
                  </a:cubicBezTo>
                  <a:cubicBezTo>
                    <a:pt x="58" y="1"/>
                    <a:pt x="53" y="0"/>
                    <a:pt x="50" y="2"/>
                  </a:cubicBezTo>
                  <a:cubicBezTo>
                    <a:pt x="49" y="3"/>
                    <a:pt x="49" y="3"/>
                    <a:pt x="47" y="4"/>
                  </a:cubicBezTo>
                  <a:cubicBezTo>
                    <a:pt x="46" y="4"/>
                    <a:pt x="46" y="6"/>
                    <a:pt x="45" y="7"/>
                  </a:cubicBezTo>
                  <a:cubicBezTo>
                    <a:pt x="43" y="8"/>
                    <a:pt x="41" y="7"/>
                    <a:pt x="40" y="8"/>
                  </a:cubicBezTo>
                  <a:cubicBezTo>
                    <a:pt x="39" y="9"/>
                    <a:pt x="37" y="9"/>
                    <a:pt x="35" y="8"/>
                  </a:cubicBezTo>
                  <a:cubicBezTo>
                    <a:pt x="33" y="8"/>
                    <a:pt x="32" y="7"/>
                    <a:pt x="30" y="8"/>
                  </a:cubicBezTo>
                  <a:cubicBezTo>
                    <a:pt x="28" y="8"/>
                    <a:pt x="29" y="11"/>
                    <a:pt x="30" y="12"/>
                  </a:cubicBezTo>
                  <a:cubicBezTo>
                    <a:pt x="30" y="14"/>
                    <a:pt x="30" y="16"/>
                    <a:pt x="30" y="17"/>
                  </a:cubicBezTo>
                  <a:cubicBezTo>
                    <a:pt x="31" y="19"/>
                    <a:pt x="33" y="19"/>
                    <a:pt x="35" y="20"/>
                  </a:cubicBezTo>
                  <a:cubicBezTo>
                    <a:pt x="36" y="22"/>
                    <a:pt x="34" y="22"/>
                    <a:pt x="33" y="22"/>
                  </a:cubicBezTo>
                  <a:cubicBezTo>
                    <a:pt x="32" y="24"/>
                    <a:pt x="33" y="26"/>
                    <a:pt x="33" y="28"/>
                  </a:cubicBezTo>
                  <a:cubicBezTo>
                    <a:pt x="33" y="29"/>
                    <a:pt x="31" y="29"/>
                    <a:pt x="31" y="29"/>
                  </a:cubicBezTo>
                  <a:cubicBezTo>
                    <a:pt x="29" y="30"/>
                    <a:pt x="31" y="33"/>
                    <a:pt x="29" y="33"/>
                  </a:cubicBezTo>
                  <a:cubicBezTo>
                    <a:pt x="27" y="34"/>
                    <a:pt x="26" y="35"/>
                    <a:pt x="26" y="36"/>
                  </a:cubicBezTo>
                  <a:cubicBezTo>
                    <a:pt x="25" y="38"/>
                    <a:pt x="24" y="38"/>
                    <a:pt x="22" y="39"/>
                  </a:cubicBezTo>
                  <a:cubicBezTo>
                    <a:pt x="20" y="40"/>
                    <a:pt x="20" y="43"/>
                    <a:pt x="19" y="44"/>
                  </a:cubicBezTo>
                  <a:cubicBezTo>
                    <a:pt x="18" y="46"/>
                    <a:pt x="16" y="45"/>
                    <a:pt x="15" y="47"/>
                  </a:cubicBezTo>
                  <a:cubicBezTo>
                    <a:pt x="13" y="48"/>
                    <a:pt x="12" y="44"/>
                    <a:pt x="11" y="46"/>
                  </a:cubicBezTo>
                  <a:cubicBezTo>
                    <a:pt x="10" y="47"/>
                    <a:pt x="6" y="49"/>
                    <a:pt x="7" y="50"/>
                  </a:cubicBezTo>
                  <a:cubicBezTo>
                    <a:pt x="7" y="52"/>
                    <a:pt x="10" y="52"/>
                    <a:pt x="10" y="54"/>
                  </a:cubicBezTo>
                  <a:cubicBezTo>
                    <a:pt x="9" y="57"/>
                    <a:pt x="11" y="57"/>
                    <a:pt x="13" y="58"/>
                  </a:cubicBezTo>
                  <a:cubicBezTo>
                    <a:pt x="13" y="60"/>
                    <a:pt x="14" y="62"/>
                    <a:pt x="14" y="64"/>
                  </a:cubicBezTo>
                  <a:cubicBezTo>
                    <a:pt x="14" y="64"/>
                    <a:pt x="11" y="64"/>
                    <a:pt x="10" y="64"/>
                  </a:cubicBezTo>
                  <a:cubicBezTo>
                    <a:pt x="9" y="64"/>
                    <a:pt x="8" y="65"/>
                    <a:pt x="7" y="65"/>
                  </a:cubicBezTo>
                  <a:cubicBezTo>
                    <a:pt x="7" y="65"/>
                    <a:pt x="6" y="64"/>
                    <a:pt x="5" y="64"/>
                  </a:cubicBezTo>
                  <a:cubicBezTo>
                    <a:pt x="4" y="64"/>
                    <a:pt x="0" y="66"/>
                    <a:pt x="0" y="67"/>
                  </a:cubicBezTo>
                  <a:cubicBezTo>
                    <a:pt x="2" y="69"/>
                    <a:pt x="3" y="70"/>
                    <a:pt x="5" y="72"/>
                  </a:cubicBezTo>
                  <a:cubicBezTo>
                    <a:pt x="5" y="72"/>
                    <a:pt x="11" y="72"/>
                    <a:pt x="11" y="72"/>
                  </a:cubicBezTo>
                  <a:cubicBezTo>
                    <a:pt x="11" y="73"/>
                    <a:pt x="9" y="74"/>
                    <a:pt x="8" y="74"/>
                  </a:cubicBezTo>
                  <a:cubicBezTo>
                    <a:pt x="7" y="75"/>
                    <a:pt x="4" y="73"/>
                    <a:pt x="4" y="75"/>
                  </a:cubicBezTo>
                  <a:cubicBezTo>
                    <a:pt x="4" y="77"/>
                    <a:pt x="9" y="80"/>
                    <a:pt x="11" y="82"/>
                  </a:cubicBezTo>
                  <a:cubicBezTo>
                    <a:pt x="12" y="83"/>
                    <a:pt x="13" y="83"/>
                    <a:pt x="15" y="83"/>
                  </a:cubicBezTo>
                  <a:cubicBezTo>
                    <a:pt x="17" y="82"/>
                    <a:pt x="20" y="81"/>
                    <a:pt x="21" y="79"/>
                  </a:cubicBezTo>
                  <a:cubicBezTo>
                    <a:pt x="21" y="79"/>
                    <a:pt x="20" y="78"/>
                    <a:pt x="19" y="78"/>
                  </a:cubicBezTo>
                  <a:cubicBezTo>
                    <a:pt x="19" y="77"/>
                    <a:pt x="20" y="77"/>
                    <a:pt x="20" y="77"/>
                  </a:cubicBezTo>
                  <a:cubicBezTo>
                    <a:pt x="21" y="76"/>
                    <a:pt x="20" y="75"/>
                    <a:pt x="21" y="75"/>
                  </a:cubicBezTo>
                  <a:cubicBezTo>
                    <a:pt x="21" y="75"/>
                    <a:pt x="23" y="75"/>
                    <a:pt x="23" y="75"/>
                  </a:cubicBezTo>
                  <a:cubicBezTo>
                    <a:pt x="23" y="76"/>
                    <a:pt x="21" y="76"/>
                    <a:pt x="22" y="77"/>
                  </a:cubicBezTo>
                  <a:cubicBezTo>
                    <a:pt x="22" y="77"/>
                    <a:pt x="23" y="77"/>
                    <a:pt x="23" y="77"/>
                  </a:cubicBezTo>
                  <a:cubicBezTo>
                    <a:pt x="23" y="78"/>
                    <a:pt x="22" y="78"/>
                    <a:pt x="22" y="78"/>
                  </a:cubicBezTo>
                  <a:cubicBezTo>
                    <a:pt x="21" y="78"/>
                    <a:pt x="23" y="78"/>
                    <a:pt x="23" y="78"/>
                  </a:cubicBezTo>
                  <a:cubicBezTo>
                    <a:pt x="23" y="79"/>
                    <a:pt x="22" y="79"/>
                    <a:pt x="22" y="80"/>
                  </a:cubicBezTo>
                  <a:cubicBezTo>
                    <a:pt x="21" y="80"/>
                    <a:pt x="23" y="81"/>
                    <a:pt x="24" y="82"/>
                  </a:cubicBezTo>
                  <a:cubicBezTo>
                    <a:pt x="25" y="83"/>
                    <a:pt x="23" y="85"/>
                    <a:pt x="22" y="87"/>
                  </a:cubicBezTo>
                  <a:cubicBezTo>
                    <a:pt x="22" y="88"/>
                    <a:pt x="23" y="89"/>
                    <a:pt x="24" y="90"/>
                  </a:cubicBezTo>
                  <a:cubicBezTo>
                    <a:pt x="24" y="92"/>
                    <a:pt x="24" y="93"/>
                    <a:pt x="24" y="95"/>
                  </a:cubicBezTo>
                  <a:cubicBezTo>
                    <a:pt x="24" y="97"/>
                    <a:pt x="23" y="100"/>
                    <a:pt x="23" y="101"/>
                  </a:cubicBezTo>
                  <a:cubicBezTo>
                    <a:pt x="23" y="101"/>
                    <a:pt x="24" y="99"/>
                    <a:pt x="24" y="99"/>
                  </a:cubicBezTo>
                  <a:cubicBezTo>
                    <a:pt x="25" y="100"/>
                    <a:pt x="26" y="106"/>
                    <a:pt x="26" y="107"/>
                  </a:cubicBezTo>
                  <a:cubicBezTo>
                    <a:pt x="27" y="109"/>
                    <a:pt x="29" y="112"/>
                    <a:pt x="30" y="115"/>
                  </a:cubicBezTo>
                  <a:cubicBezTo>
                    <a:pt x="31" y="118"/>
                    <a:pt x="31" y="121"/>
                    <a:pt x="32" y="124"/>
                  </a:cubicBezTo>
                  <a:cubicBezTo>
                    <a:pt x="34" y="128"/>
                    <a:pt x="37" y="131"/>
                    <a:pt x="39" y="134"/>
                  </a:cubicBezTo>
                  <a:cubicBezTo>
                    <a:pt x="40" y="137"/>
                    <a:pt x="40" y="140"/>
                    <a:pt x="41" y="143"/>
                  </a:cubicBezTo>
                  <a:cubicBezTo>
                    <a:pt x="43" y="146"/>
                    <a:pt x="45" y="149"/>
                    <a:pt x="48" y="146"/>
                  </a:cubicBezTo>
                  <a:cubicBezTo>
                    <a:pt x="50" y="145"/>
                    <a:pt x="50" y="144"/>
                    <a:pt x="50" y="143"/>
                  </a:cubicBezTo>
                  <a:cubicBezTo>
                    <a:pt x="50" y="141"/>
                    <a:pt x="52" y="140"/>
                    <a:pt x="53" y="139"/>
                  </a:cubicBezTo>
                  <a:cubicBezTo>
                    <a:pt x="54" y="138"/>
                    <a:pt x="56" y="138"/>
                    <a:pt x="57" y="137"/>
                  </a:cubicBezTo>
                  <a:cubicBezTo>
                    <a:pt x="58" y="136"/>
                    <a:pt x="57" y="133"/>
                    <a:pt x="57" y="132"/>
                  </a:cubicBezTo>
                  <a:cubicBezTo>
                    <a:pt x="56" y="128"/>
                    <a:pt x="61" y="125"/>
                    <a:pt x="60" y="122"/>
                  </a:cubicBezTo>
                  <a:cubicBezTo>
                    <a:pt x="59" y="119"/>
                    <a:pt x="58" y="116"/>
                    <a:pt x="58" y="113"/>
                  </a:cubicBezTo>
                  <a:cubicBezTo>
                    <a:pt x="58" y="109"/>
                    <a:pt x="62" y="108"/>
                    <a:pt x="65" y="107"/>
                  </a:cubicBezTo>
                  <a:cubicBezTo>
                    <a:pt x="66" y="106"/>
                    <a:pt x="69" y="106"/>
                    <a:pt x="69" y="105"/>
                  </a:cubicBezTo>
                  <a:cubicBezTo>
                    <a:pt x="70" y="103"/>
                    <a:pt x="71" y="102"/>
                    <a:pt x="72" y="101"/>
                  </a:cubicBezTo>
                  <a:cubicBezTo>
                    <a:pt x="75" y="98"/>
                    <a:pt x="78" y="95"/>
                    <a:pt x="81" y="93"/>
                  </a:cubicBezTo>
                  <a:cubicBezTo>
                    <a:pt x="82" y="92"/>
                    <a:pt x="83" y="90"/>
                    <a:pt x="84" y="89"/>
                  </a:cubicBezTo>
                  <a:cubicBezTo>
                    <a:pt x="85" y="88"/>
                    <a:pt x="87" y="88"/>
                    <a:pt x="88" y="87"/>
                  </a:cubicBezTo>
                  <a:cubicBezTo>
                    <a:pt x="89" y="86"/>
                    <a:pt x="90" y="85"/>
                    <a:pt x="91" y="84"/>
                  </a:cubicBezTo>
                  <a:cubicBezTo>
                    <a:pt x="92" y="83"/>
                    <a:pt x="90" y="82"/>
                    <a:pt x="90" y="81"/>
                  </a:cubicBezTo>
                  <a:cubicBezTo>
                    <a:pt x="91" y="79"/>
                    <a:pt x="94" y="79"/>
                    <a:pt x="95" y="78"/>
                  </a:cubicBezTo>
                  <a:cubicBezTo>
                    <a:pt x="96" y="78"/>
                    <a:pt x="98" y="75"/>
                    <a:pt x="98" y="74"/>
                  </a:cubicBezTo>
                  <a:cubicBezTo>
                    <a:pt x="98" y="76"/>
                    <a:pt x="96" y="76"/>
                    <a:pt x="97" y="78"/>
                  </a:cubicBezTo>
                  <a:cubicBezTo>
                    <a:pt x="99" y="79"/>
                    <a:pt x="100" y="76"/>
                    <a:pt x="100" y="76"/>
                  </a:cubicBezTo>
                  <a:cubicBezTo>
                    <a:pt x="101" y="77"/>
                    <a:pt x="100" y="78"/>
                    <a:pt x="101" y="78"/>
                  </a:cubicBezTo>
                  <a:cubicBezTo>
                    <a:pt x="102" y="75"/>
                    <a:pt x="101" y="72"/>
                    <a:pt x="99" y="69"/>
                  </a:cubicBezTo>
                  <a:cubicBezTo>
                    <a:pt x="98" y="67"/>
                    <a:pt x="96" y="65"/>
                    <a:pt x="97" y="62"/>
                  </a:cubicBezTo>
                  <a:cubicBezTo>
                    <a:pt x="98" y="59"/>
                    <a:pt x="103" y="61"/>
                    <a:pt x="100" y="58"/>
                  </a:cubicBezTo>
                  <a:cubicBezTo>
                    <a:pt x="99" y="57"/>
                    <a:pt x="97" y="56"/>
                    <a:pt x="98" y="54"/>
                  </a:cubicBezTo>
                  <a:cubicBezTo>
                    <a:pt x="99" y="53"/>
                    <a:pt x="100" y="54"/>
                    <a:pt x="102" y="55"/>
                  </a:cubicBezTo>
                  <a:cubicBezTo>
                    <a:pt x="103" y="56"/>
                    <a:pt x="104" y="55"/>
                    <a:pt x="104" y="57"/>
                  </a:cubicBezTo>
                  <a:cubicBezTo>
                    <a:pt x="104" y="58"/>
                    <a:pt x="104" y="59"/>
                    <a:pt x="106" y="60"/>
                  </a:cubicBezTo>
                  <a:cubicBezTo>
                    <a:pt x="107" y="60"/>
                    <a:pt x="109" y="60"/>
                    <a:pt x="110" y="60"/>
                  </a:cubicBezTo>
                  <a:cubicBezTo>
                    <a:pt x="111" y="60"/>
                    <a:pt x="113" y="61"/>
                    <a:pt x="114" y="60"/>
                  </a:cubicBezTo>
                  <a:cubicBezTo>
                    <a:pt x="119" y="59"/>
                    <a:pt x="115" y="65"/>
                    <a:pt x="113" y="66"/>
                  </a:cubicBezTo>
                  <a:cubicBezTo>
                    <a:pt x="110" y="66"/>
                    <a:pt x="112" y="70"/>
                    <a:pt x="112" y="71"/>
                  </a:cubicBezTo>
                  <a:cubicBezTo>
                    <a:pt x="113" y="71"/>
                    <a:pt x="115" y="67"/>
                    <a:pt x="115" y="68"/>
                  </a:cubicBezTo>
                  <a:cubicBezTo>
                    <a:pt x="115" y="71"/>
                    <a:pt x="117" y="74"/>
                    <a:pt x="117" y="7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7" name="Freeform 702"/>
            <p:cNvSpPr>
              <a:spLocks/>
            </p:cNvSpPr>
            <p:nvPr/>
          </p:nvSpPr>
          <p:spPr bwMode="auto">
            <a:xfrm>
              <a:off x="15926311" y="7669658"/>
              <a:ext cx="382165" cy="917438"/>
            </a:xfrm>
            <a:custGeom>
              <a:avLst/>
              <a:gdLst>
                <a:gd name="T0" fmla="*/ 37 w 41"/>
                <a:gd name="T1" fmla="*/ 37 h 98"/>
                <a:gd name="T2" fmla="*/ 34 w 41"/>
                <a:gd name="T3" fmla="*/ 35 h 98"/>
                <a:gd name="T4" fmla="*/ 31 w 41"/>
                <a:gd name="T5" fmla="*/ 29 h 98"/>
                <a:gd name="T6" fmla="*/ 32 w 41"/>
                <a:gd name="T7" fmla="*/ 25 h 98"/>
                <a:gd name="T8" fmla="*/ 25 w 41"/>
                <a:gd name="T9" fmla="*/ 22 h 98"/>
                <a:gd name="T10" fmla="*/ 30 w 41"/>
                <a:gd name="T11" fmla="*/ 10 h 98"/>
                <a:gd name="T12" fmla="*/ 28 w 41"/>
                <a:gd name="T13" fmla="*/ 6 h 98"/>
                <a:gd name="T14" fmla="*/ 23 w 41"/>
                <a:gd name="T15" fmla="*/ 2 h 98"/>
                <a:gd name="T16" fmla="*/ 22 w 41"/>
                <a:gd name="T17" fmla="*/ 9 h 98"/>
                <a:gd name="T18" fmla="*/ 18 w 41"/>
                <a:gd name="T19" fmla="*/ 9 h 98"/>
                <a:gd name="T20" fmla="*/ 13 w 41"/>
                <a:gd name="T21" fmla="*/ 15 h 98"/>
                <a:gd name="T22" fmla="*/ 11 w 41"/>
                <a:gd name="T23" fmla="*/ 21 h 98"/>
                <a:gd name="T24" fmla="*/ 6 w 41"/>
                <a:gd name="T25" fmla="*/ 25 h 98"/>
                <a:gd name="T26" fmla="*/ 2 w 41"/>
                <a:gd name="T27" fmla="*/ 35 h 98"/>
                <a:gd name="T28" fmla="*/ 0 w 41"/>
                <a:gd name="T29" fmla="*/ 40 h 98"/>
                <a:gd name="T30" fmla="*/ 4 w 41"/>
                <a:gd name="T31" fmla="*/ 44 h 98"/>
                <a:gd name="T32" fmla="*/ 7 w 41"/>
                <a:gd name="T33" fmla="*/ 52 h 98"/>
                <a:gd name="T34" fmla="*/ 11 w 41"/>
                <a:gd name="T35" fmla="*/ 58 h 98"/>
                <a:gd name="T36" fmla="*/ 11 w 41"/>
                <a:gd name="T37" fmla="*/ 64 h 98"/>
                <a:gd name="T38" fmla="*/ 12 w 41"/>
                <a:gd name="T39" fmla="*/ 66 h 98"/>
                <a:gd name="T40" fmla="*/ 14 w 41"/>
                <a:gd name="T41" fmla="*/ 66 h 98"/>
                <a:gd name="T42" fmla="*/ 17 w 41"/>
                <a:gd name="T43" fmla="*/ 65 h 98"/>
                <a:gd name="T44" fmla="*/ 22 w 41"/>
                <a:gd name="T45" fmla="*/ 64 h 98"/>
                <a:gd name="T46" fmla="*/ 25 w 41"/>
                <a:gd name="T47" fmla="*/ 72 h 98"/>
                <a:gd name="T48" fmla="*/ 29 w 41"/>
                <a:gd name="T49" fmla="*/ 80 h 98"/>
                <a:gd name="T50" fmla="*/ 30 w 41"/>
                <a:gd name="T51" fmla="*/ 85 h 98"/>
                <a:gd name="T52" fmla="*/ 29 w 41"/>
                <a:gd name="T53" fmla="*/ 88 h 98"/>
                <a:gd name="T54" fmla="*/ 29 w 41"/>
                <a:gd name="T55" fmla="*/ 98 h 98"/>
                <a:gd name="T56" fmla="*/ 34 w 41"/>
                <a:gd name="T57" fmla="*/ 85 h 98"/>
                <a:gd name="T58" fmla="*/ 28 w 41"/>
                <a:gd name="T59" fmla="*/ 71 h 98"/>
                <a:gd name="T60" fmla="*/ 30 w 41"/>
                <a:gd name="T61" fmla="*/ 65 h 98"/>
                <a:gd name="T62" fmla="*/ 26 w 41"/>
                <a:gd name="T63" fmla="*/ 49 h 98"/>
                <a:gd name="T64" fmla="*/ 34 w 41"/>
                <a:gd name="T65" fmla="*/ 44 h 98"/>
                <a:gd name="T66" fmla="*/ 41 w 41"/>
                <a:gd name="T67" fmla="*/ 38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1" h="98">
                  <a:moveTo>
                    <a:pt x="39" y="38"/>
                  </a:moveTo>
                  <a:cubicBezTo>
                    <a:pt x="38" y="38"/>
                    <a:pt x="37" y="39"/>
                    <a:pt x="37" y="37"/>
                  </a:cubicBezTo>
                  <a:cubicBezTo>
                    <a:pt x="37" y="37"/>
                    <a:pt x="37" y="36"/>
                    <a:pt x="37" y="36"/>
                  </a:cubicBezTo>
                  <a:cubicBezTo>
                    <a:pt x="37" y="35"/>
                    <a:pt x="34" y="35"/>
                    <a:pt x="34" y="35"/>
                  </a:cubicBezTo>
                  <a:cubicBezTo>
                    <a:pt x="33" y="34"/>
                    <a:pt x="34" y="32"/>
                    <a:pt x="34" y="31"/>
                  </a:cubicBezTo>
                  <a:cubicBezTo>
                    <a:pt x="35" y="29"/>
                    <a:pt x="32" y="30"/>
                    <a:pt x="31" y="29"/>
                  </a:cubicBezTo>
                  <a:cubicBezTo>
                    <a:pt x="31" y="28"/>
                    <a:pt x="30" y="28"/>
                    <a:pt x="30" y="27"/>
                  </a:cubicBezTo>
                  <a:cubicBezTo>
                    <a:pt x="30" y="26"/>
                    <a:pt x="32" y="25"/>
                    <a:pt x="32" y="25"/>
                  </a:cubicBezTo>
                  <a:cubicBezTo>
                    <a:pt x="31" y="23"/>
                    <a:pt x="25" y="26"/>
                    <a:pt x="24" y="25"/>
                  </a:cubicBezTo>
                  <a:cubicBezTo>
                    <a:pt x="24" y="25"/>
                    <a:pt x="25" y="23"/>
                    <a:pt x="25" y="22"/>
                  </a:cubicBezTo>
                  <a:cubicBezTo>
                    <a:pt x="24" y="21"/>
                    <a:pt x="27" y="19"/>
                    <a:pt x="27" y="18"/>
                  </a:cubicBezTo>
                  <a:cubicBezTo>
                    <a:pt x="29" y="15"/>
                    <a:pt x="31" y="13"/>
                    <a:pt x="30" y="10"/>
                  </a:cubicBezTo>
                  <a:cubicBezTo>
                    <a:pt x="30" y="9"/>
                    <a:pt x="31" y="8"/>
                    <a:pt x="31" y="7"/>
                  </a:cubicBezTo>
                  <a:cubicBezTo>
                    <a:pt x="31" y="5"/>
                    <a:pt x="29" y="7"/>
                    <a:pt x="28" y="6"/>
                  </a:cubicBezTo>
                  <a:cubicBezTo>
                    <a:pt x="28" y="4"/>
                    <a:pt x="27" y="3"/>
                    <a:pt x="27" y="2"/>
                  </a:cubicBezTo>
                  <a:cubicBezTo>
                    <a:pt x="25" y="0"/>
                    <a:pt x="25" y="3"/>
                    <a:pt x="23" y="2"/>
                  </a:cubicBezTo>
                  <a:cubicBezTo>
                    <a:pt x="24" y="4"/>
                    <a:pt x="22" y="4"/>
                    <a:pt x="22" y="5"/>
                  </a:cubicBezTo>
                  <a:cubicBezTo>
                    <a:pt x="22" y="5"/>
                    <a:pt x="22" y="9"/>
                    <a:pt x="22" y="9"/>
                  </a:cubicBezTo>
                  <a:cubicBezTo>
                    <a:pt x="21" y="9"/>
                    <a:pt x="21" y="7"/>
                    <a:pt x="21" y="7"/>
                  </a:cubicBezTo>
                  <a:cubicBezTo>
                    <a:pt x="19" y="7"/>
                    <a:pt x="18" y="8"/>
                    <a:pt x="18" y="9"/>
                  </a:cubicBezTo>
                  <a:cubicBezTo>
                    <a:pt x="17" y="10"/>
                    <a:pt x="15" y="10"/>
                    <a:pt x="14" y="11"/>
                  </a:cubicBezTo>
                  <a:cubicBezTo>
                    <a:pt x="13" y="12"/>
                    <a:pt x="14" y="14"/>
                    <a:pt x="13" y="15"/>
                  </a:cubicBezTo>
                  <a:cubicBezTo>
                    <a:pt x="13" y="16"/>
                    <a:pt x="12" y="17"/>
                    <a:pt x="11" y="18"/>
                  </a:cubicBezTo>
                  <a:cubicBezTo>
                    <a:pt x="11" y="19"/>
                    <a:pt x="11" y="20"/>
                    <a:pt x="11" y="21"/>
                  </a:cubicBezTo>
                  <a:cubicBezTo>
                    <a:pt x="11" y="23"/>
                    <a:pt x="10" y="25"/>
                    <a:pt x="9" y="25"/>
                  </a:cubicBezTo>
                  <a:cubicBezTo>
                    <a:pt x="8" y="25"/>
                    <a:pt x="7" y="25"/>
                    <a:pt x="6" y="25"/>
                  </a:cubicBezTo>
                  <a:cubicBezTo>
                    <a:pt x="5" y="27"/>
                    <a:pt x="6" y="35"/>
                    <a:pt x="4" y="35"/>
                  </a:cubicBezTo>
                  <a:cubicBezTo>
                    <a:pt x="4" y="35"/>
                    <a:pt x="2" y="35"/>
                    <a:pt x="2" y="35"/>
                  </a:cubicBezTo>
                  <a:cubicBezTo>
                    <a:pt x="2" y="36"/>
                    <a:pt x="2" y="37"/>
                    <a:pt x="2" y="37"/>
                  </a:cubicBezTo>
                  <a:cubicBezTo>
                    <a:pt x="2" y="38"/>
                    <a:pt x="1" y="39"/>
                    <a:pt x="0" y="40"/>
                  </a:cubicBezTo>
                  <a:cubicBezTo>
                    <a:pt x="0" y="41"/>
                    <a:pt x="4" y="46"/>
                    <a:pt x="5" y="47"/>
                  </a:cubicBezTo>
                  <a:cubicBezTo>
                    <a:pt x="5" y="47"/>
                    <a:pt x="4" y="44"/>
                    <a:pt x="4" y="44"/>
                  </a:cubicBezTo>
                  <a:cubicBezTo>
                    <a:pt x="4" y="44"/>
                    <a:pt x="7" y="48"/>
                    <a:pt x="7" y="48"/>
                  </a:cubicBezTo>
                  <a:cubicBezTo>
                    <a:pt x="8" y="50"/>
                    <a:pt x="6" y="50"/>
                    <a:pt x="7" y="52"/>
                  </a:cubicBezTo>
                  <a:cubicBezTo>
                    <a:pt x="6" y="51"/>
                    <a:pt x="8" y="51"/>
                    <a:pt x="9" y="52"/>
                  </a:cubicBezTo>
                  <a:cubicBezTo>
                    <a:pt x="10" y="54"/>
                    <a:pt x="11" y="56"/>
                    <a:pt x="11" y="58"/>
                  </a:cubicBezTo>
                  <a:cubicBezTo>
                    <a:pt x="11" y="58"/>
                    <a:pt x="10" y="67"/>
                    <a:pt x="10" y="67"/>
                  </a:cubicBezTo>
                  <a:cubicBezTo>
                    <a:pt x="11" y="67"/>
                    <a:pt x="11" y="64"/>
                    <a:pt x="11" y="64"/>
                  </a:cubicBezTo>
                  <a:cubicBezTo>
                    <a:pt x="11" y="64"/>
                    <a:pt x="11" y="67"/>
                    <a:pt x="11" y="67"/>
                  </a:cubicBezTo>
                  <a:cubicBezTo>
                    <a:pt x="11" y="67"/>
                    <a:pt x="12" y="66"/>
                    <a:pt x="12" y="66"/>
                  </a:cubicBezTo>
                  <a:cubicBezTo>
                    <a:pt x="12" y="66"/>
                    <a:pt x="12" y="68"/>
                    <a:pt x="12" y="68"/>
                  </a:cubicBezTo>
                  <a:cubicBezTo>
                    <a:pt x="13" y="68"/>
                    <a:pt x="13" y="66"/>
                    <a:pt x="14" y="66"/>
                  </a:cubicBezTo>
                  <a:cubicBezTo>
                    <a:pt x="14" y="66"/>
                    <a:pt x="14" y="67"/>
                    <a:pt x="14" y="67"/>
                  </a:cubicBezTo>
                  <a:cubicBezTo>
                    <a:pt x="14" y="67"/>
                    <a:pt x="17" y="66"/>
                    <a:pt x="17" y="65"/>
                  </a:cubicBezTo>
                  <a:cubicBezTo>
                    <a:pt x="18" y="65"/>
                    <a:pt x="23" y="62"/>
                    <a:pt x="21" y="61"/>
                  </a:cubicBezTo>
                  <a:cubicBezTo>
                    <a:pt x="22" y="61"/>
                    <a:pt x="21" y="63"/>
                    <a:pt x="22" y="64"/>
                  </a:cubicBezTo>
                  <a:cubicBezTo>
                    <a:pt x="23" y="64"/>
                    <a:pt x="24" y="64"/>
                    <a:pt x="24" y="65"/>
                  </a:cubicBezTo>
                  <a:cubicBezTo>
                    <a:pt x="25" y="67"/>
                    <a:pt x="25" y="70"/>
                    <a:pt x="25" y="72"/>
                  </a:cubicBezTo>
                  <a:cubicBezTo>
                    <a:pt x="26" y="75"/>
                    <a:pt x="26" y="77"/>
                    <a:pt x="28" y="79"/>
                  </a:cubicBezTo>
                  <a:cubicBezTo>
                    <a:pt x="28" y="79"/>
                    <a:pt x="29" y="80"/>
                    <a:pt x="29" y="80"/>
                  </a:cubicBezTo>
                  <a:cubicBezTo>
                    <a:pt x="29" y="82"/>
                    <a:pt x="30" y="82"/>
                    <a:pt x="30" y="82"/>
                  </a:cubicBezTo>
                  <a:cubicBezTo>
                    <a:pt x="31" y="83"/>
                    <a:pt x="29" y="85"/>
                    <a:pt x="30" y="85"/>
                  </a:cubicBezTo>
                  <a:cubicBezTo>
                    <a:pt x="30" y="85"/>
                    <a:pt x="30" y="85"/>
                    <a:pt x="31" y="85"/>
                  </a:cubicBezTo>
                  <a:cubicBezTo>
                    <a:pt x="31" y="86"/>
                    <a:pt x="29" y="87"/>
                    <a:pt x="29" y="88"/>
                  </a:cubicBezTo>
                  <a:cubicBezTo>
                    <a:pt x="29" y="90"/>
                    <a:pt x="30" y="88"/>
                    <a:pt x="31" y="89"/>
                  </a:cubicBezTo>
                  <a:cubicBezTo>
                    <a:pt x="31" y="89"/>
                    <a:pt x="29" y="97"/>
                    <a:pt x="29" y="98"/>
                  </a:cubicBezTo>
                  <a:cubicBezTo>
                    <a:pt x="31" y="96"/>
                    <a:pt x="32" y="92"/>
                    <a:pt x="33" y="90"/>
                  </a:cubicBezTo>
                  <a:cubicBezTo>
                    <a:pt x="34" y="88"/>
                    <a:pt x="35" y="87"/>
                    <a:pt x="34" y="85"/>
                  </a:cubicBezTo>
                  <a:cubicBezTo>
                    <a:pt x="33" y="83"/>
                    <a:pt x="33" y="82"/>
                    <a:pt x="33" y="80"/>
                  </a:cubicBezTo>
                  <a:cubicBezTo>
                    <a:pt x="32" y="78"/>
                    <a:pt x="27" y="74"/>
                    <a:pt x="28" y="71"/>
                  </a:cubicBezTo>
                  <a:cubicBezTo>
                    <a:pt x="28" y="71"/>
                    <a:pt x="30" y="70"/>
                    <a:pt x="30" y="69"/>
                  </a:cubicBezTo>
                  <a:cubicBezTo>
                    <a:pt x="29" y="67"/>
                    <a:pt x="30" y="67"/>
                    <a:pt x="30" y="65"/>
                  </a:cubicBezTo>
                  <a:cubicBezTo>
                    <a:pt x="31" y="62"/>
                    <a:pt x="27" y="60"/>
                    <a:pt x="26" y="58"/>
                  </a:cubicBezTo>
                  <a:cubicBezTo>
                    <a:pt x="23" y="56"/>
                    <a:pt x="25" y="52"/>
                    <a:pt x="26" y="49"/>
                  </a:cubicBezTo>
                  <a:cubicBezTo>
                    <a:pt x="26" y="47"/>
                    <a:pt x="27" y="47"/>
                    <a:pt x="29" y="47"/>
                  </a:cubicBezTo>
                  <a:cubicBezTo>
                    <a:pt x="31" y="47"/>
                    <a:pt x="33" y="45"/>
                    <a:pt x="34" y="44"/>
                  </a:cubicBezTo>
                  <a:cubicBezTo>
                    <a:pt x="36" y="43"/>
                    <a:pt x="37" y="44"/>
                    <a:pt x="39" y="42"/>
                  </a:cubicBezTo>
                  <a:cubicBezTo>
                    <a:pt x="40" y="40"/>
                    <a:pt x="41" y="39"/>
                    <a:pt x="41" y="38"/>
                  </a:cubicBezTo>
                  <a:cubicBezTo>
                    <a:pt x="41" y="38"/>
                    <a:pt x="40" y="38"/>
                    <a:pt x="39" y="3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8" name="Freeform 703"/>
            <p:cNvSpPr>
              <a:spLocks/>
            </p:cNvSpPr>
            <p:nvPr/>
          </p:nvSpPr>
          <p:spPr bwMode="auto">
            <a:xfrm>
              <a:off x="15747967" y="7781150"/>
              <a:ext cx="213379" cy="261215"/>
            </a:xfrm>
            <a:custGeom>
              <a:avLst/>
              <a:gdLst>
                <a:gd name="T0" fmla="*/ 21 w 23"/>
                <a:gd name="T1" fmla="*/ 26 h 28"/>
                <a:gd name="T2" fmla="*/ 20 w 23"/>
                <a:gd name="T3" fmla="*/ 17 h 28"/>
                <a:gd name="T4" fmla="*/ 18 w 23"/>
                <a:gd name="T5" fmla="*/ 16 h 28"/>
                <a:gd name="T6" fmla="*/ 16 w 23"/>
                <a:gd name="T7" fmla="*/ 18 h 28"/>
                <a:gd name="T8" fmla="*/ 17 w 23"/>
                <a:gd name="T9" fmla="*/ 13 h 28"/>
                <a:gd name="T10" fmla="*/ 18 w 23"/>
                <a:gd name="T11" fmla="*/ 7 h 28"/>
                <a:gd name="T12" fmla="*/ 14 w 23"/>
                <a:gd name="T13" fmla="*/ 7 h 28"/>
                <a:gd name="T14" fmla="*/ 10 w 23"/>
                <a:gd name="T15" fmla="*/ 7 h 28"/>
                <a:gd name="T16" fmla="*/ 8 w 23"/>
                <a:gd name="T17" fmla="*/ 4 h 28"/>
                <a:gd name="T18" fmla="*/ 6 w 23"/>
                <a:gd name="T19" fmla="*/ 2 h 28"/>
                <a:gd name="T20" fmla="*/ 2 w 23"/>
                <a:gd name="T21" fmla="*/ 1 h 28"/>
                <a:gd name="T22" fmla="*/ 4 w 23"/>
                <a:gd name="T23" fmla="*/ 5 h 28"/>
                <a:gd name="T24" fmla="*/ 1 w 23"/>
                <a:gd name="T25" fmla="*/ 9 h 28"/>
                <a:gd name="T26" fmla="*/ 3 w 23"/>
                <a:gd name="T27" fmla="*/ 16 h 28"/>
                <a:gd name="T28" fmla="*/ 5 w 23"/>
                <a:gd name="T29" fmla="*/ 25 h 28"/>
                <a:gd name="T30" fmla="*/ 6 w 23"/>
                <a:gd name="T31" fmla="*/ 22 h 28"/>
                <a:gd name="T32" fmla="*/ 7 w 23"/>
                <a:gd name="T33" fmla="*/ 24 h 28"/>
                <a:gd name="T34" fmla="*/ 7 w 23"/>
                <a:gd name="T35" fmla="*/ 23 h 28"/>
                <a:gd name="T36" fmla="*/ 8 w 23"/>
                <a:gd name="T37" fmla="*/ 21 h 28"/>
                <a:gd name="T38" fmla="*/ 13 w 23"/>
                <a:gd name="T39" fmla="*/ 22 h 28"/>
                <a:gd name="T40" fmla="*/ 11 w 23"/>
                <a:gd name="T41" fmla="*/ 16 h 28"/>
                <a:gd name="T42" fmla="*/ 13 w 23"/>
                <a:gd name="T43" fmla="*/ 19 h 28"/>
                <a:gd name="T44" fmla="*/ 17 w 23"/>
                <a:gd name="T45" fmla="*/ 20 h 28"/>
                <a:gd name="T46" fmla="*/ 18 w 23"/>
                <a:gd name="T47" fmla="*/ 22 h 28"/>
                <a:gd name="T48" fmla="*/ 19 w 23"/>
                <a:gd name="T49" fmla="*/ 28 h 28"/>
                <a:gd name="T50" fmla="*/ 21 w 23"/>
                <a:gd name="T51" fmla="*/ 26 h 28"/>
                <a:gd name="T52" fmla="*/ 21 w 23"/>
                <a:gd name="T53" fmla="*/ 26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3" h="28">
                  <a:moveTo>
                    <a:pt x="21" y="26"/>
                  </a:moveTo>
                  <a:cubicBezTo>
                    <a:pt x="22" y="24"/>
                    <a:pt x="20" y="19"/>
                    <a:pt x="20" y="17"/>
                  </a:cubicBezTo>
                  <a:cubicBezTo>
                    <a:pt x="20" y="17"/>
                    <a:pt x="19" y="13"/>
                    <a:pt x="18" y="16"/>
                  </a:cubicBezTo>
                  <a:cubicBezTo>
                    <a:pt x="18" y="16"/>
                    <a:pt x="17" y="17"/>
                    <a:pt x="16" y="18"/>
                  </a:cubicBezTo>
                  <a:cubicBezTo>
                    <a:pt x="16" y="17"/>
                    <a:pt x="14" y="13"/>
                    <a:pt x="17" y="13"/>
                  </a:cubicBezTo>
                  <a:cubicBezTo>
                    <a:pt x="19" y="12"/>
                    <a:pt x="23" y="6"/>
                    <a:pt x="18" y="7"/>
                  </a:cubicBezTo>
                  <a:cubicBezTo>
                    <a:pt x="17" y="8"/>
                    <a:pt x="15" y="7"/>
                    <a:pt x="14" y="7"/>
                  </a:cubicBezTo>
                  <a:cubicBezTo>
                    <a:pt x="13" y="7"/>
                    <a:pt x="11" y="7"/>
                    <a:pt x="10" y="7"/>
                  </a:cubicBezTo>
                  <a:cubicBezTo>
                    <a:pt x="8" y="6"/>
                    <a:pt x="8" y="5"/>
                    <a:pt x="8" y="4"/>
                  </a:cubicBezTo>
                  <a:cubicBezTo>
                    <a:pt x="8" y="2"/>
                    <a:pt x="7" y="3"/>
                    <a:pt x="6" y="2"/>
                  </a:cubicBezTo>
                  <a:cubicBezTo>
                    <a:pt x="4" y="1"/>
                    <a:pt x="3" y="0"/>
                    <a:pt x="2" y="1"/>
                  </a:cubicBezTo>
                  <a:cubicBezTo>
                    <a:pt x="1" y="3"/>
                    <a:pt x="3" y="4"/>
                    <a:pt x="4" y="5"/>
                  </a:cubicBezTo>
                  <a:cubicBezTo>
                    <a:pt x="7" y="8"/>
                    <a:pt x="2" y="6"/>
                    <a:pt x="1" y="9"/>
                  </a:cubicBezTo>
                  <a:cubicBezTo>
                    <a:pt x="0" y="12"/>
                    <a:pt x="2" y="14"/>
                    <a:pt x="3" y="16"/>
                  </a:cubicBezTo>
                  <a:cubicBezTo>
                    <a:pt x="5" y="19"/>
                    <a:pt x="6" y="22"/>
                    <a:pt x="5" y="25"/>
                  </a:cubicBezTo>
                  <a:cubicBezTo>
                    <a:pt x="6" y="26"/>
                    <a:pt x="6" y="23"/>
                    <a:pt x="6" y="22"/>
                  </a:cubicBezTo>
                  <a:cubicBezTo>
                    <a:pt x="6" y="23"/>
                    <a:pt x="6" y="24"/>
                    <a:pt x="7" y="24"/>
                  </a:cubicBezTo>
                  <a:cubicBezTo>
                    <a:pt x="7" y="24"/>
                    <a:pt x="7" y="23"/>
                    <a:pt x="7" y="23"/>
                  </a:cubicBezTo>
                  <a:cubicBezTo>
                    <a:pt x="8" y="26"/>
                    <a:pt x="8" y="23"/>
                    <a:pt x="8" y="21"/>
                  </a:cubicBezTo>
                  <a:cubicBezTo>
                    <a:pt x="8" y="22"/>
                    <a:pt x="12" y="25"/>
                    <a:pt x="13" y="22"/>
                  </a:cubicBezTo>
                  <a:cubicBezTo>
                    <a:pt x="13" y="21"/>
                    <a:pt x="12" y="16"/>
                    <a:pt x="11" y="16"/>
                  </a:cubicBezTo>
                  <a:cubicBezTo>
                    <a:pt x="12" y="16"/>
                    <a:pt x="13" y="18"/>
                    <a:pt x="13" y="19"/>
                  </a:cubicBezTo>
                  <a:cubicBezTo>
                    <a:pt x="14" y="20"/>
                    <a:pt x="17" y="18"/>
                    <a:pt x="17" y="20"/>
                  </a:cubicBezTo>
                  <a:cubicBezTo>
                    <a:pt x="17" y="21"/>
                    <a:pt x="18" y="20"/>
                    <a:pt x="18" y="22"/>
                  </a:cubicBezTo>
                  <a:cubicBezTo>
                    <a:pt x="18" y="24"/>
                    <a:pt x="18" y="26"/>
                    <a:pt x="19" y="28"/>
                  </a:cubicBezTo>
                  <a:cubicBezTo>
                    <a:pt x="20" y="27"/>
                    <a:pt x="20" y="27"/>
                    <a:pt x="21" y="26"/>
                  </a:cubicBezTo>
                  <a:cubicBezTo>
                    <a:pt x="22" y="25"/>
                    <a:pt x="20" y="27"/>
                    <a:pt x="21" y="2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09" name="Freeform 704"/>
            <p:cNvSpPr>
              <a:spLocks/>
            </p:cNvSpPr>
            <p:nvPr/>
          </p:nvSpPr>
          <p:spPr bwMode="auto">
            <a:xfrm>
              <a:off x="16149241" y="8071036"/>
              <a:ext cx="391721" cy="719934"/>
            </a:xfrm>
            <a:custGeom>
              <a:avLst/>
              <a:gdLst>
                <a:gd name="T0" fmla="*/ 40 w 42"/>
                <a:gd name="T1" fmla="*/ 30 h 77"/>
                <a:gd name="T2" fmla="*/ 41 w 42"/>
                <a:gd name="T3" fmla="*/ 27 h 77"/>
                <a:gd name="T4" fmla="*/ 39 w 42"/>
                <a:gd name="T5" fmla="*/ 24 h 77"/>
                <a:gd name="T6" fmla="*/ 36 w 42"/>
                <a:gd name="T7" fmla="*/ 20 h 77"/>
                <a:gd name="T8" fmla="*/ 35 w 42"/>
                <a:gd name="T9" fmla="*/ 15 h 77"/>
                <a:gd name="T10" fmla="*/ 30 w 42"/>
                <a:gd name="T11" fmla="*/ 12 h 77"/>
                <a:gd name="T12" fmla="*/ 25 w 42"/>
                <a:gd name="T13" fmla="*/ 14 h 77"/>
                <a:gd name="T14" fmla="*/ 21 w 42"/>
                <a:gd name="T15" fmla="*/ 14 h 77"/>
                <a:gd name="T16" fmla="*/ 17 w 42"/>
                <a:gd name="T17" fmla="*/ 16 h 77"/>
                <a:gd name="T18" fmla="*/ 19 w 42"/>
                <a:gd name="T19" fmla="*/ 12 h 77"/>
                <a:gd name="T20" fmla="*/ 19 w 42"/>
                <a:gd name="T21" fmla="*/ 9 h 77"/>
                <a:gd name="T22" fmla="*/ 18 w 42"/>
                <a:gd name="T23" fmla="*/ 5 h 77"/>
                <a:gd name="T24" fmla="*/ 15 w 42"/>
                <a:gd name="T25" fmla="*/ 4 h 77"/>
                <a:gd name="T26" fmla="*/ 9 w 42"/>
                <a:gd name="T27" fmla="*/ 1 h 77"/>
                <a:gd name="T28" fmla="*/ 4 w 42"/>
                <a:gd name="T29" fmla="*/ 4 h 77"/>
                <a:gd name="T30" fmla="*/ 1 w 42"/>
                <a:gd name="T31" fmla="*/ 8 h 77"/>
                <a:gd name="T32" fmla="*/ 0 w 42"/>
                <a:gd name="T33" fmla="*/ 13 h 77"/>
                <a:gd name="T34" fmla="*/ 3 w 42"/>
                <a:gd name="T35" fmla="*/ 16 h 77"/>
                <a:gd name="T36" fmla="*/ 6 w 42"/>
                <a:gd name="T37" fmla="*/ 20 h 77"/>
                <a:gd name="T38" fmla="*/ 5 w 42"/>
                <a:gd name="T39" fmla="*/ 24 h 77"/>
                <a:gd name="T40" fmla="*/ 5 w 42"/>
                <a:gd name="T41" fmla="*/ 27 h 77"/>
                <a:gd name="T42" fmla="*/ 4 w 42"/>
                <a:gd name="T43" fmla="*/ 28 h 77"/>
                <a:gd name="T44" fmla="*/ 6 w 42"/>
                <a:gd name="T45" fmla="*/ 33 h 77"/>
                <a:gd name="T46" fmla="*/ 9 w 42"/>
                <a:gd name="T47" fmla="*/ 37 h 77"/>
                <a:gd name="T48" fmla="*/ 10 w 42"/>
                <a:gd name="T49" fmla="*/ 42 h 77"/>
                <a:gd name="T50" fmla="*/ 6 w 42"/>
                <a:gd name="T51" fmla="*/ 52 h 77"/>
                <a:gd name="T52" fmla="*/ 5 w 42"/>
                <a:gd name="T53" fmla="*/ 55 h 77"/>
                <a:gd name="T54" fmla="*/ 4 w 42"/>
                <a:gd name="T55" fmla="*/ 58 h 77"/>
                <a:gd name="T56" fmla="*/ 5 w 42"/>
                <a:gd name="T57" fmla="*/ 62 h 77"/>
                <a:gd name="T58" fmla="*/ 11 w 42"/>
                <a:gd name="T59" fmla="*/ 69 h 77"/>
                <a:gd name="T60" fmla="*/ 13 w 42"/>
                <a:gd name="T61" fmla="*/ 72 h 77"/>
                <a:gd name="T62" fmla="*/ 16 w 42"/>
                <a:gd name="T63" fmla="*/ 72 h 77"/>
                <a:gd name="T64" fmla="*/ 18 w 42"/>
                <a:gd name="T65" fmla="*/ 74 h 77"/>
                <a:gd name="T66" fmla="*/ 19 w 42"/>
                <a:gd name="T67" fmla="*/ 76 h 77"/>
                <a:gd name="T68" fmla="*/ 21 w 42"/>
                <a:gd name="T69" fmla="*/ 76 h 77"/>
                <a:gd name="T70" fmla="*/ 23 w 42"/>
                <a:gd name="T71" fmla="*/ 74 h 77"/>
                <a:gd name="T72" fmla="*/ 16 w 42"/>
                <a:gd name="T73" fmla="*/ 69 h 77"/>
                <a:gd name="T74" fmla="*/ 13 w 42"/>
                <a:gd name="T75" fmla="*/ 67 h 77"/>
                <a:gd name="T76" fmla="*/ 15 w 42"/>
                <a:gd name="T77" fmla="*/ 67 h 77"/>
                <a:gd name="T78" fmla="*/ 12 w 42"/>
                <a:gd name="T79" fmla="*/ 60 h 77"/>
                <a:gd name="T80" fmla="*/ 11 w 42"/>
                <a:gd name="T81" fmla="*/ 58 h 77"/>
                <a:gd name="T82" fmla="*/ 9 w 42"/>
                <a:gd name="T83" fmla="*/ 56 h 77"/>
                <a:gd name="T84" fmla="*/ 11 w 42"/>
                <a:gd name="T85" fmla="*/ 48 h 77"/>
                <a:gd name="T86" fmla="*/ 13 w 42"/>
                <a:gd name="T87" fmla="*/ 43 h 77"/>
                <a:gd name="T88" fmla="*/ 14 w 42"/>
                <a:gd name="T89" fmla="*/ 36 h 77"/>
                <a:gd name="T90" fmla="*/ 17 w 42"/>
                <a:gd name="T91" fmla="*/ 40 h 77"/>
                <a:gd name="T92" fmla="*/ 22 w 42"/>
                <a:gd name="T93" fmla="*/ 41 h 77"/>
                <a:gd name="T94" fmla="*/ 27 w 42"/>
                <a:gd name="T95" fmla="*/ 44 h 77"/>
                <a:gd name="T96" fmla="*/ 24 w 42"/>
                <a:gd name="T97" fmla="*/ 38 h 77"/>
                <a:gd name="T98" fmla="*/ 28 w 42"/>
                <a:gd name="T99" fmla="*/ 33 h 77"/>
                <a:gd name="T100" fmla="*/ 34 w 42"/>
                <a:gd name="T101" fmla="*/ 32 h 77"/>
                <a:gd name="T102" fmla="*/ 38 w 42"/>
                <a:gd name="T103" fmla="*/ 33 h 77"/>
                <a:gd name="T104" fmla="*/ 40 w 42"/>
                <a:gd name="T105" fmla="*/ 30 h 77"/>
                <a:gd name="T106" fmla="*/ 40 w 42"/>
                <a:gd name="T107" fmla="*/ 30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77">
                  <a:moveTo>
                    <a:pt x="40" y="30"/>
                  </a:moveTo>
                  <a:cubicBezTo>
                    <a:pt x="41" y="30"/>
                    <a:pt x="40" y="28"/>
                    <a:pt x="41" y="27"/>
                  </a:cubicBezTo>
                  <a:cubicBezTo>
                    <a:pt x="42" y="26"/>
                    <a:pt x="40" y="24"/>
                    <a:pt x="39" y="24"/>
                  </a:cubicBezTo>
                  <a:cubicBezTo>
                    <a:pt x="38" y="23"/>
                    <a:pt x="36" y="22"/>
                    <a:pt x="36" y="20"/>
                  </a:cubicBezTo>
                  <a:cubicBezTo>
                    <a:pt x="36" y="18"/>
                    <a:pt x="37" y="17"/>
                    <a:pt x="35" y="15"/>
                  </a:cubicBezTo>
                  <a:cubicBezTo>
                    <a:pt x="34" y="14"/>
                    <a:pt x="32" y="12"/>
                    <a:pt x="30" y="12"/>
                  </a:cubicBezTo>
                  <a:cubicBezTo>
                    <a:pt x="28" y="12"/>
                    <a:pt x="27" y="14"/>
                    <a:pt x="25" y="14"/>
                  </a:cubicBezTo>
                  <a:cubicBezTo>
                    <a:pt x="23" y="13"/>
                    <a:pt x="23" y="13"/>
                    <a:pt x="21" y="14"/>
                  </a:cubicBezTo>
                  <a:cubicBezTo>
                    <a:pt x="21" y="14"/>
                    <a:pt x="18" y="17"/>
                    <a:pt x="17" y="16"/>
                  </a:cubicBezTo>
                  <a:cubicBezTo>
                    <a:pt x="17" y="15"/>
                    <a:pt x="20" y="13"/>
                    <a:pt x="19" y="12"/>
                  </a:cubicBezTo>
                  <a:cubicBezTo>
                    <a:pt x="17" y="11"/>
                    <a:pt x="19" y="10"/>
                    <a:pt x="19" y="9"/>
                  </a:cubicBezTo>
                  <a:cubicBezTo>
                    <a:pt x="19" y="8"/>
                    <a:pt x="19" y="5"/>
                    <a:pt x="18" y="5"/>
                  </a:cubicBezTo>
                  <a:cubicBezTo>
                    <a:pt x="16" y="6"/>
                    <a:pt x="14" y="6"/>
                    <a:pt x="15" y="4"/>
                  </a:cubicBezTo>
                  <a:cubicBezTo>
                    <a:pt x="16" y="0"/>
                    <a:pt x="11" y="0"/>
                    <a:pt x="9" y="1"/>
                  </a:cubicBezTo>
                  <a:cubicBezTo>
                    <a:pt x="8" y="3"/>
                    <a:pt x="6" y="4"/>
                    <a:pt x="4" y="4"/>
                  </a:cubicBezTo>
                  <a:cubicBezTo>
                    <a:pt x="2" y="4"/>
                    <a:pt x="1" y="7"/>
                    <a:pt x="1" y="8"/>
                  </a:cubicBezTo>
                  <a:cubicBezTo>
                    <a:pt x="1" y="10"/>
                    <a:pt x="0" y="11"/>
                    <a:pt x="0" y="13"/>
                  </a:cubicBezTo>
                  <a:cubicBezTo>
                    <a:pt x="0" y="15"/>
                    <a:pt x="1" y="15"/>
                    <a:pt x="3" y="16"/>
                  </a:cubicBezTo>
                  <a:cubicBezTo>
                    <a:pt x="4" y="18"/>
                    <a:pt x="5" y="19"/>
                    <a:pt x="6" y="20"/>
                  </a:cubicBezTo>
                  <a:cubicBezTo>
                    <a:pt x="7" y="22"/>
                    <a:pt x="5" y="23"/>
                    <a:pt x="5" y="24"/>
                  </a:cubicBezTo>
                  <a:cubicBezTo>
                    <a:pt x="5" y="25"/>
                    <a:pt x="6" y="26"/>
                    <a:pt x="5" y="27"/>
                  </a:cubicBezTo>
                  <a:cubicBezTo>
                    <a:pt x="5" y="27"/>
                    <a:pt x="4" y="27"/>
                    <a:pt x="4" y="28"/>
                  </a:cubicBezTo>
                  <a:cubicBezTo>
                    <a:pt x="3" y="29"/>
                    <a:pt x="5" y="32"/>
                    <a:pt x="6" y="33"/>
                  </a:cubicBezTo>
                  <a:cubicBezTo>
                    <a:pt x="7" y="34"/>
                    <a:pt x="8" y="35"/>
                    <a:pt x="9" y="37"/>
                  </a:cubicBezTo>
                  <a:cubicBezTo>
                    <a:pt x="9" y="39"/>
                    <a:pt x="9" y="40"/>
                    <a:pt x="10" y="42"/>
                  </a:cubicBezTo>
                  <a:cubicBezTo>
                    <a:pt x="11" y="46"/>
                    <a:pt x="8" y="49"/>
                    <a:pt x="6" y="52"/>
                  </a:cubicBezTo>
                  <a:cubicBezTo>
                    <a:pt x="6" y="53"/>
                    <a:pt x="5" y="54"/>
                    <a:pt x="5" y="55"/>
                  </a:cubicBezTo>
                  <a:cubicBezTo>
                    <a:pt x="4" y="56"/>
                    <a:pt x="4" y="57"/>
                    <a:pt x="4" y="58"/>
                  </a:cubicBezTo>
                  <a:cubicBezTo>
                    <a:pt x="4" y="59"/>
                    <a:pt x="3" y="62"/>
                    <a:pt x="5" y="62"/>
                  </a:cubicBezTo>
                  <a:cubicBezTo>
                    <a:pt x="8" y="64"/>
                    <a:pt x="9" y="67"/>
                    <a:pt x="11" y="69"/>
                  </a:cubicBezTo>
                  <a:cubicBezTo>
                    <a:pt x="12" y="70"/>
                    <a:pt x="12" y="71"/>
                    <a:pt x="13" y="72"/>
                  </a:cubicBezTo>
                  <a:cubicBezTo>
                    <a:pt x="14" y="72"/>
                    <a:pt x="15" y="72"/>
                    <a:pt x="16" y="72"/>
                  </a:cubicBezTo>
                  <a:cubicBezTo>
                    <a:pt x="17" y="73"/>
                    <a:pt x="18" y="73"/>
                    <a:pt x="18" y="74"/>
                  </a:cubicBezTo>
                  <a:cubicBezTo>
                    <a:pt x="18" y="75"/>
                    <a:pt x="18" y="76"/>
                    <a:pt x="19" y="76"/>
                  </a:cubicBezTo>
                  <a:cubicBezTo>
                    <a:pt x="19" y="77"/>
                    <a:pt x="20" y="76"/>
                    <a:pt x="21" y="76"/>
                  </a:cubicBezTo>
                  <a:cubicBezTo>
                    <a:pt x="22" y="76"/>
                    <a:pt x="23" y="74"/>
                    <a:pt x="23" y="74"/>
                  </a:cubicBezTo>
                  <a:cubicBezTo>
                    <a:pt x="21" y="71"/>
                    <a:pt x="20" y="70"/>
                    <a:pt x="16" y="69"/>
                  </a:cubicBezTo>
                  <a:cubicBezTo>
                    <a:pt x="15" y="69"/>
                    <a:pt x="14" y="68"/>
                    <a:pt x="13" y="67"/>
                  </a:cubicBezTo>
                  <a:cubicBezTo>
                    <a:pt x="13" y="65"/>
                    <a:pt x="14" y="67"/>
                    <a:pt x="15" y="67"/>
                  </a:cubicBezTo>
                  <a:cubicBezTo>
                    <a:pt x="14" y="67"/>
                    <a:pt x="12" y="61"/>
                    <a:pt x="12" y="60"/>
                  </a:cubicBezTo>
                  <a:cubicBezTo>
                    <a:pt x="12" y="59"/>
                    <a:pt x="12" y="59"/>
                    <a:pt x="11" y="58"/>
                  </a:cubicBezTo>
                  <a:cubicBezTo>
                    <a:pt x="10" y="58"/>
                    <a:pt x="9" y="57"/>
                    <a:pt x="9" y="56"/>
                  </a:cubicBezTo>
                  <a:cubicBezTo>
                    <a:pt x="8" y="53"/>
                    <a:pt x="10" y="50"/>
                    <a:pt x="11" y="48"/>
                  </a:cubicBezTo>
                  <a:cubicBezTo>
                    <a:pt x="11" y="46"/>
                    <a:pt x="13" y="44"/>
                    <a:pt x="13" y="43"/>
                  </a:cubicBezTo>
                  <a:cubicBezTo>
                    <a:pt x="13" y="41"/>
                    <a:pt x="12" y="37"/>
                    <a:pt x="14" y="36"/>
                  </a:cubicBezTo>
                  <a:cubicBezTo>
                    <a:pt x="17" y="36"/>
                    <a:pt x="17" y="37"/>
                    <a:pt x="17" y="40"/>
                  </a:cubicBezTo>
                  <a:cubicBezTo>
                    <a:pt x="16" y="42"/>
                    <a:pt x="20" y="41"/>
                    <a:pt x="22" y="41"/>
                  </a:cubicBezTo>
                  <a:cubicBezTo>
                    <a:pt x="23" y="41"/>
                    <a:pt x="26" y="43"/>
                    <a:pt x="27" y="44"/>
                  </a:cubicBezTo>
                  <a:cubicBezTo>
                    <a:pt x="27" y="42"/>
                    <a:pt x="25" y="41"/>
                    <a:pt x="24" y="38"/>
                  </a:cubicBezTo>
                  <a:cubicBezTo>
                    <a:pt x="24" y="36"/>
                    <a:pt x="26" y="35"/>
                    <a:pt x="28" y="33"/>
                  </a:cubicBezTo>
                  <a:cubicBezTo>
                    <a:pt x="29" y="32"/>
                    <a:pt x="32" y="32"/>
                    <a:pt x="34" y="32"/>
                  </a:cubicBezTo>
                  <a:cubicBezTo>
                    <a:pt x="36" y="32"/>
                    <a:pt x="37" y="32"/>
                    <a:pt x="38" y="33"/>
                  </a:cubicBezTo>
                  <a:cubicBezTo>
                    <a:pt x="40" y="33"/>
                    <a:pt x="39" y="32"/>
                    <a:pt x="40" y="30"/>
                  </a:cubicBezTo>
                  <a:cubicBezTo>
                    <a:pt x="41" y="30"/>
                    <a:pt x="40" y="31"/>
                    <a:pt x="40" y="3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0" name="Freeform 705"/>
            <p:cNvSpPr>
              <a:spLocks/>
            </p:cNvSpPr>
            <p:nvPr/>
          </p:nvSpPr>
          <p:spPr bwMode="auto">
            <a:xfrm>
              <a:off x="16362618" y="7921315"/>
              <a:ext cx="356688" cy="729492"/>
            </a:xfrm>
            <a:custGeom>
              <a:avLst/>
              <a:gdLst>
                <a:gd name="T0" fmla="*/ 37 w 38"/>
                <a:gd name="T1" fmla="*/ 55 h 78"/>
                <a:gd name="T2" fmla="*/ 36 w 38"/>
                <a:gd name="T3" fmla="*/ 49 h 78"/>
                <a:gd name="T4" fmla="*/ 32 w 38"/>
                <a:gd name="T5" fmla="*/ 41 h 78"/>
                <a:gd name="T6" fmla="*/ 28 w 38"/>
                <a:gd name="T7" fmla="*/ 37 h 78"/>
                <a:gd name="T8" fmla="*/ 22 w 38"/>
                <a:gd name="T9" fmla="*/ 31 h 78"/>
                <a:gd name="T10" fmla="*/ 18 w 38"/>
                <a:gd name="T11" fmla="*/ 26 h 78"/>
                <a:gd name="T12" fmla="*/ 19 w 38"/>
                <a:gd name="T13" fmla="*/ 20 h 78"/>
                <a:gd name="T14" fmla="*/ 23 w 38"/>
                <a:gd name="T15" fmla="*/ 15 h 78"/>
                <a:gd name="T16" fmla="*/ 29 w 38"/>
                <a:gd name="T17" fmla="*/ 11 h 78"/>
                <a:gd name="T18" fmla="*/ 23 w 38"/>
                <a:gd name="T19" fmla="*/ 7 h 78"/>
                <a:gd name="T20" fmla="*/ 24 w 38"/>
                <a:gd name="T21" fmla="*/ 4 h 78"/>
                <a:gd name="T22" fmla="*/ 19 w 38"/>
                <a:gd name="T23" fmla="*/ 3 h 78"/>
                <a:gd name="T24" fmla="*/ 14 w 38"/>
                <a:gd name="T25" fmla="*/ 3 h 78"/>
                <a:gd name="T26" fmla="*/ 11 w 38"/>
                <a:gd name="T27" fmla="*/ 5 h 78"/>
                <a:gd name="T28" fmla="*/ 8 w 38"/>
                <a:gd name="T29" fmla="*/ 5 h 78"/>
                <a:gd name="T30" fmla="*/ 5 w 38"/>
                <a:gd name="T31" fmla="*/ 5 h 78"/>
                <a:gd name="T32" fmla="*/ 3 w 38"/>
                <a:gd name="T33" fmla="*/ 5 h 78"/>
                <a:gd name="T34" fmla="*/ 0 w 38"/>
                <a:gd name="T35" fmla="*/ 6 h 78"/>
                <a:gd name="T36" fmla="*/ 4 w 38"/>
                <a:gd name="T37" fmla="*/ 9 h 78"/>
                <a:gd name="T38" fmla="*/ 5 w 38"/>
                <a:gd name="T39" fmla="*/ 13 h 78"/>
                <a:gd name="T40" fmla="*/ 9 w 38"/>
                <a:gd name="T41" fmla="*/ 14 h 78"/>
                <a:gd name="T42" fmla="*/ 12 w 38"/>
                <a:gd name="T43" fmla="*/ 17 h 78"/>
                <a:gd name="T44" fmla="*/ 13 w 38"/>
                <a:gd name="T45" fmla="*/ 21 h 78"/>
                <a:gd name="T46" fmla="*/ 10 w 38"/>
                <a:gd name="T47" fmla="*/ 22 h 78"/>
                <a:gd name="T48" fmla="*/ 14 w 38"/>
                <a:gd name="T49" fmla="*/ 25 h 78"/>
                <a:gd name="T50" fmla="*/ 19 w 38"/>
                <a:gd name="T51" fmla="*/ 31 h 78"/>
                <a:gd name="T52" fmla="*/ 23 w 38"/>
                <a:gd name="T53" fmla="*/ 35 h 78"/>
                <a:gd name="T54" fmla="*/ 26 w 38"/>
                <a:gd name="T55" fmla="*/ 39 h 78"/>
                <a:gd name="T56" fmla="*/ 28 w 38"/>
                <a:gd name="T57" fmla="*/ 43 h 78"/>
                <a:gd name="T58" fmla="*/ 27 w 38"/>
                <a:gd name="T59" fmla="*/ 48 h 78"/>
                <a:gd name="T60" fmla="*/ 28 w 38"/>
                <a:gd name="T61" fmla="*/ 52 h 78"/>
                <a:gd name="T62" fmla="*/ 28 w 38"/>
                <a:gd name="T63" fmla="*/ 57 h 78"/>
                <a:gd name="T64" fmla="*/ 23 w 38"/>
                <a:gd name="T65" fmla="*/ 60 h 78"/>
                <a:gd name="T66" fmla="*/ 20 w 38"/>
                <a:gd name="T67" fmla="*/ 62 h 78"/>
                <a:gd name="T68" fmla="*/ 20 w 38"/>
                <a:gd name="T69" fmla="*/ 65 h 78"/>
                <a:gd name="T70" fmla="*/ 18 w 38"/>
                <a:gd name="T71" fmla="*/ 66 h 78"/>
                <a:gd name="T72" fmla="*/ 14 w 38"/>
                <a:gd name="T73" fmla="*/ 67 h 78"/>
                <a:gd name="T74" fmla="*/ 15 w 38"/>
                <a:gd name="T75" fmla="*/ 70 h 78"/>
                <a:gd name="T76" fmla="*/ 14 w 38"/>
                <a:gd name="T77" fmla="*/ 74 h 78"/>
                <a:gd name="T78" fmla="*/ 14 w 38"/>
                <a:gd name="T79" fmla="*/ 77 h 78"/>
                <a:gd name="T80" fmla="*/ 18 w 38"/>
                <a:gd name="T81" fmla="*/ 75 h 78"/>
                <a:gd name="T82" fmla="*/ 19 w 38"/>
                <a:gd name="T83" fmla="*/ 71 h 78"/>
                <a:gd name="T84" fmla="*/ 22 w 38"/>
                <a:gd name="T85" fmla="*/ 72 h 78"/>
                <a:gd name="T86" fmla="*/ 21 w 38"/>
                <a:gd name="T87" fmla="*/ 70 h 78"/>
                <a:gd name="T88" fmla="*/ 23 w 38"/>
                <a:gd name="T89" fmla="*/ 71 h 78"/>
                <a:gd name="T90" fmla="*/ 24 w 38"/>
                <a:gd name="T91" fmla="*/ 67 h 78"/>
                <a:gd name="T92" fmla="*/ 26 w 38"/>
                <a:gd name="T93" fmla="*/ 68 h 78"/>
                <a:gd name="T94" fmla="*/ 30 w 38"/>
                <a:gd name="T95" fmla="*/ 66 h 78"/>
                <a:gd name="T96" fmla="*/ 36 w 38"/>
                <a:gd name="T97" fmla="*/ 61 h 78"/>
                <a:gd name="T98" fmla="*/ 36 w 38"/>
                <a:gd name="T99" fmla="*/ 57 h 78"/>
                <a:gd name="T100" fmla="*/ 37 w 38"/>
                <a:gd name="T101" fmla="*/ 55 h 78"/>
                <a:gd name="T102" fmla="*/ 37 w 38"/>
                <a:gd name="T103" fmla="*/ 55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8" h="78">
                  <a:moveTo>
                    <a:pt x="37" y="55"/>
                  </a:moveTo>
                  <a:cubicBezTo>
                    <a:pt x="36" y="54"/>
                    <a:pt x="36" y="52"/>
                    <a:pt x="36" y="49"/>
                  </a:cubicBezTo>
                  <a:cubicBezTo>
                    <a:pt x="35" y="46"/>
                    <a:pt x="34" y="44"/>
                    <a:pt x="32" y="41"/>
                  </a:cubicBezTo>
                  <a:cubicBezTo>
                    <a:pt x="31" y="39"/>
                    <a:pt x="30" y="38"/>
                    <a:pt x="28" y="37"/>
                  </a:cubicBezTo>
                  <a:cubicBezTo>
                    <a:pt x="26" y="35"/>
                    <a:pt x="23" y="34"/>
                    <a:pt x="22" y="31"/>
                  </a:cubicBezTo>
                  <a:cubicBezTo>
                    <a:pt x="22" y="29"/>
                    <a:pt x="20" y="28"/>
                    <a:pt x="18" y="26"/>
                  </a:cubicBezTo>
                  <a:cubicBezTo>
                    <a:pt x="17" y="25"/>
                    <a:pt x="18" y="21"/>
                    <a:pt x="19" y="20"/>
                  </a:cubicBezTo>
                  <a:cubicBezTo>
                    <a:pt x="21" y="19"/>
                    <a:pt x="23" y="17"/>
                    <a:pt x="23" y="15"/>
                  </a:cubicBezTo>
                  <a:cubicBezTo>
                    <a:pt x="24" y="14"/>
                    <a:pt x="28" y="12"/>
                    <a:pt x="29" y="11"/>
                  </a:cubicBezTo>
                  <a:cubicBezTo>
                    <a:pt x="27" y="10"/>
                    <a:pt x="25" y="9"/>
                    <a:pt x="23" y="7"/>
                  </a:cubicBezTo>
                  <a:cubicBezTo>
                    <a:pt x="21" y="6"/>
                    <a:pt x="24" y="6"/>
                    <a:pt x="24" y="4"/>
                  </a:cubicBezTo>
                  <a:cubicBezTo>
                    <a:pt x="24" y="4"/>
                    <a:pt x="19" y="3"/>
                    <a:pt x="19" y="3"/>
                  </a:cubicBezTo>
                  <a:cubicBezTo>
                    <a:pt x="17" y="2"/>
                    <a:pt x="15" y="0"/>
                    <a:pt x="14" y="3"/>
                  </a:cubicBezTo>
                  <a:cubicBezTo>
                    <a:pt x="13" y="4"/>
                    <a:pt x="12" y="4"/>
                    <a:pt x="11" y="5"/>
                  </a:cubicBezTo>
                  <a:cubicBezTo>
                    <a:pt x="9" y="8"/>
                    <a:pt x="9" y="4"/>
                    <a:pt x="8" y="5"/>
                  </a:cubicBezTo>
                  <a:cubicBezTo>
                    <a:pt x="6" y="6"/>
                    <a:pt x="6" y="5"/>
                    <a:pt x="5" y="5"/>
                  </a:cubicBezTo>
                  <a:cubicBezTo>
                    <a:pt x="4" y="6"/>
                    <a:pt x="3" y="6"/>
                    <a:pt x="3" y="5"/>
                  </a:cubicBezTo>
                  <a:cubicBezTo>
                    <a:pt x="3" y="4"/>
                    <a:pt x="1" y="6"/>
                    <a:pt x="0" y="6"/>
                  </a:cubicBezTo>
                  <a:cubicBezTo>
                    <a:pt x="0" y="7"/>
                    <a:pt x="3" y="9"/>
                    <a:pt x="4" y="9"/>
                  </a:cubicBezTo>
                  <a:cubicBezTo>
                    <a:pt x="5" y="11"/>
                    <a:pt x="4" y="12"/>
                    <a:pt x="5" y="13"/>
                  </a:cubicBezTo>
                  <a:cubicBezTo>
                    <a:pt x="5" y="15"/>
                    <a:pt x="8" y="15"/>
                    <a:pt x="9" y="14"/>
                  </a:cubicBezTo>
                  <a:cubicBezTo>
                    <a:pt x="11" y="13"/>
                    <a:pt x="12" y="16"/>
                    <a:pt x="12" y="17"/>
                  </a:cubicBezTo>
                  <a:cubicBezTo>
                    <a:pt x="13" y="19"/>
                    <a:pt x="15" y="19"/>
                    <a:pt x="13" y="21"/>
                  </a:cubicBezTo>
                  <a:cubicBezTo>
                    <a:pt x="11" y="22"/>
                    <a:pt x="10" y="19"/>
                    <a:pt x="10" y="22"/>
                  </a:cubicBezTo>
                  <a:cubicBezTo>
                    <a:pt x="10" y="24"/>
                    <a:pt x="13" y="24"/>
                    <a:pt x="14" y="25"/>
                  </a:cubicBezTo>
                  <a:cubicBezTo>
                    <a:pt x="16" y="27"/>
                    <a:pt x="17" y="29"/>
                    <a:pt x="19" y="31"/>
                  </a:cubicBezTo>
                  <a:cubicBezTo>
                    <a:pt x="20" y="33"/>
                    <a:pt x="22" y="33"/>
                    <a:pt x="23" y="35"/>
                  </a:cubicBezTo>
                  <a:cubicBezTo>
                    <a:pt x="24" y="37"/>
                    <a:pt x="24" y="38"/>
                    <a:pt x="26" y="39"/>
                  </a:cubicBezTo>
                  <a:cubicBezTo>
                    <a:pt x="27" y="40"/>
                    <a:pt x="26" y="42"/>
                    <a:pt x="28" y="43"/>
                  </a:cubicBezTo>
                  <a:cubicBezTo>
                    <a:pt x="29" y="44"/>
                    <a:pt x="28" y="47"/>
                    <a:pt x="27" y="48"/>
                  </a:cubicBezTo>
                  <a:cubicBezTo>
                    <a:pt x="26" y="49"/>
                    <a:pt x="27" y="51"/>
                    <a:pt x="28" y="52"/>
                  </a:cubicBezTo>
                  <a:cubicBezTo>
                    <a:pt x="28" y="54"/>
                    <a:pt x="28" y="55"/>
                    <a:pt x="28" y="57"/>
                  </a:cubicBezTo>
                  <a:cubicBezTo>
                    <a:pt x="26" y="59"/>
                    <a:pt x="26" y="59"/>
                    <a:pt x="23" y="60"/>
                  </a:cubicBezTo>
                  <a:cubicBezTo>
                    <a:pt x="21" y="60"/>
                    <a:pt x="24" y="63"/>
                    <a:pt x="20" y="62"/>
                  </a:cubicBezTo>
                  <a:cubicBezTo>
                    <a:pt x="18" y="62"/>
                    <a:pt x="20" y="64"/>
                    <a:pt x="20" y="65"/>
                  </a:cubicBezTo>
                  <a:cubicBezTo>
                    <a:pt x="21" y="67"/>
                    <a:pt x="19" y="66"/>
                    <a:pt x="18" y="66"/>
                  </a:cubicBezTo>
                  <a:cubicBezTo>
                    <a:pt x="16" y="66"/>
                    <a:pt x="15" y="66"/>
                    <a:pt x="14" y="67"/>
                  </a:cubicBezTo>
                  <a:cubicBezTo>
                    <a:pt x="11" y="69"/>
                    <a:pt x="13" y="69"/>
                    <a:pt x="15" y="70"/>
                  </a:cubicBezTo>
                  <a:cubicBezTo>
                    <a:pt x="16" y="70"/>
                    <a:pt x="14" y="73"/>
                    <a:pt x="14" y="74"/>
                  </a:cubicBezTo>
                  <a:cubicBezTo>
                    <a:pt x="13" y="74"/>
                    <a:pt x="13" y="78"/>
                    <a:pt x="14" y="77"/>
                  </a:cubicBezTo>
                  <a:cubicBezTo>
                    <a:pt x="16" y="76"/>
                    <a:pt x="17" y="75"/>
                    <a:pt x="18" y="75"/>
                  </a:cubicBezTo>
                  <a:cubicBezTo>
                    <a:pt x="22" y="74"/>
                    <a:pt x="20" y="73"/>
                    <a:pt x="19" y="71"/>
                  </a:cubicBezTo>
                  <a:cubicBezTo>
                    <a:pt x="20" y="71"/>
                    <a:pt x="21" y="73"/>
                    <a:pt x="22" y="72"/>
                  </a:cubicBezTo>
                  <a:cubicBezTo>
                    <a:pt x="23" y="71"/>
                    <a:pt x="21" y="70"/>
                    <a:pt x="21" y="70"/>
                  </a:cubicBezTo>
                  <a:cubicBezTo>
                    <a:pt x="21" y="69"/>
                    <a:pt x="23" y="71"/>
                    <a:pt x="23" y="71"/>
                  </a:cubicBezTo>
                  <a:cubicBezTo>
                    <a:pt x="22" y="71"/>
                    <a:pt x="23" y="67"/>
                    <a:pt x="24" y="67"/>
                  </a:cubicBezTo>
                  <a:cubicBezTo>
                    <a:pt x="24" y="66"/>
                    <a:pt x="26" y="68"/>
                    <a:pt x="26" y="68"/>
                  </a:cubicBezTo>
                  <a:cubicBezTo>
                    <a:pt x="28" y="68"/>
                    <a:pt x="29" y="67"/>
                    <a:pt x="30" y="66"/>
                  </a:cubicBezTo>
                  <a:cubicBezTo>
                    <a:pt x="31" y="65"/>
                    <a:pt x="36" y="63"/>
                    <a:pt x="36" y="61"/>
                  </a:cubicBezTo>
                  <a:cubicBezTo>
                    <a:pt x="36" y="60"/>
                    <a:pt x="35" y="59"/>
                    <a:pt x="36" y="57"/>
                  </a:cubicBezTo>
                  <a:cubicBezTo>
                    <a:pt x="36" y="56"/>
                    <a:pt x="38" y="57"/>
                    <a:pt x="37" y="55"/>
                  </a:cubicBezTo>
                  <a:cubicBezTo>
                    <a:pt x="36" y="54"/>
                    <a:pt x="38" y="56"/>
                    <a:pt x="37" y="5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1" name="Freeform 706"/>
            <p:cNvSpPr>
              <a:spLocks/>
            </p:cNvSpPr>
            <p:nvPr/>
          </p:nvSpPr>
          <p:spPr bwMode="auto">
            <a:xfrm>
              <a:off x="16279815" y="7978656"/>
              <a:ext cx="343950" cy="420492"/>
            </a:xfrm>
            <a:custGeom>
              <a:avLst/>
              <a:gdLst>
                <a:gd name="T0" fmla="*/ 37 w 37"/>
                <a:gd name="T1" fmla="*/ 38 h 45"/>
                <a:gd name="T2" fmla="*/ 35 w 37"/>
                <a:gd name="T3" fmla="*/ 35 h 45"/>
                <a:gd name="T4" fmla="*/ 33 w 37"/>
                <a:gd name="T5" fmla="*/ 32 h 45"/>
                <a:gd name="T6" fmla="*/ 30 w 37"/>
                <a:gd name="T7" fmla="*/ 28 h 45"/>
                <a:gd name="T8" fmla="*/ 26 w 37"/>
                <a:gd name="T9" fmla="*/ 22 h 45"/>
                <a:gd name="T10" fmla="*/ 22 w 37"/>
                <a:gd name="T11" fmla="*/ 18 h 45"/>
                <a:gd name="T12" fmla="*/ 19 w 37"/>
                <a:gd name="T13" fmla="*/ 15 h 45"/>
                <a:gd name="T14" fmla="*/ 22 w 37"/>
                <a:gd name="T15" fmla="*/ 14 h 45"/>
                <a:gd name="T16" fmla="*/ 21 w 37"/>
                <a:gd name="T17" fmla="*/ 10 h 45"/>
                <a:gd name="T18" fmla="*/ 14 w 37"/>
                <a:gd name="T19" fmla="*/ 8 h 45"/>
                <a:gd name="T20" fmla="*/ 13 w 37"/>
                <a:gd name="T21" fmla="*/ 4 h 45"/>
                <a:gd name="T22" fmla="*/ 9 w 37"/>
                <a:gd name="T23" fmla="*/ 0 h 45"/>
                <a:gd name="T24" fmla="*/ 7 w 37"/>
                <a:gd name="T25" fmla="*/ 0 h 45"/>
                <a:gd name="T26" fmla="*/ 8 w 37"/>
                <a:gd name="T27" fmla="*/ 4 h 45"/>
                <a:gd name="T28" fmla="*/ 8 w 37"/>
                <a:gd name="T29" fmla="*/ 7 h 45"/>
                <a:gd name="T30" fmla="*/ 4 w 37"/>
                <a:gd name="T31" fmla="*/ 5 h 45"/>
                <a:gd name="T32" fmla="*/ 0 w 37"/>
                <a:gd name="T33" fmla="*/ 10 h 45"/>
                <a:gd name="T34" fmla="*/ 4 w 37"/>
                <a:gd name="T35" fmla="*/ 15 h 45"/>
                <a:gd name="T36" fmla="*/ 4 w 37"/>
                <a:gd name="T37" fmla="*/ 22 h 45"/>
                <a:gd name="T38" fmla="*/ 3 w 37"/>
                <a:gd name="T39" fmla="*/ 26 h 45"/>
                <a:gd name="T40" fmla="*/ 7 w 37"/>
                <a:gd name="T41" fmla="*/ 25 h 45"/>
                <a:gd name="T42" fmla="*/ 10 w 37"/>
                <a:gd name="T43" fmla="*/ 23 h 45"/>
                <a:gd name="T44" fmla="*/ 15 w 37"/>
                <a:gd name="T45" fmla="*/ 22 h 45"/>
                <a:gd name="T46" fmla="*/ 23 w 37"/>
                <a:gd name="T47" fmla="*/ 28 h 45"/>
                <a:gd name="T48" fmla="*/ 27 w 37"/>
                <a:gd name="T49" fmla="*/ 36 h 45"/>
                <a:gd name="T50" fmla="*/ 27 w 37"/>
                <a:gd name="T51" fmla="*/ 39 h 45"/>
                <a:gd name="T52" fmla="*/ 25 w 37"/>
                <a:gd name="T53" fmla="*/ 43 h 45"/>
                <a:gd name="T54" fmla="*/ 29 w 37"/>
                <a:gd name="T55" fmla="*/ 43 h 45"/>
                <a:gd name="T56" fmla="*/ 32 w 37"/>
                <a:gd name="T57" fmla="*/ 42 h 45"/>
                <a:gd name="T58" fmla="*/ 35 w 37"/>
                <a:gd name="T59" fmla="*/ 42 h 45"/>
                <a:gd name="T60" fmla="*/ 37 w 37"/>
                <a:gd name="T61" fmla="*/ 3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7" h="45">
                  <a:moveTo>
                    <a:pt x="37" y="38"/>
                  </a:moveTo>
                  <a:cubicBezTo>
                    <a:pt x="37" y="37"/>
                    <a:pt x="36" y="37"/>
                    <a:pt x="35" y="35"/>
                  </a:cubicBezTo>
                  <a:cubicBezTo>
                    <a:pt x="35" y="33"/>
                    <a:pt x="34" y="34"/>
                    <a:pt x="33" y="32"/>
                  </a:cubicBezTo>
                  <a:cubicBezTo>
                    <a:pt x="32" y="30"/>
                    <a:pt x="32" y="29"/>
                    <a:pt x="30" y="28"/>
                  </a:cubicBezTo>
                  <a:cubicBezTo>
                    <a:pt x="28" y="26"/>
                    <a:pt x="27" y="24"/>
                    <a:pt x="26" y="22"/>
                  </a:cubicBezTo>
                  <a:cubicBezTo>
                    <a:pt x="25" y="21"/>
                    <a:pt x="23" y="19"/>
                    <a:pt x="22" y="18"/>
                  </a:cubicBezTo>
                  <a:cubicBezTo>
                    <a:pt x="20" y="17"/>
                    <a:pt x="19" y="18"/>
                    <a:pt x="19" y="15"/>
                  </a:cubicBezTo>
                  <a:cubicBezTo>
                    <a:pt x="19" y="14"/>
                    <a:pt x="21" y="16"/>
                    <a:pt x="22" y="14"/>
                  </a:cubicBezTo>
                  <a:cubicBezTo>
                    <a:pt x="24" y="13"/>
                    <a:pt x="22" y="12"/>
                    <a:pt x="21" y="10"/>
                  </a:cubicBezTo>
                  <a:cubicBezTo>
                    <a:pt x="19" y="5"/>
                    <a:pt x="16" y="11"/>
                    <a:pt x="14" y="8"/>
                  </a:cubicBezTo>
                  <a:cubicBezTo>
                    <a:pt x="13" y="7"/>
                    <a:pt x="14" y="5"/>
                    <a:pt x="13" y="4"/>
                  </a:cubicBezTo>
                  <a:cubicBezTo>
                    <a:pt x="12" y="3"/>
                    <a:pt x="10" y="2"/>
                    <a:pt x="9" y="0"/>
                  </a:cubicBezTo>
                  <a:cubicBezTo>
                    <a:pt x="9" y="0"/>
                    <a:pt x="7" y="0"/>
                    <a:pt x="7" y="0"/>
                  </a:cubicBezTo>
                  <a:cubicBezTo>
                    <a:pt x="6" y="1"/>
                    <a:pt x="8" y="3"/>
                    <a:pt x="8" y="4"/>
                  </a:cubicBezTo>
                  <a:cubicBezTo>
                    <a:pt x="8" y="5"/>
                    <a:pt x="9" y="7"/>
                    <a:pt x="8" y="7"/>
                  </a:cubicBezTo>
                  <a:cubicBezTo>
                    <a:pt x="6" y="7"/>
                    <a:pt x="6" y="5"/>
                    <a:pt x="4" y="5"/>
                  </a:cubicBezTo>
                  <a:cubicBezTo>
                    <a:pt x="3" y="4"/>
                    <a:pt x="0" y="10"/>
                    <a:pt x="0" y="10"/>
                  </a:cubicBezTo>
                  <a:cubicBezTo>
                    <a:pt x="1" y="13"/>
                    <a:pt x="0" y="17"/>
                    <a:pt x="4" y="15"/>
                  </a:cubicBezTo>
                  <a:cubicBezTo>
                    <a:pt x="6" y="14"/>
                    <a:pt x="4" y="22"/>
                    <a:pt x="4" y="22"/>
                  </a:cubicBezTo>
                  <a:cubicBezTo>
                    <a:pt x="6" y="23"/>
                    <a:pt x="4" y="24"/>
                    <a:pt x="3" y="26"/>
                  </a:cubicBezTo>
                  <a:cubicBezTo>
                    <a:pt x="3" y="27"/>
                    <a:pt x="6" y="25"/>
                    <a:pt x="7" y="25"/>
                  </a:cubicBezTo>
                  <a:cubicBezTo>
                    <a:pt x="7" y="24"/>
                    <a:pt x="9" y="23"/>
                    <a:pt x="10" y="23"/>
                  </a:cubicBezTo>
                  <a:cubicBezTo>
                    <a:pt x="12" y="24"/>
                    <a:pt x="13" y="24"/>
                    <a:pt x="15" y="22"/>
                  </a:cubicBezTo>
                  <a:cubicBezTo>
                    <a:pt x="17" y="21"/>
                    <a:pt x="24" y="25"/>
                    <a:pt x="23" y="28"/>
                  </a:cubicBezTo>
                  <a:cubicBezTo>
                    <a:pt x="21" y="32"/>
                    <a:pt x="25" y="33"/>
                    <a:pt x="27" y="36"/>
                  </a:cubicBezTo>
                  <a:cubicBezTo>
                    <a:pt x="27" y="37"/>
                    <a:pt x="27" y="38"/>
                    <a:pt x="27" y="39"/>
                  </a:cubicBezTo>
                  <a:cubicBezTo>
                    <a:pt x="27" y="40"/>
                    <a:pt x="26" y="42"/>
                    <a:pt x="25" y="43"/>
                  </a:cubicBezTo>
                  <a:cubicBezTo>
                    <a:pt x="26" y="43"/>
                    <a:pt x="29" y="45"/>
                    <a:pt x="29" y="43"/>
                  </a:cubicBezTo>
                  <a:cubicBezTo>
                    <a:pt x="29" y="42"/>
                    <a:pt x="31" y="41"/>
                    <a:pt x="32" y="42"/>
                  </a:cubicBezTo>
                  <a:cubicBezTo>
                    <a:pt x="33" y="43"/>
                    <a:pt x="34" y="43"/>
                    <a:pt x="35" y="42"/>
                  </a:cubicBezTo>
                  <a:cubicBezTo>
                    <a:pt x="37" y="42"/>
                    <a:pt x="37" y="40"/>
                    <a:pt x="37" y="3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2" name="Freeform 707"/>
            <p:cNvSpPr>
              <a:spLocks/>
            </p:cNvSpPr>
            <p:nvPr/>
          </p:nvSpPr>
          <p:spPr bwMode="auto">
            <a:xfrm>
              <a:off x="17754337" y="9119079"/>
              <a:ext cx="420383" cy="356781"/>
            </a:xfrm>
            <a:custGeom>
              <a:avLst/>
              <a:gdLst>
                <a:gd name="T0" fmla="*/ 45 w 45"/>
                <a:gd name="T1" fmla="*/ 29 h 38"/>
                <a:gd name="T2" fmla="*/ 45 w 45"/>
                <a:gd name="T3" fmla="*/ 26 h 38"/>
                <a:gd name="T4" fmla="*/ 45 w 45"/>
                <a:gd name="T5" fmla="*/ 24 h 38"/>
                <a:gd name="T6" fmla="*/ 45 w 45"/>
                <a:gd name="T7" fmla="*/ 15 h 38"/>
                <a:gd name="T8" fmla="*/ 45 w 45"/>
                <a:gd name="T9" fmla="*/ 6 h 38"/>
                <a:gd name="T10" fmla="*/ 35 w 45"/>
                <a:gd name="T11" fmla="*/ 3 h 38"/>
                <a:gd name="T12" fmla="*/ 30 w 45"/>
                <a:gd name="T13" fmla="*/ 0 h 38"/>
                <a:gd name="T14" fmla="*/ 26 w 45"/>
                <a:gd name="T15" fmla="*/ 3 h 38"/>
                <a:gd name="T16" fmla="*/ 22 w 45"/>
                <a:gd name="T17" fmla="*/ 5 h 38"/>
                <a:gd name="T18" fmla="*/ 18 w 45"/>
                <a:gd name="T19" fmla="*/ 10 h 38"/>
                <a:gd name="T20" fmla="*/ 14 w 45"/>
                <a:gd name="T21" fmla="*/ 8 h 38"/>
                <a:gd name="T22" fmla="*/ 11 w 45"/>
                <a:gd name="T23" fmla="*/ 5 h 38"/>
                <a:gd name="T24" fmla="*/ 9 w 45"/>
                <a:gd name="T25" fmla="*/ 6 h 38"/>
                <a:gd name="T26" fmla="*/ 7 w 45"/>
                <a:gd name="T27" fmla="*/ 5 h 38"/>
                <a:gd name="T28" fmla="*/ 4 w 45"/>
                <a:gd name="T29" fmla="*/ 6 h 38"/>
                <a:gd name="T30" fmla="*/ 0 w 45"/>
                <a:gd name="T31" fmla="*/ 7 h 38"/>
                <a:gd name="T32" fmla="*/ 3 w 45"/>
                <a:gd name="T33" fmla="*/ 8 h 38"/>
                <a:gd name="T34" fmla="*/ 4 w 45"/>
                <a:gd name="T35" fmla="*/ 11 h 38"/>
                <a:gd name="T36" fmla="*/ 7 w 45"/>
                <a:gd name="T37" fmla="*/ 14 h 38"/>
                <a:gd name="T38" fmla="*/ 9 w 45"/>
                <a:gd name="T39" fmla="*/ 8 h 38"/>
                <a:gd name="T40" fmla="*/ 10 w 45"/>
                <a:gd name="T41" fmla="*/ 12 h 38"/>
                <a:gd name="T42" fmla="*/ 15 w 45"/>
                <a:gd name="T43" fmla="*/ 12 h 38"/>
                <a:gd name="T44" fmla="*/ 18 w 45"/>
                <a:gd name="T45" fmla="*/ 15 h 38"/>
                <a:gd name="T46" fmla="*/ 27 w 45"/>
                <a:gd name="T47" fmla="*/ 19 h 38"/>
                <a:gd name="T48" fmla="*/ 32 w 45"/>
                <a:gd name="T49" fmla="*/ 22 h 38"/>
                <a:gd name="T50" fmla="*/ 34 w 45"/>
                <a:gd name="T51" fmla="*/ 26 h 38"/>
                <a:gd name="T52" fmla="*/ 36 w 45"/>
                <a:gd name="T53" fmla="*/ 27 h 38"/>
                <a:gd name="T54" fmla="*/ 34 w 45"/>
                <a:gd name="T55" fmla="*/ 28 h 38"/>
                <a:gd name="T56" fmla="*/ 36 w 45"/>
                <a:gd name="T57" fmla="*/ 29 h 38"/>
                <a:gd name="T58" fmla="*/ 35 w 45"/>
                <a:gd name="T59" fmla="*/ 30 h 38"/>
                <a:gd name="T60" fmla="*/ 32 w 45"/>
                <a:gd name="T61" fmla="*/ 31 h 38"/>
                <a:gd name="T62" fmla="*/ 29 w 45"/>
                <a:gd name="T63" fmla="*/ 34 h 38"/>
                <a:gd name="T64" fmla="*/ 34 w 45"/>
                <a:gd name="T65" fmla="*/ 35 h 38"/>
                <a:gd name="T66" fmla="*/ 36 w 45"/>
                <a:gd name="T67" fmla="*/ 31 h 38"/>
                <a:gd name="T68" fmla="*/ 36 w 45"/>
                <a:gd name="T69" fmla="*/ 33 h 38"/>
                <a:gd name="T70" fmla="*/ 40 w 45"/>
                <a:gd name="T71" fmla="*/ 32 h 38"/>
                <a:gd name="T72" fmla="*/ 45 w 45"/>
                <a:gd name="T73" fmla="*/ 38 h 38"/>
                <a:gd name="T74" fmla="*/ 45 w 45"/>
                <a:gd name="T75" fmla="*/ 29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5" h="38">
                  <a:moveTo>
                    <a:pt x="45" y="29"/>
                  </a:moveTo>
                  <a:cubicBezTo>
                    <a:pt x="45" y="28"/>
                    <a:pt x="44" y="27"/>
                    <a:pt x="45" y="26"/>
                  </a:cubicBezTo>
                  <a:cubicBezTo>
                    <a:pt x="45" y="25"/>
                    <a:pt x="45" y="25"/>
                    <a:pt x="45" y="24"/>
                  </a:cubicBezTo>
                  <a:cubicBezTo>
                    <a:pt x="45" y="21"/>
                    <a:pt x="45" y="18"/>
                    <a:pt x="45" y="15"/>
                  </a:cubicBezTo>
                  <a:cubicBezTo>
                    <a:pt x="45" y="12"/>
                    <a:pt x="45" y="9"/>
                    <a:pt x="45" y="6"/>
                  </a:cubicBezTo>
                  <a:cubicBezTo>
                    <a:pt x="45" y="6"/>
                    <a:pt x="36" y="3"/>
                    <a:pt x="35" y="3"/>
                  </a:cubicBezTo>
                  <a:cubicBezTo>
                    <a:pt x="33" y="2"/>
                    <a:pt x="32" y="1"/>
                    <a:pt x="30" y="0"/>
                  </a:cubicBezTo>
                  <a:cubicBezTo>
                    <a:pt x="27" y="0"/>
                    <a:pt x="27" y="2"/>
                    <a:pt x="26" y="3"/>
                  </a:cubicBezTo>
                  <a:cubicBezTo>
                    <a:pt x="26" y="4"/>
                    <a:pt x="23" y="4"/>
                    <a:pt x="22" y="5"/>
                  </a:cubicBezTo>
                  <a:cubicBezTo>
                    <a:pt x="21" y="7"/>
                    <a:pt x="20" y="9"/>
                    <a:pt x="18" y="10"/>
                  </a:cubicBezTo>
                  <a:cubicBezTo>
                    <a:pt x="16" y="11"/>
                    <a:pt x="14" y="10"/>
                    <a:pt x="14" y="8"/>
                  </a:cubicBezTo>
                  <a:cubicBezTo>
                    <a:pt x="13" y="6"/>
                    <a:pt x="12" y="6"/>
                    <a:pt x="11" y="5"/>
                  </a:cubicBezTo>
                  <a:cubicBezTo>
                    <a:pt x="11" y="3"/>
                    <a:pt x="10" y="5"/>
                    <a:pt x="9" y="6"/>
                  </a:cubicBezTo>
                  <a:cubicBezTo>
                    <a:pt x="8" y="6"/>
                    <a:pt x="7" y="5"/>
                    <a:pt x="7" y="5"/>
                  </a:cubicBezTo>
                  <a:cubicBezTo>
                    <a:pt x="6" y="5"/>
                    <a:pt x="5" y="6"/>
                    <a:pt x="4" y="6"/>
                  </a:cubicBezTo>
                  <a:cubicBezTo>
                    <a:pt x="4" y="7"/>
                    <a:pt x="0" y="6"/>
                    <a:pt x="0" y="7"/>
                  </a:cubicBezTo>
                  <a:cubicBezTo>
                    <a:pt x="0" y="8"/>
                    <a:pt x="2" y="8"/>
                    <a:pt x="3" y="8"/>
                  </a:cubicBezTo>
                  <a:cubicBezTo>
                    <a:pt x="4" y="9"/>
                    <a:pt x="4" y="10"/>
                    <a:pt x="4" y="11"/>
                  </a:cubicBezTo>
                  <a:cubicBezTo>
                    <a:pt x="4" y="13"/>
                    <a:pt x="7" y="13"/>
                    <a:pt x="7" y="14"/>
                  </a:cubicBezTo>
                  <a:cubicBezTo>
                    <a:pt x="7" y="12"/>
                    <a:pt x="7" y="9"/>
                    <a:pt x="9" y="8"/>
                  </a:cubicBezTo>
                  <a:cubicBezTo>
                    <a:pt x="7" y="9"/>
                    <a:pt x="8" y="11"/>
                    <a:pt x="10" y="12"/>
                  </a:cubicBezTo>
                  <a:cubicBezTo>
                    <a:pt x="12" y="13"/>
                    <a:pt x="13" y="13"/>
                    <a:pt x="15" y="12"/>
                  </a:cubicBezTo>
                  <a:cubicBezTo>
                    <a:pt x="12" y="13"/>
                    <a:pt x="17" y="15"/>
                    <a:pt x="18" y="15"/>
                  </a:cubicBezTo>
                  <a:cubicBezTo>
                    <a:pt x="21" y="16"/>
                    <a:pt x="24" y="18"/>
                    <a:pt x="27" y="19"/>
                  </a:cubicBezTo>
                  <a:cubicBezTo>
                    <a:pt x="29" y="20"/>
                    <a:pt x="31" y="21"/>
                    <a:pt x="32" y="22"/>
                  </a:cubicBezTo>
                  <a:cubicBezTo>
                    <a:pt x="32" y="24"/>
                    <a:pt x="33" y="25"/>
                    <a:pt x="34" y="26"/>
                  </a:cubicBezTo>
                  <a:cubicBezTo>
                    <a:pt x="34" y="26"/>
                    <a:pt x="36" y="27"/>
                    <a:pt x="36" y="27"/>
                  </a:cubicBezTo>
                  <a:cubicBezTo>
                    <a:pt x="36" y="27"/>
                    <a:pt x="34" y="28"/>
                    <a:pt x="34" y="28"/>
                  </a:cubicBezTo>
                  <a:cubicBezTo>
                    <a:pt x="34" y="28"/>
                    <a:pt x="36" y="28"/>
                    <a:pt x="36" y="29"/>
                  </a:cubicBezTo>
                  <a:cubicBezTo>
                    <a:pt x="36" y="28"/>
                    <a:pt x="35" y="29"/>
                    <a:pt x="35" y="30"/>
                  </a:cubicBezTo>
                  <a:cubicBezTo>
                    <a:pt x="34" y="31"/>
                    <a:pt x="33" y="30"/>
                    <a:pt x="32" y="31"/>
                  </a:cubicBezTo>
                  <a:cubicBezTo>
                    <a:pt x="31" y="31"/>
                    <a:pt x="28" y="34"/>
                    <a:pt x="29" y="34"/>
                  </a:cubicBezTo>
                  <a:cubicBezTo>
                    <a:pt x="30" y="35"/>
                    <a:pt x="32" y="35"/>
                    <a:pt x="34" y="35"/>
                  </a:cubicBezTo>
                  <a:cubicBezTo>
                    <a:pt x="34" y="34"/>
                    <a:pt x="35" y="30"/>
                    <a:pt x="36" y="31"/>
                  </a:cubicBezTo>
                  <a:cubicBezTo>
                    <a:pt x="36" y="32"/>
                    <a:pt x="33" y="33"/>
                    <a:pt x="36" y="33"/>
                  </a:cubicBezTo>
                  <a:cubicBezTo>
                    <a:pt x="38" y="34"/>
                    <a:pt x="39" y="34"/>
                    <a:pt x="40" y="32"/>
                  </a:cubicBezTo>
                  <a:cubicBezTo>
                    <a:pt x="39" y="34"/>
                    <a:pt x="44" y="37"/>
                    <a:pt x="45" y="38"/>
                  </a:cubicBezTo>
                  <a:cubicBezTo>
                    <a:pt x="45" y="35"/>
                    <a:pt x="45" y="32"/>
                    <a:pt x="45"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3" name="Freeform 708"/>
            <p:cNvSpPr>
              <a:spLocks/>
            </p:cNvSpPr>
            <p:nvPr/>
          </p:nvSpPr>
          <p:spPr bwMode="auto">
            <a:xfrm>
              <a:off x="18165166" y="9176423"/>
              <a:ext cx="477708" cy="382265"/>
            </a:xfrm>
            <a:custGeom>
              <a:avLst/>
              <a:gdLst>
                <a:gd name="T0" fmla="*/ 50 w 51"/>
                <a:gd name="T1" fmla="*/ 39 h 41"/>
                <a:gd name="T2" fmla="*/ 45 w 51"/>
                <a:gd name="T3" fmla="*/ 37 h 41"/>
                <a:gd name="T4" fmla="*/ 47 w 51"/>
                <a:gd name="T5" fmla="*/ 36 h 41"/>
                <a:gd name="T6" fmla="*/ 42 w 51"/>
                <a:gd name="T7" fmla="*/ 34 h 41"/>
                <a:gd name="T8" fmla="*/ 38 w 51"/>
                <a:gd name="T9" fmla="*/ 30 h 41"/>
                <a:gd name="T10" fmla="*/ 37 w 51"/>
                <a:gd name="T11" fmla="*/ 28 h 41"/>
                <a:gd name="T12" fmla="*/ 34 w 51"/>
                <a:gd name="T13" fmla="*/ 26 h 41"/>
                <a:gd name="T14" fmla="*/ 29 w 51"/>
                <a:gd name="T15" fmla="*/ 21 h 41"/>
                <a:gd name="T16" fmla="*/ 34 w 51"/>
                <a:gd name="T17" fmla="*/ 21 h 41"/>
                <a:gd name="T18" fmla="*/ 34 w 51"/>
                <a:gd name="T19" fmla="*/ 18 h 41"/>
                <a:gd name="T20" fmla="*/ 31 w 51"/>
                <a:gd name="T21" fmla="*/ 17 h 41"/>
                <a:gd name="T22" fmla="*/ 25 w 51"/>
                <a:gd name="T23" fmla="*/ 12 h 41"/>
                <a:gd name="T24" fmla="*/ 19 w 51"/>
                <a:gd name="T25" fmla="*/ 7 h 41"/>
                <a:gd name="T26" fmla="*/ 16 w 51"/>
                <a:gd name="T27" fmla="*/ 6 h 41"/>
                <a:gd name="T28" fmla="*/ 13 w 51"/>
                <a:gd name="T29" fmla="*/ 4 h 41"/>
                <a:gd name="T30" fmla="*/ 8 w 51"/>
                <a:gd name="T31" fmla="*/ 2 h 41"/>
                <a:gd name="T32" fmla="*/ 1 w 51"/>
                <a:gd name="T33" fmla="*/ 0 h 41"/>
                <a:gd name="T34" fmla="*/ 1 w 51"/>
                <a:gd name="T35" fmla="*/ 10 h 41"/>
                <a:gd name="T36" fmla="*/ 1 w 51"/>
                <a:gd name="T37" fmla="*/ 20 h 41"/>
                <a:gd name="T38" fmla="*/ 1 w 51"/>
                <a:gd name="T39" fmla="*/ 25 h 41"/>
                <a:gd name="T40" fmla="*/ 1 w 51"/>
                <a:gd name="T41" fmla="*/ 30 h 41"/>
                <a:gd name="T42" fmla="*/ 4 w 51"/>
                <a:gd name="T43" fmla="*/ 33 h 41"/>
                <a:gd name="T44" fmla="*/ 13 w 51"/>
                <a:gd name="T45" fmla="*/ 31 h 41"/>
                <a:gd name="T46" fmla="*/ 9 w 51"/>
                <a:gd name="T47" fmla="*/ 28 h 41"/>
                <a:gd name="T48" fmla="*/ 14 w 51"/>
                <a:gd name="T49" fmla="*/ 30 h 41"/>
                <a:gd name="T50" fmla="*/ 13 w 51"/>
                <a:gd name="T51" fmla="*/ 26 h 41"/>
                <a:gd name="T52" fmla="*/ 15 w 51"/>
                <a:gd name="T53" fmla="*/ 27 h 41"/>
                <a:gd name="T54" fmla="*/ 18 w 51"/>
                <a:gd name="T55" fmla="*/ 25 h 41"/>
                <a:gd name="T56" fmla="*/ 26 w 51"/>
                <a:gd name="T57" fmla="*/ 27 h 41"/>
                <a:gd name="T58" fmla="*/ 31 w 51"/>
                <a:gd name="T59" fmla="*/ 33 h 41"/>
                <a:gd name="T60" fmla="*/ 36 w 51"/>
                <a:gd name="T61" fmla="*/ 38 h 41"/>
                <a:gd name="T62" fmla="*/ 45 w 51"/>
                <a:gd name="T63" fmla="*/ 40 h 41"/>
                <a:gd name="T64" fmla="*/ 48 w 51"/>
                <a:gd name="T65" fmla="*/ 40 h 41"/>
                <a:gd name="T66" fmla="*/ 50 w 51"/>
                <a:gd name="T67" fmla="*/ 39 h 41"/>
                <a:gd name="T68" fmla="*/ 50 w 51"/>
                <a:gd name="T69" fmla="*/ 39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1" h="41">
                  <a:moveTo>
                    <a:pt x="50" y="39"/>
                  </a:moveTo>
                  <a:cubicBezTo>
                    <a:pt x="48" y="38"/>
                    <a:pt x="46" y="38"/>
                    <a:pt x="45" y="37"/>
                  </a:cubicBezTo>
                  <a:cubicBezTo>
                    <a:pt x="44" y="36"/>
                    <a:pt x="46" y="35"/>
                    <a:pt x="47" y="36"/>
                  </a:cubicBezTo>
                  <a:cubicBezTo>
                    <a:pt x="45" y="35"/>
                    <a:pt x="42" y="36"/>
                    <a:pt x="42" y="34"/>
                  </a:cubicBezTo>
                  <a:cubicBezTo>
                    <a:pt x="42" y="32"/>
                    <a:pt x="39" y="32"/>
                    <a:pt x="38" y="30"/>
                  </a:cubicBezTo>
                  <a:cubicBezTo>
                    <a:pt x="37" y="29"/>
                    <a:pt x="38" y="29"/>
                    <a:pt x="37" y="28"/>
                  </a:cubicBezTo>
                  <a:cubicBezTo>
                    <a:pt x="36" y="27"/>
                    <a:pt x="35" y="27"/>
                    <a:pt x="34" y="26"/>
                  </a:cubicBezTo>
                  <a:cubicBezTo>
                    <a:pt x="34" y="26"/>
                    <a:pt x="30" y="21"/>
                    <a:pt x="29" y="21"/>
                  </a:cubicBezTo>
                  <a:cubicBezTo>
                    <a:pt x="30" y="20"/>
                    <a:pt x="33" y="21"/>
                    <a:pt x="34" y="21"/>
                  </a:cubicBezTo>
                  <a:cubicBezTo>
                    <a:pt x="36" y="21"/>
                    <a:pt x="35" y="20"/>
                    <a:pt x="34" y="18"/>
                  </a:cubicBezTo>
                  <a:cubicBezTo>
                    <a:pt x="34" y="17"/>
                    <a:pt x="32" y="17"/>
                    <a:pt x="31" y="17"/>
                  </a:cubicBezTo>
                  <a:cubicBezTo>
                    <a:pt x="28" y="15"/>
                    <a:pt x="26" y="14"/>
                    <a:pt x="25" y="12"/>
                  </a:cubicBezTo>
                  <a:cubicBezTo>
                    <a:pt x="24" y="10"/>
                    <a:pt x="21" y="8"/>
                    <a:pt x="19" y="7"/>
                  </a:cubicBezTo>
                  <a:cubicBezTo>
                    <a:pt x="18" y="6"/>
                    <a:pt x="17" y="6"/>
                    <a:pt x="16" y="6"/>
                  </a:cubicBezTo>
                  <a:cubicBezTo>
                    <a:pt x="15" y="6"/>
                    <a:pt x="14" y="4"/>
                    <a:pt x="13" y="4"/>
                  </a:cubicBezTo>
                  <a:cubicBezTo>
                    <a:pt x="12" y="3"/>
                    <a:pt x="10" y="3"/>
                    <a:pt x="8" y="2"/>
                  </a:cubicBezTo>
                  <a:cubicBezTo>
                    <a:pt x="6" y="2"/>
                    <a:pt x="4" y="0"/>
                    <a:pt x="1" y="0"/>
                  </a:cubicBezTo>
                  <a:cubicBezTo>
                    <a:pt x="1" y="3"/>
                    <a:pt x="1" y="7"/>
                    <a:pt x="1" y="10"/>
                  </a:cubicBezTo>
                  <a:cubicBezTo>
                    <a:pt x="1" y="13"/>
                    <a:pt x="2" y="17"/>
                    <a:pt x="1" y="20"/>
                  </a:cubicBezTo>
                  <a:cubicBezTo>
                    <a:pt x="0" y="21"/>
                    <a:pt x="1" y="23"/>
                    <a:pt x="1" y="25"/>
                  </a:cubicBezTo>
                  <a:cubicBezTo>
                    <a:pt x="1" y="27"/>
                    <a:pt x="1" y="28"/>
                    <a:pt x="1" y="30"/>
                  </a:cubicBezTo>
                  <a:cubicBezTo>
                    <a:pt x="1" y="33"/>
                    <a:pt x="2" y="33"/>
                    <a:pt x="4" y="33"/>
                  </a:cubicBezTo>
                  <a:cubicBezTo>
                    <a:pt x="7" y="33"/>
                    <a:pt x="10" y="33"/>
                    <a:pt x="13" y="31"/>
                  </a:cubicBezTo>
                  <a:cubicBezTo>
                    <a:pt x="14" y="31"/>
                    <a:pt x="9" y="28"/>
                    <a:pt x="9" y="28"/>
                  </a:cubicBezTo>
                  <a:cubicBezTo>
                    <a:pt x="10" y="28"/>
                    <a:pt x="14" y="31"/>
                    <a:pt x="14" y="30"/>
                  </a:cubicBezTo>
                  <a:cubicBezTo>
                    <a:pt x="14" y="29"/>
                    <a:pt x="13" y="28"/>
                    <a:pt x="13" y="26"/>
                  </a:cubicBezTo>
                  <a:cubicBezTo>
                    <a:pt x="13" y="26"/>
                    <a:pt x="16" y="28"/>
                    <a:pt x="15" y="27"/>
                  </a:cubicBezTo>
                  <a:cubicBezTo>
                    <a:pt x="15" y="25"/>
                    <a:pt x="17" y="25"/>
                    <a:pt x="18" y="25"/>
                  </a:cubicBezTo>
                  <a:cubicBezTo>
                    <a:pt x="19" y="25"/>
                    <a:pt x="26" y="28"/>
                    <a:pt x="26" y="27"/>
                  </a:cubicBezTo>
                  <a:cubicBezTo>
                    <a:pt x="26" y="29"/>
                    <a:pt x="30" y="31"/>
                    <a:pt x="31" y="33"/>
                  </a:cubicBezTo>
                  <a:cubicBezTo>
                    <a:pt x="32" y="35"/>
                    <a:pt x="34" y="38"/>
                    <a:pt x="36" y="38"/>
                  </a:cubicBezTo>
                  <a:cubicBezTo>
                    <a:pt x="39" y="38"/>
                    <a:pt x="42" y="39"/>
                    <a:pt x="45" y="40"/>
                  </a:cubicBezTo>
                  <a:cubicBezTo>
                    <a:pt x="46" y="40"/>
                    <a:pt x="48" y="41"/>
                    <a:pt x="48" y="40"/>
                  </a:cubicBezTo>
                  <a:cubicBezTo>
                    <a:pt x="48" y="39"/>
                    <a:pt x="51" y="39"/>
                    <a:pt x="50" y="39"/>
                  </a:cubicBezTo>
                  <a:cubicBezTo>
                    <a:pt x="49" y="38"/>
                    <a:pt x="51" y="39"/>
                    <a:pt x="50" y="3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4" name="Freeform 709"/>
            <p:cNvSpPr>
              <a:spLocks/>
            </p:cNvSpPr>
            <p:nvPr/>
          </p:nvSpPr>
          <p:spPr bwMode="auto">
            <a:xfrm>
              <a:off x="16681089" y="8829198"/>
              <a:ext cx="477708" cy="420492"/>
            </a:xfrm>
            <a:custGeom>
              <a:avLst/>
              <a:gdLst>
                <a:gd name="T0" fmla="*/ 33 w 51"/>
                <a:gd name="T1" fmla="*/ 5 h 45"/>
                <a:gd name="T2" fmla="*/ 29 w 51"/>
                <a:gd name="T3" fmla="*/ 13 h 45"/>
                <a:gd name="T4" fmla="*/ 20 w 51"/>
                <a:gd name="T5" fmla="*/ 16 h 45"/>
                <a:gd name="T6" fmla="*/ 15 w 51"/>
                <a:gd name="T7" fmla="*/ 18 h 45"/>
                <a:gd name="T8" fmla="*/ 10 w 51"/>
                <a:gd name="T9" fmla="*/ 19 h 45"/>
                <a:gd name="T10" fmla="*/ 7 w 51"/>
                <a:gd name="T11" fmla="*/ 18 h 45"/>
                <a:gd name="T12" fmla="*/ 3 w 51"/>
                <a:gd name="T13" fmla="*/ 14 h 45"/>
                <a:gd name="T14" fmla="*/ 0 w 51"/>
                <a:gd name="T15" fmla="*/ 20 h 45"/>
                <a:gd name="T16" fmla="*/ 4 w 51"/>
                <a:gd name="T17" fmla="*/ 29 h 45"/>
                <a:gd name="T18" fmla="*/ 8 w 51"/>
                <a:gd name="T19" fmla="*/ 37 h 45"/>
                <a:gd name="T20" fmla="*/ 13 w 51"/>
                <a:gd name="T21" fmla="*/ 39 h 45"/>
                <a:gd name="T22" fmla="*/ 14 w 51"/>
                <a:gd name="T23" fmla="*/ 41 h 45"/>
                <a:gd name="T24" fmla="*/ 19 w 51"/>
                <a:gd name="T25" fmla="*/ 41 h 45"/>
                <a:gd name="T26" fmla="*/ 21 w 51"/>
                <a:gd name="T27" fmla="*/ 39 h 45"/>
                <a:gd name="T28" fmla="*/ 25 w 51"/>
                <a:gd name="T29" fmla="*/ 40 h 45"/>
                <a:gd name="T30" fmla="*/ 28 w 51"/>
                <a:gd name="T31" fmla="*/ 40 h 45"/>
                <a:gd name="T32" fmla="*/ 31 w 51"/>
                <a:gd name="T33" fmla="*/ 43 h 45"/>
                <a:gd name="T34" fmla="*/ 34 w 51"/>
                <a:gd name="T35" fmla="*/ 42 h 45"/>
                <a:gd name="T36" fmla="*/ 36 w 51"/>
                <a:gd name="T37" fmla="*/ 43 h 45"/>
                <a:gd name="T38" fmla="*/ 37 w 51"/>
                <a:gd name="T39" fmla="*/ 37 h 45"/>
                <a:gd name="T40" fmla="*/ 37 w 51"/>
                <a:gd name="T41" fmla="*/ 33 h 45"/>
                <a:gd name="T42" fmla="*/ 39 w 51"/>
                <a:gd name="T43" fmla="*/ 30 h 45"/>
                <a:gd name="T44" fmla="*/ 42 w 51"/>
                <a:gd name="T45" fmla="*/ 24 h 45"/>
                <a:gd name="T46" fmla="*/ 47 w 51"/>
                <a:gd name="T47" fmla="*/ 19 h 45"/>
                <a:gd name="T48" fmla="*/ 49 w 51"/>
                <a:gd name="T49" fmla="*/ 18 h 45"/>
                <a:gd name="T50" fmla="*/ 45 w 51"/>
                <a:gd name="T51" fmla="*/ 13 h 45"/>
                <a:gd name="T52" fmla="*/ 42 w 51"/>
                <a:gd name="T53" fmla="*/ 7 h 45"/>
                <a:gd name="T54" fmla="*/ 44 w 51"/>
                <a:gd name="T55" fmla="*/ 6 h 45"/>
                <a:gd name="T56" fmla="*/ 44 w 51"/>
                <a:gd name="T57" fmla="*/ 3 h 45"/>
                <a:gd name="T58" fmla="*/ 33 w 51"/>
                <a:gd name="T59" fmla="*/ 5 h 45"/>
                <a:gd name="T60" fmla="*/ 33 w 51"/>
                <a:gd name="T61" fmla="*/ 5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1" h="45">
                  <a:moveTo>
                    <a:pt x="33" y="5"/>
                  </a:moveTo>
                  <a:cubicBezTo>
                    <a:pt x="32" y="8"/>
                    <a:pt x="31" y="10"/>
                    <a:pt x="29" y="13"/>
                  </a:cubicBezTo>
                  <a:cubicBezTo>
                    <a:pt x="28" y="17"/>
                    <a:pt x="23" y="17"/>
                    <a:pt x="20" y="16"/>
                  </a:cubicBezTo>
                  <a:cubicBezTo>
                    <a:pt x="18" y="15"/>
                    <a:pt x="16" y="17"/>
                    <a:pt x="15" y="18"/>
                  </a:cubicBezTo>
                  <a:cubicBezTo>
                    <a:pt x="14" y="19"/>
                    <a:pt x="11" y="18"/>
                    <a:pt x="10" y="19"/>
                  </a:cubicBezTo>
                  <a:cubicBezTo>
                    <a:pt x="8" y="20"/>
                    <a:pt x="8" y="20"/>
                    <a:pt x="7" y="18"/>
                  </a:cubicBezTo>
                  <a:cubicBezTo>
                    <a:pt x="5" y="17"/>
                    <a:pt x="4" y="16"/>
                    <a:pt x="3" y="14"/>
                  </a:cubicBezTo>
                  <a:cubicBezTo>
                    <a:pt x="2" y="13"/>
                    <a:pt x="0" y="19"/>
                    <a:pt x="0" y="20"/>
                  </a:cubicBezTo>
                  <a:cubicBezTo>
                    <a:pt x="0" y="23"/>
                    <a:pt x="3" y="26"/>
                    <a:pt x="4" y="29"/>
                  </a:cubicBezTo>
                  <a:cubicBezTo>
                    <a:pt x="6" y="32"/>
                    <a:pt x="5" y="35"/>
                    <a:pt x="8" y="37"/>
                  </a:cubicBezTo>
                  <a:cubicBezTo>
                    <a:pt x="10" y="38"/>
                    <a:pt x="12" y="39"/>
                    <a:pt x="13" y="39"/>
                  </a:cubicBezTo>
                  <a:cubicBezTo>
                    <a:pt x="16" y="38"/>
                    <a:pt x="13" y="40"/>
                    <a:pt x="14" y="41"/>
                  </a:cubicBezTo>
                  <a:cubicBezTo>
                    <a:pt x="15" y="41"/>
                    <a:pt x="18" y="41"/>
                    <a:pt x="19" y="41"/>
                  </a:cubicBezTo>
                  <a:cubicBezTo>
                    <a:pt x="20" y="40"/>
                    <a:pt x="20" y="38"/>
                    <a:pt x="21" y="39"/>
                  </a:cubicBezTo>
                  <a:cubicBezTo>
                    <a:pt x="22" y="40"/>
                    <a:pt x="24" y="41"/>
                    <a:pt x="25" y="40"/>
                  </a:cubicBezTo>
                  <a:cubicBezTo>
                    <a:pt x="26" y="40"/>
                    <a:pt x="28" y="39"/>
                    <a:pt x="28" y="40"/>
                  </a:cubicBezTo>
                  <a:cubicBezTo>
                    <a:pt x="29" y="43"/>
                    <a:pt x="27" y="45"/>
                    <a:pt x="31" y="43"/>
                  </a:cubicBezTo>
                  <a:cubicBezTo>
                    <a:pt x="32" y="43"/>
                    <a:pt x="33" y="42"/>
                    <a:pt x="34" y="42"/>
                  </a:cubicBezTo>
                  <a:cubicBezTo>
                    <a:pt x="35" y="42"/>
                    <a:pt x="36" y="43"/>
                    <a:pt x="36" y="43"/>
                  </a:cubicBezTo>
                  <a:cubicBezTo>
                    <a:pt x="37" y="41"/>
                    <a:pt x="35" y="39"/>
                    <a:pt x="37" y="37"/>
                  </a:cubicBezTo>
                  <a:cubicBezTo>
                    <a:pt x="38" y="36"/>
                    <a:pt x="37" y="35"/>
                    <a:pt x="37" y="33"/>
                  </a:cubicBezTo>
                  <a:cubicBezTo>
                    <a:pt x="37" y="32"/>
                    <a:pt x="38" y="31"/>
                    <a:pt x="39" y="30"/>
                  </a:cubicBezTo>
                  <a:cubicBezTo>
                    <a:pt x="41" y="28"/>
                    <a:pt x="43" y="27"/>
                    <a:pt x="42" y="24"/>
                  </a:cubicBezTo>
                  <a:cubicBezTo>
                    <a:pt x="42" y="22"/>
                    <a:pt x="45" y="18"/>
                    <a:pt x="47" y="19"/>
                  </a:cubicBezTo>
                  <a:cubicBezTo>
                    <a:pt x="48" y="20"/>
                    <a:pt x="51" y="19"/>
                    <a:pt x="49" y="18"/>
                  </a:cubicBezTo>
                  <a:cubicBezTo>
                    <a:pt x="48" y="16"/>
                    <a:pt x="45" y="15"/>
                    <a:pt x="45" y="13"/>
                  </a:cubicBezTo>
                  <a:cubicBezTo>
                    <a:pt x="45" y="11"/>
                    <a:pt x="43" y="9"/>
                    <a:pt x="42" y="7"/>
                  </a:cubicBezTo>
                  <a:cubicBezTo>
                    <a:pt x="41" y="4"/>
                    <a:pt x="44" y="7"/>
                    <a:pt x="44" y="6"/>
                  </a:cubicBezTo>
                  <a:cubicBezTo>
                    <a:pt x="45" y="5"/>
                    <a:pt x="41" y="4"/>
                    <a:pt x="44" y="3"/>
                  </a:cubicBezTo>
                  <a:cubicBezTo>
                    <a:pt x="40" y="2"/>
                    <a:pt x="34" y="0"/>
                    <a:pt x="33" y="5"/>
                  </a:cubicBezTo>
                  <a:cubicBezTo>
                    <a:pt x="32" y="7"/>
                    <a:pt x="34" y="3"/>
                    <a:pt x="3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5" name="Freeform 710"/>
            <p:cNvSpPr>
              <a:spLocks/>
            </p:cNvSpPr>
            <p:nvPr/>
          </p:nvSpPr>
          <p:spPr bwMode="auto">
            <a:xfrm>
              <a:off x="16709750" y="8717701"/>
              <a:ext cx="458600" cy="299442"/>
            </a:xfrm>
            <a:custGeom>
              <a:avLst/>
              <a:gdLst>
                <a:gd name="T0" fmla="*/ 45 w 49"/>
                <a:gd name="T1" fmla="*/ 10 h 32"/>
                <a:gd name="T2" fmla="*/ 47 w 49"/>
                <a:gd name="T3" fmla="*/ 8 h 32"/>
                <a:gd name="T4" fmla="*/ 43 w 49"/>
                <a:gd name="T5" fmla="*/ 7 h 32"/>
                <a:gd name="T6" fmla="*/ 42 w 49"/>
                <a:gd name="T7" fmla="*/ 6 h 32"/>
                <a:gd name="T8" fmla="*/ 41 w 49"/>
                <a:gd name="T9" fmla="*/ 6 h 32"/>
                <a:gd name="T10" fmla="*/ 41 w 49"/>
                <a:gd name="T11" fmla="*/ 4 h 32"/>
                <a:gd name="T12" fmla="*/ 39 w 49"/>
                <a:gd name="T13" fmla="*/ 2 h 32"/>
                <a:gd name="T14" fmla="*/ 37 w 49"/>
                <a:gd name="T15" fmla="*/ 2 h 32"/>
                <a:gd name="T16" fmla="*/ 36 w 49"/>
                <a:gd name="T17" fmla="*/ 1 h 32"/>
                <a:gd name="T18" fmla="*/ 32 w 49"/>
                <a:gd name="T19" fmla="*/ 6 h 32"/>
                <a:gd name="T20" fmla="*/ 30 w 49"/>
                <a:gd name="T21" fmla="*/ 8 h 32"/>
                <a:gd name="T22" fmla="*/ 29 w 49"/>
                <a:gd name="T23" fmla="*/ 9 h 32"/>
                <a:gd name="T24" fmla="*/ 29 w 49"/>
                <a:gd name="T25" fmla="*/ 10 h 32"/>
                <a:gd name="T26" fmla="*/ 25 w 49"/>
                <a:gd name="T27" fmla="*/ 12 h 32"/>
                <a:gd name="T28" fmla="*/ 25 w 49"/>
                <a:gd name="T29" fmla="*/ 15 h 32"/>
                <a:gd name="T30" fmla="*/ 27 w 49"/>
                <a:gd name="T31" fmla="*/ 14 h 32"/>
                <a:gd name="T32" fmla="*/ 29 w 49"/>
                <a:gd name="T33" fmla="*/ 13 h 32"/>
                <a:gd name="T34" fmla="*/ 28 w 49"/>
                <a:gd name="T35" fmla="*/ 11 h 32"/>
                <a:gd name="T36" fmla="*/ 29 w 49"/>
                <a:gd name="T37" fmla="*/ 13 h 32"/>
                <a:gd name="T38" fmla="*/ 26 w 49"/>
                <a:gd name="T39" fmla="*/ 14 h 32"/>
                <a:gd name="T40" fmla="*/ 23 w 49"/>
                <a:gd name="T41" fmla="*/ 13 h 32"/>
                <a:gd name="T42" fmla="*/ 14 w 49"/>
                <a:gd name="T43" fmla="*/ 20 h 32"/>
                <a:gd name="T44" fmla="*/ 9 w 49"/>
                <a:gd name="T45" fmla="*/ 23 h 32"/>
                <a:gd name="T46" fmla="*/ 7 w 49"/>
                <a:gd name="T47" fmla="*/ 26 h 32"/>
                <a:gd name="T48" fmla="*/ 9 w 49"/>
                <a:gd name="T49" fmla="*/ 28 h 32"/>
                <a:gd name="T50" fmla="*/ 0 w 49"/>
                <a:gd name="T51" fmla="*/ 26 h 32"/>
                <a:gd name="T52" fmla="*/ 5 w 49"/>
                <a:gd name="T53" fmla="*/ 32 h 32"/>
                <a:gd name="T54" fmla="*/ 7 w 49"/>
                <a:gd name="T55" fmla="*/ 31 h 32"/>
                <a:gd name="T56" fmla="*/ 12 w 49"/>
                <a:gd name="T57" fmla="*/ 30 h 32"/>
                <a:gd name="T58" fmla="*/ 20 w 49"/>
                <a:gd name="T59" fmla="*/ 29 h 32"/>
                <a:gd name="T60" fmla="*/ 27 w 49"/>
                <a:gd name="T61" fmla="*/ 24 h 32"/>
                <a:gd name="T62" fmla="*/ 30 w 49"/>
                <a:gd name="T63" fmla="*/ 18 h 32"/>
                <a:gd name="T64" fmla="*/ 34 w 49"/>
                <a:gd name="T65" fmla="*/ 14 h 32"/>
                <a:gd name="T66" fmla="*/ 43 w 49"/>
                <a:gd name="T67" fmla="*/ 14 h 32"/>
                <a:gd name="T68" fmla="*/ 45 w 49"/>
                <a:gd name="T69" fmla="*/ 1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9" h="32">
                  <a:moveTo>
                    <a:pt x="45" y="10"/>
                  </a:moveTo>
                  <a:cubicBezTo>
                    <a:pt x="48" y="10"/>
                    <a:pt x="49" y="9"/>
                    <a:pt x="47" y="8"/>
                  </a:cubicBezTo>
                  <a:cubicBezTo>
                    <a:pt x="45" y="7"/>
                    <a:pt x="45" y="6"/>
                    <a:pt x="43" y="7"/>
                  </a:cubicBezTo>
                  <a:cubicBezTo>
                    <a:pt x="42" y="8"/>
                    <a:pt x="43" y="7"/>
                    <a:pt x="42" y="6"/>
                  </a:cubicBezTo>
                  <a:cubicBezTo>
                    <a:pt x="42" y="6"/>
                    <a:pt x="41" y="6"/>
                    <a:pt x="41" y="6"/>
                  </a:cubicBezTo>
                  <a:cubicBezTo>
                    <a:pt x="41" y="6"/>
                    <a:pt x="41" y="4"/>
                    <a:pt x="41" y="4"/>
                  </a:cubicBezTo>
                  <a:cubicBezTo>
                    <a:pt x="40" y="3"/>
                    <a:pt x="39" y="2"/>
                    <a:pt x="39" y="2"/>
                  </a:cubicBezTo>
                  <a:cubicBezTo>
                    <a:pt x="37" y="0"/>
                    <a:pt x="38" y="1"/>
                    <a:pt x="37" y="2"/>
                  </a:cubicBezTo>
                  <a:cubicBezTo>
                    <a:pt x="36" y="3"/>
                    <a:pt x="36" y="1"/>
                    <a:pt x="36" y="1"/>
                  </a:cubicBezTo>
                  <a:cubicBezTo>
                    <a:pt x="35" y="1"/>
                    <a:pt x="32" y="5"/>
                    <a:pt x="32" y="6"/>
                  </a:cubicBezTo>
                  <a:cubicBezTo>
                    <a:pt x="31" y="6"/>
                    <a:pt x="30" y="7"/>
                    <a:pt x="30" y="8"/>
                  </a:cubicBezTo>
                  <a:cubicBezTo>
                    <a:pt x="29" y="8"/>
                    <a:pt x="29" y="9"/>
                    <a:pt x="29" y="9"/>
                  </a:cubicBezTo>
                  <a:cubicBezTo>
                    <a:pt x="29" y="10"/>
                    <a:pt x="29" y="10"/>
                    <a:pt x="29" y="10"/>
                  </a:cubicBezTo>
                  <a:cubicBezTo>
                    <a:pt x="29" y="11"/>
                    <a:pt x="26" y="11"/>
                    <a:pt x="25" y="12"/>
                  </a:cubicBezTo>
                  <a:cubicBezTo>
                    <a:pt x="22" y="12"/>
                    <a:pt x="23" y="14"/>
                    <a:pt x="25" y="15"/>
                  </a:cubicBezTo>
                  <a:cubicBezTo>
                    <a:pt x="27" y="17"/>
                    <a:pt x="26" y="15"/>
                    <a:pt x="27" y="14"/>
                  </a:cubicBezTo>
                  <a:cubicBezTo>
                    <a:pt x="27" y="13"/>
                    <a:pt x="29" y="13"/>
                    <a:pt x="29" y="13"/>
                  </a:cubicBezTo>
                  <a:cubicBezTo>
                    <a:pt x="29" y="13"/>
                    <a:pt x="28" y="12"/>
                    <a:pt x="28" y="11"/>
                  </a:cubicBezTo>
                  <a:cubicBezTo>
                    <a:pt x="28" y="12"/>
                    <a:pt x="29" y="13"/>
                    <a:pt x="29" y="13"/>
                  </a:cubicBezTo>
                  <a:cubicBezTo>
                    <a:pt x="29" y="13"/>
                    <a:pt x="27" y="13"/>
                    <a:pt x="26" y="14"/>
                  </a:cubicBezTo>
                  <a:cubicBezTo>
                    <a:pt x="26" y="17"/>
                    <a:pt x="24" y="14"/>
                    <a:pt x="23" y="13"/>
                  </a:cubicBezTo>
                  <a:cubicBezTo>
                    <a:pt x="20" y="16"/>
                    <a:pt x="18" y="19"/>
                    <a:pt x="14" y="20"/>
                  </a:cubicBezTo>
                  <a:cubicBezTo>
                    <a:pt x="12" y="21"/>
                    <a:pt x="10" y="21"/>
                    <a:pt x="9" y="23"/>
                  </a:cubicBezTo>
                  <a:cubicBezTo>
                    <a:pt x="8" y="24"/>
                    <a:pt x="8" y="25"/>
                    <a:pt x="7" y="26"/>
                  </a:cubicBezTo>
                  <a:cubicBezTo>
                    <a:pt x="7" y="27"/>
                    <a:pt x="9" y="28"/>
                    <a:pt x="9" y="28"/>
                  </a:cubicBezTo>
                  <a:cubicBezTo>
                    <a:pt x="8" y="29"/>
                    <a:pt x="1" y="26"/>
                    <a:pt x="0" y="26"/>
                  </a:cubicBezTo>
                  <a:cubicBezTo>
                    <a:pt x="1" y="28"/>
                    <a:pt x="3" y="31"/>
                    <a:pt x="5" y="32"/>
                  </a:cubicBezTo>
                  <a:cubicBezTo>
                    <a:pt x="6" y="32"/>
                    <a:pt x="7" y="31"/>
                    <a:pt x="7" y="31"/>
                  </a:cubicBezTo>
                  <a:cubicBezTo>
                    <a:pt x="9" y="30"/>
                    <a:pt x="12" y="31"/>
                    <a:pt x="12" y="30"/>
                  </a:cubicBezTo>
                  <a:cubicBezTo>
                    <a:pt x="15" y="27"/>
                    <a:pt x="17" y="28"/>
                    <a:pt x="20" y="29"/>
                  </a:cubicBezTo>
                  <a:cubicBezTo>
                    <a:pt x="23" y="29"/>
                    <a:pt x="26" y="27"/>
                    <a:pt x="27" y="24"/>
                  </a:cubicBezTo>
                  <a:cubicBezTo>
                    <a:pt x="28" y="22"/>
                    <a:pt x="29" y="20"/>
                    <a:pt x="30" y="18"/>
                  </a:cubicBezTo>
                  <a:cubicBezTo>
                    <a:pt x="30" y="15"/>
                    <a:pt x="31" y="14"/>
                    <a:pt x="34" y="14"/>
                  </a:cubicBezTo>
                  <a:cubicBezTo>
                    <a:pt x="37" y="14"/>
                    <a:pt x="40" y="15"/>
                    <a:pt x="43" y="14"/>
                  </a:cubicBezTo>
                  <a:cubicBezTo>
                    <a:pt x="47" y="13"/>
                    <a:pt x="40" y="10"/>
                    <a:pt x="45"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6" name="Freeform 711"/>
            <p:cNvSpPr>
              <a:spLocks/>
            </p:cNvSpPr>
            <p:nvPr/>
          </p:nvSpPr>
          <p:spPr bwMode="auto">
            <a:xfrm>
              <a:off x="15776631" y="7679214"/>
              <a:ext cx="159235" cy="92380"/>
            </a:xfrm>
            <a:custGeom>
              <a:avLst/>
              <a:gdLst>
                <a:gd name="T0" fmla="*/ 2 w 17"/>
                <a:gd name="T1" fmla="*/ 8 h 10"/>
                <a:gd name="T2" fmla="*/ 7 w 17"/>
                <a:gd name="T3" fmla="*/ 9 h 10"/>
                <a:gd name="T4" fmla="*/ 12 w 17"/>
                <a:gd name="T5" fmla="*/ 9 h 10"/>
                <a:gd name="T6" fmla="*/ 16 w 17"/>
                <a:gd name="T7" fmla="*/ 8 h 10"/>
                <a:gd name="T8" fmla="*/ 15 w 17"/>
                <a:gd name="T9" fmla="*/ 3 h 10"/>
                <a:gd name="T10" fmla="*/ 10 w 17"/>
                <a:gd name="T11" fmla="*/ 3 h 10"/>
                <a:gd name="T12" fmla="*/ 6 w 17"/>
                <a:gd name="T13" fmla="*/ 1 h 10"/>
                <a:gd name="T14" fmla="*/ 2 w 17"/>
                <a:gd name="T15" fmla="*/ 8 h 10"/>
                <a:gd name="T16" fmla="*/ 2 w 17"/>
                <a:gd name="T17" fmla="*/ 8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2" y="8"/>
                  </a:moveTo>
                  <a:cubicBezTo>
                    <a:pt x="3" y="9"/>
                    <a:pt x="6" y="10"/>
                    <a:pt x="7" y="9"/>
                  </a:cubicBezTo>
                  <a:cubicBezTo>
                    <a:pt x="9" y="8"/>
                    <a:pt x="10" y="10"/>
                    <a:pt x="12" y="9"/>
                  </a:cubicBezTo>
                  <a:cubicBezTo>
                    <a:pt x="13" y="9"/>
                    <a:pt x="17" y="9"/>
                    <a:pt x="16" y="8"/>
                  </a:cubicBezTo>
                  <a:cubicBezTo>
                    <a:pt x="15" y="6"/>
                    <a:pt x="14" y="5"/>
                    <a:pt x="15" y="3"/>
                  </a:cubicBezTo>
                  <a:cubicBezTo>
                    <a:pt x="13" y="2"/>
                    <a:pt x="11" y="4"/>
                    <a:pt x="10" y="3"/>
                  </a:cubicBezTo>
                  <a:cubicBezTo>
                    <a:pt x="9" y="2"/>
                    <a:pt x="7" y="0"/>
                    <a:pt x="6" y="1"/>
                  </a:cubicBezTo>
                  <a:cubicBezTo>
                    <a:pt x="4" y="3"/>
                    <a:pt x="0" y="6"/>
                    <a:pt x="2" y="8"/>
                  </a:cubicBezTo>
                  <a:cubicBezTo>
                    <a:pt x="3" y="9"/>
                    <a:pt x="1" y="7"/>
                    <a:pt x="2"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7" name="Freeform 712"/>
            <p:cNvSpPr>
              <a:spLocks/>
            </p:cNvSpPr>
            <p:nvPr/>
          </p:nvSpPr>
          <p:spPr bwMode="auto">
            <a:xfrm>
              <a:off x="15410388" y="7574093"/>
              <a:ext cx="347132" cy="216615"/>
            </a:xfrm>
            <a:custGeom>
              <a:avLst/>
              <a:gdLst>
                <a:gd name="T0" fmla="*/ 1 w 37"/>
                <a:gd name="T1" fmla="*/ 3 h 23"/>
                <a:gd name="T2" fmla="*/ 0 w 37"/>
                <a:gd name="T3" fmla="*/ 9 h 23"/>
                <a:gd name="T4" fmla="*/ 5 w 37"/>
                <a:gd name="T5" fmla="*/ 13 h 23"/>
                <a:gd name="T6" fmla="*/ 7 w 37"/>
                <a:gd name="T7" fmla="*/ 14 h 23"/>
                <a:gd name="T8" fmla="*/ 12 w 37"/>
                <a:gd name="T9" fmla="*/ 15 h 23"/>
                <a:gd name="T10" fmla="*/ 15 w 37"/>
                <a:gd name="T11" fmla="*/ 16 h 23"/>
                <a:gd name="T12" fmla="*/ 19 w 37"/>
                <a:gd name="T13" fmla="*/ 16 h 23"/>
                <a:gd name="T14" fmla="*/ 22 w 37"/>
                <a:gd name="T15" fmla="*/ 19 h 23"/>
                <a:gd name="T16" fmla="*/ 26 w 37"/>
                <a:gd name="T17" fmla="*/ 20 h 23"/>
                <a:gd name="T18" fmla="*/ 29 w 37"/>
                <a:gd name="T19" fmla="*/ 22 h 23"/>
                <a:gd name="T20" fmla="*/ 32 w 37"/>
                <a:gd name="T21" fmla="*/ 20 h 23"/>
                <a:gd name="T22" fmla="*/ 35 w 37"/>
                <a:gd name="T23" fmla="*/ 22 h 23"/>
                <a:gd name="T24" fmla="*/ 37 w 37"/>
                <a:gd name="T25" fmla="*/ 21 h 23"/>
                <a:gd name="T26" fmla="*/ 37 w 37"/>
                <a:gd name="T27" fmla="*/ 18 h 23"/>
                <a:gd name="T28" fmla="*/ 37 w 37"/>
                <a:gd name="T29" fmla="*/ 14 h 23"/>
                <a:gd name="T30" fmla="*/ 32 w 37"/>
                <a:gd name="T31" fmla="*/ 14 h 23"/>
                <a:gd name="T32" fmla="*/ 31 w 37"/>
                <a:gd name="T33" fmla="*/ 13 h 23"/>
                <a:gd name="T34" fmla="*/ 28 w 37"/>
                <a:gd name="T35" fmla="*/ 13 h 23"/>
                <a:gd name="T36" fmla="*/ 26 w 37"/>
                <a:gd name="T37" fmla="*/ 12 h 23"/>
                <a:gd name="T38" fmla="*/ 24 w 37"/>
                <a:gd name="T39" fmla="*/ 12 h 23"/>
                <a:gd name="T40" fmla="*/ 20 w 37"/>
                <a:gd name="T41" fmla="*/ 10 h 23"/>
                <a:gd name="T42" fmla="*/ 18 w 37"/>
                <a:gd name="T43" fmla="*/ 8 h 23"/>
                <a:gd name="T44" fmla="*/ 16 w 37"/>
                <a:gd name="T45" fmla="*/ 7 h 23"/>
                <a:gd name="T46" fmla="*/ 10 w 37"/>
                <a:gd name="T47" fmla="*/ 2 h 23"/>
                <a:gd name="T48" fmla="*/ 8 w 37"/>
                <a:gd name="T49" fmla="*/ 0 h 23"/>
                <a:gd name="T50" fmla="*/ 5 w 37"/>
                <a:gd name="T51" fmla="*/ 2 h 23"/>
                <a:gd name="T52" fmla="*/ 4 w 37"/>
                <a:gd name="T53" fmla="*/ 2 h 23"/>
                <a:gd name="T54" fmla="*/ 1 w 37"/>
                <a:gd name="T55" fmla="*/ 3 h 23"/>
                <a:gd name="T56" fmla="*/ 1 w 37"/>
                <a:gd name="T57" fmla="*/ 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7" h="23">
                  <a:moveTo>
                    <a:pt x="1" y="3"/>
                  </a:moveTo>
                  <a:cubicBezTo>
                    <a:pt x="0" y="4"/>
                    <a:pt x="0" y="8"/>
                    <a:pt x="0" y="9"/>
                  </a:cubicBezTo>
                  <a:cubicBezTo>
                    <a:pt x="1" y="10"/>
                    <a:pt x="4" y="11"/>
                    <a:pt x="5" y="13"/>
                  </a:cubicBezTo>
                  <a:cubicBezTo>
                    <a:pt x="6" y="13"/>
                    <a:pt x="7" y="14"/>
                    <a:pt x="7" y="14"/>
                  </a:cubicBezTo>
                  <a:cubicBezTo>
                    <a:pt x="9" y="15"/>
                    <a:pt x="10" y="14"/>
                    <a:pt x="12" y="15"/>
                  </a:cubicBezTo>
                  <a:cubicBezTo>
                    <a:pt x="13" y="15"/>
                    <a:pt x="14" y="16"/>
                    <a:pt x="15" y="16"/>
                  </a:cubicBezTo>
                  <a:cubicBezTo>
                    <a:pt x="16" y="16"/>
                    <a:pt x="18" y="16"/>
                    <a:pt x="19" y="16"/>
                  </a:cubicBezTo>
                  <a:cubicBezTo>
                    <a:pt x="20" y="17"/>
                    <a:pt x="21" y="18"/>
                    <a:pt x="22" y="19"/>
                  </a:cubicBezTo>
                  <a:cubicBezTo>
                    <a:pt x="23" y="19"/>
                    <a:pt x="25" y="19"/>
                    <a:pt x="26" y="20"/>
                  </a:cubicBezTo>
                  <a:cubicBezTo>
                    <a:pt x="27" y="20"/>
                    <a:pt x="28" y="22"/>
                    <a:pt x="29" y="22"/>
                  </a:cubicBezTo>
                  <a:cubicBezTo>
                    <a:pt x="30" y="22"/>
                    <a:pt x="31" y="20"/>
                    <a:pt x="32" y="20"/>
                  </a:cubicBezTo>
                  <a:cubicBezTo>
                    <a:pt x="33" y="21"/>
                    <a:pt x="33" y="23"/>
                    <a:pt x="35" y="22"/>
                  </a:cubicBezTo>
                  <a:cubicBezTo>
                    <a:pt x="35" y="22"/>
                    <a:pt x="37" y="21"/>
                    <a:pt x="37" y="21"/>
                  </a:cubicBezTo>
                  <a:cubicBezTo>
                    <a:pt x="37" y="20"/>
                    <a:pt x="37" y="19"/>
                    <a:pt x="37" y="18"/>
                  </a:cubicBezTo>
                  <a:cubicBezTo>
                    <a:pt x="36" y="17"/>
                    <a:pt x="37" y="16"/>
                    <a:pt x="37" y="14"/>
                  </a:cubicBezTo>
                  <a:cubicBezTo>
                    <a:pt x="35" y="14"/>
                    <a:pt x="34" y="15"/>
                    <a:pt x="32" y="14"/>
                  </a:cubicBezTo>
                  <a:cubicBezTo>
                    <a:pt x="32" y="14"/>
                    <a:pt x="31" y="13"/>
                    <a:pt x="31" y="13"/>
                  </a:cubicBezTo>
                  <a:cubicBezTo>
                    <a:pt x="30" y="13"/>
                    <a:pt x="29" y="14"/>
                    <a:pt x="28" y="13"/>
                  </a:cubicBezTo>
                  <a:cubicBezTo>
                    <a:pt x="28" y="13"/>
                    <a:pt x="27" y="12"/>
                    <a:pt x="26" y="12"/>
                  </a:cubicBezTo>
                  <a:cubicBezTo>
                    <a:pt x="25" y="12"/>
                    <a:pt x="24" y="14"/>
                    <a:pt x="24" y="12"/>
                  </a:cubicBezTo>
                  <a:cubicBezTo>
                    <a:pt x="22" y="10"/>
                    <a:pt x="21" y="11"/>
                    <a:pt x="20" y="10"/>
                  </a:cubicBezTo>
                  <a:cubicBezTo>
                    <a:pt x="19" y="9"/>
                    <a:pt x="19" y="8"/>
                    <a:pt x="18" y="8"/>
                  </a:cubicBezTo>
                  <a:cubicBezTo>
                    <a:pt x="17" y="7"/>
                    <a:pt x="16" y="7"/>
                    <a:pt x="16" y="7"/>
                  </a:cubicBezTo>
                  <a:cubicBezTo>
                    <a:pt x="14" y="6"/>
                    <a:pt x="11" y="4"/>
                    <a:pt x="10" y="2"/>
                  </a:cubicBezTo>
                  <a:cubicBezTo>
                    <a:pt x="10" y="1"/>
                    <a:pt x="9" y="0"/>
                    <a:pt x="8" y="0"/>
                  </a:cubicBezTo>
                  <a:cubicBezTo>
                    <a:pt x="6" y="0"/>
                    <a:pt x="6" y="1"/>
                    <a:pt x="5" y="2"/>
                  </a:cubicBezTo>
                  <a:cubicBezTo>
                    <a:pt x="5" y="3"/>
                    <a:pt x="4" y="2"/>
                    <a:pt x="4" y="2"/>
                  </a:cubicBezTo>
                  <a:cubicBezTo>
                    <a:pt x="3" y="3"/>
                    <a:pt x="2" y="3"/>
                    <a:pt x="1" y="3"/>
                  </a:cubicBezTo>
                  <a:cubicBezTo>
                    <a:pt x="0" y="4"/>
                    <a:pt x="2" y="3"/>
                    <a:pt x="1"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8" name="Freeform 713"/>
            <p:cNvSpPr>
              <a:spLocks/>
            </p:cNvSpPr>
            <p:nvPr/>
          </p:nvSpPr>
          <p:spPr bwMode="auto">
            <a:xfrm>
              <a:off x="16372171" y="8360921"/>
              <a:ext cx="261145" cy="216615"/>
            </a:xfrm>
            <a:custGeom>
              <a:avLst/>
              <a:gdLst>
                <a:gd name="T0" fmla="*/ 14 w 28"/>
                <a:gd name="T1" fmla="*/ 19 h 23"/>
                <a:gd name="T2" fmla="*/ 19 w 28"/>
                <a:gd name="T3" fmla="*/ 18 h 23"/>
                <a:gd name="T4" fmla="*/ 19 w 28"/>
                <a:gd name="T5" fmla="*/ 15 h 23"/>
                <a:gd name="T6" fmla="*/ 21 w 28"/>
                <a:gd name="T7" fmla="*/ 14 h 23"/>
                <a:gd name="T8" fmla="*/ 24 w 28"/>
                <a:gd name="T9" fmla="*/ 12 h 23"/>
                <a:gd name="T10" fmla="*/ 27 w 28"/>
                <a:gd name="T11" fmla="*/ 9 h 23"/>
                <a:gd name="T12" fmla="*/ 26 w 28"/>
                <a:gd name="T13" fmla="*/ 1 h 23"/>
                <a:gd name="T14" fmla="*/ 22 w 28"/>
                <a:gd name="T15" fmla="*/ 1 h 23"/>
                <a:gd name="T16" fmla="*/ 19 w 28"/>
                <a:gd name="T17" fmla="*/ 2 h 23"/>
                <a:gd name="T18" fmla="*/ 17 w 28"/>
                <a:gd name="T19" fmla="*/ 2 h 23"/>
                <a:gd name="T20" fmla="*/ 3 w 28"/>
                <a:gd name="T21" fmla="*/ 3 h 23"/>
                <a:gd name="T22" fmla="*/ 0 w 28"/>
                <a:gd name="T23" fmla="*/ 7 h 23"/>
                <a:gd name="T24" fmla="*/ 1 w 28"/>
                <a:gd name="T25" fmla="*/ 10 h 23"/>
                <a:gd name="T26" fmla="*/ 3 w 28"/>
                <a:gd name="T27" fmla="*/ 14 h 23"/>
                <a:gd name="T28" fmla="*/ 5 w 28"/>
                <a:gd name="T29" fmla="*/ 18 h 23"/>
                <a:gd name="T30" fmla="*/ 6 w 28"/>
                <a:gd name="T31" fmla="*/ 19 h 23"/>
                <a:gd name="T32" fmla="*/ 7 w 28"/>
                <a:gd name="T33" fmla="*/ 21 h 23"/>
                <a:gd name="T34" fmla="*/ 8 w 28"/>
                <a:gd name="T35" fmla="*/ 23 h 23"/>
                <a:gd name="T36" fmla="*/ 14 w 28"/>
                <a:gd name="T37" fmla="*/ 19 h 23"/>
                <a:gd name="T38" fmla="*/ 14 w 28"/>
                <a:gd name="T39"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8" h="23">
                  <a:moveTo>
                    <a:pt x="14" y="19"/>
                  </a:moveTo>
                  <a:cubicBezTo>
                    <a:pt x="14" y="18"/>
                    <a:pt x="20" y="20"/>
                    <a:pt x="19" y="18"/>
                  </a:cubicBezTo>
                  <a:cubicBezTo>
                    <a:pt x="19" y="18"/>
                    <a:pt x="18" y="15"/>
                    <a:pt x="19" y="15"/>
                  </a:cubicBezTo>
                  <a:cubicBezTo>
                    <a:pt x="20" y="15"/>
                    <a:pt x="21" y="16"/>
                    <a:pt x="21" y="14"/>
                  </a:cubicBezTo>
                  <a:cubicBezTo>
                    <a:pt x="21" y="12"/>
                    <a:pt x="23" y="13"/>
                    <a:pt x="24" y="12"/>
                  </a:cubicBezTo>
                  <a:cubicBezTo>
                    <a:pt x="26" y="12"/>
                    <a:pt x="26" y="10"/>
                    <a:pt x="27" y="9"/>
                  </a:cubicBezTo>
                  <a:cubicBezTo>
                    <a:pt x="28" y="7"/>
                    <a:pt x="25" y="2"/>
                    <a:pt x="26" y="1"/>
                  </a:cubicBezTo>
                  <a:cubicBezTo>
                    <a:pt x="24" y="2"/>
                    <a:pt x="24" y="2"/>
                    <a:pt x="22" y="1"/>
                  </a:cubicBezTo>
                  <a:cubicBezTo>
                    <a:pt x="21" y="0"/>
                    <a:pt x="19" y="2"/>
                    <a:pt x="19" y="2"/>
                  </a:cubicBezTo>
                  <a:cubicBezTo>
                    <a:pt x="19" y="4"/>
                    <a:pt x="17" y="2"/>
                    <a:pt x="17" y="2"/>
                  </a:cubicBezTo>
                  <a:cubicBezTo>
                    <a:pt x="13" y="1"/>
                    <a:pt x="6" y="0"/>
                    <a:pt x="3" y="3"/>
                  </a:cubicBezTo>
                  <a:cubicBezTo>
                    <a:pt x="2" y="4"/>
                    <a:pt x="0" y="5"/>
                    <a:pt x="0" y="7"/>
                  </a:cubicBezTo>
                  <a:cubicBezTo>
                    <a:pt x="0" y="8"/>
                    <a:pt x="1" y="9"/>
                    <a:pt x="1" y="10"/>
                  </a:cubicBezTo>
                  <a:cubicBezTo>
                    <a:pt x="3" y="11"/>
                    <a:pt x="3" y="13"/>
                    <a:pt x="3" y="14"/>
                  </a:cubicBezTo>
                  <a:cubicBezTo>
                    <a:pt x="4" y="16"/>
                    <a:pt x="4" y="17"/>
                    <a:pt x="5" y="18"/>
                  </a:cubicBezTo>
                  <a:cubicBezTo>
                    <a:pt x="5" y="19"/>
                    <a:pt x="6" y="18"/>
                    <a:pt x="6" y="19"/>
                  </a:cubicBezTo>
                  <a:cubicBezTo>
                    <a:pt x="7" y="19"/>
                    <a:pt x="6" y="20"/>
                    <a:pt x="7" y="21"/>
                  </a:cubicBezTo>
                  <a:cubicBezTo>
                    <a:pt x="9" y="21"/>
                    <a:pt x="8" y="22"/>
                    <a:pt x="8" y="23"/>
                  </a:cubicBezTo>
                  <a:cubicBezTo>
                    <a:pt x="8" y="22"/>
                    <a:pt x="14" y="20"/>
                    <a:pt x="14" y="19"/>
                  </a:cubicBezTo>
                  <a:cubicBezTo>
                    <a:pt x="14" y="19"/>
                    <a:pt x="14" y="20"/>
                    <a:pt x="14"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19" name="Freeform 714"/>
            <p:cNvSpPr>
              <a:spLocks/>
            </p:cNvSpPr>
            <p:nvPr/>
          </p:nvSpPr>
          <p:spPr bwMode="auto">
            <a:xfrm>
              <a:off x="16270259" y="8743185"/>
              <a:ext cx="207006" cy="245289"/>
            </a:xfrm>
            <a:custGeom>
              <a:avLst/>
              <a:gdLst>
                <a:gd name="T0" fmla="*/ 10 w 22"/>
                <a:gd name="T1" fmla="*/ 3 h 26"/>
                <a:gd name="T2" fmla="*/ 7 w 22"/>
                <a:gd name="T3" fmla="*/ 4 h 26"/>
                <a:gd name="T4" fmla="*/ 6 w 22"/>
                <a:gd name="T5" fmla="*/ 4 h 26"/>
                <a:gd name="T6" fmla="*/ 5 w 22"/>
                <a:gd name="T7" fmla="*/ 1 h 26"/>
                <a:gd name="T8" fmla="*/ 0 w 22"/>
                <a:gd name="T9" fmla="*/ 0 h 26"/>
                <a:gd name="T10" fmla="*/ 1 w 22"/>
                <a:gd name="T11" fmla="*/ 6 h 26"/>
                <a:gd name="T12" fmla="*/ 4 w 22"/>
                <a:gd name="T13" fmla="*/ 14 h 26"/>
                <a:gd name="T14" fmla="*/ 9 w 22"/>
                <a:gd name="T15" fmla="*/ 21 h 26"/>
                <a:gd name="T16" fmla="*/ 19 w 22"/>
                <a:gd name="T17" fmla="*/ 26 h 26"/>
                <a:gd name="T18" fmla="*/ 20 w 22"/>
                <a:gd name="T19" fmla="*/ 23 h 26"/>
                <a:gd name="T20" fmla="*/ 16 w 22"/>
                <a:gd name="T21" fmla="*/ 14 h 26"/>
                <a:gd name="T22" fmla="*/ 16 w 22"/>
                <a:gd name="T23" fmla="*/ 6 h 26"/>
                <a:gd name="T24" fmla="*/ 10 w 22"/>
                <a:gd name="T25" fmla="*/ 3 h 26"/>
                <a:gd name="T26" fmla="*/ 10 w 22"/>
                <a:gd name="T27" fmla="*/ 3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2" h="26">
                  <a:moveTo>
                    <a:pt x="10" y="3"/>
                  </a:moveTo>
                  <a:cubicBezTo>
                    <a:pt x="9" y="3"/>
                    <a:pt x="8" y="4"/>
                    <a:pt x="7" y="4"/>
                  </a:cubicBezTo>
                  <a:cubicBezTo>
                    <a:pt x="7" y="3"/>
                    <a:pt x="6" y="4"/>
                    <a:pt x="6" y="4"/>
                  </a:cubicBezTo>
                  <a:cubicBezTo>
                    <a:pt x="5" y="4"/>
                    <a:pt x="5" y="2"/>
                    <a:pt x="5" y="1"/>
                  </a:cubicBezTo>
                  <a:cubicBezTo>
                    <a:pt x="4" y="0"/>
                    <a:pt x="2" y="0"/>
                    <a:pt x="0" y="0"/>
                  </a:cubicBezTo>
                  <a:cubicBezTo>
                    <a:pt x="1" y="1"/>
                    <a:pt x="1" y="4"/>
                    <a:pt x="1" y="6"/>
                  </a:cubicBezTo>
                  <a:cubicBezTo>
                    <a:pt x="2" y="8"/>
                    <a:pt x="3" y="11"/>
                    <a:pt x="4" y="14"/>
                  </a:cubicBezTo>
                  <a:cubicBezTo>
                    <a:pt x="6" y="16"/>
                    <a:pt x="7" y="19"/>
                    <a:pt x="9" y="21"/>
                  </a:cubicBezTo>
                  <a:cubicBezTo>
                    <a:pt x="12" y="22"/>
                    <a:pt x="15" y="26"/>
                    <a:pt x="19" y="26"/>
                  </a:cubicBezTo>
                  <a:cubicBezTo>
                    <a:pt x="22" y="26"/>
                    <a:pt x="21" y="25"/>
                    <a:pt x="20" y="23"/>
                  </a:cubicBezTo>
                  <a:cubicBezTo>
                    <a:pt x="18" y="20"/>
                    <a:pt x="16" y="18"/>
                    <a:pt x="16" y="14"/>
                  </a:cubicBezTo>
                  <a:cubicBezTo>
                    <a:pt x="16" y="11"/>
                    <a:pt x="18" y="9"/>
                    <a:pt x="16" y="6"/>
                  </a:cubicBezTo>
                  <a:cubicBezTo>
                    <a:pt x="15" y="5"/>
                    <a:pt x="11" y="0"/>
                    <a:pt x="10" y="3"/>
                  </a:cubicBezTo>
                  <a:cubicBezTo>
                    <a:pt x="9" y="4"/>
                    <a:pt x="10" y="2"/>
                    <a:pt x="10"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0" name="Freeform 715"/>
            <p:cNvSpPr>
              <a:spLocks/>
            </p:cNvSpPr>
            <p:nvPr/>
          </p:nvSpPr>
          <p:spPr bwMode="auto">
            <a:xfrm>
              <a:off x="15104655" y="6264832"/>
              <a:ext cx="2799367" cy="1825318"/>
            </a:xfrm>
            <a:custGeom>
              <a:avLst/>
              <a:gdLst>
                <a:gd name="T0" fmla="*/ 279 w 300"/>
                <a:gd name="T1" fmla="*/ 37 h 195"/>
                <a:gd name="T2" fmla="*/ 244 w 300"/>
                <a:gd name="T3" fmla="*/ 1 h 195"/>
                <a:gd name="T4" fmla="*/ 223 w 300"/>
                <a:gd name="T5" fmla="*/ 18 h 195"/>
                <a:gd name="T6" fmla="*/ 214 w 300"/>
                <a:gd name="T7" fmla="*/ 27 h 195"/>
                <a:gd name="T8" fmla="*/ 205 w 300"/>
                <a:gd name="T9" fmla="*/ 39 h 195"/>
                <a:gd name="T10" fmla="*/ 224 w 300"/>
                <a:gd name="T11" fmla="*/ 46 h 195"/>
                <a:gd name="T12" fmla="*/ 197 w 300"/>
                <a:gd name="T13" fmla="*/ 55 h 195"/>
                <a:gd name="T14" fmla="*/ 180 w 300"/>
                <a:gd name="T15" fmla="*/ 66 h 195"/>
                <a:gd name="T16" fmla="*/ 146 w 300"/>
                <a:gd name="T17" fmla="*/ 75 h 195"/>
                <a:gd name="T18" fmla="*/ 121 w 300"/>
                <a:gd name="T19" fmla="*/ 70 h 195"/>
                <a:gd name="T20" fmla="*/ 94 w 300"/>
                <a:gd name="T21" fmla="*/ 56 h 195"/>
                <a:gd name="T22" fmla="*/ 66 w 300"/>
                <a:gd name="T23" fmla="*/ 30 h 195"/>
                <a:gd name="T24" fmla="*/ 56 w 300"/>
                <a:gd name="T25" fmla="*/ 44 h 195"/>
                <a:gd name="T26" fmla="*/ 44 w 300"/>
                <a:gd name="T27" fmla="*/ 51 h 195"/>
                <a:gd name="T28" fmla="*/ 34 w 300"/>
                <a:gd name="T29" fmla="*/ 63 h 195"/>
                <a:gd name="T30" fmla="*/ 28 w 300"/>
                <a:gd name="T31" fmla="*/ 76 h 195"/>
                <a:gd name="T32" fmla="*/ 11 w 300"/>
                <a:gd name="T33" fmla="*/ 84 h 195"/>
                <a:gd name="T34" fmla="*/ 1 w 300"/>
                <a:gd name="T35" fmla="*/ 91 h 195"/>
                <a:gd name="T36" fmla="*/ 7 w 300"/>
                <a:gd name="T37" fmla="*/ 103 h 195"/>
                <a:gd name="T38" fmla="*/ 23 w 300"/>
                <a:gd name="T39" fmla="*/ 111 h 195"/>
                <a:gd name="T40" fmla="*/ 27 w 300"/>
                <a:gd name="T41" fmla="*/ 121 h 195"/>
                <a:gd name="T42" fmla="*/ 27 w 300"/>
                <a:gd name="T43" fmla="*/ 135 h 195"/>
                <a:gd name="T44" fmla="*/ 40 w 300"/>
                <a:gd name="T45" fmla="*/ 140 h 195"/>
                <a:gd name="T46" fmla="*/ 62 w 300"/>
                <a:gd name="T47" fmla="*/ 154 h 195"/>
                <a:gd name="T48" fmla="*/ 74 w 300"/>
                <a:gd name="T49" fmla="*/ 156 h 195"/>
                <a:gd name="T50" fmla="*/ 92 w 300"/>
                <a:gd name="T51" fmla="*/ 151 h 195"/>
                <a:gd name="T52" fmla="*/ 106 w 300"/>
                <a:gd name="T53" fmla="*/ 146 h 195"/>
                <a:gd name="T54" fmla="*/ 116 w 300"/>
                <a:gd name="T55" fmla="*/ 155 h 195"/>
                <a:gd name="T56" fmla="*/ 117 w 300"/>
                <a:gd name="T57" fmla="*/ 166 h 195"/>
                <a:gd name="T58" fmla="*/ 119 w 300"/>
                <a:gd name="T59" fmla="*/ 178 h 195"/>
                <a:gd name="T60" fmla="*/ 125 w 300"/>
                <a:gd name="T61" fmla="*/ 187 h 195"/>
                <a:gd name="T62" fmla="*/ 134 w 300"/>
                <a:gd name="T63" fmla="*/ 186 h 195"/>
                <a:gd name="T64" fmla="*/ 143 w 300"/>
                <a:gd name="T65" fmla="*/ 182 h 195"/>
                <a:gd name="T66" fmla="*/ 155 w 300"/>
                <a:gd name="T67" fmla="*/ 180 h 195"/>
                <a:gd name="T68" fmla="*/ 168 w 300"/>
                <a:gd name="T69" fmla="*/ 186 h 195"/>
                <a:gd name="T70" fmla="*/ 175 w 300"/>
                <a:gd name="T71" fmla="*/ 195 h 195"/>
                <a:gd name="T72" fmla="*/ 189 w 300"/>
                <a:gd name="T73" fmla="*/ 186 h 195"/>
                <a:gd name="T74" fmla="*/ 202 w 300"/>
                <a:gd name="T75" fmla="*/ 182 h 195"/>
                <a:gd name="T76" fmla="*/ 215 w 300"/>
                <a:gd name="T77" fmla="*/ 173 h 195"/>
                <a:gd name="T78" fmla="*/ 221 w 300"/>
                <a:gd name="T79" fmla="*/ 164 h 195"/>
                <a:gd name="T80" fmla="*/ 228 w 300"/>
                <a:gd name="T81" fmla="*/ 156 h 195"/>
                <a:gd name="T82" fmla="*/ 232 w 300"/>
                <a:gd name="T83" fmla="*/ 149 h 195"/>
                <a:gd name="T84" fmla="*/ 236 w 300"/>
                <a:gd name="T85" fmla="*/ 143 h 195"/>
                <a:gd name="T86" fmla="*/ 231 w 300"/>
                <a:gd name="T87" fmla="*/ 139 h 195"/>
                <a:gd name="T88" fmla="*/ 229 w 300"/>
                <a:gd name="T89" fmla="*/ 132 h 195"/>
                <a:gd name="T90" fmla="*/ 221 w 300"/>
                <a:gd name="T91" fmla="*/ 115 h 195"/>
                <a:gd name="T92" fmla="*/ 229 w 300"/>
                <a:gd name="T93" fmla="*/ 106 h 195"/>
                <a:gd name="T94" fmla="*/ 238 w 300"/>
                <a:gd name="T95" fmla="*/ 102 h 195"/>
                <a:gd name="T96" fmla="*/ 220 w 300"/>
                <a:gd name="T97" fmla="*/ 102 h 195"/>
                <a:gd name="T98" fmla="*/ 221 w 300"/>
                <a:gd name="T99" fmla="*/ 90 h 195"/>
                <a:gd name="T100" fmla="*/ 234 w 300"/>
                <a:gd name="T101" fmla="*/ 87 h 195"/>
                <a:gd name="T102" fmla="*/ 238 w 300"/>
                <a:gd name="T103" fmla="*/ 89 h 195"/>
                <a:gd name="T104" fmla="*/ 259 w 300"/>
                <a:gd name="T105" fmla="*/ 77 h 195"/>
                <a:gd name="T106" fmla="*/ 271 w 300"/>
                <a:gd name="T107" fmla="*/ 72 h 195"/>
                <a:gd name="T108" fmla="*/ 281 w 300"/>
                <a:gd name="T109" fmla="*/ 60 h 195"/>
                <a:gd name="T110" fmla="*/ 295 w 300"/>
                <a:gd name="T111" fmla="*/ 47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00" h="195">
                  <a:moveTo>
                    <a:pt x="298" y="37"/>
                  </a:moveTo>
                  <a:cubicBezTo>
                    <a:pt x="298" y="35"/>
                    <a:pt x="294" y="36"/>
                    <a:pt x="293" y="37"/>
                  </a:cubicBezTo>
                  <a:cubicBezTo>
                    <a:pt x="291" y="37"/>
                    <a:pt x="290" y="38"/>
                    <a:pt x="288" y="39"/>
                  </a:cubicBezTo>
                  <a:cubicBezTo>
                    <a:pt x="286" y="40"/>
                    <a:pt x="279" y="40"/>
                    <a:pt x="279" y="37"/>
                  </a:cubicBezTo>
                  <a:cubicBezTo>
                    <a:pt x="277" y="33"/>
                    <a:pt x="276" y="31"/>
                    <a:pt x="272" y="29"/>
                  </a:cubicBezTo>
                  <a:cubicBezTo>
                    <a:pt x="269" y="28"/>
                    <a:pt x="263" y="28"/>
                    <a:pt x="262" y="24"/>
                  </a:cubicBezTo>
                  <a:cubicBezTo>
                    <a:pt x="261" y="18"/>
                    <a:pt x="259" y="11"/>
                    <a:pt x="255" y="6"/>
                  </a:cubicBezTo>
                  <a:cubicBezTo>
                    <a:pt x="252" y="3"/>
                    <a:pt x="248" y="3"/>
                    <a:pt x="244" y="1"/>
                  </a:cubicBezTo>
                  <a:cubicBezTo>
                    <a:pt x="240" y="0"/>
                    <a:pt x="233" y="1"/>
                    <a:pt x="229" y="3"/>
                  </a:cubicBezTo>
                  <a:cubicBezTo>
                    <a:pt x="228" y="4"/>
                    <a:pt x="226" y="5"/>
                    <a:pt x="225" y="6"/>
                  </a:cubicBezTo>
                  <a:cubicBezTo>
                    <a:pt x="225" y="7"/>
                    <a:pt x="228" y="7"/>
                    <a:pt x="228" y="8"/>
                  </a:cubicBezTo>
                  <a:cubicBezTo>
                    <a:pt x="229" y="12"/>
                    <a:pt x="224" y="15"/>
                    <a:pt x="223" y="18"/>
                  </a:cubicBezTo>
                  <a:cubicBezTo>
                    <a:pt x="222" y="19"/>
                    <a:pt x="222" y="20"/>
                    <a:pt x="222" y="21"/>
                  </a:cubicBezTo>
                  <a:cubicBezTo>
                    <a:pt x="222" y="22"/>
                    <a:pt x="222" y="22"/>
                    <a:pt x="222" y="23"/>
                  </a:cubicBezTo>
                  <a:cubicBezTo>
                    <a:pt x="222" y="25"/>
                    <a:pt x="219" y="25"/>
                    <a:pt x="217" y="26"/>
                  </a:cubicBezTo>
                  <a:cubicBezTo>
                    <a:pt x="216" y="26"/>
                    <a:pt x="215" y="27"/>
                    <a:pt x="214" y="27"/>
                  </a:cubicBezTo>
                  <a:cubicBezTo>
                    <a:pt x="213" y="27"/>
                    <a:pt x="208" y="25"/>
                    <a:pt x="208" y="25"/>
                  </a:cubicBezTo>
                  <a:cubicBezTo>
                    <a:pt x="207" y="27"/>
                    <a:pt x="206" y="30"/>
                    <a:pt x="205" y="32"/>
                  </a:cubicBezTo>
                  <a:cubicBezTo>
                    <a:pt x="205" y="33"/>
                    <a:pt x="204" y="34"/>
                    <a:pt x="204" y="35"/>
                  </a:cubicBezTo>
                  <a:cubicBezTo>
                    <a:pt x="204" y="35"/>
                    <a:pt x="202" y="41"/>
                    <a:pt x="205" y="39"/>
                  </a:cubicBezTo>
                  <a:cubicBezTo>
                    <a:pt x="206" y="38"/>
                    <a:pt x="206" y="38"/>
                    <a:pt x="208" y="38"/>
                  </a:cubicBezTo>
                  <a:cubicBezTo>
                    <a:pt x="209" y="38"/>
                    <a:pt x="211" y="40"/>
                    <a:pt x="212" y="39"/>
                  </a:cubicBezTo>
                  <a:cubicBezTo>
                    <a:pt x="216" y="36"/>
                    <a:pt x="219" y="38"/>
                    <a:pt x="222" y="42"/>
                  </a:cubicBezTo>
                  <a:cubicBezTo>
                    <a:pt x="223" y="43"/>
                    <a:pt x="225" y="45"/>
                    <a:pt x="224" y="46"/>
                  </a:cubicBezTo>
                  <a:cubicBezTo>
                    <a:pt x="224" y="46"/>
                    <a:pt x="220" y="45"/>
                    <a:pt x="219" y="45"/>
                  </a:cubicBezTo>
                  <a:cubicBezTo>
                    <a:pt x="216" y="46"/>
                    <a:pt x="212" y="46"/>
                    <a:pt x="209" y="47"/>
                  </a:cubicBezTo>
                  <a:cubicBezTo>
                    <a:pt x="206" y="48"/>
                    <a:pt x="206" y="54"/>
                    <a:pt x="202" y="54"/>
                  </a:cubicBezTo>
                  <a:cubicBezTo>
                    <a:pt x="200" y="54"/>
                    <a:pt x="198" y="53"/>
                    <a:pt x="197" y="55"/>
                  </a:cubicBezTo>
                  <a:cubicBezTo>
                    <a:pt x="196" y="56"/>
                    <a:pt x="194" y="58"/>
                    <a:pt x="192" y="58"/>
                  </a:cubicBezTo>
                  <a:cubicBezTo>
                    <a:pt x="189" y="57"/>
                    <a:pt x="183" y="53"/>
                    <a:pt x="182" y="59"/>
                  </a:cubicBezTo>
                  <a:cubicBezTo>
                    <a:pt x="182" y="61"/>
                    <a:pt x="184" y="62"/>
                    <a:pt x="184" y="63"/>
                  </a:cubicBezTo>
                  <a:cubicBezTo>
                    <a:pt x="184" y="65"/>
                    <a:pt x="181" y="65"/>
                    <a:pt x="180" y="66"/>
                  </a:cubicBezTo>
                  <a:cubicBezTo>
                    <a:pt x="177" y="69"/>
                    <a:pt x="176" y="72"/>
                    <a:pt x="172" y="72"/>
                  </a:cubicBezTo>
                  <a:cubicBezTo>
                    <a:pt x="167" y="72"/>
                    <a:pt x="162" y="72"/>
                    <a:pt x="157" y="73"/>
                  </a:cubicBezTo>
                  <a:cubicBezTo>
                    <a:pt x="155" y="74"/>
                    <a:pt x="151" y="78"/>
                    <a:pt x="150" y="77"/>
                  </a:cubicBezTo>
                  <a:cubicBezTo>
                    <a:pt x="148" y="77"/>
                    <a:pt x="147" y="75"/>
                    <a:pt x="146" y="75"/>
                  </a:cubicBezTo>
                  <a:cubicBezTo>
                    <a:pt x="144" y="75"/>
                    <a:pt x="143" y="75"/>
                    <a:pt x="141" y="75"/>
                  </a:cubicBezTo>
                  <a:cubicBezTo>
                    <a:pt x="139" y="74"/>
                    <a:pt x="137" y="74"/>
                    <a:pt x="135" y="72"/>
                  </a:cubicBezTo>
                  <a:cubicBezTo>
                    <a:pt x="133" y="71"/>
                    <a:pt x="132" y="71"/>
                    <a:pt x="131" y="70"/>
                  </a:cubicBezTo>
                  <a:cubicBezTo>
                    <a:pt x="127" y="70"/>
                    <a:pt x="125" y="70"/>
                    <a:pt x="121" y="70"/>
                  </a:cubicBezTo>
                  <a:cubicBezTo>
                    <a:pt x="118" y="70"/>
                    <a:pt x="113" y="71"/>
                    <a:pt x="109" y="70"/>
                  </a:cubicBezTo>
                  <a:cubicBezTo>
                    <a:pt x="108" y="70"/>
                    <a:pt x="107" y="68"/>
                    <a:pt x="107" y="67"/>
                  </a:cubicBezTo>
                  <a:cubicBezTo>
                    <a:pt x="105" y="65"/>
                    <a:pt x="104" y="63"/>
                    <a:pt x="102" y="61"/>
                  </a:cubicBezTo>
                  <a:cubicBezTo>
                    <a:pt x="99" y="59"/>
                    <a:pt x="97" y="56"/>
                    <a:pt x="94" y="56"/>
                  </a:cubicBezTo>
                  <a:cubicBezTo>
                    <a:pt x="92" y="56"/>
                    <a:pt x="81" y="56"/>
                    <a:pt x="83" y="52"/>
                  </a:cubicBezTo>
                  <a:cubicBezTo>
                    <a:pt x="85" y="48"/>
                    <a:pt x="84" y="41"/>
                    <a:pt x="79" y="38"/>
                  </a:cubicBezTo>
                  <a:cubicBezTo>
                    <a:pt x="75" y="35"/>
                    <a:pt x="70" y="35"/>
                    <a:pt x="69" y="29"/>
                  </a:cubicBezTo>
                  <a:cubicBezTo>
                    <a:pt x="68" y="30"/>
                    <a:pt x="67" y="29"/>
                    <a:pt x="66" y="30"/>
                  </a:cubicBezTo>
                  <a:cubicBezTo>
                    <a:pt x="65" y="31"/>
                    <a:pt x="65" y="31"/>
                    <a:pt x="65" y="32"/>
                  </a:cubicBezTo>
                  <a:cubicBezTo>
                    <a:pt x="63" y="35"/>
                    <a:pt x="60" y="34"/>
                    <a:pt x="59" y="37"/>
                  </a:cubicBezTo>
                  <a:cubicBezTo>
                    <a:pt x="59" y="39"/>
                    <a:pt x="61" y="41"/>
                    <a:pt x="60" y="42"/>
                  </a:cubicBezTo>
                  <a:cubicBezTo>
                    <a:pt x="59" y="43"/>
                    <a:pt x="57" y="44"/>
                    <a:pt x="56" y="44"/>
                  </a:cubicBezTo>
                  <a:cubicBezTo>
                    <a:pt x="55" y="45"/>
                    <a:pt x="54" y="43"/>
                    <a:pt x="53" y="44"/>
                  </a:cubicBezTo>
                  <a:cubicBezTo>
                    <a:pt x="51" y="44"/>
                    <a:pt x="50" y="43"/>
                    <a:pt x="48" y="42"/>
                  </a:cubicBezTo>
                  <a:cubicBezTo>
                    <a:pt x="47" y="41"/>
                    <a:pt x="46" y="46"/>
                    <a:pt x="45" y="47"/>
                  </a:cubicBezTo>
                  <a:cubicBezTo>
                    <a:pt x="45" y="48"/>
                    <a:pt x="44" y="50"/>
                    <a:pt x="44" y="51"/>
                  </a:cubicBezTo>
                  <a:cubicBezTo>
                    <a:pt x="44" y="53"/>
                    <a:pt x="45" y="53"/>
                    <a:pt x="45" y="54"/>
                  </a:cubicBezTo>
                  <a:cubicBezTo>
                    <a:pt x="45" y="56"/>
                    <a:pt x="39" y="54"/>
                    <a:pt x="39" y="54"/>
                  </a:cubicBezTo>
                  <a:cubicBezTo>
                    <a:pt x="37" y="55"/>
                    <a:pt x="33" y="55"/>
                    <a:pt x="32" y="56"/>
                  </a:cubicBezTo>
                  <a:cubicBezTo>
                    <a:pt x="33" y="55"/>
                    <a:pt x="34" y="62"/>
                    <a:pt x="34" y="63"/>
                  </a:cubicBezTo>
                  <a:cubicBezTo>
                    <a:pt x="35" y="64"/>
                    <a:pt x="36" y="65"/>
                    <a:pt x="37" y="66"/>
                  </a:cubicBezTo>
                  <a:cubicBezTo>
                    <a:pt x="37" y="67"/>
                    <a:pt x="34" y="69"/>
                    <a:pt x="33" y="70"/>
                  </a:cubicBezTo>
                  <a:cubicBezTo>
                    <a:pt x="32" y="71"/>
                    <a:pt x="33" y="74"/>
                    <a:pt x="32" y="74"/>
                  </a:cubicBezTo>
                  <a:cubicBezTo>
                    <a:pt x="31" y="75"/>
                    <a:pt x="29" y="75"/>
                    <a:pt x="28" y="76"/>
                  </a:cubicBezTo>
                  <a:cubicBezTo>
                    <a:pt x="26" y="77"/>
                    <a:pt x="25" y="78"/>
                    <a:pt x="24" y="79"/>
                  </a:cubicBezTo>
                  <a:cubicBezTo>
                    <a:pt x="22" y="79"/>
                    <a:pt x="21" y="79"/>
                    <a:pt x="19" y="80"/>
                  </a:cubicBezTo>
                  <a:cubicBezTo>
                    <a:pt x="17" y="80"/>
                    <a:pt x="16" y="81"/>
                    <a:pt x="15" y="83"/>
                  </a:cubicBezTo>
                  <a:cubicBezTo>
                    <a:pt x="15" y="83"/>
                    <a:pt x="11" y="84"/>
                    <a:pt x="11" y="84"/>
                  </a:cubicBezTo>
                  <a:cubicBezTo>
                    <a:pt x="11" y="84"/>
                    <a:pt x="11" y="83"/>
                    <a:pt x="11" y="83"/>
                  </a:cubicBezTo>
                  <a:cubicBezTo>
                    <a:pt x="10" y="83"/>
                    <a:pt x="9" y="83"/>
                    <a:pt x="7" y="83"/>
                  </a:cubicBezTo>
                  <a:cubicBezTo>
                    <a:pt x="6" y="83"/>
                    <a:pt x="3" y="85"/>
                    <a:pt x="3" y="86"/>
                  </a:cubicBezTo>
                  <a:cubicBezTo>
                    <a:pt x="2" y="88"/>
                    <a:pt x="1" y="90"/>
                    <a:pt x="1" y="91"/>
                  </a:cubicBezTo>
                  <a:cubicBezTo>
                    <a:pt x="0" y="93"/>
                    <a:pt x="3" y="95"/>
                    <a:pt x="4" y="95"/>
                  </a:cubicBezTo>
                  <a:cubicBezTo>
                    <a:pt x="7" y="95"/>
                    <a:pt x="6" y="95"/>
                    <a:pt x="7" y="98"/>
                  </a:cubicBezTo>
                  <a:cubicBezTo>
                    <a:pt x="7" y="99"/>
                    <a:pt x="8" y="99"/>
                    <a:pt x="8" y="101"/>
                  </a:cubicBezTo>
                  <a:cubicBezTo>
                    <a:pt x="8" y="101"/>
                    <a:pt x="7" y="103"/>
                    <a:pt x="7" y="103"/>
                  </a:cubicBezTo>
                  <a:cubicBezTo>
                    <a:pt x="9" y="104"/>
                    <a:pt x="10" y="104"/>
                    <a:pt x="11" y="105"/>
                  </a:cubicBezTo>
                  <a:cubicBezTo>
                    <a:pt x="13" y="107"/>
                    <a:pt x="12" y="109"/>
                    <a:pt x="14" y="110"/>
                  </a:cubicBezTo>
                  <a:cubicBezTo>
                    <a:pt x="16" y="111"/>
                    <a:pt x="18" y="112"/>
                    <a:pt x="20" y="113"/>
                  </a:cubicBezTo>
                  <a:cubicBezTo>
                    <a:pt x="21" y="113"/>
                    <a:pt x="22" y="112"/>
                    <a:pt x="23" y="111"/>
                  </a:cubicBezTo>
                  <a:cubicBezTo>
                    <a:pt x="26" y="109"/>
                    <a:pt x="31" y="110"/>
                    <a:pt x="33" y="113"/>
                  </a:cubicBezTo>
                  <a:cubicBezTo>
                    <a:pt x="34" y="115"/>
                    <a:pt x="32" y="116"/>
                    <a:pt x="31" y="117"/>
                  </a:cubicBezTo>
                  <a:cubicBezTo>
                    <a:pt x="30" y="118"/>
                    <a:pt x="30" y="118"/>
                    <a:pt x="30" y="119"/>
                  </a:cubicBezTo>
                  <a:cubicBezTo>
                    <a:pt x="29" y="121"/>
                    <a:pt x="28" y="121"/>
                    <a:pt x="27" y="121"/>
                  </a:cubicBezTo>
                  <a:cubicBezTo>
                    <a:pt x="24" y="123"/>
                    <a:pt x="32" y="126"/>
                    <a:pt x="29" y="128"/>
                  </a:cubicBezTo>
                  <a:cubicBezTo>
                    <a:pt x="28" y="130"/>
                    <a:pt x="27" y="129"/>
                    <a:pt x="25" y="129"/>
                  </a:cubicBezTo>
                  <a:cubicBezTo>
                    <a:pt x="21" y="128"/>
                    <a:pt x="26" y="132"/>
                    <a:pt x="26" y="132"/>
                  </a:cubicBezTo>
                  <a:cubicBezTo>
                    <a:pt x="26" y="134"/>
                    <a:pt x="25" y="135"/>
                    <a:pt x="27" y="135"/>
                  </a:cubicBezTo>
                  <a:cubicBezTo>
                    <a:pt x="29" y="136"/>
                    <a:pt x="29" y="137"/>
                    <a:pt x="31" y="138"/>
                  </a:cubicBezTo>
                  <a:cubicBezTo>
                    <a:pt x="33" y="138"/>
                    <a:pt x="34" y="140"/>
                    <a:pt x="36" y="141"/>
                  </a:cubicBezTo>
                  <a:cubicBezTo>
                    <a:pt x="36" y="141"/>
                    <a:pt x="37" y="142"/>
                    <a:pt x="38" y="142"/>
                  </a:cubicBezTo>
                  <a:cubicBezTo>
                    <a:pt x="39" y="142"/>
                    <a:pt x="38" y="140"/>
                    <a:pt x="40" y="140"/>
                  </a:cubicBezTo>
                  <a:cubicBezTo>
                    <a:pt x="44" y="140"/>
                    <a:pt x="46" y="147"/>
                    <a:pt x="50" y="147"/>
                  </a:cubicBezTo>
                  <a:cubicBezTo>
                    <a:pt x="52" y="147"/>
                    <a:pt x="52" y="150"/>
                    <a:pt x="54" y="150"/>
                  </a:cubicBezTo>
                  <a:cubicBezTo>
                    <a:pt x="56" y="151"/>
                    <a:pt x="57" y="153"/>
                    <a:pt x="58" y="153"/>
                  </a:cubicBezTo>
                  <a:cubicBezTo>
                    <a:pt x="60" y="151"/>
                    <a:pt x="60" y="154"/>
                    <a:pt x="62" y="154"/>
                  </a:cubicBezTo>
                  <a:cubicBezTo>
                    <a:pt x="63" y="154"/>
                    <a:pt x="63" y="153"/>
                    <a:pt x="64" y="153"/>
                  </a:cubicBezTo>
                  <a:cubicBezTo>
                    <a:pt x="65" y="153"/>
                    <a:pt x="65" y="154"/>
                    <a:pt x="66" y="155"/>
                  </a:cubicBezTo>
                  <a:cubicBezTo>
                    <a:pt x="68" y="155"/>
                    <a:pt x="70" y="155"/>
                    <a:pt x="72" y="154"/>
                  </a:cubicBezTo>
                  <a:cubicBezTo>
                    <a:pt x="75" y="153"/>
                    <a:pt x="73" y="155"/>
                    <a:pt x="74" y="156"/>
                  </a:cubicBezTo>
                  <a:cubicBezTo>
                    <a:pt x="74" y="156"/>
                    <a:pt x="76" y="153"/>
                    <a:pt x="77" y="153"/>
                  </a:cubicBezTo>
                  <a:cubicBezTo>
                    <a:pt x="78" y="152"/>
                    <a:pt x="80" y="152"/>
                    <a:pt x="81" y="153"/>
                  </a:cubicBezTo>
                  <a:cubicBezTo>
                    <a:pt x="83" y="155"/>
                    <a:pt x="85" y="153"/>
                    <a:pt x="87" y="154"/>
                  </a:cubicBezTo>
                  <a:cubicBezTo>
                    <a:pt x="89" y="155"/>
                    <a:pt x="91" y="153"/>
                    <a:pt x="92" y="151"/>
                  </a:cubicBezTo>
                  <a:cubicBezTo>
                    <a:pt x="93" y="151"/>
                    <a:pt x="93" y="150"/>
                    <a:pt x="94" y="150"/>
                  </a:cubicBezTo>
                  <a:cubicBezTo>
                    <a:pt x="95" y="149"/>
                    <a:pt x="96" y="150"/>
                    <a:pt x="97" y="149"/>
                  </a:cubicBezTo>
                  <a:cubicBezTo>
                    <a:pt x="98" y="148"/>
                    <a:pt x="99" y="146"/>
                    <a:pt x="101" y="147"/>
                  </a:cubicBezTo>
                  <a:cubicBezTo>
                    <a:pt x="103" y="148"/>
                    <a:pt x="103" y="148"/>
                    <a:pt x="106" y="146"/>
                  </a:cubicBezTo>
                  <a:cubicBezTo>
                    <a:pt x="107" y="145"/>
                    <a:pt x="109" y="148"/>
                    <a:pt x="109" y="149"/>
                  </a:cubicBezTo>
                  <a:cubicBezTo>
                    <a:pt x="108" y="151"/>
                    <a:pt x="106" y="152"/>
                    <a:pt x="108" y="152"/>
                  </a:cubicBezTo>
                  <a:cubicBezTo>
                    <a:pt x="111" y="152"/>
                    <a:pt x="111" y="152"/>
                    <a:pt x="114" y="151"/>
                  </a:cubicBezTo>
                  <a:cubicBezTo>
                    <a:pt x="115" y="151"/>
                    <a:pt x="116" y="154"/>
                    <a:pt x="116" y="155"/>
                  </a:cubicBezTo>
                  <a:cubicBezTo>
                    <a:pt x="116" y="155"/>
                    <a:pt x="116" y="157"/>
                    <a:pt x="117" y="156"/>
                  </a:cubicBezTo>
                  <a:cubicBezTo>
                    <a:pt x="117" y="156"/>
                    <a:pt x="119" y="156"/>
                    <a:pt x="119" y="157"/>
                  </a:cubicBezTo>
                  <a:cubicBezTo>
                    <a:pt x="119" y="158"/>
                    <a:pt x="117" y="159"/>
                    <a:pt x="118" y="160"/>
                  </a:cubicBezTo>
                  <a:cubicBezTo>
                    <a:pt x="119" y="162"/>
                    <a:pt x="118" y="165"/>
                    <a:pt x="117" y="166"/>
                  </a:cubicBezTo>
                  <a:cubicBezTo>
                    <a:pt x="116" y="168"/>
                    <a:pt x="114" y="169"/>
                    <a:pt x="113" y="170"/>
                  </a:cubicBezTo>
                  <a:cubicBezTo>
                    <a:pt x="113" y="171"/>
                    <a:pt x="113" y="176"/>
                    <a:pt x="112" y="175"/>
                  </a:cubicBezTo>
                  <a:cubicBezTo>
                    <a:pt x="113" y="176"/>
                    <a:pt x="119" y="173"/>
                    <a:pt x="120" y="175"/>
                  </a:cubicBezTo>
                  <a:cubicBezTo>
                    <a:pt x="120" y="175"/>
                    <a:pt x="118" y="176"/>
                    <a:pt x="119" y="178"/>
                  </a:cubicBezTo>
                  <a:cubicBezTo>
                    <a:pt x="120" y="180"/>
                    <a:pt x="123" y="180"/>
                    <a:pt x="122" y="181"/>
                  </a:cubicBezTo>
                  <a:cubicBezTo>
                    <a:pt x="122" y="182"/>
                    <a:pt x="121" y="184"/>
                    <a:pt x="121" y="185"/>
                  </a:cubicBezTo>
                  <a:cubicBezTo>
                    <a:pt x="122" y="186"/>
                    <a:pt x="125" y="185"/>
                    <a:pt x="125" y="186"/>
                  </a:cubicBezTo>
                  <a:cubicBezTo>
                    <a:pt x="125" y="186"/>
                    <a:pt x="125" y="187"/>
                    <a:pt x="125" y="187"/>
                  </a:cubicBezTo>
                  <a:cubicBezTo>
                    <a:pt x="125" y="189"/>
                    <a:pt x="126" y="188"/>
                    <a:pt x="127" y="188"/>
                  </a:cubicBezTo>
                  <a:cubicBezTo>
                    <a:pt x="128" y="188"/>
                    <a:pt x="129" y="187"/>
                    <a:pt x="130" y="188"/>
                  </a:cubicBezTo>
                  <a:cubicBezTo>
                    <a:pt x="131" y="188"/>
                    <a:pt x="132" y="189"/>
                    <a:pt x="133" y="190"/>
                  </a:cubicBezTo>
                  <a:cubicBezTo>
                    <a:pt x="135" y="191"/>
                    <a:pt x="134" y="187"/>
                    <a:pt x="134" y="186"/>
                  </a:cubicBezTo>
                  <a:cubicBezTo>
                    <a:pt x="132" y="182"/>
                    <a:pt x="134" y="184"/>
                    <a:pt x="136" y="182"/>
                  </a:cubicBezTo>
                  <a:cubicBezTo>
                    <a:pt x="138" y="181"/>
                    <a:pt x="137" y="182"/>
                    <a:pt x="139" y="183"/>
                  </a:cubicBezTo>
                  <a:cubicBezTo>
                    <a:pt x="139" y="183"/>
                    <a:pt x="141" y="182"/>
                    <a:pt x="141" y="182"/>
                  </a:cubicBezTo>
                  <a:cubicBezTo>
                    <a:pt x="141" y="183"/>
                    <a:pt x="143" y="181"/>
                    <a:pt x="143" y="182"/>
                  </a:cubicBezTo>
                  <a:cubicBezTo>
                    <a:pt x="144" y="183"/>
                    <a:pt x="144" y="184"/>
                    <a:pt x="146" y="182"/>
                  </a:cubicBezTo>
                  <a:cubicBezTo>
                    <a:pt x="147" y="181"/>
                    <a:pt x="147" y="182"/>
                    <a:pt x="148" y="181"/>
                  </a:cubicBezTo>
                  <a:cubicBezTo>
                    <a:pt x="149" y="180"/>
                    <a:pt x="149" y="178"/>
                    <a:pt x="151" y="178"/>
                  </a:cubicBezTo>
                  <a:cubicBezTo>
                    <a:pt x="152" y="178"/>
                    <a:pt x="153" y="180"/>
                    <a:pt x="155" y="180"/>
                  </a:cubicBezTo>
                  <a:cubicBezTo>
                    <a:pt x="155" y="180"/>
                    <a:pt x="159" y="181"/>
                    <a:pt x="159" y="181"/>
                  </a:cubicBezTo>
                  <a:cubicBezTo>
                    <a:pt x="159" y="182"/>
                    <a:pt x="157" y="183"/>
                    <a:pt x="157" y="184"/>
                  </a:cubicBezTo>
                  <a:cubicBezTo>
                    <a:pt x="158" y="185"/>
                    <a:pt x="160" y="186"/>
                    <a:pt x="161" y="187"/>
                  </a:cubicBezTo>
                  <a:cubicBezTo>
                    <a:pt x="163" y="188"/>
                    <a:pt x="167" y="189"/>
                    <a:pt x="168" y="186"/>
                  </a:cubicBezTo>
                  <a:cubicBezTo>
                    <a:pt x="168" y="186"/>
                    <a:pt x="170" y="188"/>
                    <a:pt x="170" y="188"/>
                  </a:cubicBezTo>
                  <a:cubicBezTo>
                    <a:pt x="171" y="189"/>
                    <a:pt x="172" y="187"/>
                    <a:pt x="174" y="188"/>
                  </a:cubicBezTo>
                  <a:cubicBezTo>
                    <a:pt x="175" y="189"/>
                    <a:pt x="173" y="190"/>
                    <a:pt x="173" y="191"/>
                  </a:cubicBezTo>
                  <a:cubicBezTo>
                    <a:pt x="173" y="192"/>
                    <a:pt x="175" y="194"/>
                    <a:pt x="175" y="195"/>
                  </a:cubicBezTo>
                  <a:cubicBezTo>
                    <a:pt x="176" y="195"/>
                    <a:pt x="177" y="194"/>
                    <a:pt x="178" y="194"/>
                  </a:cubicBezTo>
                  <a:cubicBezTo>
                    <a:pt x="178" y="193"/>
                    <a:pt x="175" y="192"/>
                    <a:pt x="176" y="191"/>
                  </a:cubicBezTo>
                  <a:cubicBezTo>
                    <a:pt x="178" y="188"/>
                    <a:pt x="180" y="188"/>
                    <a:pt x="183" y="187"/>
                  </a:cubicBezTo>
                  <a:cubicBezTo>
                    <a:pt x="185" y="186"/>
                    <a:pt x="187" y="186"/>
                    <a:pt x="189" y="186"/>
                  </a:cubicBezTo>
                  <a:cubicBezTo>
                    <a:pt x="190" y="186"/>
                    <a:pt x="190" y="184"/>
                    <a:pt x="191" y="184"/>
                  </a:cubicBezTo>
                  <a:cubicBezTo>
                    <a:pt x="193" y="184"/>
                    <a:pt x="192" y="183"/>
                    <a:pt x="192" y="182"/>
                  </a:cubicBezTo>
                  <a:cubicBezTo>
                    <a:pt x="192" y="183"/>
                    <a:pt x="196" y="182"/>
                    <a:pt x="196" y="182"/>
                  </a:cubicBezTo>
                  <a:cubicBezTo>
                    <a:pt x="198" y="181"/>
                    <a:pt x="200" y="182"/>
                    <a:pt x="202" y="182"/>
                  </a:cubicBezTo>
                  <a:cubicBezTo>
                    <a:pt x="204" y="182"/>
                    <a:pt x="205" y="181"/>
                    <a:pt x="207" y="180"/>
                  </a:cubicBezTo>
                  <a:cubicBezTo>
                    <a:pt x="208" y="180"/>
                    <a:pt x="208" y="177"/>
                    <a:pt x="209" y="177"/>
                  </a:cubicBezTo>
                  <a:cubicBezTo>
                    <a:pt x="211" y="177"/>
                    <a:pt x="212" y="176"/>
                    <a:pt x="213" y="175"/>
                  </a:cubicBezTo>
                  <a:cubicBezTo>
                    <a:pt x="214" y="175"/>
                    <a:pt x="215" y="174"/>
                    <a:pt x="215" y="173"/>
                  </a:cubicBezTo>
                  <a:cubicBezTo>
                    <a:pt x="214" y="173"/>
                    <a:pt x="218" y="172"/>
                    <a:pt x="218" y="172"/>
                  </a:cubicBezTo>
                  <a:cubicBezTo>
                    <a:pt x="219" y="171"/>
                    <a:pt x="220" y="169"/>
                    <a:pt x="221" y="168"/>
                  </a:cubicBezTo>
                  <a:cubicBezTo>
                    <a:pt x="222" y="167"/>
                    <a:pt x="222" y="167"/>
                    <a:pt x="222" y="166"/>
                  </a:cubicBezTo>
                  <a:cubicBezTo>
                    <a:pt x="223" y="164"/>
                    <a:pt x="221" y="165"/>
                    <a:pt x="221" y="164"/>
                  </a:cubicBezTo>
                  <a:cubicBezTo>
                    <a:pt x="221" y="164"/>
                    <a:pt x="226" y="164"/>
                    <a:pt x="223" y="162"/>
                  </a:cubicBezTo>
                  <a:cubicBezTo>
                    <a:pt x="222" y="161"/>
                    <a:pt x="223" y="161"/>
                    <a:pt x="224" y="161"/>
                  </a:cubicBezTo>
                  <a:cubicBezTo>
                    <a:pt x="225" y="161"/>
                    <a:pt x="225" y="160"/>
                    <a:pt x="226" y="159"/>
                  </a:cubicBezTo>
                  <a:cubicBezTo>
                    <a:pt x="227" y="158"/>
                    <a:pt x="227" y="157"/>
                    <a:pt x="228" y="156"/>
                  </a:cubicBezTo>
                  <a:cubicBezTo>
                    <a:pt x="228" y="156"/>
                    <a:pt x="228" y="154"/>
                    <a:pt x="228" y="154"/>
                  </a:cubicBezTo>
                  <a:cubicBezTo>
                    <a:pt x="229" y="153"/>
                    <a:pt x="230" y="153"/>
                    <a:pt x="231" y="152"/>
                  </a:cubicBezTo>
                  <a:cubicBezTo>
                    <a:pt x="232" y="151"/>
                    <a:pt x="231" y="150"/>
                    <a:pt x="231" y="150"/>
                  </a:cubicBezTo>
                  <a:cubicBezTo>
                    <a:pt x="231" y="149"/>
                    <a:pt x="232" y="149"/>
                    <a:pt x="232" y="149"/>
                  </a:cubicBezTo>
                  <a:cubicBezTo>
                    <a:pt x="233" y="149"/>
                    <a:pt x="232" y="147"/>
                    <a:pt x="232" y="147"/>
                  </a:cubicBezTo>
                  <a:cubicBezTo>
                    <a:pt x="232" y="147"/>
                    <a:pt x="234" y="148"/>
                    <a:pt x="234" y="147"/>
                  </a:cubicBezTo>
                  <a:cubicBezTo>
                    <a:pt x="236" y="146"/>
                    <a:pt x="234" y="146"/>
                    <a:pt x="233" y="145"/>
                  </a:cubicBezTo>
                  <a:cubicBezTo>
                    <a:pt x="233" y="145"/>
                    <a:pt x="236" y="143"/>
                    <a:pt x="236" y="143"/>
                  </a:cubicBezTo>
                  <a:cubicBezTo>
                    <a:pt x="235" y="145"/>
                    <a:pt x="232" y="142"/>
                    <a:pt x="231" y="141"/>
                  </a:cubicBezTo>
                  <a:cubicBezTo>
                    <a:pt x="231" y="141"/>
                    <a:pt x="230" y="142"/>
                    <a:pt x="229" y="142"/>
                  </a:cubicBezTo>
                  <a:cubicBezTo>
                    <a:pt x="228" y="143"/>
                    <a:pt x="227" y="141"/>
                    <a:pt x="226" y="142"/>
                  </a:cubicBezTo>
                  <a:cubicBezTo>
                    <a:pt x="228" y="141"/>
                    <a:pt x="230" y="140"/>
                    <a:pt x="231" y="139"/>
                  </a:cubicBezTo>
                  <a:cubicBezTo>
                    <a:pt x="232" y="138"/>
                    <a:pt x="235" y="138"/>
                    <a:pt x="233" y="136"/>
                  </a:cubicBezTo>
                  <a:cubicBezTo>
                    <a:pt x="231" y="135"/>
                    <a:pt x="230" y="134"/>
                    <a:pt x="228" y="132"/>
                  </a:cubicBezTo>
                  <a:cubicBezTo>
                    <a:pt x="228" y="131"/>
                    <a:pt x="223" y="133"/>
                    <a:pt x="223" y="130"/>
                  </a:cubicBezTo>
                  <a:cubicBezTo>
                    <a:pt x="223" y="132"/>
                    <a:pt x="228" y="132"/>
                    <a:pt x="229" y="132"/>
                  </a:cubicBezTo>
                  <a:cubicBezTo>
                    <a:pt x="230" y="132"/>
                    <a:pt x="233" y="135"/>
                    <a:pt x="234" y="133"/>
                  </a:cubicBezTo>
                  <a:cubicBezTo>
                    <a:pt x="235" y="131"/>
                    <a:pt x="229" y="129"/>
                    <a:pt x="229" y="127"/>
                  </a:cubicBezTo>
                  <a:cubicBezTo>
                    <a:pt x="228" y="125"/>
                    <a:pt x="228" y="121"/>
                    <a:pt x="226" y="120"/>
                  </a:cubicBezTo>
                  <a:cubicBezTo>
                    <a:pt x="225" y="118"/>
                    <a:pt x="219" y="118"/>
                    <a:pt x="221" y="115"/>
                  </a:cubicBezTo>
                  <a:cubicBezTo>
                    <a:pt x="222" y="113"/>
                    <a:pt x="223" y="112"/>
                    <a:pt x="224" y="111"/>
                  </a:cubicBezTo>
                  <a:cubicBezTo>
                    <a:pt x="226" y="109"/>
                    <a:pt x="224" y="110"/>
                    <a:pt x="225" y="109"/>
                  </a:cubicBezTo>
                  <a:cubicBezTo>
                    <a:pt x="225" y="108"/>
                    <a:pt x="228" y="109"/>
                    <a:pt x="228" y="109"/>
                  </a:cubicBezTo>
                  <a:cubicBezTo>
                    <a:pt x="229" y="108"/>
                    <a:pt x="227" y="107"/>
                    <a:pt x="229" y="106"/>
                  </a:cubicBezTo>
                  <a:cubicBezTo>
                    <a:pt x="231" y="106"/>
                    <a:pt x="232" y="105"/>
                    <a:pt x="233" y="104"/>
                  </a:cubicBezTo>
                  <a:cubicBezTo>
                    <a:pt x="234" y="104"/>
                    <a:pt x="235" y="104"/>
                    <a:pt x="235" y="104"/>
                  </a:cubicBezTo>
                  <a:cubicBezTo>
                    <a:pt x="236" y="104"/>
                    <a:pt x="235" y="105"/>
                    <a:pt x="236" y="105"/>
                  </a:cubicBezTo>
                  <a:cubicBezTo>
                    <a:pt x="237" y="106"/>
                    <a:pt x="238" y="103"/>
                    <a:pt x="238" y="102"/>
                  </a:cubicBezTo>
                  <a:cubicBezTo>
                    <a:pt x="236" y="100"/>
                    <a:pt x="234" y="101"/>
                    <a:pt x="233" y="101"/>
                  </a:cubicBezTo>
                  <a:cubicBezTo>
                    <a:pt x="231" y="101"/>
                    <a:pt x="230" y="99"/>
                    <a:pt x="228" y="100"/>
                  </a:cubicBezTo>
                  <a:cubicBezTo>
                    <a:pt x="227" y="100"/>
                    <a:pt x="226" y="102"/>
                    <a:pt x="224" y="102"/>
                  </a:cubicBezTo>
                  <a:cubicBezTo>
                    <a:pt x="223" y="103"/>
                    <a:pt x="221" y="103"/>
                    <a:pt x="220" y="102"/>
                  </a:cubicBezTo>
                  <a:cubicBezTo>
                    <a:pt x="219" y="101"/>
                    <a:pt x="221" y="99"/>
                    <a:pt x="220" y="98"/>
                  </a:cubicBezTo>
                  <a:cubicBezTo>
                    <a:pt x="218" y="97"/>
                    <a:pt x="210" y="97"/>
                    <a:pt x="213" y="92"/>
                  </a:cubicBezTo>
                  <a:cubicBezTo>
                    <a:pt x="214" y="91"/>
                    <a:pt x="215" y="92"/>
                    <a:pt x="217" y="92"/>
                  </a:cubicBezTo>
                  <a:cubicBezTo>
                    <a:pt x="218" y="92"/>
                    <a:pt x="220" y="91"/>
                    <a:pt x="221" y="90"/>
                  </a:cubicBezTo>
                  <a:cubicBezTo>
                    <a:pt x="223" y="87"/>
                    <a:pt x="226" y="85"/>
                    <a:pt x="229" y="83"/>
                  </a:cubicBezTo>
                  <a:cubicBezTo>
                    <a:pt x="230" y="81"/>
                    <a:pt x="231" y="81"/>
                    <a:pt x="233" y="81"/>
                  </a:cubicBezTo>
                  <a:cubicBezTo>
                    <a:pt x="233" y="82"/>
                    <a:pt x="236" y="82"/>
                    <a:pt x="236" y="83"/>
                  </a:cubicBezTo>
                  <a:cubicBezTo>
                    <a:pt x="235" y="84"/>
                    <a:pt x="235" y="86"/>
                    <a:pt x="234" y="87"/>
                  </a:cubicBezTo>
                  <a:cubicBezTo>
                    <a:pt x="233" y="87"/>
                    <a:pt x="231" y="88"/>
                    <a:pt x="231" y="89"/>
                  </a:cubicBezTo>
                  <a:cubicBezTo>
                    <a:pt x="231" y="90"/>
                    <a:pt x="234" y="90"/>
                    <a:pt x="234" y="90"/>
                  </a:cubicBezTo>
                  <a:cubicBezTo>
                    <a:pt x="234" y="90"/>
                    <a:pt x="230" y="93"/>
                    <a:pt x="231" y="93"/>
                  </a:cubicBezTo>
                  <a:cubicBezTo>
                    <a:pt x="232" y="94"/>
                    <a:pt x="237" y="89"/>
                    <a:pt x="238" y="89"/>
                  </a:cubicBezTo>
                  <a:cubicBezTo>
                    <a:pt x="240" y="88"/>
                    <a:pt x="242" y="87"/>
                    <a:pt x="244" y="87"/>
                  </a:cubicBezTo>
                  <a:cubicBezTo>
                    <a:pt x="246" y="87"/>
                    <a:pt x="246" y="87"/>
                    <a:pt x="247" y="85"/>
                  </a:cubicBezTo>
                  <a:cubicBezTo>
                    <a:pt x="249" y="84"/>
                    <a:pt x="252" y="83"/>
                    <a:pt x="254" y="81"/>
                  </a:cubicBezTo>
                  <a:cubicBezTo>
                    <a:pt x="255" y="80"/>
                    <a:pt x="257" y="77"/>
                    <a:pt x="259" y="77"/>
                  </a:cubicBezTo>
                  <a:cubicBezTo>
                    <a:pt x="260" y="76"/>
                    <a:pt x="266" y="80"/>
                    <a:pt x="266" y="77"/>
                  </a:cubicBezTo>
                  <a:cubicBezTo>
                    <a:pt x="266" y="76"/>
                    <a:pt x="265" y="75"/>
                    <a:pt x="266" y="74"/>
                  </a:cubicBezTo>
                  <a:cubicBezTo>
                    <a:pt x="267" y="74"/>
                    <a:pt x="268" y="74"/>
                    <a:pt x="269" y="74"/>
                  </a:cubicBezTo>
                  <a:cubicBezTo>
                    <a:pt x="271" y="74"/>
                    <a:pt x="270" y="73"/>
                    <a:pt x="271" y="72"/>
                  </a:cubicBezTo>
                  <a:cubicBezTo>
                    <a:pt x="273" y="71"/>
                    <a:pt x="274" y="72"/>
                    <a:pt x="274" y="70"/>
                  </a:cubicBezTo>
                  <a:cubicBezTo>
                    <a:pt x="274" y="67"/>
                    <a:pt x="277" y="70"/>
                    <a:pt x="278" y="71"/>
                  </a:cubicBezTo>
                  <a:cubicBezTo>
                    <a:pt x="278" y="69"/>
                    <a:pt x="281" y="69"/>
                    <a:pt x="281" y="67"/>
                  </a:cubicBezTo>
                  <a:cubicBezTo>
                    <a:pt x="281" y="65"/>
                    <a:pt x="282" y="62"/>
                    <a:pt x="281" y="60"/>
                  </a:cubicBezTo>
                  <a:cubicBezTo>
                    <a:pt x="279" y="57"/>
                    <a:pt x="280" y="58"/>
                    <a:pt x="282" y="56"/>
                  </a:cubicBezTo>
                  <a:cubicBezTo>
                    <a:pt x="284" y="55"/>
                    <a:pt x="285" y="54"/>
                    <a:pt x="287" y="55"/>
                  </a:cubicBezTo>
                  <a:cubicBezTo>
                    <a:pt x="290" y="56"/>
                    <a:pt x="290" y="56"/>
                    <a:pt x="291" y="53"/>
                  </a:cubicBezTo>
                  <a:cubicBezTo>
                    <a:pt x="292" y="51"/>
                    <a:pt x="294" y="50"/>
                    <a:pt x="295" y="47"/>
                  </a:cubicBezTo>
                  <a:cubicBezTo>
                    <a:pt x="295" y="45"/>
                    <a:pt x="296" y="43"/>
                    <a:pt x="298" y="41"/>
                  </a:cubicBezTo>
                  <a:cubicBezTo>
                    <a:pt x="300" y="39"/>
                    <a:pt x="298" y="39"/>
                    <a:pt x="298" y="37"/>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1" name="Freeform 716"/>
            <p:cNvSpPr>
              <a:spLocks/>
            </p:cNvSpPr>
            <p:nvPr/>
          </p:nvSpPr>
          <p:spPr bwMode="auto">
            <a:xfrm>
              <a:off x="15747967" y="6357215"/>
              <a:ext cx="1464969" cy="637107"/>
            </a:xfrm>
            <a:custGeom>
              <a:avLst/>
              <a:gdLst>
                <a:gd name="T0" fmla="*/ 0 w 157"/>
                <a:gd name="T1" fmla="*/ 19 h 68"/>
                <a:gd name="T2" fmla="*/ 7 w 157"/>
                <a:gd name="T3" fmla="*/ 26 h 68"/>
                <a:gd name="T4" fmla="*/ 12 w 157"/>
                <a:gd name="T5" fmla="*/ 29 h 68"/>
                <a:gd name="T6" fmla="*/ 15 w 157"/>
                <a:gd name="T7" fmla="*/ 36 h 68"/>
                <a:gd name="T8" fmla="*/ 15 w 157"/>
                <a:gd name="T9" fmla="*/ 38 h 68"/>
                <a:gd name="T10" fmla="*/ 15 w 157"/>
                <a:gd name="T11" fmla="*/ 40 h 68"/>
                <a:gd name="T12" fmla="*/ 16 w 157"/>
                <a:gd name="T13" fmla="*/ 45 h 68"/>
                <a:gd name="T14" fmla="*/ 28 w 157"/>
                <a:gd name="T15" fmla="*/ 47 h 68"/>
                <a:gd name="T16" fmla="*/ 36 w 157"/>
                <a:gd name="T17" fmla="*/ 54 h 68"/>
                <a:gd name="T18" fmla="*/ 39 w 157"/>
                <a:gd name="T19" fmla="*/ 59 h 68"/>
                <a:gd name="T20" fmla="*/ 44 w 157"/>
                <a:gd name="T21" fmla="*/ 60 h 68"/>
                <a:gd name="T22" fmla="*/ 56 w 157"/>
                <a:gd name="T23" fmla="*/ 60 h 68"/>
                <a:gd name="T24" fmla="*/ 64 w 157"/>
                <a:gd name="T25" fmla="*/ 61 h 68"/>
                <a:gd name="T26" fmla="*/ 69 w 157"/>
                <a:gd name="T27" fmla="*/ 64 h 68"/>
                <a:gd name="T28" fmla="*/ 76 w 157"/>
                <a:gd name="T29" fmla="*/ 66 h 68"/>
                <a:gd name="T30" fmla="*/ 81 w 157"/>
                <a:gd name="T31" fmla="*/ 67 h 68"/>
                <a:gd name="T32" fmla="*/ 93 w 157"/>
                <a:gd name="T33" fmla="*/ 62 h 68"/>
                <a:gd name="T34" fmla="*/ 106 w 157"/>
                <a:gd name="T35" fmla="*/ 61 h 68"/>
                <a:gd name="T36" fmla="*/ 113 w 157"/>
                <a:gd name="T37" fmla="*/ 55 h 68"/>
                <a:gd name="T38" fmla="*/ 114 w 157"/>
                <a:gd name="T39" fmla="*/ 51 h 68"/>
                <a:gd name="T40" fmla="*/ 115 w 157"/>
                <a:gd name="T41" fmla="*/ 47 h 68"/>
                <a:gd name="T42" fmla="*/ 126 w 157"/>
                <a:gd name="T43" fmla="*/ 46 h 68"/>
                <a:gd name="T44" fmla="*/ 130 w 157"/>
                <a:gd name="T45" fmla="*/ 44 h 68"/>
                <a:gd name="T46" fmla="*/ 137 w 157"/>
                <a:gd name="T47" fmla="*/ 42 h 68"/>
                <a:gd name="T48" fmla="*/ 139 w 157"/>
                <a:gd name="T49" fmla="*/ 38 h 68"/>
                <a:gd name="T50" fmla="*/ 143 w 157"/>
                <a:gd name="T51" fmla="*/ 37 h 68"/>
                <a:gd name="T52" fmla="*/ 154 w 157"/>
                <a:gd name="T53" fmla="*/ 36 h 68"/>
                <a:gd name="T54" fmla="*/ 150 w 157"/>
                <a:gd name="T55" fmla="*/ 29 h 68"/>
                <a:gd name="T56" fmla="*/ 145 w 157"/>
                <a:gd name="T57" fmla="*/ 28 h 68"/>
                <a:gd name="T58" fmla="*/ 141 w 157"/>
                <a:gd name="T59" fmla="*/ 29 h 68"/>
                <a:gd name="T60" fmla="*/ 136 w 157"/>
                <a:gd name="T61" fmla="*/ 28 h 68"/>
                <a:gd name="T62" fmla="*/ 134 w 157"/>
                <a:gd name="T63" fmla="*/ 27 h 68"/>
                <a:gd name="T64" fmla="*/ 137 w 157"/>
                <a:gd name="T65" fmla="*/ 19 h 68"/>
                <a:gd name="T66" fmla="*/ 137 w 157"/>
                <a:gd name="T67" fmla="*/ 14 h 68"/>
                <a:gd name="T68" fmla="*/ 131 w 157"/>
                <a:gd name="T69" fmla="*/ 14 h 68"/>
                <a:gd name="T70" fmla="*/ 124 w 157"/>
                <a:gd name="T71" fmla="*/ 15 h 68"/>
                <a:gd name="T72" fmla="*/ 114 w 157"/>
                <a:gd name="T73" fmla="*/ 19 h 68"/>
                <a:gd name="T74" fmla="*/ 103 w 157"/>
                <a:gd name="T75" fmla="*/ 19 h 68"/>
                <a:gd name="T76" fmla="*/ 98 w 157"/>
                <a:gd name="T77" fmla="*/ 17 h 68"/>
                <a:gd name="T78" fmla="*/ 94 w 157"/>
                <a:gd name="T79" fmla="*/ 15 h 68"/>
                <a:gd name="T80" fmla="*/ 83 w 157"/>
                <a:gd name="T81" fmla="*/ 11 h 68"/>
                <a:gd name="T82" fmla="*/ 77 w 157"/>
                <a:gd name="T83" fmla="*/ 13 h 68"/>
                <a:gd name="T84" fmla="*/ 71 w 157"/>
                <a:gd name="T85" fmla="*/ 12 h 68"/>
                <a:gd name="T86" fmla="*/ 68 w 157"/>
                <a:gd name="T87" fmla="*/ 8 h 68"/>
                <a:gd name="T88" fmla="*/ 64 w 157"/>
                <a:gd name="T89" fmla="*/ 5 h 68"/>
                <a:gd name="T90" fmla="*/ 58 w 157"/>
                <a:gd name="T91" fmla="*/ 3 h 68"/>
                <a:gd name="T92" fmla="*/ 52 w 157"/>
                <a:gd name="T93" fmla="*/ 1 h 68"/>
                <a:gd name="T94" fmla="*/ 45 w 157"/>
                <a:gd name="T95" fmla="*/ 7 h 68"/>
                <a:gd name="T96" fmla="*/ 47 w 157"/>
                <a:gd name="T97" fmla="*/ 13 h 68"/>
                <a:gd name="T98" fmla="*/ 41 w 157"/>
                <a:gd name="T99" fmla="*/ 15 h 68"/>
                <a:gd name="T100" fmla="*/ 37 w 157"/>
                <a:gd name="T101" fmla="*/ 14 h 68"/>
                <a:gd name="T102" fmla="*/ 34 w 157"/>
                <a:gd name="T103" fmla="*/ 14 h 68"/>
                <a:gd name="T104" fmla="*/ 28 w 157"/>
                <a:gd name="T105" fmla="*/ 10 h 68"/>
                <a:gd name="T106" fmla="*/ 21 w 157"/>
                <a:gd name="T107" fmla="*/ 9 h 68"/>
                <a:gd name="T108" fmla="*/ 13 w 157"/>
                <a:gd name="T109" fmla="*/ 13 h 68"/>
                <a:gd name="T110" fmla="*/ 7 w 157"/>
                <a:gd name="T111" fmla="*/ 17 h 68"/>
                <a:gd name="T112" fmla="*/ 0 w 157"/>
                <a:gd name="T113" fmla="*/ 19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57" h="68">
                  <a:moveTo>
                    <a:pt x="0" y="19"/>
                  </a:moveTo>
                  <a:cubicBezTo>
                    <a:pt x="1" y="23"/>
                    <a:pt x="3" y="25"/>
                    <a:pt x="7" y="26"/>
                  </a:cubicBezTo>
                  <a:cubicBezTo>
                    <a:pt x="9" y="27"/>
                    <a:pt x="10" y="28"/>
                    <a:pt x="12" y="29"/>
                  </a:cubicBezTo>
                  <a:cubicBezTo>
                    <a:pt x="13" y="31"/>
                    <a:pt x="14" y="34"/>
                    <a:pt x="15" y="36"/>
                  </a:cubicBezTo>
                  <a:cubicBezTo>
                    <a:pt x="16" y="37"/>
                    <a:pt x="15" y="37"/>
                    <a:pt x="15" y="38"/>
                  </a:cubicBezTo>
                  <a:cubicBezTo>
                    <a:pt x="14" y="38"/>
                    <a:pt x="15" y="39"/>
                    <a:pt x="15" y="40"/>
                  </a:cubicBezTo>
                  <a:cubicBezTo>
                    <a:pt x="14" y="43"/>
                    <a:pt x="13" y="43"/>
                    <a:pt x="16" y="45"/>
                  </a:cubicBezTo>
                  <a:cubicBezTo>
                    <a:pt x="20" y="46"/>
                    <a:pt x="24" y="45"/>
                    <a:pt x="28" y="47"/>
                  </a:cubicBezTo>
                  <a:cubicBezTo>
                    <a:pt x="30" y="49"/>
                    <a:pt x="34" y="52"/>
                    <a:pt x="36" y="54"/>
                  </a:cubicBezTo>
                  <a:cubicBezTo>
                    <a:pt x="37" y="55"/>
                    <a:pt x="38" y="57"/>
                    <a:pt x="39" y="59"/>
                  </a:cubicBezTo>
                  <a:cubicBezTo>
                    <a:pt x="40" y="61"/>
                    <a:pt x="43" y="60"/>
                    <a:pt x="44" y="60"/>
                  </a:cubicBezTo>
                  <a:cubicBezTo>
                    <a:pt x="48" y="60"/>
                    <a:pt x="52" y="60"/>
                    <a:pt x="56" y="60"/>
                  </a:cubicBezTo>
                  <a:cubicBezTo>
                    <a:pt x="58" y="60"/>
                    <a:pt x="62" y="60"/>
                    <a:pt x="64" y="61"/>
                  </a:cubicBezTo>
                  <a:cubicBezTo>
                    <a:pt x="66" y="62"/>
                    <a:pt x="67" y="64"/>
                    <a:pt x="69" y="64"/>
                  </a:cubicBezTo>
                  <a:cubicBezTo>
                    <a:pt x="71" y="65"/>
                    <a:pt x="74" y="66"/>
                    <a:pt x="76" y="66"/>
                  </a:cubicBezTo>
                  <a:cubicBezTo>
                    <a:pt x="78" y="65"/>
                    <a:pt x="80" y="68"/>
                    <a:pt x="81" y="67"/>
                  </a:cubicBezTo>
                  <a:cubicBezTo>
                    <a:pt x="85" y="65"/>
                    <a:pt x="88" y="63"/>
                    <a:pt x="93" y="62"/>
                  </a:cubicBezTo>
                  <a:cubicBezTo>
                    <a:pt x="97" y="62"/>
                    <a:pt x="103" y="63"/>
                    <a:pt x="106" y="61"/>
                  </a:cubicBezTo>
                  <a:cubicBezTo>
                    <a:pt x="109" y="59"/>
                    <a:pt x="110" y="56"/>
                    <a:pt x="113" y="55"/>
                  </a:cubicBezTo>
                  <a:cubicBezTo>
                    <a:pt x="116" y="54"/>
                    <a:pt x="116" y="53"/>
                    <a:pt x="114" y="51"/>
                  </a:cubicBezTo>
                  <a:cubicBezTo>
                    <a:pt x="113" y="50"/>
                    <a:pt x="113" y="48"/>
                    <a:pt x="115" y="47"/>
                  </a:cubicBezTo>
                  <a:cubicBezTo>
                    <a:pt x="118" y="44"/>
                    <a:pt x="122" y="50"/>
                    <a:pt x="126" y="46"/>
                  </a:cubicBezTo>
                  <a:cubicBezTo>
                    <a:pt x="127" y="45"/>
                    <a:pt x="128" y="44"/>
                    <a:pt x="130" y="44"/>
                  </a:cubicBezTo>
                  <a:cubicBezTo>
                    <a:pt x="133" y="43"/>
                    <a:pt x="134" y="44"/>
                    <a:pt x="137" y="42"/>
                  </a:cubicBezTo>
                  <a:cubicBezTo>
                    <a:pt x="138" y="41"/>
                    <a:pt x="138" y="38"/>
                    <a:pt x="139" y="38"/>
                  </a:cubicBezTo>
                  <a:cubicBezTo>
                    <a:pt x="141" y="37"/>
                    <a:pt x="142" y="37"/>
                    <a:pt x="143" y="37"/>
                  </a:cubicBezTo>
                  <a:cubicBezTo>
                    <a:pt x="147" y="36"/>
                    <a:pt x="150" y="35"/>
                    <a:pt x="154" y="36"/>
                  </a:cubicBezTo>
                  <a:cubicBezTo>
                    <a:pt x="157" y="36"/>
                    <a:pt x="151" y="29"/>
                    <a:pt x="150" y="29"/>
                  </a:cubicBezTo>
                  <a:cubicBezTo>
                    <a:pt x="149" y="28"/>
                    <a:pt x="147" y="27"/>
                    <a:pt x="145" y="28"/>
                  </a:cubicBezTo>
                  <a:cubicBezTo>
                    <a:pt x="143" y="28"/>
                    <a:pt x="143" y="30"/>
                    <a:pt x="141" y="29"/>
                  </a:cubicBezTo>
                  <a:cubicBezTo>
                    <a:pt x="140" y="28"/>
                    <a:pt x="137" y="27"/>
                    <a:pt x="136" y="28"/>
                  </a:cubicBezTo>
                  <a:cubicBezTo>
                    <a:pt x="135" y="30"/>
                    <a:pt x="134" y="29"/>
                    <a:pt x="134" y="27"/>
                  </a:cubicBezTo>
                  <a:cubicBezTo>
                    <a:pt x="134" y="25"/>
                    <a:pt x="137" y="21"/>
                    <a:pt x="137" y="19"/>
                  </a:cubicBezTo>
                  <a:cubicBezTo>
                    <a:pt x="138" y="17"/>
                    <a:pt x="141" y="14"/>
                    <a:pt x="137" y="14"/>
                  </a:cubicBezTo>
                  <a:cubicBezTo>
                    <a:pt x="134" y="14"/>
                    <a:pt x="134" y="15"/>
                    <a:pt x="131" y="14"/>
                  </a:cubicBezTo>
                  <a:cubicBezTo>
                    <a:pt x="128" y="13"/>
                    <a:pt x="127" y="13"/>
                    <a:pt x="124" y="15"/>
                  </a:cubicBezTo>
                  <a:cubicBezTo>
                    <a:pt x="121" y="17"/>
                    <a:pt x="117" y="18"/>
                    <a:pt x="114" y="19"/>
                  </a:cubicBezTo>
                  <a:cubicBezTo>
                    <a:pt x="109" y="20"/>
                    <a:pt x="107" y="19"/>
                    <a:pt x="103" y="19"/>
                  </a:cubicBezTo>
                  <a:cubicBezTo>
                    <a:pt x="101" y="18"/>
                    <a:pt x="100" y="18"/>
                    <a:pt x="98" y="17"/>
                  </a:cubicBezTo>
                  <a:cubicBezTo>
                    <a:pt x="97" y="17"/>
                    <a:pt x="96" y="15"/>
                    <a:pt x="94" y="15"/>
                  </a:cubicBezTo>
                  <a:cubicBezTo>
                    <a:pt x="90" y="14"/>
                    <a:pt x="88" y="12"/>
                    <a:pt x="83" y="11"/>
                  </a:cubicBezTo>
                  <a:cubicBezTo>
                    <a:pt x="81" y="11"/>
                    <a:pt x="79" y="12"/>
                    <a:pt x="77" y="13"/>
                  </a:cubicBezTo>
                  <a:cubicBezTo>
                    <a:pt x="75" y="14"/>
                    <a:pt x="73" y="13"/>
                    <a:pt x="71" y="12"/>
                  </a:cubicBezTo>
                  <a:cubicBezTo>
                    <a:pt x="69" y="11"/>
                    <a:pt x="68" y="11"/>
                    <a:pt x="68" y="8"/>
                  </a:cubicBezTo>
                  <a:cubicBezTo>
                    <a:pt x="67" y="6"/>
                    <a:pt x="67" y="6"/>
                    <a:pt x="64" y="5"/>
                  </a:cubicBezTo>
                  <a:cubicBezTo>
                    <a:pt x="62" y="4"/>
                    <a:pt x="60" y="3"/>
                    <a:pt x="58" y="3"/>
                  </a:cubicBezTo>
                  <a:cubicBezTo>
                    <a:pt x="56" y="3"/>
                    <a:pt x="53" y="0"/>
                    <a:pt x="52" y="1"/>
                  </a:cubicBezTo>
                  <a:cubicBezTo>
                    <a:pt x="50" y="1"/>
                    <a:pt x="46" y="5"/>
                    <a:pt x="45" y="7"/>
                  </a:cubicBezTo>
                  <a:cubicBezTo>
                    <a:pt x="45" y="9"/>
                    <a:pt x="48" y="11"/>
                    <a:pt x="47" y="13"/>
                  </a:cubicBezTo>
                  <a:cubicBezTo>
                    <a:pt x="46" y="15"/>
                    <a:pt x="43" y="17"/>
                    <a:pt x="41" y="15"/>
                  </a:cubicBezTo>
                  <a:cubicBezTo>
                    <a:pt x="39" y="15"/>
                    <a:pt x="38" y="14"/>
                    <a:pt x="37" y="14"/>
                  </a:cubicBezTo>
                  <a:cubicBezTo>
                    <a:pt x="36" y="14"/>
                    <a:pt x="35" y="14"/>
                    <a:pt x="34" y="14"/>
                  </a:cubicBezTo>
                  <a:cubicBezTo>
                    <a:pt x="31" y="13"/>
                    <a:pt x="31" y="11"/>
                    <a:pt x="28" y="10"/>
                  </a:cubicBezTo>
                  <a:cubicBezTo>
                    <a:pt x="26" y="9"/>
                    <a:pt x="23" y="8"/>
                    <a:pt x="21" y="9"/>
                  </a:cubicBezTo>
                  <a:cubicBezTo>
                    <a:pt x="18" y="10"/>
                    <a:pt x="16" y="12"/>
                    <a:pt x="13" y="13"/>
                  </a:cubicBezTo>
                  <a:cubicBezTo>
                    <a:pt x="11" y="14"/>
                    <a:pt x="9" y="16"/>
                    <a:pt x="7" y="17"/>
                  </a:cubicBezTo>
                  <a:cubicBezTo>
                    <a:pt x="4" y="17"/>
                    <a:pt x="2" y="19"/>
                    <a:pt x="0"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2" name="Freeform 717"/>
            <p:cNvSpPr>
              <a:spLocks/>
            </p:cNvSpPr>
            <p:nvPr/>
          </p:nvSpPr>
          <p:spPr bwMode="auto">
            <a:xfrm>
              <a:off x="12219302" y="5133964"/>
              <a:ext cx="585987" cy="1009821"/>
            </a:xfrm>
            <a:custGeom>
              <a:avLst/>
              <a:gdLst>
                <a:gd name="T0" fmla="*/ 61 w 63"/>
                <a:gd name="T1" fmla="*/ 25 h 108"/>
                <a:gd name="T2" fmla="*/ 61 w 63"/>
                <a:gd name="T3" fmla="*/ 20 h 108"/>
                <a:gd name="T4" fmla="*/ 61 w 63"/>
                <a:gd name="T5" fmla="*/ 16 h 108"/>
                <a:gd name="T6" fmla="*/ 60 w 63"/>
                <a:gd name="T7" fmla="*/ 13 h 108"/>
                <a:gd name="T8" fmla="*/ 60 w 63"/>
                <a:gd name="T9" fmla="*/ 11 h 108"/>
                <a:gd name="T10" fmla="*/ 57 w 63"/>
                <a:gd name="T11" fmla="*/ 7 h 108"/>
                <a:gd name="T12" fmla="*/ 51 w 63"/>
                <a:gd name="T13" fmla="*/ 5 h 108"/>
                <a:gd name="T14" fmla="*/ 44 w 63"/>
                <a:gd name="T15" fmla="*/ 1 h 108"/>
                <a:gd name="T16" fmla="*/ 44 w 63"/>
                <a:gd name="T17" fmla="*/ 5 h 108"/>
                <a:gd name="T18" fmla="*/ 34 w 63"/>
                <a:gd name="T19" fmla="*/ 5 h 108"/>
                <a:gd name="T20" fmla="*/ 34 w 63"/>
                <a:gd name="T21" fmla="*/ 10 h 108"/>
                <a:gd name="T22" fmla="*/ 29 w 63"/>
                <a:gd name="T23" fmla="*/ 10 h 108"/>
                <a:gd name="T24" fmla="*/ 27 w 63"/>
                <a:gd name="T25" fmla="*/ 12 h 108"/>
                <a:gd name="T26" fmla="*/ 25 w 63"/>
                <a:gd name="T27" fmla="*/ 15 h 108"/>
                <a:gd name="T28" fmla="*/ 25 w 63"/>
                <a:gd name="T29" fmla="*/ 18 h 108"/>
                <a:gd name="T30" fmla="*/ 24 w 63"/>
                <a:gd name="T31" fmla="*/ 20 h 108"/>
                <a:gd name="T32" fmla="*/ 20 w 63"/>
                <a:gd name="T33" fmla="*/ 25 h 108"/>
                <a:gd name="T34" fmla="*/ 17 w 63"/>
                <a:gd name="T35" fmla="*/ 27 h 108"/>
                <a:gd name="T36" fmla="*/ 16 w 63"/>
                <a:gd name="T37" fmla="*/ 33 h 108"/>
                <a:gd name="T38" fmla="*/ 13 w 63"/>
                <a:gd name="T39" fmla="*/ 38 h 108"/>
                <a:gd name="T40" fmla="*/ 15 w 63"/>
                <a:gd name="T41" fmla="*/ 42 h 108"/>
                <a:gd name="T42" fmla="*/ 9 w 63"/>
                <a:gd name="T43" fmla="*/ 44 h 108"/>
                <a:gd name="T44" fmla="*/ 5 w 63"/>
                <a:gd name="T45" fmla="*/ 51 h 108"/>
                <a:gd name="T46" fmla="*/ 6 w 63"/>
                <a:gd name="T47" fmla="*/ 57 h 108"/>
                <a:gd name="T48" fmla="*/ 8 w 63"/>
                <a:gd name="T49" fmla="*/ 63 h 108"/>
                <a:gd name="T50" fmla="*/ 7 w 63"/>
                <a:gd name="T51" fmla="*/ 67 h 108"/>
                <a:gd name="T52" fmla="*/ 7 w 63"/>
                <a:gd name="T53" fmla="*/ 74 h 108"/>
                <a:gd name="T54" fmla="*/ 4 w 63"/>
                <a:gd name="T55" fmla="*/ 78 h 108"/>
                <a:gd name="T56" fmla="*/ 3 w 63"/>
                <a:gd name="T57" fmla="*/ 83 h 108"/>
                <a:gd name="T58" fmla="*/ 0 w 63"/>
                <a:gd name="T59" fmla="*/ 82 h 108"/>
                <a:gd name="T60" fmla="*/ 4 w 63"/>
                <a:gd name="T61" fmla="*/ 90 h 108"/>
                <a:gd name="T62" fmla="*/ 7 w 63"/>
                <a:gd name="T63" fmla="*/ 97 h 108"/>
                <a:gd name="T64" fmla="*/ 8 w 63"/>
                <a:gd name="T65" fmla="*/ 102 h 108"/>
                <a:gd name="T66" fmla="*/ 10 w 63"/>
                <a:gd name="T67" fmla="*/ 107 h 108"/>
                <a:gd name="T68" fmla="*/ 14 w 63"/>
                <a:gd name="T69" fmla="*/ 108 h 108"/>
                <a:gd name="T70" fmla="*/ 15 w 63"/>
                <a:gd name="T71" fmla="*/ 105 h 108"/>
                <a:gd name="T72" fmla="*/ 24 w 63"/>
                <a:gd name="T73" fmla="*/ 101 h 108"/>
                <a:gd name="T74" fmla="*/ 27 w 63"/>
                <a:gd name="T75" fmla="*/ 92 h 108"/>
                <a:gd name="T76" fmla="*/ 26 w 63"/>
                <a:gd name="T77" fmla="*/ 87 h 108"/>
                <a:gd name="T78" fmla="*/ 28 w 63"/>
                <a:gd name="T79" fmla="*/ 84 h 108"/>
                <a:gd name="T80" fmla="*/ 32 w 63"/>
                <a:gd name="T81" fmla="*/ 82 h 108"/>
                <a:gd name="T82" fmla="*/ 32 w 63"/>
                <a:gd name="T83" fmla="*/ 81 h 108"/>
                <a:gd name="T84" fmla="*/ 35 w 63"/>
                <a:gd name="T85" fmla="*/ 80 h 108"/>
                <a:gd name="T86" fmla="*/ 34 w 63"/>
                <a:gd name="T87" fmla="*/ 78 h 108"/>
                <a:gd name="T88" fmla="*/ 36 w 63"/>
                <a:gd name="T89" fmla="*/ 77 h 108"/>
                <a:gd name="T90" fmla="*/ 35 w 63"/>
                <a:gd name="T91" fmla="*/ 73 h 108"/>
                <a:gd name="T92" fmla="*/ 29 w 63"/>
                <a:gd name="T93" fmla="*/ 66 h 108"/>
                <a:gd name="T94" fmla="*/ 30 w 63"/>
                <a:gd name="T95" fmla="*/ 60 h 108"/>
                <a:gd name="T96" fmla="*/ 30 w 63"/>
                <a:gd name="T97" fmla="*/ 56 h 108"/>
                <a:gd name="T98" fmla="*/ 33 w 63"/>
                <a:gd name="T99" fmla="*/ 53 h 108"/>
                <a:gd name="T100" fmla="*/ 39 w 63"/>
                <a:gd name="T101" fmla="*/ 48 h 108"/>
                <a:gd name="T102" fmla="*/ 49 w 63"/>
                <a:gd name="T103" fmla="*/ 41 h 108"/>
                <a:gd name="T104" fmla="*/ 50 w 63"/>
                <a:gd name="T105" fmla="*/ 35 h 108"/>
                <a:gd name="T106" fmla="*/ 50 w 63"/>
                <a:gd name="T107" fmla="*/ 32 h 108"/>
                <a:gd name="T108" fmla="*/ 54 w 63"/>
                <a:gd name="T109" fmla="*/ 30 h 108"/>
                <a:gd name="T110" fmla="*/ 58 w 63"/>
                <a:gd name="T111" fmla="*/ 29 h 108"/>
                <a:gd name="T112" fmla="*/ 60 w 63"/>
                <a:gd name="T113" fmla="*/ 28 h 108"/>
                <a:gd name="T114" fmla="*/ 63 w 63"/>
                <a:gd name="T115" fmla="*/ 28 h 108"/>
                <a:gd name="T116" fmla="*/ 61 w 63"/>
                <a:gd name="T117" fmla="*/ 25 h 108"/>
                <a:gd name="T118" fmla="*/ 61 w 63"/>
                <a:gd name="T119" fmla="*/ 2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63" h="108">
                  <a:moveTo>
                    <a:pt x="61" y="25"/>
                  </a:moveTo>
                  <a:cubicBezTo>
                    <a:pt x="60" y="24"/>
                    <a:pt x="62" y="22"/>
                    <a:pt x="61" y="20"/>
                  </a:cubicBezTo>
                  <a:cubicBezTo>
                    <a:pt x="60" y="18"/>
                    <a:pt x="61" y="18"/>
                    <a:pt x="61" y="16"/>
                  </a:cubicBezTo>
                  <a:cubicBezTo>
                    <a:pt x="61" y="15"/>
                    <a:pt x="60" y="14"/>
                    <a:pt x="60" y="13"/>
                  </a:cubicBezTo>
                  <a:cubicBezTo>
                    <a:pt x="59" y="12"/>
                    <a:pt x="60" y="12"/>
                    <a:pt x="60" y="11"/>
                  </a:cubicBezTo>
                  <a:cubicBezTo>
                    <a:pt x="59" y="9"/>
                    <a:pt x="59" y="8"/>
                    <a:pt x="57" y="7"/>
                  </a:cubicBezTo>
                  <a:cubicBezTo>
                    <a:pt x="55" y="6"/>
                    <a:pt x="53" y="6"/>
                    <a:pt x="51" y="5"/>
                  </a:cubicBezTo>
                  <a:cubicBezTo>
                    <a:pt x="49" y="3"/>
                    <a:pt x="47" y="0"/>
                    <a:pt x="44" y="1"/>
                  </a:cubicBezTo>
                  <a:cubicBezTo>
                    <a:pt x="43" y="1"/>
                    <a:pt x="44" y="4"/>
                    <a:pt x="44" y="5"/>
                  </a:cubicBezTo>
                  <a:cubicBezTo>
                    <a:pt x="43" y="8"/>
                    <a:pt x="37" y="6"/>
                    <a:pt x="34" y="5"/>
                  </a:cubicBezTo>
                  <a:cubicBezTo>
                    <a:pt x="34" y="7"/>
                    <a:pt x="34" y="8"/>
                    <a:pt x="34" y="10"/>
                  </a:cubicBezTo>
                  <a:cubicBezTo>
                    <a:pt x="33" y="10"/>
                    <a:pt x="31" y="9"/>
                    <a:pt x="29" y="10"/>
                  </a:cubicBezTo>
                  <a:cubicBezTo>
                    <a:pt x="28" y="10"/>
                    <a:pt x="28" y="11"/>
                    <a:pt x="27" y="12"/>
                  </a:cubicBezTo>
                  <a:cubicBezTo>
                    <a:pt x="27" y="13"/>
                    <a:pt x="25" y="14"/>
                    <a:pt x="25" y="15"/>
                  </a:cubicBezTo>
                  <a:cubicBezTo>
                    <a:pt x="24" y="16"/>
                    <a:pt x="26" y="18"/>
                    <a:pt x="25" y="18"/>
                  </a:cubicBezTo>
                  <a:cubicBezTo>
                    <a:pt x="25" y="19"/>
                    <a:pt x="24" y="19"/>
                    <a:pt x="24" y="20"/>
                  </a:cubicBezTo>
                  <a:cubicBezTo>
                    <a:pt x="22" y="21"/>
                    <a:pt x="20" y="23"/>
                    <a:pt x="20" y="25"/>
                  </a:cubicBezTo>
                  <a:cubicBezTo>
                    <a:pt x="20" y="27"/>
                    <a:pt x="18" y="25"/>
                    <a:pt x="17" y="27"/>
                  </a:cubicBezTo>
                  <a:cubicBezTo>
                    <a:pt x="17" y="29"/>
                    <a:pt x="17" y="31"/>
                    <a:pt x="16" y="33"/>
                  </a:cubicBezTo>
                  <a:cubicBezTo>
                    <a:pt x="16" y="35"/>
                    <a:pt x="13" y="36"/>
                    <a:pt x="13" y="38"/>
                  </a:cubicBezTo>
                  <a:cubicBezTo>
                    <a:pt x="13" y="39"/>
                    <a:pt x="16" y="41"/>
                    <a:pt x="15" y="42"/>
                  </a:cubicBezTo>
                  <a:cubicBezTo>
                    <a:pt x="13" y="44"/>
                    <a:pt x="11" y="43"/>
                    <a:pt x="9" y="44"/>
                  </a:cubicBezTo>
                  <a:cubicBezTo>
                    <a:pt x="6" y="45"/>
                    <a:pt x="5" y="48"/>
                    <a:pt x="5" y="51"/>
                  </a:cubicBezTo>
                  <a:cubicBezTo>
                    <a:pt x="6" y="53"/>
                    <a:pt x="6" y="55"/>
                    <a:pt x="6" y="57"/>
                  </a:cubicBezTo>
                  <a:cubicBezTo>
                    <a:pt x="6" y="60"/>
                    <a:pt x="4" y="61"/>
                    <a:pt x="8" y="63"/>
                  </a:cubicBezTo>
                  <a:cubicBezTo>
                    <a:pt x="10" y="65"/>
                    <a:pt x="9" y="66"/>
                    <a:pt x="7" y="67"/>
                  </a:cubicBezTo>
                  <a:cubicBezTo>
                    <a:pt x="6" y="68"/>
                    <a:pt x="8" y="72"/>
                    <a:pt x="7" y="74"/>
                  </a:cubicBezTo>
                  <a:cubicBezTo>
                    <a:pt x="7" y="76"/>
                    <a:pt x="4" y="76"/>
                    <a:pt x="4" y="78"/>
                  </a:cubicBezTo>
                  <a:cubicBezTo>
                    <a:pt x="4" y="79"/>
                    <a:pt x="4" y="83"/>
                    <a:pt x="3" y="83"/>
                  </a:cubicBezTo>
                  <a:cubicBezTo>
                    <a:pt x="3" y="83"/>
                    <a:pt x="1" y="82"/>
                    <a:pt x="0" y="82"/>
                  </a:cubicBezTo>
                  <a:cubicBezTo>
                    <a:pt x="0" y="86"/>
                    <a:pt x="4" y="87"/>
                    <a:pt x="4" y="90"/>
                  </a:cubicBezTo>
                  <a:cubicBezTo>
                    <a:pt x="3" y="91"/>
                    <a:pt x="6" y="96"/>
                    <a:pt x="7" y="97"/>
                  </a:cubicBezTo>
                  <a:cubicBezTo>
                    <a:pt x="9" y="99"/>
                    <a:pt x="8" y="100"/>
                    <a:pt x="8" y="102"/>
                  </a:cubicBezTo>
                  <a:cubicBezTo>
                    <a:pt x="8" y="103"/>
                    <a:pt x="10" y="105"/>
                    <a:pt x="10" y="107"/>
                  </a:cubicBezTo>
                  <a:cubicBezTo>
                    <a:pt x="9" y="108"/>
                    <a:pt x="13" y="107"/>
                    <a:pt x="14" y="108"/>
                  </a:cubicBezTo>
                  <a:cubicBezTo>
                    <a:pt x="16" y="108"/>
                    <a:pt x="15" y="107"/>
                    <a:pt x="15" y="105"/>
                  </a:cubicBezTo>
                  <a:cubicBezTo>
                    <a:pt x="15" y="100"/>
                    <a:pt x="23" y="104"/>
                    <a:pt x="24" y="101"/>
                  </a:cubicBezTo>
                  <a:cubicBezTo>
                    <a:pt x="25" y="98"/>
                    <a:pt x="26" y="95"/>
                    <a:pt x="27" y="92"/>
                  </a:cubicBezTo>
                  <a:cubicBezTo>
                    <a:pt x="27" y="90"/>
                    <a:pt x="27" y="88"/>
                    <a:pt x="26" y="87"/>
                  </a:cubicBezTo>
                  <a:cubicBezTo>
                    <a:pt x="25" y="85"/>
                    <a:pt x="26" y="85"/>
                    <a:pt x="28" y="84"/>
                  </a:cubicBezTo>
                  <a:cubicBezTo>
                    <a:pt x="29" y="84"/>
                    <a:pt x="32" y="83"/>
                    <a:pt x="32" y="82"/>
                  </a:cubicBezTo>
                  <a:cubicBezTo>
                    <a:pt x="32" y="82"/>
                    <a:pt x="32" y="81"/>
                    <a:pt x="32" y="81"/>
                  </a:cubicBezTo>
                  <a:cubicBezTo>
                    <a:pt x="33" y="81"/>
                    <a:pt x="35" y="81"/>
                    <a:pt x="35" y="80"/>
                  </a:cubicBezTo>
                  <a:cubicBezTo>
                    <a:pt x="35" y="79"/>
                    <a:pt x="34" y="79"/>
                    <a:pt x="34" y="78"/>
                  </a:cubicBezTo>
                  <a:cubicBezTo>
                    <a:pt x="35" y="78"/>
                    <a:pt x="36" y="77"/>
                    <a:pt x="36" y="77"/>
                  </a:cubicBezTo>
                  <a:cubicBezTo>
                    <a:pt x="38" y="75"/>
                    <a:pt x="37" y="74"/>
                    <a:pt x="35" y="73"/>
                  </a:cubicBezTo>
                  <a:cubicBezTo>
                    <a:pt x="33" y="71"/>
                    <a:pt x="29" y="70"/>
                    <a:pt x="29" y="66"/>
                  </a:cubicBezTo>
                  <a:cubicBezTo>
                    <a:pt x="29" y="64"/>
                    <a:pt x="29" y="62"/>
                    <a:pt x="30" y="60"/>
                  </a:cubicBezTo>
                  <a:cubicBezTo>
                    <a:pt x="31" y="58"/>
                    <a:pt x="31" y="58"/>
                    <a:pt x="30" y="56"/>
                  </a:cubicBezTo>
                  <a:cubicBezTo>
                    <a:pt x="29" y="56"/>
                    <a:pt x="33" y="53"/>
                    <a:pt x="33" y="53"/>
                  </a:cubicBezTo>
                  <a:cubicBezTo>
                    <a:pt x="35" y="51"/>
                    <a:pt x="36" y="49"/>
                    <a:pt x="39" y="48"/>
                  </a:cubicBezTo>
                  <a:cubicBezTo>
                    <a:pt x="42" y="47"/>
                    <a:pt x="47" y="44"/>
                    <a:pt x="49" y="41"/>
                  </a:cubicBezTo>
                  <a:cubicBezTo>
                    <a:pt x="51" y="38"/>
                    <a:pt x="46" y="36"/>
                    <a:pt x="50" y="35"/>
                  </a:cubicBezTo>
                  <a:cubicBezTo>
                    <a:pt x="52" y="34"/>
                    <a:pt x="51" y="34"/>
                    <a:pt x="50" y="32"/>
                  </a:cubicBezTo>
                  <a:cubicBezTo>
                    <a:pt x="50" y="31"/>
                    <a:pt x="53" y="30"/>
                    <a:pt x="54" y="30"/>
                  </a:cubicBezTo>
                  <a:cubicBezTo>
                    <a:pt x="56" y="28"/>
                    <a:pt x="57" y="27"/>
                    <a:pt x="58" y="29"/>
                  </a:cubicBezTo>
                  <a:cubicBezTo>
                    <a:pt x="59" y="29"/>
                    <a:pt x="60" y="28"/>
                    <a:pt x="60" y="28"/>
                  </a:cubicBezTo>
                  <a:cubicBezTo>
                    <a:pt x="61" y="28"/>
                    <a:pt x="62" y="28"/>
                    <a:pt x="63" y="28"/>
                  </a:cubicBezTo>
                  <a:cubicBezTo>
                    <a:pt x="63" y="27"/>
                    <a:pt x="62" y="27"/>
                    <a:pt x="61" y="25"/>
                  </a:cubicBezTo>
                  <a:cubicBezTo>
                    <a:pt x="60" y="24"/>
                    <a:pt x="61" y="26"/>
                    <a:pt x="61" y="2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3" name="Freeform 718"/>
            <p:cNvSpPr>
              <a:spLocks/>
            </p:cNvSpPr>
            <p:nvPr/>
          </p:nvSpPr>
          <p:spPr bwMode="auto">
            <a:xfrm>
              <a:off x="12649240" y="5057512"/>
              <a:ext cx="503186" cy="786831"/>
            </a:xfrm>
            <a:custGeom>
              <a:avLst/>
              <a:gdLst>
                <a:gd name="T0" fmla="*/ 53 w 54"/>
                <a:gd name="T1" fmla="*/ 59 h 84"/>
                <a:gd name="T2" fmla="*/ 47 w 54"/>
                <a:gd name="T3" fmla="*/ 55 h 84"/>
                <a:gd name="T4" fmla="*/ 49 w 54"/>
                <a:gd name="T5" fmla="*/ 51 h 84"/>
                <a:gd name="T6" fmla="*/ 44 w 54"/>
                <a:gd name="T7" fmla="*/ 44 h 84"/>
                <a:gd name="T8" fmla="*/ 46 w 54"/>
                <a:gd name="T9" fmla="*/ 43 h 84"/>
                <a:gd name="T10" fmla="*/ 44 w 54"/>
                <a:gd name="T11" fmla="*/ 38 h 84"/>
                <a:gd name="T12" fmla="*/ 45 w 54"/>
                <a:gd name="T13" fmla="*/ 36 h 84"/>
                <a:gd name="T14" fmla="*/ 44 w 54"/>
                <a:gd name="T15" fmla="*/ 32 h 84"/>
                <a:gd name="T16" fmla="*/ 42 w 54"/>
                <a:gd name="T17" fmla="*/ 26 h 84"/>
                <a:gd name="T18" fmla="*/ 45 w 54"/>
                <a:gd name="T19" fmla="*/ 23 h 84"/>
                <a:gd name="T20" fmla="*/ 44 w 54"/>
                <a:gd name="T21" fmla="*/ 19 h 84"/>
                <a:gd name="T22" fmla="*/ 38 w 54"/>
                <a:gd name="T23" fmla="*/ 13 h 84"/>
                <a:gd name="T24" fmla="*/ 40 w 54"/>
                <a:gd name="T25" fmla="*/ 12 h 84"/>
                <a:gd name="T26" fmla="*/ 39 w 54"/>
                <a:gd name="T27" fmla="*/ 10 h 84"/>
                <a:gd name="T28" fmla="*/ 41 w 54"/>
                <a:gd name="T29" fmla="*/ 3 h 84"/>
                <a:gd name="T30" fmla="*/ 37 w 54"/>
                <a:gd name="T31" fmla="*/ 1 h 84"/>
                <a:gd name="T32" fmla="*/ 34 w 54"/>
                <a:gd name="T33" fmla="*/ 0 h 84"/>
                <a:gd name="T34" fmla="*/ 29 w 54"/>
                <a:gd name="T35" fmla="*/ 1 h 84"/>
                <a:gd name="T36" fmla="*/ 25 w 54"/>
                <a:gd name="T37" fmla="*/ 5 h 84"/>
                <a:gd name="T38" fmla="*/ 24 w 54"/>
                <a:gd name="T39" fmla="*/ 10 h 84"/>
                <a:gd name="T40" fmla="*/ 21 w 54"/>
                <a:gd name="T41" fmla="*/ 13 h 84"/>
                <a:gd name="T42" fmla="*/ 17 w 54"/>
                <a:gd name="T43" fmla="*/ 11 h 84"/>
                <a:gd name="T44" fmla="*/ 14 w 54"/>
                <a:gd name="T45" fmla="*/ 12 h 84"/>
                <a:gd name="T46" fmla="*/ 7 w 54"/>
                <a:gd name="T47" fmla="*/ 10 h 84"/>
                <a:gd name="T48" fmla="*/ 4 w 54"/>
                <a:gd name="T49" fmla="*/ 7 h 84"/>
                <a:gd name="T50" fmla="*/ 0 w 54"/>
                <a:gd name="T51" fmla="*/ 9 h 84"/>
                <a:gd name="T52" fmla="*/ 8 w 54"/>
                <a:gd name="T53" fmla="*/ 14 h 84"/>
                <a:gd name="T54" fmla="*/ 12 w 54"/>
                <a:gd name="T55" fmla="*/ 16 h 84"/>
                <a:gd name="T56" fmla="*/ 14 w 54"/>
                <a:gd name="T57" fmla="*/ 19 h 84"/>
                <a:gd name="T58" fmla="*/ 14 w 54"/>
                <a:gd name="T59" fmla="*/ 21 h 84"/>
                <a:gd name="T60" fmla="*/ 15 w 54"/>
                <a:gd name="T61" fmla="*/ 24 h 84"/>
                <a:gd name="T62" fmla="*/ 15 w 54"/>
                <a:gd name="T63" fmla="*/ 27 h 84"/>
                <a:gd name="T64" fmla="*/ 16 w 54"/>
                <a:gd name="T65" fmla="*/ 29 h 84"/>
                <a:gd name="T66" fmla="*/ 15 w 54"/>
                <a:gd name="T67" fmla="*/ 33 h 84"/>
                <a:gd name="T68" fmla="*/ 17 w 54"/>
                <a:gd name="T69" fmla="*/ 36 h 84"/>
                <a:gd name="T70" fmla="*/ 21 w 54"/>
                <a:gd name="T71" fmla="*/ 38 h 84"/>
                <a:gd name="T72" fmla="*/ 22 w 54"/>
                <a:gd name="T73" fmla="*/ 41 h 84"/>
                <a:gd name="T74" fmla="*/ 23 w 54"/>
                <a:gd name="T75" fmla="*/ 44 h 84"/>
                <a:gd name="T76" fmla="*/ 20 w 54"/>
                <a:gd name="T77" fmla="*/ 44 h 84"/>
                <a:gd name="T78" fmla="*/ 16 w 54"/>
                <a:gd name="T79" fmla="*/ 49 h 84"/>
                <a:gd name="T80" fmla="*/ 13 w 54"/>
                <a:gd name="T81" fmla="*/ 51 h 84"/>
                <a:gd name="T82" fmla="*/ 10 w 54"/>
                <a:gd name="T83" fmla="*/ 54 h 84"/>
                <a:gd name="T84" fmla="*/ 4 w 54"/>
                <a:gd name="T85" fmla="*/ 57 h 84"/>
                <a:gd name="T86" fmla="*/ 2 w 54"/>
                <a:gd name="T87" fmla="*/ 62 h 84"/>
                <a:gd name="T88" fmla="*/ 4 w 54"/>
                <a:gd name="T89" fmla="*/ 67 h 84"/>
                <a:gd name="T90" fmla="*/ 4 w 54"/>
                <a:gd name="T91" fmla="*/ 73 h 84"/>
                <a:gd name="T92" fmla="*/ 4 w 54"/>
                <a:gd name="T93" fmla="*/ 78 h 84"/>
                <a:gd name="T94" fmla="*/ 7 w 54"/>
                <a:gd name="T95" fmla="*/ 80 h 84"/>
                <a:gd name="T96" fmla="*/ 5 w 54"/>
                <a:gd name="T97" fmla="*/ 81 h 84"/>
                <a:gd name="T98" fmla="*/ 8 w 54"/>
                <a:gd name="T99" fmla="*/ 79 h 84"/>
                <a:gd name="T100" fmla="*/ 8 w 54"/>
                <a:gd name="T101" fmla="*/ 83 h 84"/>
                <a:gd name="T102" fmla="*/ 11 w 54"/>
                <a:gd name="T103" fmla="*/ 80 h 84"/>
                <a:gd name="T104" fmla="*/ 11 w 54"/>
                <a:gd name="T105" fmla="*/ 83 h 84"/>
                <a:gd name="T106" fmla="*/ 23 w 54"/>
                <a:gd name="T107" fmla="*/ 80 h 84"/>
                <a:gd name="T108" fmla="*/ 36 w 54"/>
                <a:gd name="T109" fmla="*/ 78 h 84"/>
                <a:gd name="T110" fmla="*/ 46 w 54"/>
                <a:gd name="T111" fmla="*/ 68 h 84"/>
                <a:gd name="T112" fmla="*/ 53 w 54"/>
                <a:gd name="T113" fmla="*/ 59 h 84"/>
                <a:gd name="T114" fmla="*/ 53 w 54"/>
                <a:gd name="T115" fmla="*/ 59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4" h="84">
                  <a:moveTo>
                    <a:pt x="53" y="59"/>
                  </a:moveTo>
                  <a:cubicBezTo>
                    <a:pt x="52" y="57"/>
                    <a:pt x="49" y="56"/>
                    <a:pt x="47" y="55"/>
                  </a:cubicBezTo>
                  <a:cubicBezTo>
                    <a:pt x="44" y="53"/>
                    <a:pt x="48" y="53"/>
                    <a:pt x="49" y="51"/>
                  </a:cubicBezTo>
                  <a:cubicBezTo>
                    <a:pt x="49" y="51"/>
                    <a:pt x="45" y="45"/>
                    <a:pt x="44" y="44"/>
                  </a:cubicBezTo>
                  <a:cubicBezTo>
                    <a:pt x="44" y="44"/>
                    <a:pt x="46" y="43"/>
                    <a:pt x="46" y="43"/>
                  </a:cubicBezTo>
                  <a:cubicBezTo>
                    <a:pt x="46" y="42"/>
                    <a:pt x="44" y="39"/>
                    <a:pt x="44" y="38"/>
                  </a:cubicBezTo>
                  <a:cubicBezTo>
                    <a:pt x="44" y="37"/>
                    <a:pt x="45" y="37"/>
                    <a:pt x="45" y="36"/>
                  </a:cubicBezTo>
                  <a:cubicBezTo>
                    <a:pt x="46" y="35"/>
                    <a:pt x="44" y="33"/>
                    <a:pt x="44" y="32"/>
                  </a:cubicBezTo>
                  <a:cubicBezTo>
                    <a:pt x="42" y="30"/>
                    <a:pt x="40" y="28"/>
                    <a:pt x="42" y="26"/>
                  </a:cubicBezTo>
                  <a:cubicBezTo>
                    <a:pt x="43" y="25"/>
                    <a:pt x="45" y="24"/>
                    <a:pt x="45" y="23"/>
                  </a:cubicBezTo>
                  <a:cubicBezTo>
                    <a:pt x="46" y="21"/>
                    <a:pt x="44" y="20"/>
                    <a:pt x="44" y="19"/>
                  </a:cubicBezTo>
                  <a:cubicBezTo>
                    <a:pt x="43" y="18"/>
                    <a:pt x="36" y="15"/>
                    <a:pt x="38" y="13"/>
                  </a:cubicBezTo>
                  <a:cubicBezTo>
                    <a:pt x="38" y="13"/>
                    <a:pt x="40" y="12"/>
                    <a:pt x="40" y="12"/>
                  </a:cubicBezTo>
                  <a:cubicBezTo>
                    <a:pt x="40" y="12"/>
                    <a:pt x="37" y="10"/>
                    <a:pt x="39" y="10"/>
                  </a:cubicBezTo>
                  <a:cubicBezTo>
                    <a:pt x="42" y="10"/>
                    <a:pt x="44" y="5"/>
                    <a:pt x="41" y="3"/>
                  </a:cubicBezTo>
                  <a:cubicBezTo>
                    <a:pt x="40" y="2"/>
                    <a:pt x="38" y="2"/>
                    <a:pt x="37" y="1"/>
                  </a:cubicBezTo>
                  <a:cubicBezTo>
                    <a:pt x="36" y="0"/>
                    <a:pt x="35" y="0"/>
                    <a:pt x="34" y="0"/>
                  </a:cubicBezTo>
                  <a:cubicBezTo>
                    <a:pt x="32" y="1"/>
                    <a:pt x="31" y="0"/>
                    <a:pt x="29" y="1"/>
                  </a:cubicBezTo>
                  <a:cubicBezTo>
                    <a:pt x="28" y="2"/>
                    <a:pt x="26" y="4"/>
                    <a:pt x="25" y="5"/>
                  </a:cubicBezTo>
                  <a:cubicBezTo>
                    <a:pt x="25" y="6"/>
                    <a:pt x="25" y="10"/>
                    <a:pt x="24" y="10"/>
                  </a:cubicBezTo>
                  <a:cubicBezTo>
                    <a:pt x="23" y="11"/>
                    <a:pt x="22" y="12"/>
                    <a:pt x="21" y="13"/>
                  </a:cubicBezTo>
                  <a:cubicBezTo>
                    <a:pt x="20" y="13"/>
                    <a:pt x="18" y="11"/>
                    <a:pt x="17" y="11"/>
                  </a:cubicBezTo>
                  <a:cubicBezTo>
                    <a:pt x="16" y="11"/>
                    <a:pt x="15" y="12"/>
                    <a:pt x="14" y="12"/>
                  </a:cubicBezTo>
                  <a:cubicBezTo>
                    <a:pt x="11" y="13"/>
                    <a:pt x="9" y="12"/>
                    <a:pt x="7" y="10"/>
                  </a:cubicBezTo>
                  <a:cubicBezTo>
                    <a:pt x="7" y="9"/>
                    <a:pt x="5" y="7"/>
                    <a:pt x="4" y="7"/>
                  </a:cubicBezTo>
                  <a:cubicBezTo>
                    <a:pt x="3" y="7"/>
                    <a:pt x="1" y="9"/>
                    <a:pt x="0" y="9"/>
                  </a:cubicBezTo>
                  <a:cubicBezTo>
                    <a:pt x="2" y="11"/>
                    <a:pt x="5" y="13"/>
                    <a:pt x="8" y="14"/>
                  </a:cubicBezTo>
                  <a:cubicBezTo>
                    <a:pt x="9" y="14"/>
                    <a:pt x="11" y="15"/>
                    <a:pt x="12" y="16"/>
                  </a:cubicBezTo>
                  <a:cubicBezTo>
                    <a:pt x="13" y="17"/>
                    <a:pt x="13" y="18"/>
                    <a:pt x="14" y="19"/>
                  </a:cubicBezTo>
                  <a:cubicBezTo>
                    <a:pt x="14" y="20"/>
                    <a:pt x="13" y="20"/>
                    <a:pt x="14" y="21"/>
                  </a:cubicBezTo>
                  <a:cubicBezTo>
                    <a:pt x="14" y="22"/>
                    <a:pt x="16" y="23"/>
                    <a:pt x="15" y="24"/>
                  </a:cubicBezTo>
                  <a:cubicBezTo>
                    <a:pt x="15" y="25"/>
                    <a:pt x="14" y="26"/>
                    <a:pt x="15" y="27"/>
                  </a:cubicBezTo>
                  <a:cubicBezTo>
                    <a:pt x="15" y="27"/>
                    <a:pt x="16" y="29"/>
                    <a:pt x="16" y="29"/>
                  </a:cubicBezTo>
                  <a:cubicBezTo>
                    <a:pt x="15" y="30"/>
                    <a:pt x="15" y="32"/>
                    <a:pt x="15" y="33"/>
                  </a:cubicBezTo>
                  <a:cubicBezTo>
                    <a:pt x="15" y="33"/>
                    <a:pt x="17" y="36"/>
                    <a:pt x="17" y="36"/>
                  </a:cubicBezTo>
                  <a:cubicBezTo>
                    <a:pt x="18" y="37"/>
                    <a:pt x="20" y="38"/>
                    <a:pt x="21" y="38"/>
                  </a:cubicBezTo>
                  <a:cubicBezTo>
                    <a:pt x="22" y="39"/>
                    <a:pt x="22" y="40"/>
                    <a:pt x="22" y="41"/>
                  </a:cubicBezTo>
                  <a:cubicBezTo>
                    <a:pt x="22" y="42"/>
                    <a:pt x="23" y="43"/>
                    <a:pt x="23" y="44"/>
                  </a:cubicBezTo>
                  <a:cubicBezTo>
                    <a:pt x="23" y="45"/>
                    <a:pt x="21" y="44"/>
                    <a:pt x="20" y="44"/>
                  </a:cubicBezTo>
                  <a:cubicBezTo>
                    <a:pt x="19" y="44"/>
                    <a:pt x="16" y="48"/>
                    <a:pt x="16" y="49"/>
                  </a:cubicBezTo>
                  <a:cubicBezTo>
                    <a:pt x="15" y="50"/>
                    <a:pt x="14" y="50"/>
                    <a:pt x="13" y="51"/>
                  </a:cubicBezTo>
                  <a:cubicBezTo>
                    <a:pt x="12" y="52"/>
                    <a:pt x="11" y="53"/>
                    <a:pt x="10" y="54"/>
                  </a:cubicBezTo>
                  <a:cubicBezTo>
                    <a:pt x="9" y="54"/>
                    <a:pt x="4" y="58"/>
                    <a:pt x="4" y="57"/>
                  </a:cubicBezTo>
                  <a:cubicBezTo>
                    <a:pt x="4" y="59"/>
                    <a:pt x="2" y="60"/>
                    <a:pt x="2" y="62"/>
                  </a:cubicBezTo>
                  <a:cubicBezTo>
                    <a:pt x="3" y="64"/>
                    <a:pt x="2" y="67"/>
                    <a:pt x="4" y="67"/>
                  </a:cubicBezTo>
                  <a:cubicBezTo>
                    <a:pt x="5" y="67"/>
                    <a:pt x="4" y="72"/>
                    <a:pt x="4" y="73"/>
                  </a:cubicBezTo>
                  <a:cubicBezTo>
                    <a:pt x="4" y="75"/>
                    <a:pt x="2" y="77"/>
                    <a:pt x="4" y="78"/>
                  </a:cubicBezTo>
                  <a:cubicBezTo>
                    <a:pt x="4" y="78"/>
                    <a:pt x="8" y="79"/>
                    <a:pt x="7" y="80"/>
                  </a:cubicBezTo>
                  <a:cubicBezTo>
                    <a:pt x="7" y="80"/>
                    <a:pt x="5" y="81"/>
                    <a:pt x="5" y="81"/>
                  </a:cubicBezTo>
                  <a:cubicBezTo>
                    <a:pt x="7" y="81"/>
                    <a:pt x="7" y="79"/>
                    <a:pt x="8" y="79"/>
                  </a:cubicBezTo>
                  <a:cubicBezTo>
                    <a:pt x="10" y="78"/>
                    <a:pt x="8" y="83"/>
                    <a:pt x="8" y="83"/>
                  </a:cubicBezTo>
                  <a:cubicBezTo>
                    <a:pt x="8" y="83"/>
                    <a:pt x="11" y="80"/>
                    <a:pt x="11" y="80"/>
                  </a:cubicBezTo>
                  <a:cubicBezTo>
                    <a:pt x="12" y="79"/>
                    <a:pt x="11" y="83"/>
                    <a:pt x="11" y="83"/>
                  </a:cubicBezTo>
                  <a:cubicBezTo>
                    <a:pt x="14" y="84"/>
                    <a:pt x="20" y="81"/>
                    <a:pt x="23" y="80"/>
                  </a:cubicBezTo>
                  <a:cubicBezTo>
                    <a:pt x="27" y="79"/>
                    <a:pt x="31" y="79"/>
                    <a:pt x="36" y="78"/>
                  </a:cubicBezTo>
                  <a:cubicBezTo>
                    <a:pt x="39" y="74"/>
                    <a:pt x="43" y="71"/>
                    <a:pt x="46" y="68"/>
                  </a:cubicBezTo>
                  <a:cubicBezTo>
                    <a:pt x="48" y="66"/>
                    <a:pt x="54" y="62"/>
                    <a:pt x="53" y="59"/>
                  </a:cubicBezTo>
                  <a:cubicBezTo>
                    <a:pt x="52" y="57"/>
                    <a:pt x="54" y="62"/>
                    <a:pt x="53" y="5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4" name="Freeform 719"/>
            <p:cNvSpPr>
              <a:spLocks/>
            </p:cNvSpPr>
            <p:nvPr/>
          </p:nvSpPr>
          <p:spPr bwMode="auto">
            <a:xfrm>
              <a:off x="11929493" y="4965129"/>
              <a:ext cx="1194269" cy="1000263"/>
            </a:xfrm>
            <a:custGeom>
              <a:avLst/>
              <a:gdLst>
                <a:gd name="T0" fmla="*/ 38 w 128"/>
                <a:gd name="T1" fmla="*/ 87 h 107"/>
                <a:gd name="T2" fmla="*/ 38 w 128"/>
                <a:gd name="T3" fmla="*/ 63 h 107"/>
                <a:gd name="T4" fmla="*/ 47 w 128"/>
                <a:gd name="T5" fmla="*/ 52 h 107"/>
                <a:gd name="T6" fmla="*/ 56 w 128"/>
                <a:gd name="T7" fmla="*/ 34 h 107"/>
                <a:gd name="T8" fmla="*/ 72 w 128"/>
                <a:gd name="T9" fmla="*/ 25 h 107"/>
                <a:gd name="T10" fmla="*/ 86 w 128"/>
                <a:gd name="T11" fmla="*/ 22 h 107"/>
                <a:gd name="T12" fmla="*/ 102 w 128"/>
                <a:gd name="T13" fmla="*/ 20 h 107"/>
                <a:gd name="T14" fmla="*/ 112 w 128"/>
                <a:gd name="T15" fmla="*/ 10 h 107"/>
                <a:gd name="T16" fmla="*/ 120 w 128"/>
                <a:gd name="T17" fmla="*/ 13 h 107"/>
                <a:gd name="T18" fmla="*/ 127 w 128"/>
                <a:gd name="T19" fmla="*/ 6 h 107"/>
                <a:gd name="T20" fmla="*/ 114 w 128"/>
                <a:gd name="T21" fmla="*/ 5 h 107"/>
                <a:gd name="T22" fmla="*/ 116 w 128"/>
                <a:gd name="T23" fmla="*/ 2 h 107"/>
                <a:gd name="T24" fmla="*/ 106 w 128"/>
                <a:gd name="T25" fmla="*/ 3 h 107"/>
                <a:gd name="T26" fmla="*/ 100 w 128"/>
                <a:gd name="T27" fmla="*/ 1 h 107"/>
                <a:gd name="T28" fmla="*/ 95 w 128"/>
                <a:gd name="T29" fmla="*/ 3 h 107"/>
                <a:gd name="T30" fmla="*/ 91 w 128"/>
                <a:gd name="T31" fmla="*/ 6 h 107"/>
                <a:gd name="T32" fmla="*/ 90 w 128"/>
                <a:gd name="T33" fmla="*/ 11 h 107"/>
                <a:gd name="T34" fmla="*/ 84 w 128"/>
                <a:gd name="T35" fmla="*/ 10 h 107"/>
                <a:gd name="T36" fmla="*/ 80 w 128"/>
                <a:gd name="T37" fmla="*/ 13 h 107"/>
                <a:gd name="T38" fmla="*/ 76 w 128"/>
                <a:gd name="T39" fmla="*/ 15 h 107"/>
                <a:gd name="T40" fmla="*/ 72 w 128"/>
                <a:gd name="T41" fmla="*/ 16 h 107"/>
                <a:gd name="T42" fmla="*/ 68 w 128"/>
                <a:gd name="T43" fmla="*/ 10 h 107"/>
                <a:gd name="T44" fmla="*/ 67 w 128"/>
                <a:gd name="T45" fmla="*/ 14 h 107"/>
                <a:gd name="T46" fmla="*/ 65 w 128"/>
                <a:gd name="T47" fmla="*/ 14 h 107"/>
                <a:gd name="T48" fmla="*/ 62 w 128"/>
                <a:gd name="T49" fmla="*/ 18 h 107"/>
                <a:gd name="T50" fmla="*/ 61 w 128"/>
                <a:gd name="T51" fmla="*/ 21 h 107"/>
                <a:gd name="T52" fmla="*/ 57 w 128"/>
                <a:gd name="T53" fmla="*/ 20 h 107"/>
                <a:gd name="T54" fmla="*/ 54 w 128"/>
                <a:gd name="T55" fmla="*/ 20 h 107"/>
                <a:gd name="T56" fmla="*/ 51 w 128"/>
                <a:gd name="T57" fmla="*/ 22 h 107"/>
                <a:gd name="T58" fmla="*/ 49 w 128"/>
                <a:gd name="T59" fmla="*/ 23 h 107"/>
                <a:gd name="T60" fmla="*/ 54 w 128"/>
                <a:gd name="T61" fmla="*/ 25 h 107"/>
                <a:gd name="T62" fmla="*/ 56 w 128"/>
                <a:gd name="T63" fmla="*/ 25 h 107"/>
                <a:gd name="T64" fmla="*/ 57 w 128"/>
                <a:gd name="T65" fmla="*/ 28 h 107"/>
                <a:gd name="T66" fmla="*/ 49 w 128"/>
                <a:gd name="T67" fmla="*/ 31 h 107"/>
                <a:gd name="T68" fmla="*/ 53 w 128"/>
                <a:gd name="T69" fmla="*/ 33 h 107"/>
                <a:gd name="T70" fmla="*/ 49 w 128"/>
                <a:gd name="T71" fmla="*/ 35 h 107"/>
                <a:gd name="T72" fmla="*/ 43 w 128"/>
                <a:gd name="T73" fmla="*/ 40 h 107"/>
                <a:gd name="T74" fmla="*/ 42 w 128"/>
                <a:gd name="T75" fmla="*/ 43 h 107"/>
                <a:gd name="T76" fmla="*/ 39 w 128"/>
                <a:gd name="T77" fmla="*/ 45 h 107"/>
                <a:gd name="T78" fmla="*/ 39 w 128"/>
                <a:gd name="T79" fmla="*/ 49 h 107"/>
                <a:gd name="T80" fmla="*/ 39 w 128"/>
                <a:gd name="T81" fmla="*/ 52 h 107"/>
                <a:gd name="T82" fmla="*/ 35 w 128"/>
                <a:gd name="T83" fmla="*/ 56 h 107"/>
                <a:gd name="T84" fmla="*/ 27 w 128"/>
                <a:gd name="T85" fmla="*/ 62 h 107"/>
                <a:gd name="T86" fmla="*/ 31 w 128"/>
                <a:gd name="T87" fmla="*/ 64 h 107"/>
                <a:gd name="T88" fmla="*/ 28 w 128"/>
                <a:gd name="T89" fmla="*/ 66 h 107"/>
                <a:gd name="T90" fmla="*/ 19 w 128"/>
                <a:gd name="T91" fmla="*/ 68 h 107"/>
                <a:gd name="T92" fmla="*/ 16 w 128"/>
                <a:gd name="T93" fmla="*/ 72 h 107"/>
                <a:gd name="T94" fmla="*/ 10 w 128"/>
                <a:gd name="T95" fmla="*/ 73 h 107"/>
                <a:gd name="T96" fmla="*/ 10 w 128"/>
                <a:gd name="T97" fmla="*/ 74 h 107"/>
                <a:gd name="T98" fmla="*/ 5 w 128"/>
                <a:gd name="T99" fmla="*/ 75 h 107"/>
                <a:gd name="T100" fmla="*/ 4 w 128"/>
                <a:gd name="T101" fmla="*/ 81 h 107"/>
                <a:gd name="T102" fmla="*/ 1 w 128"/>
                <a:gd name="T103" fmla="*/ 86 h 107"/>
                <a:gd name="T104" fmla="*/ 6 w 128"/>
                <a:gd name="T105" fmla="*/ 92 h 107"/>
                <a:gd name="T106" fmla="*/ 7 w 128"/>
                <a:gd name="T107" fmla="*/ 94 h 107"/>
                <a:gd name="T108" fmla="*/ 3 w 128"/>
                <a:gd name="T109" fmla="*/ 93 h 107"/>
                <a:gd name="T110" fmla="*/ 5 w 128"/>
                <a:gd name="T111" fmla="*/ 97 h 107"/>
                <a:gd name="T112" fmla="*/ 5 w 128"/>
                <a:gd name="T113" fmla="*/ 103 h 107"/>
                <a:gd name="T114" fmla="*/ 27 w 128"/>
                <a:gd name="T115" fmla="*/ 99 h 107"/>
                <a:gd name="T116" fmla="*/ 34 w 128"/>
                <a:gd name="T117" fmla="*/ 101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28" h="107">
                  <a:moveTo>
                    <a:pt x="34" y="101"/>
                  </a:moveTo>
                  <a:cubicBezTo>
                    <a:pt x="34" y="101"/>
                    <a:pt x="35" y="98"/>
                    <a:pt x="35" y="97"/>
                  </a:cubicBezTo>
                  <a:cubicBezTo>
                    <a:pt x="35" y="95"/>
                    <a:pt x="36" y="94"/>
                    <a:pt x="38" y="93"/>
                  </a:cubicBezTo>
                  <a:cubicBezTo>
                    <a:pt x="40" y="91"/>
                    <a:pt x="38" y="88"/>
                    <a:pt x="38" y="87"/>
                  </a:cubicBezTo>
                  <a:cubicBezTo>
                    <a:pt x="38" y="84"/>
                    <a:pt x="42" y="84"/>
                    <a:pt x="39" y="82"/>
                  </a:cubicBezTo>
                  <a:cubicBezTo>
                    <a:pt x="37" y="80"/>
                    <a:pt x="36" y="80"/>
                    <a:pt x="37" y="77"/>
                  </a:cubicBezTo>
                  <a:cubicBezTo>
                    <a:pt x="38" y="75"/>
                    <a:pt x="37" y="73"/>
                    <a:pt x="37" y="71"/>
                  </a:cubicBezTo>
                  <a:cubicBezTo>
                    <a:pt x="36" y="68"/>
                    <a:pt x="35" y="65"/>
                    <a:pt x="38" y="63"/>
                  </a:cubicBezTo>
                  <a:cubicBezTo>
                    <a:pt x="39" y="62"/>
                    <a:pt x="41" y="62"/>
                    <a:pt x="42" y="61"/>
                  </a:cubicBezTo>
                  <a:cubicBezTo>
                    <a:pt x="43" y="61"/>
                    <a:pt x="44" y="62"/>
                    <a:pt x="45" y="61"/>
                  </a:cubicBezTo>
                  <a:cubicBezTo>
                    <a:pt x="46" y="59"/>
                    <a:pt x="45" y="58"/>
                    <a:pt x="44" y="57"/>
                  </a:cubicBezTo>
                  <a:cubicBezTo>
                    <a:pt x="44" y="55"/>
                    <a:pt x="46" y="54"/>
                    <a:pt x="47" y="52"/>
                  </a:cubicBezTo>
                  <a:cubicBezTo>
                    <a:pt x="47" y="51"/>
                    <a:pt x="48" y="48"/>
                    <a:pt x="48" y="46"/>
                  </a:cubicBezTo>
                  <a:cubicBezTo>
                    <a:pt x="48" y="44"/>
                    <a:pt x="52" y="44"/>
                    <a:pt x="51" y="43"/>
                  </a:cubicBezTo>
                  <a:cubicBezTo>
                    <a:pt x="51" y="41"/>
                    <a:pt x="53" y="40"/>
                    <a:pt x="54" y="38"/>
                  </a:cubicBezTo>
                  <a:cubicBezTo>
                    <a:pt x="56" y="36"/>
                    <a:pt x="56" y="37"/>
                    <a:pt x="56" y="34"/>
                  </a:cubicBezTo>
                  <a:cubicBezTo>
                    <a:pt x="55" y="33"/>
                    <a:pt x="59" y="28"/>
                    <a:pt x="60" y="28"/>
                  </a:cubicBezTo>
                  <a:cubicBezTo>
                    <a:pt x="61" y="27"/>
                    <a:pt x="64" y="28"/>
                    <a:pt x="65" y="28"/>
                  </a:cubicBezTo>
                  <a:cubicBezTo>
                    <a:pt x="65" y="26"/>
                    <a:pt x="65" y="25"/>
                    <a:pt x="65" y="23"/>
                  </a:cubicBezTo>
                  <a:cubicBezTo>
                    <a:pt x="68" y="24"/>
                    <a:pt x="70" y="24"/>
                    <a:pt x="72" y="25"/>
                  </a:cubicBezTo>
                  <a:cubicBezTo>
                    <a:pt x="76" y="25"/>
                    <a:pt x="74" y="21"/>
                    <a:pt x="75" y="19"/>
                  </a:cubicBezTo>
                  <a:cubicBezTo>
                    <a:pt x="75" y="19"/>
                    <a:pt x="77" y="19"/>
                    <a:pt x="78" y="19"/>
                  </a:cubicBezTo>
                  <a:cubicBezTo>
                    <a:pt x="79" y="18"/>
                    <a:pt x="81" y="16"/>
                    <a:pt x="82" y="18"/>
                  </a:cubicBezTo>
                  <a:cubicBezTo>
                    <a:pt x="84" y="19"/>
                    <a:pt x="84" y="21"/>
                    <a:pt x="86" y="22"/>
                  </a:cubicBezTo>
                  <a:cubicBezTo>
                    <a:pt x="87" y="22"/>
                    <a:pt x="89" y="22"/>
                    <a:pt x="90" y="22"/>
                  </a:cubicBezTo>
                  <a:cubicBezTo>
                    <a:pt x="91" y="22"/>
                    <a:pt x="92" y="21"/>
                    <a:pt x="94" y="21"/>
                  </a:cubicBezTo>
                  <a:cubicBezTo>
                    <a:pt x="95" y="21"/>
                    <a:pt x="96" y="23"/>
                    <a:pt x="98" y="23"/>
                  </a:cubicBezTo>
                  <a:cubicBezTo>
                    <a:pt x="98" y="22"/>
                    <a:pt x="102" y="20"/>
                    <a:pt x="102" y="20"/>
                  </a:cubicBezTo>
                  <a:cubicBezTo>
                    <a:pt x="102" y="17"/>
                    <a:pt x="102" y="16"/>
                    <a:pt x="103" y="14"/>
                  </a:cubicBezTo>
                  <a:cubicBezTo>
                    <a:pt x="104" y="13"/>
                    <a:pt x="106" y="11"/>
                    <a:pt x="107" y="11"/>
                  </a:cubicBezTo>
                  <a:cubicBezTo>
                    <a:pt x="108" y="11"/>
                    <a:pt x="109" y="11"/>
                    <a:pt x="110" y="11"/>
                  </a:cubicBezTo>
                  <a:cubicBezTo>
                    <a:pt x="111" y="11"/>
                    <a:pt x="111" y="10"/>
                    <a:pt x="112" y="10"/>
                  </a:cubicBezTo>
                  <a:cubicBezTo>
                    <a:pt x="113" y="10"/>
                    <a:pt x="115" y="12"/>
                    <a:pt x="116" y="12"/>
                  </a:cubicBezTo>
                  <a:cubicBezTo>
                    <a:pt x="118" y="13"/>
                    <a:pt x="119" y="14"/>
                    <a:pt x="119" y="17"/>
                  </a:cubicBezTo>
                  <a:cubicBezTo>
                    <a:pt x="121" y="17"/>
                    <a:pt x="126" y="14"/>
                    <a:pt x="124" y="12"/>
                  </a:cubicBezTo>
                  <a:cubicBezTo>
                    <a:pt x="126" y="13"/>
                    <a:pt x="121" y="13"/>
                    <a:pt x="120" y="13"/>
                  </a:cubicBezTo>
                  <a:cubicBezTo>
                    <a:pt x="125" y="12"/>
                    <a:pt x="118" y="9"/>
                    <a:pt x="117" y="10"/>
                  </a:cubicBezTo>
                  <a:cubicBezTo>
                    <a:pt x="118" y="9"/>
                    <a:pt x="119" y="10"/>
                    <a:pt x="119" y="10"/>
                  </a:cubicBezTo>
                  <a:cubicBezTo>
                    <a:pt x="121" y="10"/>
                    <a:pt x="123" y="10"/>
                    <a:pt x="124" y="9"/>
                  </a:cubicBezTo>
                  <a:cubicBezTo>
                    <a:pt x="125" y="9"/>
                    <a:pt x="128" y="7"/>
                    <a:pt x="127" y="6"/>
                  </a:cubicBezTo>
                  <a:cubicBezTo>
                    <a:pt x="125" y="5"/>
                    <a:pt x="122" y="4"/>
                    <a:pt x="119" y="3"/>
                  </a:cubicBezTo>
                  <a:cubicBezTo>
                    <a:pt x="118" y="2"/>
                    <a:pt x="117" y="4"/>
                    <a:pt x="116" y="5"/>
                  </a:cubicBezTo>
                  <a:cubicBezTo>
                    <a:pt x="116" y="5"/>
                    <a:pt x="114" y="8"/>
                    <a:pt x="114" y="7"/>
                  </a:cubicBezTo>
                  <a:cubicBezTo>
                    <a:pt x="114" y="7"/>
                    <a:pt x="114" y="6"/>
                    <a:pt x="114" y="5"/>
                  </a:cubicBezTo>
                  <a:cubicBezTo>
                    <a:pt x="114" y="5"/>
                    <a:pt x="112" y="5"/>
                    <a:pt x="112" y="5"/>
                  </a:cubicBezTo>
                  <a:cubicBezTo>
                    <a:pt x="113" y="4"/>
                    <a:pt x="115" y="5"/>
                    <a:pt x="115" y="4"/>
                  </a:cubicBezTo>
                  <a:cubicBezTo>
                    <a:pt x="115" y="4"/>
                    <a:pt x="112" y="4"/>
                    <a:pt x="112" y="4"/>
                  </a:cubicBezTo>
                  <a:cubicBezTo>
                    <a:pt x="112" y="3"/>
                    <a:pt x="116" y="3"/>
                    <a:pt x="116" y="2"/>
                  </a:cubicBezTo>
                  <a:cubicBezTo>
                    <a:pt x="115" y="1"/>
                    <a:pt x="109" y="0"/>
                    <a:pt x="110" y="2"/>
                  </a:cubicBezTo>
                  <a:cubicBezTo>
                    <a:pt x="111" y="3"/>
                    <a:pt x="111" y="3"/>
                    <a:pt x="110" y="4"/>
                  </a:cubicBezTo>
                  <a:cubicBezTo>
                    <a:pt x="109" y="5"/>
                    <a:pt x="107" y="7"/>
                    <a:pt x="106" y="7"/>
                  </a:cubicBezTo>
                  <a:cubicBezTo>
                    <a:pt x="105" y="7"/>
                    <a:pt x="106" y="3"/>
                    <a:pt x="106" y="3"/>
                  </a:cubicBezTo>
                  <a:cubicBezTo>
                    <a:pt x="106" y="2"/>
                    <a:pt x="101" y="9"/>
                    <a:pt x="100" y="9"/>
                  </a:cubicBezTo>
                  <a:cubicBezTo>
                    <a:pt x="97" y="9"/>
                    <a:pt x="100" y="5"/>
                    <a:pt x="101" y="4"/>
                  </a:cubicBezTo>
                  <a:cubicBezTo>
                    <a:pt x="102" y="4"/>
                    <a:pt x="103" y="2"/>
                    <a:pt x="103" y="2"/>
                  </a:cubicBezTo>
                  <a:cubicBezTo>
                    <a:pt x="102" y="1"/>
                    <a:pt x="100" y="0"/>
                    <a:pt x="100" y="1"/>
                  </a:cubicBezTo>
                  <a:cubicBezTo>
                    <a:pt x="100" y="1"/>
                    <a:pt x="101" y="2"/>
                    <a:pt x="101" y="2"/>
                  </a:cubicBezTo>
                  <a:cubicBezTo>
                    <a:pt x="101" y="2"/>
                    <a:pt x="99" y="2"/>
                    <a:pt x="98" y="2"/>
                  </a:cubicBezTo>
                  <a:cubicBezTo>
                    <a:pt x="97" y="3"/>
                    <a:pt x="98" y="2"/>
                    <a:pt x="97" y="1"/>
                  </a:cubicBezTo>
                  <a:cubicBezTo>
                    <a:pt x="97" y="1"/>
                    <a:pt x="95" y="3"/>
                    <a:pt x="95" y="3"/>
                  </a:cubicBezTo>
                  <a:cubicBezTo>
                    <a:pt x="95" y="4"/>
                    <a:pt x="97" y="5"/>
                    <a:pt x="96" y="5"/>
                  </a:cubicBezTo>
                  <a:cubicBezTo>
                    <a:pt x="95" y="5"/>
                    <a:pt x="95" y="5"/>
                    <a:pt x="95" y="5"/>
                  </a:cubicBezTo>
                  <a:cubicBezTo>
                    <a:pt x="94" y="5"/>
                    <a:pt x="94" y="6"/>
                    <a:pt x="94" y="7"/>
                  </a:cubicBezTo>
                  <a:cubicBezTo>
                    <a:pt x="95" y="5"/>
                    <a:pt x="91" y="6"/>
                    <a:pt x="91" y="6"/>
                  </a:cubicBezTo>
                  <a:cubicBezTo>
                    <a:pt x="91" y="6"/>
                    <a:pt x="93" y="5"/>
                    <a:pt x="93" y="4"/>
                  </a:cubicBezTo>
                  <a:cubicBezTo>
                    <a:pt x="93" y="5"/>
                    <a:pt x="89" y="6"/>
                    <a:pt x="88" y="6"/>
                  </a:cubicBezTo>
                  <a:cubicBezTo>
                    <a:pt x="87" y="6"/>
                    <a:pt x="91" y="9"/>
                    <a:pt x="91" y="9"/>
                  </a:cubicBezTo>
                  <a:cubicBezTo>
                    <a:pt x="91" y="9"/>
                    <a:pt x="90" y="11"/>
                    <a:pt x="90" y="11"/>
                  </a:cubicBezTo>
                  <a:cubicBezTo>
                    <a:pt x="90" y="11"/>
                    <a:pt x="87" y="8"/>
                    <a:pt x="87" y="8"/>
                  </a:cubicBezTo>
                  <a:cubicBezTo>
                    <a:pt x="87" y="8"/>
                    <a:pt x="85" y="11"/>
                    <a:pt x="85" y="8"/>
                  </a:cubicBezTo>
                  <a:cubicBezTo>
                    <a:pt x="84" y="7"/>
                    <a:pt x="81" y="9"/>
                    <a:pt x="80" y="8"/>
                  </a:cubicBezTo>
                  <a:cubicBezTo>
                    <a:pt x="81" y="9"/>
                    <a:pt x="84" y="9"/>
                    <a:pt x="84" y="10"/>
                  </a:cubicBezTo>
                  <a:cubicBezTo>
                    <a:pt x="84" y="10"/>
                    <a:pt x="83" y="10"/>
                    <a:pt x="83" y="11"/>
                  </a:cubicBezTo>
                  <a:cubicBezTo>
                    <a:pt x="83" y="12"/>
                    <a:pt x="84" y="12"/>
                    <a:pt x="84" y="13"/>
                  </a:cubicBezTo>
                  <a:cubicBezTo>
                    <a:pt x="84" y="13"/>
                    <a:pt x="81" y="12"/>
                    <a:pt x="81" y="11"/>
                  </a:cubicBezTo>
                  <a:cubicBezTo>
                    <a:pt x="80" y="11"/>
                    <a:pt x="80" y="12"/>
                    <a:pt x="80" y="13"/>
                  </a:cubicBezTo>
                  <a:cubicBezTo>
                    <a:pt x="79" y="13"/>
                    <a:pt x="79" y="12"/>
                    <a:pt x="79" y="11"/>
                  </a:cubicBezTo>
                  <a:cubicBezTo>
                    <a:pt x="79" y="11"/>
                    <a:pt x="77" y="13"/>
                    <a:pt x="77" y="13"/>
                  </a:cubicBezTo>
                  <a:cubicBezTo>
                    <a:pt x="76" y="14"/>
                    <a:pt x="78" y="14"/>
                    <a:pt x="78" y="15"/>
                  </a:cubicBezTo>
                  <a:cubicBezTo>
                    <a:pt x="78" y="15"/>
                    <a:pt x="76" y="15"/>
                    <a:pt x="76" y="15"/>
                  </a:cubicBezTo>
                  <a:cubicBezTo>
                    <a:pt x="75" y="14"/>
                    <a:pt x="76" y="13"/>
                    <a:pt x="76" y="12"/>
                  </a:cubicBezTo>
                  <a:cubicBezTo>
                    <a:pt x="76" y="12"/>
                    <a:pt x="73" y="14"/>
                    <a:pt x="73" y="14"/>
                  </a:cubicBezTo>
                  <a:cubicBezTo>
                    <a:pt x="73" y="14"/>
                    <a:pt x="73" y="14"/>
                    <a:pt x="74" y="14"/>
                  </a:cubicBezTo>
                  <a:cubicBezTo>
                    <a:pt x="73" y="14"/>
                    <a:pt x="72" y="16"/>
                    <a:pt x="72" y="16"/>
                  </a:cubicBezTo>
                  <a:cubicBezTo>
                    <a:pt x="71" y="15"/>
                    <a:pt x="73" y="14"/>
                    <a:pt x="72" y="14"/>
                  </a:cubicBezTo>
                  <a:cubicBezTo>
                    <a:pt x="71" y="13"/>
                    <a:pt x="70" y="13"/>
                    <a:pt x="70" y="12"/>
                  </a:cubicBezTo>
                  <a:cubicBezTo>
                    <a:pt x="70" y="12"/>
                    <a:pt x="72" y="12"/>
                    <a:pt x="72" y="12"/>
                  </a:cubicBezTo>
                  <a:cubicBezTo>
                    <a:pt x="72" y="11"/>
                    <a:pt x="69" y="10"/>
                    <a:pt x="68" y="10"/>
                  </a:cubicBezTo>
                  <a:cubicBezTo>
                    <a:pt x="68" y="11"/>
                    <a:pt x="69" y="13"/>
                    <a:pt x="69" y="13"/>
                  </a:cubicBezTo>
                  <a:cubicBezTo>
                    <a:pt x="69" y="13"/>
                    <a:pt x="65" y="14"/>
                    <a:pt x="66" y="14"/>
                  </a:cubicBezTo>
                  <a:cubicBezTo>
                    <a:pt x="66" y="14"/>
                    <a:pt x="68" y="14"/>
                    <a:pt x="68" y="14"/>
                  </a:cubicBezTo>
                  <a:cubicBezTo>
                    <a:pt x="68" y="14"/>
                    <a:pt x="67" y="14"/>
                    <a:pt x="67" y="14"/>
                  </a:cubicBezTo>
                  <a:cubicBezTo>
                    <a:pt x="68" y="16"/>
                    <a:pt x="70" y="14"/>
                    <a:pt x="69" y="14"/>
                  </a:cubicBezTo>
                  <a:cubicBezTo>
                    <a:pt x="70" y="15"/>
                    <a:pt x="69" y="16"/>
                    <a:pt x="69" y="16"/>
                  </a:cubicBezTo>
                  <a:cubicBezTo>
                    <a:pt x="69" y="17"/>
                    <a:pt x="67" y="15"/>
                    <a:pt x="67" y="15"/>
                  </a:cubicBezTo>
                  <a:cubicBezTo>
                    <a:pt x="66" y="15"/>
                    <a:pt x="66" y="14"/>
                    <a:pt x="65" y="14"/>
                  </a:cubicBezTo>
                  <a:cubicBezTo>
                    <a:pt x="65" y="14"/>
                    <a:pt x="64" y="16"/>
                    <a:pt x="63" y="15"/>
                  </a:cubicBezTo>
                  <a:cubicBezTo>
                    <a:pt x="63" y="14"/>
                    <a:pt x="60" y="16"/>
                    <a:pt x="60" y="16"/>
                  </a:cubicBezTo>
                  <a:cubicBezTo>
                    <a:pt x="60" y="16"/>
                    <a:pt x="60" y="19"/>
                    <a:pt x="60" y="19"/>
                  </a:cubicBezTo>
                  <a:cubicBezTo>
                    <a:pt x="60" y="20"/>
                    <a:pt x="61" y="17"/>
                    <a:pt x="62" y="18"/>
                  </a:cubicBezTo>
                  <a:cubicBezTo>
                    <a:pt x="62" y="18"/>
                    <a:pt x="64" y="19"/>
                    <a:pt x="64" y="18"/>
                  </a:cubicBezTo>
                  <a:cubicBezTo>
                    <a:pt x="64" y="19"/>
                    <a:pt x="63" y="19"/>
                    <a:pt x="63" y="20"/>
                  </a:cubicBezTo>
                  <a:cubicBezTo>
                    <a:pt x="62" y="20"/>
                    <a:pt x="63" y="22"/>
                    <a:pt x="62" y="22"/>
                  </a:cubicBezTo>
                  <a:cubicBezTo>
                    <a:pt x="62" y="23"/>
                    <a:pt x="61" y="21"/>
                    <a:pt x="61" y="21"/>
                  </a:cubicBezTo>
                  <a:cubicBezTo>
                    <a:pt x="60" y="21"/>
                    <a:pt x="60" y="23"/>
                    <a:pt x="59" y="23"/>
                  </a:cubicBezTo>
                  <a:cubicBezTo>
                    <a:pt x="59" y="23"/>
                    <a:pt x="59" y="21"/>
                    <a:pt x="59" y="21"/>
                  </a:cubicBezTo>
                  <a:cubicBezTo>
                    <a:pt x="58" y="21"/>
                    <a:pt x="58" y="22"/>
                    <a:pt x="57" y="22"/>
                  </a:cubicBezTo>
                  <a:cubicBezTo>
                    <a:pt x="57" y="22"/>
                    <a:pt x="57" y="20"/>
                    <a:pt x="57" y="20"/>
                  </a:cubicBezTo>
                  <a:cubicBezTo>
                    <a:pt x="57" y="19"/>
                    <a:pt x="56" y="22"/>
                    <a:pt x="55" y="22"/>
                  </a:cubicBezTo>
                  <a:cubicBezTo>
                    <a:pt x="53" y="23"/>
                    <a:pt x="56" y="17"/>
                    <a:pt x="56" y="17"/>
                  </a:cubicBezTo>
                  <a:cubicBezTo>
                    <a:pt x="55" y="17"/>
                    <a:pt x="53" y="18"/>
                    <a:pt x="53" y="18"/>
                  </a:cubicBezTo>
                  <a:cubicBezTo>
                    <a:pt x="52" y="19"/>
                    <a:pt x="54" y="20"/>
                    <a:pt x="54" y="20"/>
                  </a:cubicBezTo>
                  <a:cubicBezTo>
                    <a:pt x="53" y="20"/>
                    <a:pt x="53" y="20"/>
                    <a:pt x="52" y="20"/>
                  </a:cubicBezTo>
                  <a:cubicBezTo>
                    <a:pt x="52" y="20"/>
                    <a:pt x="52" y="21"/>
                    <a:pt x="51" y="22"/>
                  </a:cubicBezTo>
                  <a:cubicBezTo>
                    <a:pt x="52" y="21"/>
                    <a:pt x="47" y="21"/>
                    <a:pt x="49" y="22"/>
                  </a:cubicBezTo>
                  <a:cubicBezTo>
                    <a:pt x="49" y="23"/>
                    <a:pt x="51" y="22"/>
                    <a:pt x="51" y="22"/>
                  </a:cubicBezTo>
                  <a:cubicBezTo>
                    <a:pt x="51" y="22"/>
                    <a:pt x="50" y="23"/>
                    <a:pt x="51" y="23"/>
                  </a:cubicBezTo>
                  <a:cubicBezTo>
                    <a:pt x="51" y="23"/>
                    <a:pt x="52" y="23"/>
                    <a:pt x="52" y="22"/>
                  </a:cubicBezTo>
                  <a:cubicBezTo>
                    <a:pt x="52" y="22"/>
                    <a:pt x="52" y="24"/>
                    <a:pt x="51" y="24"/>
                  </a:cubicBezTo>
                  <a:cubicBezTo>
                    <a:pt x="50" y="24"/>
                    <a:pt x="50" y="23"/>
                    <a:pt x="49" y="23"/>
                  </a:cubicBezTo>
                  <a:cubicBezTo>
                    <a:pt x="48" y="24"/>
                    <a:pt x="48" y="26"/>
                    <a:pt x="47" y="26"/>
                  </a:cubicBezTo>
                  <a:cubicBezTo>
                    <a:pt x="47" y="26"/>
                    <a:pt x="44" y="26"/>
                    <a:pt x="44" y="26"/>
                  </a:cubicBezTo>
                  <a:cubicBezTo>
                    <a:pt x="44" y="29"/>
                    <a:pt x="51" y="25"/>
                    <a:pt x="51" y="25"/>
                  </a:cubicBezTo>
                  <a:cubicBezTo>
                    <a:pt x="52" y="25"/>
                    <a:pt x="53" y="24"/>
                    <a:pt x="54" y="25"/>
                  </a:cubicBezTo>
                  <a:cubicBezTo>
                    <a:pt x="56" y="25"/>
                    <a:pt x="55" y="23"/>
                    <a:pt x="54" y="23"/>
                  </a:cubicBezTo>
                  <a:cubicBezTo>
                    <a:pt x="55" y="23"/>
                    <a:pt x="55" y="23"/>
                    <a:pt x="55" y="23"/>
                  </a:cubicBezTo>
                  <a:cubicBezTo>
                    <a:pt x="56" y="25"/>
                    <a:pt x="57" y="23"/>
                    <a:pt x="58" y="23"/>
                  </a:cubicBezTo>
                  <a:cubicBezTo>
                    <a:pt x="57" y="23"/>
                    <a:pt x="57" y="25"/>
                    <a:pt x="56" y="25"/>
                  </a:cubicBezTo>
                  <a:cubicBezTo>
                    <a:pt x="57" y="25"/>
                    <a:pt x="58" y="25"/>
                    <a:pt x="58" y="25"/>
                  </a:cubicBezTo>
                  <a:cubicBezTo>
                    <a:pt x="58" y="25"/>
                    <a:pt x="56" y="26"/>
                    <a:pt x="56" y="27"/>
                  </a:cubicBezTo>
                  <a:cubicBezTo>
                    <a:pt x="56" y="27"/>
                    <a:pt x="61" y="25"/>
                    <a:pt x="61" y="26"/>
                  </a:cubicBezTo>
                  <a:cubicBezTo>
                    <a:pt x="60" y="27"/>
                    <a:pt x="57" y="26"/>
                    <a:pt x="57" y="28"/>
                  </a:cubicBezTo>
                  <a:cubicBezTo>
                    <a:pt x="56" y="31"/>
                    <a:pt x="54" y="27"/>
                    <a:pt x="54" y="27"/>
                  </a:cubicBezTo>
                  <a:cubicBezTo>
                    <a:pt x="54" y="26"/>
                    <a:pt x="54" y="29"/>
                    <a:pt x="54" y="29"/>
                  </a:cubicBezTo>
                  <a:cubicBezTo>
                    <a:pt x="54" y="29"/>
                    <a:pt x="53" y="27"/>
                    <a:pt x="52" y="27"/>
                  </a:cubicBezTo>
                  <a:cubicBezTo>
                    <a:pt x="51" y="28"/>
                    <a:pt x="49" y="30"/>
                    <a:pt x="49" y="31"/>
                  </a:cubicBezTo>
                  <a:cubicBezTo>
                    <a:pt x="49" y="31"/>
                    <a:pt x="51" y="30"/>
                    <a:pt x="51" y="30"/>
                  </a:cubicBezTo>
                  <a:cubicBezTo>
                    <a:pt x="51" y="31"/>
                    <a:pt x="53" y="30"/>
                    <a:pt x="53" y="31"/>
                  </a:cubicBezTo>
                  <a:cubicBezTo>
                    <a:pt x="53" y="30"/>
                    <a:pt x="50" y="31"/>
                    <a:pt x="50" y="32"/>
                  </a:cubicBezTo>
                  <a:cubicBezTo>
                    <a:pt x="51" y="33"/>
                    <a:pt x="54" y="31"/>
                    <a:pt x="53" y="33"/>
                  </a:cubicBezTo>
                  <a:cubicBezTo>
                    <a:pt x="54" y="31"/>
                    <a:pt x="47" y="34"/>
                    <a:pt x="47" y="34"/>
                  </a:cubicBezTo>
                  <a:cubicBezTo>
                    <a:pt x="47" y="33"/>
                    <a:pt x="53" y="35"/>
                    <a:pt x="52" y="35"/>
                  </a:cubicBezTo>
                  <a:cubicBezTo>
                    <a:pt x="51" y="36"/>
                    <a:pt x="50" y="34"/>
                    <a:pt x="49" y="35"/>
                  </a:cubicBezTo>
                  <a:cubicBezTo>
                    <a:pt x="49" y="35"/>
                    <a:pt x="49" y="35"/>
                    <a:pt x="49" y="35"/>
                  </a:cubicBezTo>
                  <a:cubicBezTo>
                    <a:pt x="49" y="36"/>
                    <a:pt x="46" y="34"/>
                    <a:pt x="45" y="36"/>
                  </a:cubicBezTo>
                  <a:cubicBezTo>
                    <a:pt x="45" y="36"/>
                    <a:pt x="48" y="36"/>
                    <a:pt x="48" y="36"/>
                  </a:cubicBezTo>
                  <a:cubicBezTo>
                    <a:pt x="46" y="38"/>
                    <a:pt x="44" y="36"/>
                    <a:pt x="45" y="39"/>
                  </a:cubicBezTo>
                  <a:cubicBezTo>
                    <a:pt x="45" y="39"/>
                    <a:pt x="43" y="40"/>
                    <a:pt x="43" y="40"/>
                  </a:cubicBezTo>
                  <a:cubicBezTo>
                    <a:pt x="42" y="41"/>
                    <a:pt x="42" y="41"/>
                    <a:pt x="42" y="41"/>
                  </a:cubicBezTo>
                  <a:cubicBezTo>
                    <a:pt x="42" y="42"/>
                    <a:pt x="41" y="42"/>
                    <a:pt x="41" y="42"/>
                  </a:cubicBezTo>
                  <a:cubicBezTo>
                    <a:pt x="41" y="43"/>
                    <a:pt x="42" y="42"/>
                    <a:pt x="42" y="42"/>
                  </a:cubicBezTo>
                  <a:cubicBezTo>
                    <a:pt x="43" y="42"/>
                    <a:pt x="42" y="43"/>
                    <a:pt x="42" y="43"/>
                  </a:cubicBezTo>
                  <a:cubicBezTo>
                    <a:pt x="43" y="43"/>
                    <a:pt x="45" y="44"/>
                    <a:pt x="46" y="43"/>
                  </a:cubicBezTo>
                  <a:cubicBezTo>
                    <a:pt x="44" y="44"/>
                    <a:pt x="44" y="44"/>
                    <a:pt x="42" y="44"/>
                  </a:cubicBezTo>
                  <a:cubicBezTo>
                    <a:pt x="41" y="44"/>
                    <a:pt x="38" y="44"/>
                    <a:pt x="38" y="45"/>
                  </a:cubicBezTo>
                  <a:cubicBezTo>
                    <a:pt x="38" y="45"/>
                    <a:pt x="39" y="45"/>
                    <a:pt x="39" y="45"/>
                  </a:cubicBezTo>
                  <a:cubicBezTo>
                    <a:pt x="39" y="45"/>
                    <a:pt x="38" y="46"/>
                    <a:pt x="38" y="46"/>
                  </a:cubicBezTo>
                  <a:cubicBezTo>
                    <a:pt x="38" y="46"/>
                    <a:pt x="40" y="45"/>
                    <a:pt x="40" y="46"/>
                  </a:cubicBezTo>
                  <a:cubicBezTo>
                    <a:pt x="40" y="46"/>
                    <a:pt x="38" y="48"/>
                    <a:pt x="38" y="48"/>
                  </a:cubicBezTo>
                  <a:cubicBezTo>
                    <a:pt x="38" y="48"/>
                    <a:pt x="39" y="48"/>
                    <a:pt x="39" y="49"/>
                  </a:cubicBezTo>
                  <a:cubicBezTo>
                    <a:pt x="39" y="49"/>
                    <a:pt x="37" y="49"/>
                    <a:pt x="37" y="49"/>
                  </a:cubicBezTo>
                  <a:cubicBezTo>
                    <a:pt x="37" y="49"/>
                    <a:pt x="39" y="50"/>
                    <a:pt x="39" y="50"/>
                  </a:cubicBezTo>
                  <a:cubicBezTo>
                    <a:pt x="38" y="50"/>
                    <a:pt x="37" y="50"/>
                    <a:pt x="37" y="50"/>
                  </a:cubicBezTo>
                  <a:cubicBezTo>
                    <a:pt x="37" y="51"/>
                    <a:pt x="38" y="52"/>
                    <a:pt x="39" y="52"/>
                  </a:cubicBezTo>
                  <a:cubicBezTo>
                    <a:pt x="37" y="52"/>
                    <a:pt x="35" y="52"/>
                    <a:pt x="34" y="54"/>
                  </a:cubicBezTo>
                  <a:cubicBezTo>
                    <a:pt x="34" y="55"/>
                    <a:pt x="30" y="54"/>
                    <a:pt x="30" y="54"/>
                  </a:cubicBezTo>
                  <a:cubicBezTo>
                    <a:pt x="30" y="57"/>
                    <a:pt x="36" y="54"/>
                    <a:pt x="37" y="54"/>
                  </a:cubicBezTo>
                  <a:cubicBezTo>
                    <a:pt x="36" y="54"/>
                    <a:pt x="35" y="56"/>
                    <a:pt x="35" y="56"/>
                  </a:cubicBezTo>
                  <a:cubicBezTo>
                    <a:pt x="32" y="56"/>
                    <a:pt x="34" y="57"/>
                    <a:pt x="33" y="58"/>
                  </a:cubicBezTo>
                  <a:cubicBezTo>
                    <a:pt x="32" y="59"/>
                    <a:pt x="30" y="57"/>
                    <a:pt x="29" y="58"/>
                  </a:cubicBezTo>
                  <a:cubicBezTo>
                    <a:pt x="29" y="59"/>
                    <a:pt x="26" y="61"/>
                    <a:pt x="26" y="61"/>
                  </a:cubicBezTo>
                  <a:cubicBezTo>
                    <a:pt x="26" y="62"/>
                    <a:pt x="27" y="62"/>
                    <a:pt x="27" y="62"/>
                  </a:cubicBezTo>
                  <a:cubicBezTo>
                    <a:pt x="27" y="63"/>
                    <a:pt x="24" y="63"/>
                    <a:pt x="24" y="63"/>
                  </a:cubicBezTo>
                  <a:cubicBezTo>
                    <a:pt x="24" y="63"/>
                    <a:pt x="25" y="64"/>
                    <a:pt x="25" y="65"/>
                  </a:cubicBezTo>
                  <a:cubicBezTo>
                    <a:pt x="25" y="66"/>
                    <a:pt x="27" y="65"/>
                    <a:pt x="28" y="65"/>
                  </a:cubicBezTo>
                  <a:cubicBezTo>
                    <a:pt x="29" y="64"/>
                    <a:pt x="30" y="65"/>
                    <a:pt x="31" y="64"/>
                  </a:cubicBezTo>
                  <a:cubicBezTo>
                    <a:pt x="31" y="64"/>
                    <a:pt x="30" y="63"/>
                    <a:pt x="30" y="62"/>
                  </a:cubicBezTo>
                  <a:cubicBezTo>
                    <a:pt x="30" y="62"/>
                    <a:pt x="32" y="63"/>
                    <a:pt x="33" y="64"/>
                  </a:cubicBezTo>
                  <a:cubicBezTo>
                    <a:pt x="33" y="64"/>
                    <a:pt x="30" y="66"/>
                    <a:pt x="30" y="66"/>
                  </a:cubicBezTo>
                  <a:cubicBezTo>
                    <a:pt x="29" y="66"/>
                    <a:pt x="28" y="67"/>
                    <a:pt x="28" y="66"/>
                  </a:cubicBezTo>
                  <a:cubicBezTo>
                    <a:pt x="27" y="65"/>
                    <a:pt x="26" y="67"/>
                    <a:pt x="25" y="67"/>
                  </a:cubicBezTo>
                  <a:cubicBezTo>
                    <a:pt x="24" y="66"/>
                    <a:pt x="24" y="63"/>
                    <a:pt x="23" y="66"/>
                  </a:cubicBezTo>
                  <a:cubicBezTo>
                    <a:pt x="21" y="70"/>
                    <a:pt x="20" y="65"/>
                    <a:pt x="21" y="65"/>
                  </a:cubicBezTo>
                  <a:cubicBezTo>
                    <a:pt x="19" y="65"/>
                    <a:pt x="21" y="69"/>
                    <a:pt x="19" y="68"/>
                  </a:cubicBezTo>
                  <a:cubicBezTo>
                    <a:pt x="15" y="68"/>
                    <a:pt x="18" y="70"/>
                    <a:pt x="17" y="71"/>
                  </a:cubicBezTo>
                  <a:cubicBezTo>
                    <a:pt x="16" y="71"/>
                    <a:pt x="16" y="69"/>
                    <a:pt x="16" y="69"/>
                  </a:cubicBezTo>
                  <a:cubicBezTo>
                    <a:pt x="14" y="69"/>
                    <a:pt x="12" y="70"/>
                    <a:pt x="11" y="71"/>
                  </a:cubicBezTo>
                  <a:cubicBezTo>
                    <a:pt x="11" y="72"/>
                    <a:pt x="15" y="72"/>
                    <a:pt x="16" y="72"/>
                  </a:cubicBezTo>
                  <a:cubicBezTo>
                    <a:pt x="16" y="72"/>
                    <a:pt x="19" y="71"/>
                    <a:pt x="19" y="71"/>
                  </a:cubicBezTo>
                  <a:cubicBezTo>
                    <a:pt x="20" y="72"/>
                    <a:pt x="15" y="72"/>
                    <a:pt x="15" y="72"/>
                  </a:cubicBezTo>
                  <a:cubicBezTo>
                    <a:pt x="14" y="72"/>
                    <a:pt x="14" y="73"/>
                    <a:pt x="13" y="73"/>
                  </a:cubicBezTo>
                  <a:cubicBezTo>
                    <a:pt x="12" y="73"/>
                    <a:pt x="11" y="73"/>
                    <a:pt x="10" y="73"/>
                  </a:cubicBezTo>
                  <a:cubicBezTo>
                    <a:pt x="8" y="72"/>
                    <a:pt x="7" y="73"/>
                    <a:pt x="9" y="74"/>
                  </a:cubicBezTo>
                  <a:cubicBezTo>
                    <a:pt x="10" y="74"/>
                    <a:pt x="12" y="74"/>
                    <a:pt x="12" y="76"/>
                  </a:cubicBezTo>
                  <a:cubicBezTo>
                    <a:pt x="12" y="76"/>
                    <a:pt x="11" y="78"/>
                    <a:pt x="11" y="77"/>
                  </a:cubicBezTo>
                  <a:cubicBezTo>
                    <a:pt x="10" y="77"/>
                    <a:pt x="12" y="75"/>
                    <a:pt x="10" y="74"/>
                  </a:cubicBezTo>
                  <a:cubicBezTo>
                    <a:pt x="7" y="74"/>
                    <a:pt x="9" y="75"/>
                    <a:pt x="8" y="76"/>
                  </a:cubicBezTo>
                  <a:cubicBezTo>
                    <a:pt x="8" y="76"/>
                    <a:pt x="8" y="73"/>
                    <a:pt x="7" y="73"/>
                  </a:cubicBezTo>
                  <a:cubicBezTo>
                    <a:pt x="7" y="72"/>
                    <a:pt x="5" y="78"/>
                    <a:pt x="6" y="77"/>
                  </a:cubicBezTo>
                  <a:cubicBezTo>
                    <a:pt x="5" y="77"/>
                    <a:pt x="5" y="75"/>
                    <a:pt x="5" y="75"/>
                  </a:cubicBezTo>
                  <a:cubicBezTo>
                    <a:pt x="4" y="75"/>
                    <a:pt x="4" y="77"/>
                    <a:pt x="4" y="77"/>
                  </a:cubicBezTo>
                  <a:cubicBezTo>
                    <a:pt x="3" y="78"/>
                    <a:pt x="1" y="77"/>
                    <a:pt x="1" y="78"/>
                  </a:cubicBezTo>
                  <a:cubicBezTo>
                    <a:pt x="1" y="79"/>
                    <a:pt x="0" y="80"/>
                    <a:pt x="1" y="80"/>
                  </a:cubicBezTo>
                  <a:cubicBezTo>
                    <a:pt x="2" y="80"/>
                    <a:pt x="3" y="80"/>
                    <a:pt x="4" y="81"/>
                  </a:cubicBezTo>
                  <a:cubicBezTo>
                    <a:pt x="4" y="81"/>
                    <a:pt x="0" y="82"/>
                    <a:pt x="1" y="83"/>
                  </a:cubicBezTo>
                  <a:cubicBezTo>
                    <a:pt x="1" y="84"/>
                    <a:pt x="3" y="84"/>
                    <a:pt x="3" y="84"/>
                  </a:cubicBezTo>
                  <a:cubicBezTo>
                    <a:pt x="3" y="84"/>
                    <a:pt x="6" y="83"/>
                    <a:pt x="6" y="84"/>
                  </a:cubicBezTo>
                  <a:cubicBezTo>
                    <a:pt x="5" y="85"/>
                    <a:pt x="2" y="84"/>
                    <a:pt x="1" y="86"/>
                  </a:cubicBezTo>
                  <a:cubicBezTo>
                    <a:pt x="0" y="87"/>
                    <a:pt x="6" y="87"/>
                    <a:pt x="4" y="89"/>
                  </a:cubicBezTo>
                  <a:cubicBezTo>
                    <a:pt x="4" y="89"/>
                    <a:pt x="3" y="87"/>
                    <a:pt x="2" y="88"/>
                  </a:cubicBezTo>
                  <a:cubicBezTo>
                    <a:pt x="1" y="89"/>
                    <a:pt x="1" y="90"/>
                    <a:pt x="2" y="91"/>
                  </a:cubicBezTo>
                  <a:cubicBezTo>
                    <a:pt x="3" y="91"/>
                    <a:pt x="5" y="92"/>
                    <a:pt x="6" y="92"/>
                  </a:cubicBezTo>
                  <a:cubicBezTo>
                    <a:pt x="7" y="91"/>
                    <a:pt x="8" y="89"/>
                    <a:pt x="9" y="90"/>
                  </a:cubicBezTo>
                  <a:cubicBezTo>
                    <a:pt x="8" y="90"/>
                    <a:pt x="7" y="91"/>
                    <a:pt x="7" y="91"/>
                  </a:cubicBezTo>
                  <a:cubicBezTo>
                    <a:pt x="7" y="92"/>
                    <a:pt x="6" y="92"/>
                    <a:pt x="5" y="92"/>
                  </a:cubicBezTo>
                  <a:cubicBezTo>
                    <a:pt x="5" y="92"/>
                    <a:pt x="7" y="93"/>
                    <a:pt x="7" y="94"/>
                  </a:cubicBezTo>
                  <a:cubicBezTo>
                    <a:pt x="7" y="94"/>
                    <a:pt x="4" y="92"/>
                    <a:pt x="5" y="94"/>
                  </a:cubicBezTo>
                  <a:cubicBezTo>
                    <a:pt x="5" y="95"/>
                    <a:pt x="8" y="96"/>
                    <a:pt x="8" y="96"/>
                  </a:cubicBezTo>
                  <a:cubicBezTo>
                    <a:pt x="8" y="97"/>
                    <a:pt x="5" y="95"/>
                    <a:pt x="4" y="96"/>
                  </a:cubicBezTo>
                  <a:cubicBezTo>
                    <a:pt x="2" y="96"/>
                    <a:pt x="4" y="93"/>
                    <a:pt x="3" y="93"/>
                  </a:cubicBezTo>
                  <a:cubicBezTo>
                    <a:pt x="3" y="93"/>
                    <a:pt x="1" y="95"/>
                    <a:pt x="2" y="96"/>
                  </a:cubicBezTo>
                  <a:cubicBezTo>
                    <a:pt x="3" y="96"/>
                    <a:pt x="2" y="98"/>
                    <a:pt x="2" y="98"/>
                  </a:cubicBezTo>
                  <a:cubicBezTo>
                    <a:pt x="3" y="99"/>
                    <a:pt x="4" y="97"/>
                    <a:pt x="5" y="96"/>
                  </a:cubicBezTo>
                  <a:cubicBezTo>
                    <a:pt x="5" y="96"/>
                    <a:pt x="5" y="97"/>
                    <a:pt x="5" y="97"/>
                  </a:cubicBezTo>
                  <a:cubicBezTo>
                    <a:pt x="6" y="97"/>
                    <a:pt x="6" y="96"/>
                    <a:pt x="7" y="96"/>
                  </a:cubicBezTo>
                  <a:cubicBezTo>
                    <a:pt x="7" y="96"/>
                    <a:pt x="7" y="98"/>
                    <a:pt x="6" y="98"/>
                  </a:cubicBezTo>
                  <a:cubicBezTo>
                    <a:pt x="4" y="99"/>
                    <a:pt x="8" y="101"/>
                    <a:pt x="8" y="100"/>
                  </a:cubicBezTo>
                  <a:cubicBezTo>
                    <a:pt x="8" y="102"/>
                    <a:pt x="1" y="100"/>
                    <a:pt x="5" y="103"/>
                  </a:cubicBezTo>
                  <a:cubicBezTo>
                    <a:pt x="7" y="104"/>
                    <a:pt x="8" y="105"/>
                    <a:pt x="10" y="105"/>
                  </a:cubicBezTo>
                  <a:cubicBezTo>
                    <a:pt x="10" y="105"/>
                    <a:pt x="13" y="107"/>
                    <a:pt x="14" y="107"/>
                  </a:cubicBezTo>
                  <a:cubicBezTo>
                    <a:pt x="17" y="107"/>
                    <a:pt x="21" y="104"/>
                    <a:pt x="23" y="102"/>
                  </a:cubicBezTo>
                  <a:cubicBezTo>
                    <a:pt x="24" y="100"/>
                    <a:pt x="25" y="100"/>
                    <a:pt x="27" y="99"/>
                  </a:cubicBezTo>
                  <a:cubicBezTo>
                    <a:pt x="28" y="98"/>
                    <a:pt x="28" y="95"/>
                    <a:pt x="29" y="95"/>
                  </a:cubicBezTo>
                  <a:cubicBezTo>
                    <a:pt x="29" y="95"/>
                    <a:pt x="29" y="98"/>
                    <a:pt x="30" y="98"/>
                  </a:cubicBezTo>
                  <a:cubicBezTo>
                    <a:pt x="32" y="99"/>
                    <a:pt x="31" y="99"/>
                    <a:pt x="31" y="100"/>
                  </a:cubicBezTo>
                  <a:cubicBezTo>
                    <a:pt x="32" y="100"/>
                    <a:pt x="33" y="100"/>
                    <a:pt x="34" y="101"/>
                  </a:cubicBezTo>
                  <a:cubicBezTo>
                    <a:pt x="34" y="102"/>
                    <a:pt x="33" y="100"/>
                    <a:pt x="34" y="10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5" name="Freeform 720"/>
            <p:cNvSpPr>
              <a:spLocks noEditPoints="1"/>
            </p:cNvSpPr>
            <p:nvPr/>
          </p:nvSpPr>
          <p:spPr bwMode="auto">
            <a:xfrm>
              <a:off x="12945416" y="4366247"/>
              <a:ext cx="7563702" cy="2637633"/>
            </a:xfrm>
            <a:custGeom>
              <a:avLst/>
              <a:gdLst>
                <a:gd name="T0" fmla="*/ 785 w 810"/>
                <a:gd name="T1" fmla="*/ 109 h 282"/>
                <a:gd name="T2" fmla="*/ 725 w 810"/>
                <a:gd name="T3" fmla="*/ 77 h 282"/>
                <a:gd name="T4" fmla="*/ 665 w 810"/>
                <a:gd name="T5" fmla="*/ 80 h 282"/>
                <a:gd name="T6" fmla="*/ 607 w 810"/>
                <a:gd name="T7" fmla="*/ 65 h 282"/>
                <a:gd name="T8" fmla="*/ 578 w 810"/>
                <a:gd name="T9" fmla="*/ 56 h 282"/>
                <a:gd name="T10" fmla="*/ 555 w 810"/>
                <a:gd name="T11" fmla="*/ 61 h 282"/>
                <a:gd name="T12" fmla="*/ 521 w 810"/>
                <a:gd name="T13" fmla="*/ 59 h 282"/>
                <a:gd name="T14" fmla="*/ 495 w 810"/>
                <a:gd name="T15" fmla="*/ 44 h 282"/>
                <a:gd name="T16" fmla="*/ 469 w 810"/>
                <a:gd name="T17" fmla="*/ 49 h 282"/>
                <a:gd name="T18" fmla="*/ 423 w 810"/>
                <a:gd name="T19" fmla="*/ 43 h 282"/>
                <a:gd name="T20" fmla="*/ 383 w 810"/>
                <a:gd name="T21" fmla="*/ 50 h 282"/>
                <a:gd name="T22" fmla="*/ 423 w 810"/>
                <a:gd name="T23" fmla="*/ 17 h 282"/>
                <a:gd name="T24" fmla="*/ 378 w 810"/>
                <a:gd name="T25" fmla="*/ 7 h 282"/>
                <a:gd name="T26" fmla="*/ 355 w 810"/>
                <a:gd name="T27" fmla="*/ 17 h 282"/>
                <a:gd name="T28" fmla="*/ 320 w 810"/>
                <a:gd name="T29" fmla="*/ 22 h 282"/>
                <a:gd name="T30" fmla="*/ 297 w 810"/>
                <a:gd name="T31" fmla="*/ 32 h 282"/>
                <a:gd name="T32" fmla="*/ 269 w 810"/>
                <a:gd name="T33" fmla="*/ 49 h 282"/>
                <a:gd name="T34" fmla="*/ 247 w 810"/>
                <a:gd name="T35" fmla="*/ 58 h 282"/>
                <a:gd name="T36" fmla="*/ 242 w 810"/>
                <a:gd name="T37" fmla="*/ 50 h 282"/>
                <a:gd name="T38" fmla="*/ 259 w 810"/>
                <a:gd name="T39" fmla="*/ 97 h 282"/>
                <a:gd name="T40" fmla="*/ 227 w 810"/>
                <a:gd name="T41" fmla="*/ 107 h 282"/>
                <a:gd name="T42" fmla="*/ 231 w 810"/>
                <a:gd name="T43" fmla="*/ 88 h 282"/>
                <a:gd name="T44" fmla="*/ 206 w 810"/>
                <a:gd name="T45" fmla="*/ 60 h 282"/>
                <a:gd name="T46" fmla="*/ 191 w 810"/>
                <a:gd name="T47" fmla="*/ 83 h 282"/>
                <a:gd name="T48" fmla="*/ 131 w 810"/>
                <a:gd name="T49" fmla="*/ 90 h 282"/>
                <a:gd name="T50" fmla="*/ 92 w 810"/>
                <a:gd name="T51" fmla="*/ 100 h 282"/>
                <a:gd name="T52" fmla="*/ 84 w 810"/>
                <a:gd name="T53" fmla="*/ 107 h 282"/>
                <a:gd name="T54" fmla="*/ 53 w 810"/>
                <a:gd name="T55" fmla="*/ 120 h 282"/>
                <a:gd name="T56" fmla="*/ 31 w 810"/>
                <a:gd name="T57" fmla="*/ 102 h 282"/>
                <a:gd name="T58" fmla="*/ 29 w 810"/>
                <a:gd name="T59" fmla="*/ 84 h 282"/>
                <a:gd name="T60" fmla="*/ 5 w 810"/>
                <a:gd name="T61" fmla="*/ 88 h 282"/>
                <a:gd name="T62" fmla="*/ 7 w 810"/>
                <a:gd name="T63" fmla="*/ 152 h 282"/>
                <a:gd name="T64" fmla="*/ 16 w 810"/>
                <a:gd name="T65" fmla="*/ 187 h 282"/>
                <a:gd name="T66" fmla="*/ 40 w 810"/>
                <a:gd name="T67" fmla="*/ 223 h 282"/>
                <a:gd name="T68" fmla="*/ 53 w 810"/>
                <a:gd name="T69" fmla="*/ 244 h 282"/>
                <a:gd name="T70" fmla="*/ 82 w 810"/>
                <a:gd name="T71" fmla="*/ 272 h 282"/>
                <a:gd name="T72" fmla="*/ 109 w 810"/>
                <a:gd name="T73" fmla="*/ 250 h 282"/>
                <a:gd name="T74" fmla="*/ 108 w 810"/>
                <a:gd name="T75" fmla="*/ 222 h 282"/>
                <a:gd name="T76" fmla="*/ 160 w 810"/>
                <a:gd name="T77" fmla="*/ 223 h 282"/>
                <a:gd name="T78" fmla="*/ 196 w 810"/>
                <a:gd name="T79" fmla="*/ 196 h 282"/>
                <a:gd name="T80" fmla="*/ 252 w 810"/>
                <a:gd name="T81" fmla="*/ 204 h 282"/>
                <a:gd name="T82" fmla="*/ 331 w 810"/>
                <a:gd name="T83" fmla="*/ 226 h 282"/>
                <a:gd name="T84" fmla="*/ 415 w 810"/>
                <a:gd name="T85" fmla="*/ 231 h 282"/>
                <a:gd name="T86" fmla="*/ 483 w 810"/>
                <a:gd name="T87" fmla="*/ 207 h 282"/>
                <a:gd name="T88" fmla="*/ 521 w 810"/>
                <a:gd name="T89" fmla="*/ 258 h 282"/>
                <a:gd name="T90" fmla="*/ 558 w 810"/>
                <a:gd name="T91" fmla="*/ 226 h 282"/>
                <a:gd name="T92" fmla="*/ 543 w 810"/>
                <a:gd name="T93" fmla="*/ 199 h 282"/>
                <a:gd name="T94" fmla="*/ 591 w 810"/>
                <a:gd name="T95" fmla="*/ 162 h 282"/>
                <a:gd name="T96" fmla="*/ 627 w 810"/>
                <a:gd name="T97" fmla="*/ 165 h 282"/>
                <a:gd name="T98" fmla="*/ 657 w 810"/>
                <a:gd name="T99" fmla="*/ 153 h 282"/>
                <a:gd name="T100" fmla="*/ 669 w 810"/>
                <a:gd name="T101" fmla="*/ 154 h 282"/>
                <a:gd name="T102" fmla="*/ 649 w 810"/>
                <a:gd name="T103" fmla="*/ 210 h 282"/>
                <a:gd name="T104" fmla="*/ 667 w 810"/>
                <a:gd name="T105" fmla="*/ 171 h 282"/>
                <a:gd name="T106" fmla="*/ 710 w 810"/>
                <a:gd name="T107" fmla="*/ 156 h 282"/>
                <a:gd name="T108" fmla="*/ 738 w 810"/>
                <a:gd name="T109" fmla="*/ 121 h 282"/>
                <a:gd name="T110" fmla="*/ 765 w 810"/>
                <a:gd name="T111" fmla="*/ 116 h 282"/>
                <a:gd name="T112" fmla="*/ 802 w 810"/>
                <a:gd name="T113" fmla="*/ 115 h 282"/>
                <a:gd name="T114" fmla="*/ 388 w 810"/>
                <a:gd name="T115" fmla="*/ 21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810" h="282">
                  <a:moveTo>
                    <a:pt x="808" y="111"/>
                  </a:moveTo>
                  <a:cubicBezTo>
                    <a:pt x="806" y="109"/>
                    <a:pt x="803" y="108"/>
                    <a:pt x="801" y="106"/>
                  </a:cubicBezTo>
                  <a:cubicBezTo>
                    <a:pt x="800" y="105"/>
                    <a:pt x="799" y="104"/>
                    <a:pt x="797" y="103"/>
                  </a:cubicBezTo>
                  <a:cubicBezTo>
                    <a:pt x="796" y="103"/>
                    <a:pt x="794" y="103"/>
                    <a:pt x="793" y="102"/>
                  </a:cubicBezTo>
                  <a:cubicBezTo>
                    <a:pt x="793" y="103"/>
                    <a:pt x="794" y="103"/>
                    <a:pt x="794" y="103"/>
                  </a:cubicBezTo>
                  <a:cubicBezTo>
                    <a:pt x="795" y="103"/>
                    <a:pt x="792" y="104"/>
                    <a:pt x="791" y="103"/>
                  </a:cubicBezTo>
                  <a:cubicBezTo>
                    <a:pt x="791" y="103"/>
                    <a:pt x="792" y="103"/>
                    <a:pt x="792" y="102"/>
                  </a:cubicBezTo>
                  <a:cubicBezTo>
                    <a:pt x="791" y="101"/>
                    <a:pt x="786" y="103"/>
                    <a:pt x="785" y="102"/>
                  </a:cubicBezTo>
                  <a:cubicBezTo>
                    <a:pt x="787" y="103"/>
                    <a:pt x="787" y="103"/>
                    <a:pt x="787" y="106"/>
                  </a:cubicBezTo>
                  <a:cubicBezTo>
                    <a:pt x="786" y="107"/>
                    <a:pt x="788" y="109"/>
                    <a:pt x="788" y="109"/>
                  </a:cubicBezTo>
                  <a:cubicBezTo>
                    <a:pt x="787" y="109"/>
                    <a:pt x="787" y="108"/>
                    <a:pt x="787" y="108"/>
                  </a:cubicBezTo>
                  <a:cubicBezTo>
                    <a:pt x="786" y="107"/>
                    <a:pt x="786" y="109"/>
                    <a:pt x="785" y="109"/>
                  </a:cubicBezTo>
                  <a:cubicBezTo>
                    <a:pt x="785" y="109"/>
                    <a:pt x="783" y="105"/>
                    <a:pt x="783" y="105"/>
                  </a:cubicBezTo>
                  <a:cubicBezTo>
                    <a:pt x="783" y="104"/>
                    <a:pt x="783" y="104"/>
                    <a:pt x="783" y="104"/>
                  </a:cubicBezTo>
                  <a:cubicBezTo>
                    <a:pt x="783" y="103"/>
                    <a:pt x="782" y="102"/>
                    <a:pt x="783" y="101"/>
                  </a:cubicBezTo>
                  <a:cubicBezTo>
                    <a:pt x="784" y="99"/>
                    <a:pt x="782" y="100"/>
                    <a:pt x="781" y="99"/>
                  </a:cubicBezTo>
                  <a:cubicBezTo>
                    <a:pt x="781" y="98"/>
                    <a:pt x="779" y="97"/>
                    <a:pt x="778" y="97"/>
                  </a:cubicBezTo>
                  <a:cubicBezTo>
                    <a:pt x="771" y="93"/>
                    <a:pt x="765" y="89"/>
                    <a:pt x="758" y="87"/>
                  </a:cubicBezTo>
                  <a:cubicBezTo>
                    <a:pt x="756" y="86"/>
                    <a:pt x="755" y="85"/>
                    <a:pt x="754" y="84"/>
                  </a:cubicBezTo>
                  <a:cubicBezTo>
                    <a:pt x="753" y="83"/>
                    <a:pt x="751" y="82"/>
                    <a:pt x="749" y="82"/>
                  </a:cubicBezTo>
                  <a:cubicBezTo>
                    <a:pt x="746" y="81"/>
                    <a:pt x="743" y="80"/>
                    <a:pt x="739" y="78"/>
                  </a:cubicBezTo>
                  <a:cubicBezTo>
                    <a:pt x="736" y="78"/>
                    <a:pt x="732" y="78"/>
                    <a:pt x="730" y="78"/>
                  </a:cubicBezTo>
                  <a:cubicBezTo>
                    <a:pt x="728" y="78"/>
                    <a:pt x="727" y="78"/>
                    <a:pt x="726" y="78"/>
                  </a:cubicBezTo>
                  <a:cubicBezTo>
                    <a:pt x="726" y="78"/>
                    <a:pt x="725" y="77"/>
                    <a:pt x="725" y="77"/>
                  </a:cubicBezTo>
                  <a:cubicBezTo>
                    <a:pt x="724" y="78"/>
                    <a:pt x="724" y="79"/>
                    <a:pt x="723" y="78"/>
                  </a:cubicBezTo>
                  <a:cubicBezTo>
                    <a:pt x="720" y="78"/>
                    <a:pt x="717" y="77"/>
                    <a:pt x="714" y="76"/>
                  </a:cubicBezTo>
                  <a:cubicBezTo>
                    <a:pt x="713" y="76"/>
                    <a:pt x="710" y="75"/>
                    <a:pt x="710" y="77"/>
                  </a:cubicBezTo>
                  <a:cubicBezTo>
                    <a:pt x="709" y="79"/>
                    <a:pt x="708" y="79"/>
                    <a:pt x="710" y="80"/>
                  </a:cubicBezTo>
                  <a:cubicBezTo>
                    <a:pt x="712" y="82"/>
                    <a:pt x="714" y="86"/>
                    <a:pt x="709" y="87"/>
                  </a:cubicBezTo>
                  <a:cubicBezTo>
                    <a:pt x="708" y="88"/>
                    <a:pt x="705" y="88"/>
                    <a:pt x="704" y="86"/>
                  </a:cubicBezTo>
                  <a:cubicBezTo>
                    <a:pt x="703" y="85"/>
                    <a:pt x="703" y="84"/>
                    <a:pt x="700" y="84"/>
                  </a:cubicBezTo>
                  <a:cubicBezTo>
                    <a:pt x="697" y="83"/>
                    <a:pt x="699" y="82"/>
                    <a:pt x="698" y="81"/>
                  </a:cubicBezTo>
                  <a:cubicBezTo>
                    <a:pt x="698" y="80"/>
                    <a:pt x="695" y="79"/>
                    <a:pt x="694" y="80"/>
                  </a:cubicBezTo>
                  <a:cubicBezTo>
                    <a:pt x="691" y="83"/>
                    <a:pt x="686" y="80"/>
                    <a:pt x="682" y="80"/>
                  </a:cubicBezTo>
                  <a:cubicBezTo>
                    <a:pt x="678" y="80"/>
                    <a:pt x="674" y="79"/>
                    <a:pt x="670" y="79"/>
                  </a:cubicBezTo>
                  <a:cubicBezTo>
                    <a:pt x="668" y="79"/>
                    <a:pt x="667" y="79"/>
                    <a:pt x="665" y="80"/>
                  </a:cubicBezTo>
                  <a:cubicBezTo>
                    <a:pt x="663" y="81"/>
                    <a:pt x="664" y="84"/>
                    <a:pt x="664" y="86"/>
                  </a:cubicBezTo>
                  <a:cubicBezTo>
                    <a:pt x="664" y="86"/>
                    <a:pt x="664" y="86"/>
                    <a:pt x="664" y="86"/>
                  </a:cubicBezTo>
                  <a:cubicBezTo>
                    <a:pt x="663" y="86"/>
                    <a:pt x="662" y="81"/>
                    <a:pt x="661" y="80"/>
                  </a:cubicBezTo>
                  <a:cubicBezTo>
                    <a:pt x="660" y="80"/>
                    <a:pt x="656" y="80"/>
                    <a:pt x="655" y="78"/>
                  </a:cubicBezTo>
                  <a:cubicBezTo>
                    <a:pt x="655" y="75"/>
                    <a:pt x="659" y="74"/>
                    <a:pt x="655" y="71"/>
                  </a:cubicBezTo>
                  <a:cubicBezTo>
                    <a:pt x="653" y="70"/>
                    <a:pt x="651" y="69"/>
                    <a:pt x="648" y="68"/>
                  </a:cubicBezTo>
                  <a:cubicBezTo>
                    <a:pt x="642" y="66"/>
                    <a:pt x="635" y="68"/>
                    <a:pt x="629" y="69"/>
                  </a:cubicBezTo>
                  <a:cubicBezTo>
                    <a:pt x="626" y="69"/>
                    <a:pt x="623" y="69"/>
                    <a:pt x="619" y="69"/>
                  </a:cubicBezTo>
                  <a:cubicBezTo>
                    <a:pt x="618" y="69"/>
                    <a:pt x="618" y="69"/>
                    <a:pt x="617" y="69"/>
                  </a:cubicBezTo>
                  <a:cubicBezTo>
                    <a:pt x="615" y="68"/>
                    <a:pt x="617" y="68"/>
                    <a:pt x="618" y="67"/>
                  </a:cubicBezTo>
                  <a:cubicBezTo>
                    <a:pt x="618" y="66"/>
                    <a:pt x="613" y="65"/>
                    <a:pt x="613" y="65"/>
                  </a:cubicBezTo>
                  <a:cubicBezTo>
                    <a:pt x="612" y="64"/>
                    <a:pt x="608" y="65"/>
                    <a:pt x="607" y="65"/>
                  </a:cubicBezTo>
                  <a:cubicBezTo>
                    <a:pt x="607" y="65"/>
                    <a:pt x="611" y="64"/>
                    <a:pt x="610" y="63"/>
                  </a:cubicBezTo>
                  <a:cubicBezTo>
                    <a:pt x="609" y="63"/>
                    <a:pt x="608" y="64"/>
                    <a:pt x="607" y="64"/>
                  </a:cubicBezTo>
                  <a:cubicBezTo>
                    <a:pt x="606" y="63"/>
                    <a:pt x="604" y="62"/>
                    <a:pt x="604" y="62"/>
                  </a:cubicBezTo>
                  <a:cubicBezTo>
                    <a:pt x="603" y="62"/>
                    <a:pt x="600" y="60"/>
                    <a:pt x="602" y="60"/>
                  </a:cubicBezTo>
                  <a:cubicBezTo>
                    <a:pt x="603" y="60"/>
                    <a:pt x="605" y="60"/>
                    <a:pt x="606" y="60"/>
                  </a:cubicBezTo>
                  <a:cubicBezTo>
                    <a:pt x="609" y="60"/>
                    <a:pt x="605" y="57"/>
                    <a:pt x="604" y="57"/>
                  </a:cubicBezTo>
                  <a:cubicBezTo>
                    <a:pt x="602" y="55"/>
                    <a:pt x="597" y="56"/>
                    <a:pt x="594" y="55"/>
                  </a:cubicBezTo>
                  <a:cubicBezTo>
                    <a:pt x="592" y="55"/>
                    <a:pt x="591" y="57"/>
                    <a:pt x="589" y="59"/>
                  </a:cubicBezTo>
                  <a:cubicBezTo>
                    <a:pt x="589" y="59"/>
                    <a:pt x="582" y="63"/>
                    <a:pt x="582" y="60"/>
                  </a:cubicBezTo>
                  <a:cubicBezTo>
                    <a:pt x="583" y="58"/>
                    <a:pt x="584" y="60"/>
                    <a:pt x="586" y="59"/>
                  </a:cubicBezTo>
                  <a:cubicBezTo>
                    <a:pt x="586" y="59"/>
                    <a:pt x="585" y="56"/>
                    <a:pt x="584" y="56"/>
                  </a:cubicBezTo>
                  <a:cubicBezTo>
                    <a:pt x="584" y="56"/>
                    <a:pt x="578" y="56"/>
                    <a:pt x="578" y="56"/>
                  </a:cubicBezTo>
                  <a:cubicBezTo>
                    <a:pt x="579" y="55"/>
                    <a:pt x="581" y="54"/>
                    <a:pt x="583" y="54"/>
                  </a:cubicBezTo>
                  <a:cubicBezTo>
                    <a:pt x="584" y="55"/>
                    <a:pt x="591" y="55"/>
                    <a:pt x="591" y="55"/>
                  </a:cubicBezTo>
                  <a:cubicBezTo>
                    <a:pt x="591" y="54"/>
                    <a:pt x="585" y="54"/>
                    <a:pt x="584" y="53"/>
                  </a:cubicBezTo>
                  <a:cubicBezTo>
                    <a:pt x="582" y="53"/>
                    <a:pt x="580" y="53"/>
                    <a:pt x="578" y="53"/>
                  </a:cubicBezTo>
                  <a:cubicBezTo>
                    <a:pt x="574" y="52"/>
                    <a:pt x="570" y="52"/>
                    <a:pt x="566" y="51"/>
                  </a:cubicBezTo>
                  <a:cubicBezTo>
                    <a:pt x="565" y="51"/>
                    <a:pt x="561" y="50"/>
                    <a:pt x="561" y="50"/>
                  </a:cubicBezTo>
                  <a:cubicBezTo>
                    <a:pt x="561" y="51"/>
                    <a:pt x="562" y="52"/>
                    <a:pt x="561" y="52"/>
                  </a:cubicBezTo>
                  <a:cubicBezTo>
                    <a:pt x="560" y="53"/>
                    <a:pt x="559" y="53"/>
                    <a:pt x="558" y="53"/>
                  </a:cubicBezTo>
                  <a:cubicBezTo>
                    <a:pt x="557" y="53"/>
                    <a:pt x="552" y="54"/>
                    <a:pt x="553" y="56"/>
                  </a:cubicBezTo>
                  <a:cubicBezTo>
                    <a:pt x="554" y="58"/>
                    <a:pt x="556" y="55"/>
                    <a:pt x="557" y="56"/>
                  </a:cubicBezTo>
                  <a:cubicBezTo>
                    <a:pt x="557" y="56"/>
                    <a:pt x="554" y="57"/>
                    <a:pt x="555" y="59"/>
                  </a:cubicBezTo>
                  <a:cubicBezTo>
                    <a:pt x="556" y="59"/>
                    <a:pt x="555" y="60"/>
                    <a:pt x="555" y="61"/>
                  </a:cubicBezTo>
                  <a:cubicBezTo>
                    <a:pt x="556" y="61"/>
                    <a:pt x="557" y="62"/>
                    <a:pt x="557" y="63"/>
                  </a:cubicBezTo>
                  <a:cubicBezTo>
                    <a:pt x="557" y="63"/>
                    <a:pt x="553" y="63"/>
                    <a:pt x="552" y="63"/>
                  </a:cubicBezTo>
                  <a:cubicBezTo>
                    <a:pt x="550" y="63"/>
                    <a:pt x="552" y="62"/>
                    <a:pt x="552" y="62"/>
                  </a:cubicBezTo>
                  <a:cubicBezTo>
                    <a:pt x="551" y="61"/>
                    <a:pt x="548" y="62"/>
                    <a:pt x="548" y="62"/>
                  </a:cubicBezTo>
                  <a:cubicBezTo>
                    <a:pt x="546" y="63"/>
                    <a:pt x="544" y="62"/>
                    <a:pt x="543" y="62"/>
                  </a:cubicBezTo>
                  <a:cubicBezTo>
                    <a:pt x="542" y="62"/>
                    <a:pt x="546" y="63"/>
                    <a:pt x="546" y="63"/>
                  </a:cubicBezTo>
                  <a:cubicBezTo>
                    <a:pt x="549" y="64"/>
                    <a:pt x="546" y="66"/>
                    <a:pt x="545" y="65"/>
                  </a:cubicBezTo>
                  <a:cubicBezTo>
                    <a:pt x="544" y="65"/>
                    <a:pt x="544" y="64"/>
                    <a:pt x="544" y="63"/>
                  </a:cubicBezTo>
                  <a:cubicBezTo>
                    <a:pt x="543" y="63"/>
                    <a:pt x="542" y="63"/>
                    <a:pt x="541" y="63"/>
                  </a:cubicBezTo>
                  <a:cubicBezTo>
                    <a:pt x="539" y="62"/>
                    <a:pt x="537" y="61"/>
                    <a:pt x="534" y="62"/>
                  </a:cubicBezTo>
                  <a:cubicBezTo>
                    <a:pt x="531" y="62"/>
                    <a:pt x="529" y="65"/>
                    <a:pt x="526" y="63"/>
                  </a:cubicBezTo>
                  <a:cubicBezTo>
                    <a:pt x="524" y="62"/>
                    <a:pt x="522" y="61"/>
                    <a:pt x="521" y="59"/>
                  </a:cubicBezTo>
                  <a:cubicBezTo>
                    <a:pt x="520" y="58"/>
                    <a:pt x="518" y="62"/>
                    <a:pt x="517" y="62"/>
                  </a:cubicBezTo>
                  <a:cubicBezTo>
                    <a:pt x="516" y="64"/>
                    <a:pt x="515" y="70"/>
                    <a:pt x="512" y="69"/>
                  </a:cubicBezTo>
                  <a:cubicBezTo>
                    <a:pt x="510" y="68"/>
                    <a:pt x="508" y="68"/>
                    <a:pt x="506" y="66"/>
                  </a:cubicBezTo>
                  <a:cubicBezTo>
                    <a:pt x="505" y="65"/>
                    <a:pt x="503" y="63"/>
                    <a:pt x="502" y="62"/>
                  </a:cubicBezTo>
                  <a:cubicBezTo>
                    <a:pt x="501" y="60"/>
                    <a:pt x="499" y="59"/>
                    <a:pt x="498" y="58"/>
                  </a:cubicBezTo>
                  <a:cubicBezTo>
                    <a:pt x="496" y="56"/>
                    <a:pt x="500" y="57"/>
                    <a:pt x="501" y="57"/>
                  </a:cubicBezTo>
                  <a:cubicBezTo>
                    <a:pt x="502" y="57"/>
                    <a:pt x="504" y="56"/>
                    <a:pt x="504" y="55"/>
                  </a:cubicBezTo>
                  <a:cubicBezTo>
                    <a:pt x="504" y="55"/>
                    <a:pt x="499" y="52"/>
                    <a:pt x="499" y="52"/>
                  </a:cubicBezTo>
                  <a:cubicBezTo>
                    <a:pt x="499" y="52"/>
                    <a:pt x="502" y="52"/>
                    <a:pt x="502" y="51"/>
                  </a:cubicBezTo>
                  <a:cubicBezTo>
                    <a:pt x="501" y="50"/>
                    <a:pt x="499" y="50"/>
                    <a:pt x="499" y="50"/>
                  </a:cubicBezTo>
                  <a:cubicBezTo>
                    <a:pt x="499" y="48"/>
                    <a:pt x="504" y="47"/>
                    <a:pt x="499" y="46"/>
                  </a:cubicBezTo>
                  <a:cubicBezTo>
                    <a:pt x="498" y="46"/>
                    <a:pt x="497" y="44"/>
                    <a:pt x="495" y="44"/>
                  </a:cubicBezTo>
                  <a:cubicBezTo>
                    <a:pt x="494" y="44"/>
                    <a:pt x="492" y="43"/>
                    <a:pt x="491" y="44"/>
                  </a:cubicBezTo>
                  <a:cubicBezTo>
                    <a:pt x="490" y="44"/>
                    <a:pt x="490" y="45"/>
                    <a:pt x="489" y="45"/>
                  </a:cubicBezTo>
                  <a:cubicBezTo>
                    <a:pt x="488" y="44"/>
                    <a:pt x="488" y="44"/>
                    <a:pt x="487" y="44"/>
                  </a:cubicBezTo>
                  <a:cubicBezTo>
                    <a:pt x="486" y="44"/>
                    <a:pt x="484" y="44"/>
                    <a:pt x="483" y="43"/>
                  </a:cubicBezTo>
                  <a:cubicBezTo>
                    <a:pt x="482" y="43"/>
                    <a:pt x="481" y="43"/>
                    <a:pt x="480" y="41"/>
                  </a:cubicBezTo>
                  <a:cubicBezTo>
                    <a:pt x="479" y="41"/>
                    <a:pt x="480" y="40"/>
                    <a:pt x="478" y="41"/>
                  </a:cubicBezTo>
                  <a:cubicBezTo>
                    <a:pt x="478" y="41"/>
                    <a:pt x="477" y="42"/>
                    <a:pt x="476" y="42"/>
                  </a:cubicBezTo>
                  <a:cubicBezTo>
                    <a:pt x="475" y="42"/>
                    <a:pt x="475" y="41"/>
                    <a:pt x="474" y="42"/>
                  </a:cubicBezTo>
                  <a:cubicBezTo>
                    <a:pt x="474" y="43"/>
                    <a:pt x="473" y="44"/>
                    <a:pt x="473" y="45"/>
                  </a:cubicBezTo>
                  <a:cubicBezTo>
                    <a:pt x="473" y="46"/>
                    <a:pt x="475" y="46"/>
                    <a:pt x="474" y="47"/>
                  </a:cubicBezTo>
                  <a:cubicBezTo>
                    <a:pt x="473" y="48"/>
                    <a:pt x="474" y="48"/>
                    <a:pt x="473" y="48"/>
                  </a:cubicBezTo>
                  <a:cubicBezTo>
                    <a:pt x="472" y="48"/>
                    <a:pt x="470" y="48"/>
                    <a:pt x="469" y="49"/>
                  </a:cubicBezTo>
                  <a:cubicBezTo>
                    <a:pt x="470" y="48"/>
                    <a:pt x="473" y="50"/>
                    <a:pt x="473" y="50"/>
                  </a:cubicBezTo>
                  <a:cubicBezTo>
                    <a:pt x="472" y="51"/>
                    <a:pt x="469" y="49"/>
                    <a:pt x="467" y="49"/>
                  </a:cubicBezTo>
                  <a:cubicBezTo>
                    <a:pt x="465" y="49"/>
                    <a:pt x="462" y="49"/>
                    <a:pt x="459" y="49"/>
                  </a:cubicBezTo>
                  <a:cubicBezTo>
                    <a:pt x="458" y="49"/>
                    <a:pt x="458" y="48"/>
                    <a:pt x="457" y="48"/>
                  </a:cubicBezTo>
                  <a:cubicBezTo>
                    <a:pt x="456" y="47"/>
                    <a:pt x="453" y="48"/>
                    <a:pt x="452" y="48"/>
                  </a:cubicBezTo>
                  <a:cubicBezTo>
                    <a:pt x="451" y="47"/>
                    <a:pt x="449" y="47"/>
                    <a:pt x="448" y="46"/>
                  </a:cubicBezTo>
                  <a:cubicBezTo>
                    <a:pt x="448" y="45"/>
                    <a:pt x="450" y="45"/>
                    <a:pt x="450" y="44"/>
                  </a:cubicBezTo>
                  <a:cubicBezTo>
                    <a:pt x="451" y="43"/>
                    <a:pt x="442" y="43"/>
                    <a:pt x="441" y="43"/>
                  </a:cubicBezTo>
                  <a:cubicBezTo>
                    <a:pt x="436" y="42"/>
                    <a:pt x="432" y="43"/>
                    <a:pt x="427" y="43"/>
                  </a:cubicBezTo>
                  <a:cubicBezTo>
                    <a:pt x="424" y="43"/>
                    <a:pt x="425" y="43"/>
                    <a:pt x="426" y="45"/>
                  </a:cubicBezTo>
                  <a:cubicBezTo>
                    <a:pt x="426" y="46"/>
                    <a:pt x="424" y="45"/>
                    <a:pt x="424" y="45"/>
                  </a:cubicBezTo>
                  <a:cubicBezTo>
                    <a:pt x="422" y="45"/>
                    <a:pt x="423" y="44"/>
                    <a:pt x="423" y="43"/>
                  </a:cubicBezTo>
                  <a:cubicBezTo>
                    <a:pt x="423" y="41"/>
                    <a:pt x="422" y="38"/>
                    <a:pt x="420" y="40"/>
                  </a:cubicBezTo>
                  <a:cubicBezTo>
                    <a:pt x="420" y="42"/>
                    <a:pt x="416" y="42"/>
                    <a:pt x="414" y="41"/>
                  </a:cubicBezTo>
                  <a:cubicBezTo>
                    <a:pt x="413" y="40"/>
                    <a:pt x="415" y="38"/>
                    <a:pt x="411" y="39"/>
                  </a:cubicBezTo>
                  <a:cubicBezTo>
                    <a:pt x="410" y="39"/>
                    <a:pt x="409" y="39"/>
                    <a:pt x="408" y="39"/>
                  </a:cubicBezTo>
                  <a:cubicBezTo>
                    <a:pt x="407" y="38"/>
                    <a:pt x="406" y="39"/>
                    <a:pt x="404" y="40"/>
                  </a:cubicBezTo>
                  <a:cubicBezTo>
                    <a:pt x="402" y="42"/>
                    <a:pt x="407" y="41"/>
                    <a:pt x="407" y="42"/>
                  </a:cubicBezTo>
                  <a:cubicBezTo>
                    <a:pt x="407" y="44"/>
                    <a:pt x="403" y="43"/>
                    <a:pt x="402" y="44"/>
                  </a:cubicBezTo>
                  <a:cubicBezTo>
                    <a:pt x="401" y="45"/>
                    <a:pt x="399" y="45"/>
                    <a:pt x="397" y="46"/>
                  </a:cubicBezTo>
                  <a:cubicBezTo>
                    <a:pt x="395" y="47"/>
                    <a:pt x="393" y="47"/>
                    <a:pt x="390" y="47"/>
                  </a:cubicBezTo>
                  <a:cubicBezTo>
                    <a:pt x="388" y="47"/>
                    <a:pt x="388" y="47"/>
                    <a:pt x="387" y="49"/>
                  </a:cubicBezTo>
                  <a:cubicBezTo>
                    <a:pt x="386" y="50"/>
                    <a:pt x="382" y="51"/>
                    <a:pt x="381" y="51"/>
                  </a:cubicBezTo>
                  <a:cubicBezTo>
                    <a:pt x="381" y="50"/>
                    <a:pt x="383" y="50"/>
                    <a:pt x="383" y="50"/>
                  </a:cubicBezTo>
                  <a:cubicBezTo>
                    <a:pt x="385" y="49"/>
                    <a:pt x="385" y="47"/>
                    <a:pt x="386" y="46"/>
                  </a:cubicBezTo>
                  <a:cubicBezTo>
                    <a:pt x="387" y="44"/>
                    <a:pt x="388" y="46"/>
                    <a:pt x="389" y="45"/>
                  </a:cubicBezTo>
                  <a:cubicBezTo>
                    <a:pt x="390" y="45"/>
                    <a:pt x="390" y="44"/>
                    <a:pt x="391" y="44"/>
                  </a:cubicBezTo>
                  <a:cubicBezTo>
                    <a:pt x="394" y="42"/>
                    <a:pt x="398" y="41"/>
                    <a:pt x="401" y="39"/>
                  </a:cubicBezTo>
                  <a:cubicBezTo>
                    <a:pt x="403" y="38"/>
                    <a:pt x="405" y="37"/>
                    <a:pt x="407" y="36"/>
                  </a:cubicBezTo>
                  <a:cubicBezTo>
                    <a:pt x="411" y="33"/>
                    <a:pt x="416" y="31"/>
                    <a:pt x="420" y="29"/>
                  </a:cubicBezTo>
                  <a:cubicBezTo>
                    <a:pt x="423" y="28"/>
                    <a:pt x="426" y="26"/>
                    <a:pt x="423" y="23"/>
                  </a:cubicBezTo>
                  <a:cubicBezTo>
                    <a:pt x="422" y="22"/>
                    <a:pt x="422" y="24"/>
                    <a:pt x="421" y="23"/>
                  </a:cubicBezTo>
                  <a:cubicBezTo>
                    <a:pt x="420" y="22"/>
                    <a:pt x="419" y="22"/>
                    <a:pt x="418" y="21"/>
                  </a:cubicBezTo>
                  <a:cubicBezTo>
                    <a:pt x="418" y="20"/>
                    <a:pt x="423" y="22"/>
                    <a:pt x="423" y="22"/>
                  </a:cubicBezTo>
                  <a:cubicBezTo>
                    <a:pt x="424" y="22"/>
                    <a:pt x="427" y="22"/>
                    <a:pt x="425" y="20"/>
                  </a:cubicBezTo>
                  <a:cubicBezTo>
                    <a:pt x="424" y="19"/>
                    <a:pt x="424" y="18"/>
                    <a:pt x="423" y="17"/>
                  </a:cubicBezTo>
                  <a:cubicBezTo>
                    <a:pt x="422" y="15"/>
                    <a:pt x="421" y="19"/>
                    <a:pt x="420" y="19"/>
                  </a:cubicBezTo>
                  <a:cubicBezTo>
                    <a:pt x="420" y="18"/>
                    <a:pt x="420" y="17"/>
                    <a:pt x="420" y="17"/>
                  </a:cubicBezTo>
                  <a:cubicBezTo>
                    <a:pt x="420" y="16"/>
                    <a:pt x="420" y="16"/>
                    <a:pt x="419" y="15"/>
                  </a:cubicBezTo>
                  <a:cubicBezTo>
                    <a:pt x="419" y="14"/>
                    <a:pt x="417" y="13"/>
                    <a:pt x="416" y="13"/>
                  </a:cubicBezTo>
                  <a:cubicBezTo>
                    <a:pt x="414" y="12"/>
                    <a:pt x="413" y="12"/>
                    <a:pt x="411" y="11"/>
                  </a:cubicBezTo>
                  <a:cubicBezTo>
                    <a:pt x="409" y="11"/>
                    <a:pt x="409" y="11"/>
                    <a:pt x="406" y="12"/>
                  </a:cubicBezTo>
                  <a:cubicBezTo>
                    <a:pt x="404" y="12"/>
                    <a:pt x="397" y="9"/>
                    <a:pt x="396" y="12"/>
                  </a:cubicBezTo>
                  <a:cubicBezTo>
                    <a:pt x="395" y="13"/>
                    <a:pt x="389" y="14"/>
                    <a:pt x="388" y="13"/>
                  </a:cubicBezTo>
                  <a:cubicBezTo>
                    <a:pt x="388" y="13"/>
                    <a:pt x="394" y="9"/>
                    <a:pt x="392" y="8"/>
                  </a:cubicBezTo>
                  <a:cubicBezTo>
                    <a:pt x="392" y="8"/>
                    <a:pt x="385" y="9"/>
                    <a:pt x="384" y="8"/>
                  </a:cubicBezTo>
                  <a:cubicBezTo>
                    <a:pt x="384" y="7"/>
                    <a:pt x="386" y="7"/>
                    <a:pt x="386" y="7"/>
                  </a:cubicBezTo>
                  <a:cubicBezTo>
                    <a:pt x="386" y="6"/>
                    <a:pt x="378" y="7"/>
                    <a:pt x="378" y="7"/>
                  </a:cubicBezTo>
                  <a:cubicBezTo>
                    <a:pt x="379" y="5"/>
                    <a:pt x="383" y="6"/>
                    <a:pt x="384" y="5"/>
                  </a:cubicBezTo>
                  <a:cubicBezTo>
                    <a:pt x="385" y="4"/>
                    <a:pt x="387" y="5"/>
                    <a:pt x="386" y="4"/>
                  </a:cubicBezTo>
                  <a:cubicBezTo>
                    <a:pt x="386" y="3"/>
                    <a:pt x="386" y="2"/>
                    <a:pt x="385" y="2"/>
                  </a:cubicBezTo>
                  <a:cubicBezTo>
                    <a:pt x="382" y="2"/>
                    <a:pt x="381" y="1"/>
                    <a:pt x="378" y="1"/>
                  </a:cubicBezTo>
                  <a:cubicBezTo>
                    <a:pt x="376" y="0"/>
                    <a:pt x="374" y="1"/>
                    <a:pt x="372" y="2"/>
                  </a:cubicBezTo>
                  <a:cubicBezTo>
                    <a:pt x="368" y="3"/>
                    <a:pt x="364" y="6"/>
                    <a:pt x="362" y="8"/>
                  </a:cubicBezTo>
                  <a:cubicBezTo>
                    <a:pt x="361" y="9"/>
                    <a:pt x="361" y="9"/>
                    <a:pt x="362" y="10"/>
                  </a:cubicBezTo>
                  <a:cubicBezTo>
                    <a:pt x="363" y="10"/>
                    <a:pt x="362" y="11"/>
                    <a:pt x="362" y="12"/>
                  </a:cubicBezTo>
                  <a:cubicBezTo>
                    <a:pt x="362" y="14"/>
                    <a:pt x="366" y="13"/>
                    <a:pt x="366" y="14"/>
                  </a:cubicBezTo>
                  <a:cubicBezTo>
                    <a:pt x="366" y="13"/>
                    <a:pt x="361" y="14"/>
                    <a:pt x="360" y="14"/>
                  </a:cubicBezTo>
                  <a:cubicBezTo>
                    <a:pt x="359" y="14"/>
                    <a:pt x="353" y="13"/>
                    <a:pt x="352" y="14"/>
                  </a:cubicBezTo>
                  <a:cubicBezTo>
                    <a:pt x="352" y="13"/>
                    <a:pt x="355" y="17"/>
                    <a:pt x="355" y="17"/>
                  </a:cubicBezTo>
                  <a:cubicBezTo>
                    <a:pt x="356" y="18"/>
                    <a:pt x="351" y="16"/>
                    <a:pt x="350" y="16"/>
                  </a:cubicBezTo>
                  <a:cubicBezTo>
                    <a:pt x="349" y="16"/>
                    <a:pt x="347" y="17"/>
                    <a:pt x="345" y="18"/>
                  </a:cubicBezTo>
                  <a:cubicBezTo>
                    <a:pt x="345" y="18"/>
                    <a:pt x="345" y="18"/>
                    <a:pt x="344" y="18"/>
                  </a:cubicBezTo>
                  <a:cubicBezTo>
                    <a:pt x="342" y="18"/>
                    <a:pt x="344" y="18"/>
                    <a:pt x="343" y="17"/>
                  </a:cubicBezTo>
                  <a:cubicBezTo>
                    <a:pt x="343" y="18"/>
                    <a:pt x="338" y="20"/>
                    <a:pt x="338" y="20"/>
                  </a:cubicBezTo>
                  <a:cubicBezTo>
                    <a:pt x="338" y="19"/>
                    <a:pt x="340" y="18"/>
                    <a:pt x="340" y="18"/>
                  </a:cubicBezTo>
                  <a:cubicBezTo>
                    <a:pt x="340" y="17"/>
                    <a:pt x="335" y="18"/>
                    <a:pt x="334" y="17"/>
                  </a:cubicBezTo>
                  <a:cubicBezTo>
                    <a:pt x="334" y="17"/>
                    <a:pt x="336" y="16"/>
                    <a:pt x="336" y="16"/>
                  </a:cubicBezTo>
                  <a:cubicBezTo>
                    <a:pt x="335" y="17"/>
                    <a:pt x="330" y="18"/>
                    <a:pt x="328" y="18"/>
                  </a:cubicBezTo>
                  <a:cubicBezTo>
                    <a:pt x="323" y="19"/>
                    <a:pt x="329" y="19"/>
                    <a:pt x="330" y="20"/>
                  </a:cubicBezTo>
                  <a:cubicBezTo>
                    <a:pt x="329" y="19"/>
                    <a:pt x="324" y="21"/>
                    <a:pt x="323" y="21"/>
                  </a:cubicBezTo>
                  <a:cubicBezTo>
                    <a:pt x="322" y="21"/>
                    <a:pt x="321" y="21"/>
                    <a:pt x="320" y="22"/>
                  </a:cubicBezTo>
                  <a:cubicBezTo>
                    <a:pt x="319" y="23"/>
                    <a:pt x="317" y="22"/>
                    <a:pt x="315" y="22"/>
                  </a:cubicBezTo>
                  <a:cubicBezTo>
                    <a:pt x="314" y="22"/>
                    <a:pt x="313" y="24"/>
                    <a:pt x="311" y="24"/>
                  </a:cubicBezTo>
                  <a:cubicBezTo>
                    <a:pt x="309" y="25"/>
                    <a:pt x="308" y="24"/>
                    <a:pt x="307" y="25"/>
                  </a:cubicBezTo>
                  <a:cubicBezTo>
                    <a:pt x="306" y="26"/>
                    <a:pt x="305" y="27"/>
                    <a:pt x="304" y="27"/>
                  </a:cubicBezTo>
                  <a:cubicBezTo>
                    <a:pt x="302" y="27"/>
                    <a:pt x="300" y="27"/>
                    <a:pt x="299" y="27"/>
                  </a:cubicBezTo>
                  <a:cubicBezTo>
                    <a:pt x="299" y="27"/>
                    <a:pt x="302" y="29"/>
                    <a:pt x="302" y="29"/>
                  </a:cubicBezTo>
                  <a:cubicBezTo>
                    <a:pt x="301" y="30"/>
                    <a:pt x="295" y="30"/>
                    <a:pt x="295" y="30"/>
                  </a:cubicBezTo>
                  <a:cubicBezTo>
                    <a:pt x="295" y="30"/>
                    <a:pt x="299" y="30"/>
                    <a:pt x="299" y="30"/>
                  </a:cubicBezTo>
                  <a:cubicBezTo>
                    <a:pt x="299" y="30"/>
                    <a:pt x="297" y="30"/>
                    <a:pt x="296" y="30"/>
                  </a:cubicBezTo>
                  <a:cubicBezTo>
                    <a:pt x="297" y="30"/>
                    <a:pt x="299" y="31"/>
                    <a:pt x="299" y="31"/>
                  </a:cubicBezTo>
                  <a:cubicBezTo>
                    <a:pt x="298" y="31"/>
                    <a:pt x="298" y="31"/>
                    <a:pt x="297" y="31"/>
                  </a:cubicBezTo>
                  <a:cubicBezTo>
                    <a:pt x="298" y="31"/>
                    <a:pt x="297" y="32"/>
                    <a:pt x="297" y="32"/>
                  </a:cubicBezTo>
                  <a:cubicBezTo>
                    <a:pt x="297" y="33"/>
                    <a:pt x="294" y="32"/>
                    <a:pt x="294" y="32"/>
                  </a:cubicBezTo>
                  <a:cubicBezTo>
                    <a:pt x="294" y="33"/>
                    <a:pt x="296" y="33"/>
                    <a:pt x="296" y="34"/>
                  </a:cubicBezTo>
                  <a:cubicBezTo>
                    <a:pt x="297" y="34"/>
                    <a:pt x="295" y="34"/>
                    <a:pt x="295" y="34"/>
                  </a:cubicBezTo>
                  <a:cubicBezTo>
                    <a:pt x="295" y="36"/>
                    <a:pt x="299" y="34"/>
                    <a:pt x="298" y="36"/>
                  </a:cubicBezTo>
                  <a:cubicBezTo>
                    <a:pt x="296" y="38"/>
                    <a:pt x="301" y="39"/>
                    <a:pt x="298" y="40"/>
                  </a:cubicBezTo>
                  <a:cubicBezTo>
                    <a:pt x="296" y="40"/>
                    <a:pt x="294" y="40"/>
                    <a:pt x="292" y="40"/>
                  </a:cubicBezTo>
                  <a:cubicBezTo>
                    <a:pt x="291" y="41"/>
                    <a:pt x="291" y="42"/>
                    <a:pt x="289" y="41"/>
                  </a:cubicBezTo>
                  <a:cubicBezTo>
                    <a:pt x="288" y="41"/>
                    <a:pt x="287" y="41"/>
                    <a:pt x="286" y="41"/>
                  </a:cubicBezTo>
                  <a:cubicBezTo>
                    <a:pt x="282" y="42"/>
                    <a:pt x="278" y="42"/>
                    <a:pt x="274" y="42"/>
                  </a:cubicBezTo>
                  <a:cubicBezTo>
                    <a:pt x="272" y="42"/>
                    <a:pt x="270" y="42"/>
                    <a:pt x="269" y="43"/>
                  </a:cubicBezTo>
                  <a:cubicBezTo>
                    <a:pt x="268" y="44"/>
                    <a:pt x="267" y="45"/>
                    <a:pt x="267" y="46"/>
                  </a:cubicBezTo>
                  <a:cubicBezTo>
                    <a:pt x="267" y="47"/>
                    <a:pt x="269" y="48"/>
                    <a:pt x="269" y="49"/>
                  </a:cubicBezTo>
                  <a:cubicBezTo>
                    <a:pt x="268" y="51"/>
                    <a:pt x="268" y="52"/>
                    <a:pt x="269" y="53"/>
                  </a:cubicBezTo>
                  <a:cubicBezTo>
                    <a:pt x="271" y="55"/>
                    <a:pt x="274" y="54"/>
                    <a:pt x="276" y="56"/>
                  </a:cubicBezTo>
                  <a:cubicBezTo>
                    <a:pt x="276" y="56"/>
                    <a:pt x="278" y="60"/>
                    <a:pt x="278" y="60"/>
                  </a:cubicBezTo>
                  <a:cubicBezTo>
                    <a:pt x="274" y="60"/>
                    <a:pt x="273" y="60"/>
                    <a:pt x="270" y="58"/>
                  </a:cubicBezTo>
                  <a:cubicBezTo>
                    <a:pt x="267" y="56"/>
                    <a:pt x="262" y="54"/>
                    <a:pt x="258" y="54"/>
                  </a:cubicBezTo>
                  <a:cubicBezTo>
                    <a:pt x="256" y="54"/>
                    <a:pt x="257" y="53"/>
                    <a:pt x="255" y="52"/>
                  </a:cubicBezTo>
                  <a:cubicBezTo>
                    <a:pt x="254" y="52"/>
                    <a:pt x="250" y="52"/>
                    <a:pt x="250" y="54"/>
                  </a:cubicBezTo>
                  <a:cubicBezTo>
                    <a:pt x="250" y="55"/>
                    <a:pt x="254" y="55"/>
                    <a:pt x="254" y="55"/>
                  </a:cubicBezTo>
                  <a:cubicBezTo>
                    <a:pt x="254" y="55"/>
                    <a:pt x="251" y="56"/>
                    <a:pt x="252" y="56"/>
                  </a:cubicBezTo>
                  <a:cubicBezTo>
                    <a:pt x="254" y="57"/>
                    <a:pt x="255" y="56"/>
                    <a:pt x="256" y="58"/>
                  </a:cubicBezTo>
                  <a:cubicBezTo>
                    <a:pt x="256" y="60"/>
                    <a:pt x="253" y="59"/>
                    <a:pt x="252" y="59"/>
                  </a:cubicBezTo>
                  <a:cubicBezTo>
                    <a:pt x="250" y="58"/>
                    <a:pt x="249" y="57"/>
                    <a:pt x="247" y="58"/>
                  </a:cubicBezTo>
                  <a:cubicBezTo>
                    <a:pt x="245" y="58"/>
                    <a:pt x="246" y="61"/>
                    <a:pt x="247" y="62"/>
                  </a:cubicBezTo>
                  <a:cubicBezTo>
                    <a:pt x="248" y="63"/>
                    <a:pt x="250" y="63"/>
                    <a:pt x="251" y="63"/>
                  </a:cubicBezTo>
                  <a:cubicBezTo>
                    <a:pt x="253" y="64"/>
                    <a:pt x="255" y="64"/>
                    <a:pt x="256" y="65"/>
                  </a:cubicBezTo>
                  <a:cubicBezTo>
                    <a:pt x="257" y="66"/>
                    <a:pt x="257" y="67"/>
                    <a:pt x="257" y="67"/>
                  </a:cubicBezTo>
                  <a:cubicBezTo>
                    <a:pt x="258" y="67"/>
                    <a:pt x="259" y="67"/>
                    <a:pt x="260" y="67"/>
                  </a:cubicBezTo>
                  <a:cubicBezTo>
                    <a:pt x="260" y="67"/>
                    <a:pt x="257" y="68"/>
                    <a:pt x="257" y="68"/>
                  </a:cubicBezTo>
                  <a:cubicBezTo>
                    <a:pt x="255" y="68"/>
                    <a:pt x="255" y="67"/>
                    <a:pt x="254" y="66"/>
                  </a:cubicBezTo>
                  <a:cubicBezTo>
                    <a:pt x="252" y="65"/>
                    <a:pt x="249" y="65"/>
                    <a:pt x="246" y="65"/>
                  </a:cubicBezTo>
                  <a:cubicBezTo>
                    <a:pt x="245" y="65"/>
                    <a:pt x="240" y="64"/>
                    <a:pt x="242" y="62"/>
                  </a:cubicBezTo>
                  <a:cubicBezTo>
                    <a:pt x="243" y="62"/>
                    <a:pt x="242" y="61"/>
                    <a:pt x="242" y="60"/>
                  </a:cubicBezTo>
                  <a:cubicBezTo>
                    <a:pt x="241" y="59"/>
                    <a:pt x="242" y="58"/>
                    <a:pt x="242" y="57"/>
                  </a:cubicBezTo>
                  <a:cubicBezTo>
                    <a:pt x="243" y="55"/>
                    <a:pt x="244" y="51"/>
                    <a:pt x="242" y="50"/>
                  </a:cubicBezTo>
                  <a:cubicBezTo>
                    <a:pt x="238" y="49"/>
                    <a:pt x="241" y="54"/>
                    <a:pt x="240" y="56"/>
                  </a:cubicBezTo>
                  <a:cubicBezTo>
                    <a:pt x="238" y="58"/>
                    <a:pt x="235" y="59"/>
                    <a:pt x="233" y="61"/>
                  </a:cubicBezTo>
                  <a:cubicBezTo>
                    <a:pt x="230" y="64"/>
                    <a:pt x="231" y="63"/>
                    <a:pt x="233" y="65"/>
                  </a:cubicBezTo>
                  <a:cubicBezTo>
                    <a:pt x="234" y="66"/>
                    <a:pt x="237" y="69"/>
                    <a:pt x="237" y="71"/>
                  </a:cubicBezTo>
                  <a:cubicBezTo>
                    <a:pt x="237" y="71"/>
                    <a:pt x="236" y="73"/>
                    <a:pt x="235" y="73"/>
                  </a:cubicBezTo>
                  <a:cubicBezTo>
                    <a:pt x="234" y="75"/>
                    <a:pt x="233" y="77"/>
                    <a:pt x="233" y="79"/>
                  </a:cubicBezTo>
                  <a:cubicBezTo>
                    <a:pt x="233" y="79"/>
                    <a:pt x="234" y="84"/>
                    <a:pt x="235" y="84"/>
                  </a:cubicBezTo>
                  <a:cubicBezTo>
                    <a:pt x="237" y="84"/>
                    <a:pt x="239" y="84"/>
                    <a:pt x="241" y="83"/>
                  </a:cubicBezTo>
                  <a:cubicBezTo>
                    <a:pt x="243" y="82"/>
                    <a:pt x="246" y="83"/>
                    <a:pt x="248" y="84"/>
                  </a:cubicBezTo>
                  <a:cubicBezTo>
                    <a:pt x="251" y="84"/>
                    <a:pt x="253" y="86"/>
                    <a:pt x="254" y="89"/>
                  </a:cubicBezTo>
                  <a:cubicBezTo>
                    <a:pt x="255" y="91"/>
                    <a:pt x="251" y="94"/>
                    <a:pt x="253" y="95"/>
                  </a:cubicBezTo>
                  <a:cubicBezTo>
                    <a:pt x="253" y="95"/>
                    <a:pt x="259" y="97"/>
                    <a:pt x="259" y="97"/>
                  </a:cubicBezTo>
                  <a:cubicBezTo>
                    <a:pt x="259" y="98"/>
                    <a:pt x="252" y="96"/>
                    <a:pt x="251" y="96"/>
                  </a:cubicBezTo>
                  <a:cubicBezTo>
                    <a:pt x="251" y="96"/>
                    <a:pt x="250" y="93"/>
                    <a:pt x="250" y="93"/>
                  </a:cubicBezTo>
                  <a:cubicBezTo>
                    <a:pt x="251" y="91"/>
                    <a:pt x="252" y="90"/>
                    <a:pt x="250" y="89"/>
                  </a:cubicBezTo>
                  <a:cubicBezTo>
                    <a:pt x="248" y="88"/>
                    <a:pt x="249" y="86"/>
                    <a:pt x="247" y="85"/>
                  </a:cubicBezTo>
                  <a:cubicBezTo>
                    <a:pt x="245" y="85"/>
                    <a:pt x="243" y="86"/>
                    <a:pt x="241" y="86"/>
                  </a:cubicBezTo>
                  <a:cubicBezTo>
                    <a:pt x="241" y="86"/>
                    <a:pt x="237" y="87"/>
                    <a:pt x="237" y="88"/>
                  </a:cubicBezTo>
                  <a:cubicBezTo>
                    <a:pt x="238" y="88"/>
                    <a:pt x="239" y="88"/>
                    <a:pt x="238" y="88"/>
                  </a:cubicBezTo>
                  <a:cubicBezTo>
                    <a:pt x="238" y="89"/>
                    <a:pt x="236" y="90"/>
                    <a:pt x="237" y="91"/>
                  </a:cubicBezTo>
                  <a:cubicBezTo>
                    <a:pt x="241" y="93"/>
                    <a:pt x="238" y="96"/>
                    <a:pt x="236" y="98"/>
                  </a:cubicBezTo>
                  <a:cubicBezTo>
                    <a:pt x="235" y="99"/>
                    <a:pt x="234" y="101"/>
                    <a:pt x="234" y="102"/>
                  </a:cubicBezTo>
                  <a:cubicBezTo>
                    <a:pt x="233" y="103"/>
                    <a:pt x="231" y="104"/>
                    <a:pt x="229" y="104"/>
                  </a:cubicBezTo>
                  <a:cubicBezTo>
                    <a:pt x="228" y="105"/>
                    <a:pt x="227" y="105"/>
                    <a:pt x="227" y="107"/>
                  </a:cubicBezTo>
                  <a:cubicBezTo>
                    <a:pt x="226" y="109"/>
                    <a:pt x="224" y="108"/>
                    <a:pt x="223" y="108"/>
                  </a:cubicBezTo>
                  <a:cubicBezTo>
                    <a:pt x="220" y="107"/>
                    <a:pt x="218" y="108"/>
                    <a:pt x="216" y="107"/>
                  </a:cubicBezTo>
                  <a:cubicBezTo>
                    <a:pt x="215" y="107"/>
                    <a:pt x="214" y="106"/>
                    <a:pt x="213" y="106"/>
                  </a:cubicBezTo>
                  <a:cubicBezTo>
                    <a:pt x="211" y="106"/>
                    <a:pt x="211" y="105"/>
                    <a:pt x="210" y="104"/>
                  </a:cubicBezTo>
                  <a:cubicBezTo>
                    <a:pt x="210" y="104"/>
                    <a:pt x="212" y="103"/>
                    <a:pt x="212" y="104"/>
                  </a:cubicBezTo>
                  <a:cubicBezTo>
                    <a:pt x="213" y="106"/>
                    <a:pt x="215" y="106"/>
                    <a:pt x="215" y="105"/>
                  </a:cubicBezTo>
                  <a:cubicBezTo>
                    <a:pt x="216" y="104"/>
                    <a:pt x="221" y="107"/>
                    <a:pt x="223" y="105"/>
                  </a:cubicBezTo>
                  <a:cubicBezTo>
                    <a:pt x="223" y="104"/>
                    <a:pt x="221" y="103"/>
                    <a:pt x="223" y="103"/>
                  </a:cubicBezTo>
                  <a:cubicBezTo>
                    <a:pt x="224" y="102"/>
                    <a:pt x="226" y="101"/>
                    <a:pt x="227" y="100"/>
                  </a:cubicBezTo>
                  <a:cubicBezTo>
                    <a:pt x="228" y="98"/>
                    <a:pt x="227" y="98"/>
                    <a:pt x="230" y="97"/>
                  </a:cubicBezTo>
                  <a:cubicBezTo>
                    <a:pt x="233" y="95"/>
                    <a:pt x="229" y="93"/>
                    <a:pt x="231" y="91"/>
                  </a:cubicBezTo>
                  <a:cubicBezTo>
                    <a:pt x="233" y="90"/>
                    <a:pt x="233" y="89"/>
                    <a:pt x="231" y="88"/>
                  </a:cubicBezTo>
                  <a:cubicBezTo>
                    <a:pt x="230" y="88"/>
                    <a:pt x="229" y="87"/>
                    <a:pt x="228" y="86"/>
                  </a:cubicBezTo>
                  <a:cubicBezTo>
                    <a:pt x="227" y="84"/>
                    <a:pt x="228" y="81"/>
                    <a:pt x="228" y="79"/>
                  </a:cubicBezTo>
                  <a:cubicBezTo>
                    <a:pt x="228" y="77"/>
                    <a:pt x="227" y="75"/>
                    <a:pt x="228" y="73"/>
                  </a:cubicBezTo>
                  <a:cubicBezTo>
                    <a:pt x="228" y="71"/>
                    <a:pt x="230" y="71"/>
                    <a:pt x="230" y="69"/>
                  </a:cubicBezTo>
                  <a:cubicBezTo>
                    <a:pt x="229" y="67"/>
                    <a:pt x="227" y="66"/>
                    <a:pt x="226" y="65"/>
                  </a:cubicBezTo>
                  <a:cubicBezTo>
                    <a:pt x="225" y="64"/>
                    <a:pt x="224" y="63"/>
                    <a:pt x="225" y="62"/>
                  </a:cubicBezTo>
                  <a:cubicBezTo>
                    <a:pt x="227" y="61"/>
                    <a:pt x="227" y="59"/>
                    <a:pt x="228" y="57"/>
                  </a:cubicBezTo>
                  <a:cubicBezTo>
                    <a:pt x="229" y="56"/>
                    <a:pt x="230" y="53"/>
                    <a:pt x="229" y="52"/>
                  </a:cubicBezTo>
                  <a:cubicBezTo>
                    <a:pt x="229" y="51"/>
                    <a:pt x="225" y="50"/>
                    <a:pt x="223" y="49"/>
                  </a:cubicBezTo>
                  <a:cubicBezTo>
                    <a:pt x="221" y="49"/>
                    <a:pt x="219" y="49"/>
                    <a:pt x="217" y="49"/>
                  </a:cubicBezTo>
                  <a:cubicBezTo>
                    <a:pt x="216" y="49"/>
                    <a:pt x="213" y="48"/>
                    <a:pt x="212" y="49"/>
                  </a:cubicBezTo>
                  <a:cubicBezTo>
                    <a:pt x="209" y="51"/>
                    <a:pt x="209" y="58"/>
                    <a:pt x="206" y="60"/>
                  </a:cubicBezTo>
                  <a:cubicBezTo>
                    <a:pt x="204" y="63"/>
                    <a:pt x="198" y="64"/>
                    <a:pt x="198" y="68"/>
                  </a:cubicBezTo>
                  <a:cubicBezTo>
                    <a:pt x="198" y="69"/>
                    <a:pt x="201" y="68"/>
                    <a:pt x="201" y="68"/>
                  </a:cubicBezTo>
                  <a:cubicBezTo>
                    <a:pt x="202" y="69"/>
                    <a:pt x="201" y="73"/>
                    <a:pt x="201" y="73"/>
                  </a:cubicBezTo>
                  <a:cubicBezTo>
                    <a:pt x="200" y="75"/>
                    <a:pt x="202" y="76"/>
                    <a:pt x="199" y="76"/>
                  </a:cubicBezTo>
                  <a:cubicBezTo>
                    <a:pt x="199" y="77"/>
                    <a:pt x="198" y="77"/>
                    <a:pt x="198" y="78"/>
                  </a:cubicBezTo>
                  <a:cubicBezTo>
                    <a:pt x="199" y="79"/>
                    <a:pt x="200" y="79"/>
                    <a:pt x="201" y="79"/>
                  </a:cubicBezTo>
                  <a:cubicBezTo>
                    <a:pt x="202" y="79"/>
                    <a:pt x="206" y="79"/>
                    <a:pt x="206" y="80"/>
                  </a:cubicBezTo>
                  <a:cubicBezTo>
                    <a:pt x="206" y="82"/>
                    <a:pt x="206" y="84"/>
                    <a:pt x="208" y="85"/>
                  </a:cubicBezTo>
                  <a:cubicBezTo>
                    <a:pt x="210" y="86"/>
                    <a:pt x="212" y="85"/>
                    <a:pt x="210" y="87"/>
                  </a:cubicBezTo>
                  <a:cubicBezTo>
                    <a:pt x="209" y="88"/>
                    <a:pt x="209" y="90"/>
                    <a:pt x="208" y="91"/>
                  </a:cubicBezTo>
                  <a:cubicBezTo>
                    <a:pt x="207" y="93"/>
                    <a:pt x="202" y="88"/>
                    <a:pt x="201" y="87"/>
                  </a:cubicBezTo>
                  <a:cubicBezTo>
                    <a:pt x="198" y="85"/>
                    <a:pt x="194" y="84"/>
                    <a:pt x="191" y="83"/>
                  </a:cubicBezTo>
                  <a:cubicBezTo>
                    <a:pt x="189" y="82"/>
                    <a:pt x="188" y="81"/>
                    <a:pt x="186" y="80"/>
                  </a:cubicBezTo>
                  <a:cubicBezTo>
                    <a:pt x="185" y="80"/>
                    <a:pt x="183" y="79"/>
                    <a:pt x="182" y="79"/>
                  </a:cubicBezTo>
                  <a:cubicBezTo>
                    <a:pt x="179" y="79"/>
                    <a:pt x="176" y="78"/>
                    <a:pt x="173" y="78"/>
                  </a:cubicBezTo>
                  <a:cubicBezTo>
                    <a:pt x="169" y="78"/>
                    <a:pt x="165" y="78"/>
                    <a:pt x="168" y="83"/>
                  </a:cubicBezTo>
                  <a:cubicBezTo>
                    <a:pt x="170" y="84"/>
                    <a:pt x="169" y="86"/>
                    <a:pt x="167" y="87"/>
                  </a:cubicBezTo>
                  <a:cubicBezTo>
                    <a:pt x="166" y="88"/>
                    <a:pt x="163" y="86"/>
                    <a:pt x="164" y="89"/>
                  </a:cubicBezTo>
                  <a:cubicBezTo>
                    <a:pt x="165" y="90"/>
                    <a:pt x="157" y="90"/>
                    <a:pt x="161" y="87"/>
                  </a:cubicBezTo>
                  <a:cubicBezTo>
                    <a:pt x="162" y="86"/>
                    <a:pt x="159" y="84"/>
                    <a:pt x="158" y="85"/>
                  </a:cubicBezTo>
                  <a:cubicBezTo>
                    <a:pt x="156" y="85"/>
                    <a:pt x="154" y="86"/>
                    <a:pt x="153" y="87"/>
                  </a:cubicBezTo>
                  <a:cubicBezTo>
                    <a:pt x="150" y="89"/>
                    <a:pt x="147" y="87"/>
                    <a:pt x="144" y="88"/>
                  </a:cubicBezTo>
                  <a:cubicBezTo>
                    <a:pt x="141" y="89"/>
                    <a:pt x="139" y="91"/>
                    <a:pt x="137" y="91"/>
                  </a:cubicBezTo>
                  <a:cubicBezTo>
                    <a:pt x="136" y="91"/>
                    <a:pt x="130" y="91"/>
                    <a:pt x="131" y="90"/>
                  </a:cubicBezTo>
                  <a:cubicBezTo>
                    <a:pt x="133" y="90"/>
                    <a:pt x="133" y="90"/>
                    <a:pt x="133" y="89"/>
                  </a:cubicBezTo>
                  <a:cubicBezTo>
                    <a:pt x="133" y="86"/>
                    <a:pt x="135" y="87"/>
                    <a:pt x="135" y="85"/>
                  </a:cubicBezTo>
                  <a:cubicBezTo>
                    <a:pt x="136" y="84"/>
                    <a:pt x="129" y="86"/>
                    <a:pt x="129" y="86"/>
                  </a:cubicBezTo>
                  <a:cubicBezTo>
                    <a:pt x="128" y="86"/>
                    <a:pt x="127" y="86"/>
                    <a:pt x="127" y="87"/>
                  </a:cubicBezTo>
                  <a:cubicBezTo>
                    <a:pt x="127" y="88"/>
                    <a:pt x="127" y="89"/>
                    <a:pt x="127" y="90"/>
                  </a:cubicBezTo>
                  <a:cubicBezTo>
                    <a:pt x="126" y="90"/>
                    <a:pt x="124" y="89"/>
                    <a:pt x="123" y="89"/>
                  </a:cubicBezTo>
                  <a:cubicBezTo>
                    <a:pt x="121" y="89"/>
                    <a:pt x="118" y="90"/>
                    <a:pt x="116" y="91"/>
                  </a:cubicBezTo>
                  <a:cubicBezTo>
                    <a:pt x="113" y="92"/>
                    <a:pt x="110" y="94"/>
                    <a:pt x="107" y="95"/>
                  </a:cubicBezTo>
                  <a:cubicBezTo>
                    <a:pt x="105" y="95"/>
                    <a:pt x="104" y="96"/>
                    <a:pt x="103" y="98"/>
                  </a:cubicBezTo>
                  <a:cubicBezTo>
                    <a:pt x="103" y="99"/>
                    <a:pt x="103" y="102"/>
                    <a:pt x="101" y="102"/>
                  </a:cubicBezTo>
                  <a:cubicBezTo>
                    <a:pt x="99" y="102"/>
                    <a:pt x="97" y="103"/>
                    <a:pt x="95" y="103"/>
                  </a:cubicBezTo>
                  <a:cubicBezTo>
                    <a:pt x="94" y="103"/>
                    <a:pt x="93" y="101"/>
                    <a:pt x="92" y="100"/>
                  </a:cubicBezTo>
                  <a:cubicBezTo>
                    <a:pt x="90" y="98"/>
                    <a:pt x="87" y="99"/>
                    <a:pt x="89" y="96"/>
                  </a:cubicBezTo>
                  <a:cubicBezTo>
                    <a:pt x="90" y="94"/>
                    <a:pt x="93" y="95"/>
                    <a:pt x="94" y="94"/>
                  </a:cubicBezTo>
                  <a:cubicBezTo>
                    <a:pt x="96" y="94"/>
                    <a:pt x="98" y="95"/>
                    <a:pt x="97" y="93"/>
                  </a:cubicBezTo>
                  <a:cubicBezTo>
                    <a:pt x="96" y="92"/>
                    <a:pt x="95" y="90"/>
                    <a:pt x="94" y="89"/>
                  </a:cubicBezTo>
                  <a:cubicBezTo>
                    <a:pt x="92" y="87"/>
                    <a:pt x="89" y="88"/>
                    <a:pt x="87" y="88"/>
                  </a:cubicBezTo>
                  <a:cubicBezTo>
                    <a:pt x="86" y="88"/>
                    <a:pt x="80" y="87"/>
                    <a:pt x="80" y="87"/>
                  </a:cubicBezTo>
                  <a:cubicBezTo>
                    <a:pt x="80" y="87"/>
                    <a:pt x="83" y="88"/>
                    <a:pt x="83" y="88"/>
                  </a:cubicBezTo>
                  <a:cubicBezTo>
                    <a:pt x="84" y="89"/>
                    <a:pt x="84" y="90"/>
                    <a:pt x="84" y="91"/>
                  </a:cubicBezTo>
                  <a:cubicBezTo>
                    <a:pt x="84" y="92"/>
                    <a:pt x="84" y="94"/>
                    <a:pt x="84" y="95"/>
                  </a:cubicBezTo>
                  <a:cubicBezTo>
                    <a:pt x="83" y="96"/>
                    <a:pt x="82" y="97"/>
                    <a:pt x="82" y="98"/>
                  </a:cubicBezTo>
                  <a:cubicBezTo>
                    <a:pt x="83" y="100"/>
                    <a:pt x="87" y="100"/>
                    <a:pt x="86" y="103"/>
                  </a:cubicBezTo>
                  <a:cubicBezTo>
                    <a:pt x="85" y="104"/>
                    <a:pt x="84" y="106"/>
                    <a:pt x="84" y="107"/>
                  </a:cubicBezTo>
                  <a:cubicBezTo>
                    <a:pt x="84" y="107"/>
                    <a:pt x="84" y="111"/>
                    <a:pt x="84" y="111"/>
                  </a:cubicBezTo>
                  <a:cubicBezTo>
                    <a:pt x="84" y="111"/>
                    <a:pt x="83" y="108"/>
                    <a:pt x="83" y="108"/>
                  </a:cubicBezTo>
                  <a:cubicBezTo>
                    <a:pt x="82" y="108"/>
                    <a:pt x="81" y="110"/>
                    <a:pt x="80" y="109"/>
                  </a:cubicBezTo>
                  <a:cubicBezTo>
                    <a:pt x="80" y="109"/>
                    <a:pt x="82" y="108"/>
                    <a:pt x="82" y="107"/>
                  </a:cubicBezTo>
                  <a:cubicBezTo>
                    <a:pt x="81" y="106"/>
                    <a:pt x="79" y="106"/>
                    <a:pt x="78" y="106"/>
                  </a:cubicBezTo>
                  <a:cubicBezTo>
                    <a:pt x="77" y="106"/>
                    <a:pt x="76" y="105"/>
                    <a:pt x="75" y="106"/>
                  </a:cubicBezTo>
                  <a:cubicBezTo>
                    <a:pt x="73" y="106"/>
                    <a:pt x="72" y="108"/>
                    <a:pt x="70" y="108"/>
                  </a:cubicBezTo>
                  <a:cubicBezTo>
                    <a:pt x="68" y="110"/>
                    <a:pt x="67" y="110"/>
                    <a:pt x="65" y="112"/>
                  </a:cubicBezTo>
                  <a:cubicBezTo>
                    <a:pt x="63" y="114"/>
                    <a:pt x="61" y="114"/>
                    <a:pt x="64" y="116"/>
                  </a:cubicBezTo>
                  <a:cubicBezTo>
                    <a:pt x="65" y="117"/>
                    <a:pt x="67" y="120"/>
                    <a:pt x="66" y="121"/>
                  </a:cubicBezTo>
                  <a:cubicBezTo>
                    <a:pt x="65" y="122"/>
                    <a:pt x="59" y="120"/>
                    <a:pt x="58" y="120"/>
                  </a:cubicBezTo>
                  <a:cubicBezTo>
                    <a:pt x="57" y="119"/>
                    <a:pt x="54" y="120"/>
                    <a:pt x="53" y="120"/>
                  </a:cubicBezTo>
                  <a:cubicBezTo>
                    <a:pt x="54" y="119"/>
                    <a:pt x="49" y="115"/>
                    <a:pt x="48" y="117"/>
                  </a:cubicBezTo>
                  <a:cubicBezTo>
                    <a:pt x="43" y="121"/>
                    <a:pt x="54" y="122"/>
                    <a:pt x="54" y="124"/>
                  </a:cubicBezTo>
                  <a:cubicBezTo>
                    <a:pt x="53" y="128"/>
                    <a:pt x="50" y="126"/>
                    <a:pt x="47" y="126"/>
                  </a:cubicBezTo>
                  <a:cubicBezTo>
                    <a:pt x="44" y="125"/>
                    <a:pt x="43" y="123"/>
                    <a:pt x="40" y="122"/>
                  </a:cubicBezTo>
                  <a:cubicBezTo>
                    <a:pt x="38" y="121"/>
                    <a:pt x="38" y="120"/>
                    <a:pt x="37" y="118"/>
                  </a:cubicBezTo>
                  <a:cubicBezTo>
                    <a:pt x="37" y="116"/>
                    <a:pt x="36" y="116"/>
                    <a:pt x="35" y="115"/>
                  </a:cubicBezTo>
                  <a:cubicBezTo>
                    <a:pt x="35" y="114"/>
                    <a:pt x="38" y="112"/>
                    <a:pt x="38" y="112"/>
                  </a:cubicBezTo>
                  <a:cubicBezTo>
                    <a:pt x="39" y="109"/>
                    <a:pt x="34" y="107"/>
                    <a:pt x="32" y="107"/>
                  </a:cubicBezTo>
                  <a:cubicBezTo>
                    <a:pt x="30" y="106"/>
                    <a:pt x="30" y="104"/>
                    <a:pt x="28" y="104"/>
                  </a:cubicBezTo>
                  <a:cubicBezTo>
                    <a:pt x="29" y="103"/>
                    <a:pt x="24" y="99"/>
                    <a:pt x="24" y="99"/>
                  </a:cubicBezTo>
                  <a:cubicBezTo>
                    <a:pt x="26" y="98"/>
                    <a:pt x="28" y="101"/>
                    <a:pt x="29" y="102"/>
                  </a:cubicBezTo>
                  <a:cubicBezTo>
                    <a:pt x="30" y="103"/>
                    <a:pt x="31" y="103"/>
                    <a:pt x="31" y="102"/>
                  </a:cubicBezTo>
                  <a:cubicBezTo>
                    <a:pt x="32" y="102"/>
                    <a:pt x="33" y="103"/>
                    <a:pt x="33" y="103"/>
                  </a:cubicBezTo>
                  <a:cubicBezTo>
                    <a:pt x="36" y="104"/>
                    <a:pt x="38" y="105"/>
                    <a:pt x="41" y="105"/>
                  </a:cubicBezTo>
                  <a:cubicBezTo>
                    <a:pt x="43" y="106"/>
                    <a:pt x="46" y="106"/>
                    <a:pt x="49" y="107"/>
                  </a:cubicBezTo>
                  <a:cubicBezTo>
                    <a:pt x="54" y="109"/>
                    <a:pt x="58" y="109"/>
                    <a:pt x="63" y="106"/>
                  </a:cubicBezTo>
                  <a:cubicBezTo>
                    <a:pt x="65" y="105"/>
                    <a:pt x="66" y="104"/>
                    <a:pt x="68" y="103"/>
                  </a:cubicBezTo>
                  <a:cubicBezTo>
                    <a:pt x="71" y="101"/>
                    <a:pt x="69" y="100"/>
                    <a:pt x="69" y="97"/>
                  </a:cubicBezTo>
                  <a:cubicBezTo>
                    <a:pt x="69" y="94"/>
                    <a:pt x="62" y="93"/>
                    <a:pt x="60" y="91"/>
                  </a:cubicBezTo>
                  <a:cubicBezTo>
                    <a:pt x="57" y="89"/>
                    <a:pt x="53" y="87"/>
                    <a:pt x="50" y="86"/>
                  </a:cubicBezTo>
                  <a:cubicBezTo>
                    <a:pt x="47" y="84"/>
                    <a:pt x="43" y="82"/>
                    <a:pt x="40" y="82"/>
                  </a:cubicBezTo>
                  <a:cubicBezTo>
                    <a:pt x="39" y="81"/>
                    <a:pt x="39" y="82"/>
                    <a:pt x="38" y="82"/>
                  </a:cubicBezTo>
                  <a:cubicBezTo>
                    <a:pt x="37" y="82"/>
                    <a:pt x="36" y="81"/>
                    <a:pt x="35" y="81"/>
                  </a:cubicBezTo>
                  <a:cubicBezTo>
                    <a:pt x="33" y="80"/>
                    <a:pt x="31" y="84"/>
                    <a:pt x="29" y="84"/>
                  </a:cubicBezTo>
                  <a:cubicBezTo>
                    <a:pt x="29" y="83"/>
                    <a:pt x="33" y="80"/>
                    <a:pt x="29" y="80"/>
                  </a:cubicBezTo>
                  <a:cubicBezTo>
                    <a:pt x="28" y="80"/>
                    <a:pt x="24" y="78"/>
                    <a:pt x="24" y="78"/>
                  </a:cubicBezTo>
                  <a:cubicBezTo>
                    <a:pt x="25" y="77"/>
                    <a:pt x="29" y="80"/>
                    <a:pt x="29" y="78"/>
                  </a:cubicBezTo>
                  <a:cubicBezTo>
                    <a:pt x="29" y="77"/>
                    <a:pt x="25" y="75"/>
                    <a:pt x="24" y="75"/>
                  </a:cubicBezTo>
                  <a:cubicBezTo>
                    <a:pt x="23" y="76"/>
                    <a:pt x="20" y="78"/>
                    <a:pt x="20" y="78"/>
                  </a:cubicBezTo>
                  <a:cubicBezTo>
                    <a:pt x="20" y="77"/>
                    <a:pt x="20" y="77"/>
                    <a:pt x="19" y="76"/>
                  </a:cubicBezTo>
                  <a:cubicBezTo>
                    <a:pt x="17" y="76"/>
                    <a:pt x="17" y="77"/>
                    <a:pt x="16" y="78"/>
                  </a:cubicBezTo>
                  <a:cubicBezTo>
                    <a:pt x="16" y="78"/>
                    <a:pt x="16" y="78"/>
                    <a:pt x="16" y="77"/>
                  </a:cubicBezTo>
                  <a:cubicBezTo>
                    <a:pt x="15" y="78"/>
                    <a:pt x="14" y="80"/>
                    <a:pt x="13" y="80"/>
                  </a:cubicBezTo>
                  <a:cubicBezTo>
                    <a:pt x="12" y="81"/>
                    <a:pt x="10" y="81"/>
                    <a:pt x="10" y="81"/>
                  </a:cubicBezTo>
                  <a:cubicBezTo>
                    <a:pt x="9" y="83"/>
                    <a:pt x="5" y="83"/>
                    <a:pt x="6" y="85"/>
                  </a:cubicBezTo>
                  <a:cubicBezTo>
                    <a:pt x="9" y="87"/>
                    <a:pt x="5" y="85"/>
                    <a:pt x="5" y="88"/>
                  </a:cubicBezTo>
                  <a:cubicBezTo>
                    <a:pt x="5" y="90"/>
                    <a:pt x="9" y="91"/>
                    <a:pt x="10" y="92"/>
                  </a:cubicBezTo>
                  <a:cubicBezTo>
                    <a:pt x="12" y="93"/>
                    <a:pt x="14" y="95"/>
                    <a:pt x="13" y="97"/>
                  </a:cubicBezTo>
                  <a:cubicBezTo>
                    <a:pt x="12" y="99"/>
                    <a:pt x="9" y="100"/>
                    <a:pt x="9" y="102"/>
                  </a:cubicBezTo>
                  <a:cubicBezTo>
                    <a:pt x="10" y="104"/>
                    <a:pt x="12" y="106"/>
                    <a:pt x="13" y="108"/>
                  </a:cubicBezTo>
                  <a:cubicBezTo>
                    <a:pt x="14" y="110"/>
                    <a:pt x="12" y="110"/>
                    <a:pt x="12" y="112"/>
                  </a:cubicBezTo>
                  <a:cubicBezTo>
                    <a:pt x="12" y="114"/>
                    <a:pt x="15" y="116"/>
                    <a:pt x="13" y="117"/>
                  </a:cubicBezTo>
                  <a:cubicBezTo>
                    <a:pt x="11" y="118"/>
                    <a:pt x="14" y="121"/>
                    <a:pt x="14" y="122"/>
                  </a:cubicBezTo>
                  <a:cubicBezTo>
                    <a:pt x="16" y="124"/>
                    <a:pt x="18" y="124"/>
                    <a:pt x="15" y="126"/>
                  </a:cubicBezTo>
                  <a:cubicBezTo>
                    <a:pt x="13" y="128"/>
                    <a:pt x="14" y="128"/>
                    <a:pt x="15" y="129"/>
                  </a:cubicBezTo>
                  <a:cubicBezTo>
                    <a:pt x="20" y="132"/>
                    <a:pt x="23" y="134"/>
                    <a:pt x="18" y="138"/>
                  </a:cubicBezTo>
                  <a:cubicBezTo>
                    <a:pt x="13" y="143"/>
                    <a:pt x="8" y="147"/>
                    <a:pt x="4" y="152"/>
                  </a:cubicBezTo>
                  <a:cubicBezTo>
                    <a:pt x="6" y="152"/>
                    <a:pt x="6" y="151"/>
                    <a:pt x="7" y="152"/>
                  </a:cubicBezTo>
                  <a:cubicBezTo>
                    <a:pt x="8" y="154"/>
                    <a:pt x="10" y="154"/>
                    <a:pt x="11" y="155"/>
                  </a:cubicBezTo>
                  <a:cubicBezTo>
                    <a:pt x="17" y="157"/>
                    <a:pt x="9" y="157"/>
                    <a:pt x="7" y="157"/>
                  </a:cubicBezTo>
                  <a:cubicBezTo>
                    <a:pt x="5" y="157"/>
                    <a:pt x="4" y="158"/>
                    <a:pt x="4" y="160"/>
                  </a:cubicBezTo>
                  <a:cubicBezTo>
                    <a:pt x="4" y="162"/>
                    <a:pt x="2" y="163"/>
                    <a:pt x="1" y="165"/>
                  </a:cubicBezTo>
                  <a:cubicBezTo>
                    <a:pt x="0" y="166"/>
                    <a:pt x="1" y="168"/>
                    <a:pt x="2" y="170"/>
                  </a:cubicBezTo>
                  <a:cubicBezTo>
                    <a:pt x="2" y="172"/>
                    <a:pt x="0" y="174"/>
                    <a:pt x="1" y="175"/>
                  </a:cubicBezTo>
                  <a:cubicBezTo>
                    <a:pt x="3" y="176"/>
                    <a:pt x="3" y="176"/>
                    <a:pt x="3" y="178"/>
                  </a:cubicBezTo>
                  <a:cubicBezTo>
                    <a:pt x="2" y="180"/>
                    <a:pt x="4" y="181"/>
                    <a:pt x="4" y="183"/>
                  </a:cubicBezTo>
                  <a:cubicBezTo>
                    <a:pt x="4" y="184"/>
                    <a:pt x="7" y="186"/>
                    <a:pt x="8" y="186"/>
                  </a:cubicBezTo>
                  <a:cubicBezTo>
                    <a:pt x="8" y="186"/>
                    <a:pt x="9" y="185"/>
                    <a:pt x="10" y="185"/>
                  </a:cubicBezTo>
                  <a:cubicBezTo>
                    <a:pt x="11" y="185"/>
                    <a:pt x="11" y="187"/>
                    <a:pt x="12" y="187"/>
                  </a:cubicBezTo>
                  <a:cubicBezTo>
                    <a:pt x="14" y="186"/>
                    <a:pt x="14" y="185"/>
                    <a:pt x="16" y="187"/>
                  </a:cubicBezTo>
                  <a:cubicBezTo>
                    <a:pt x="18" y="188"/>
                    <a:pt x="18" y="188"/>
                    <a:pt x="18" y="190"/>
                  </a:cubicBezTo>
                  <a:cubicBezTo>
                    <a:pt x="17" y="195"/>
                    <a:pt x="21" y="199"/>
                    <a:pt x="24" y="201"/>
                  </a:cubicBezTo>
                  <a:cubicBezTo>
                    <a:pt x="26" y="202"/>
                    <a:pt x="27" y="203"/>
                    <a:pt x="25" y="204"/>
                  </a:cubicBezTo>
                  <a:cubicBezTo>
                    <a:pt x="24" y="206"/>
                    <a:pt x="23" y="205"/>
                    <a:pt x="21" y="205"/>
                  </a:cubicBezTo>
                  <a:cubicBezTo>
                    <a:pt x="19" y="205"/>
                    <a:pt x="22" y="214"/>
                    <a:pt x="24" y="213"/>
                  </a:cubicBezTo>
                  <a:cubicBezTo>
                    <a:pt x="25" y="212"/>
                    <a:pt x="26" y="209"/>
                    <a:pt x="27" y="210"/>
                  </a:cubicBezTo>
                  <a:cubicBezTo>
                    <a:pt x="28" y="210"/>
                    <a:pt x="29" y="211"/>
                    <a:pt x="31" y="211"/>
                  </a:cubicBezTo>
                  <a:cubicBezTo>
                    <a:pt x="33" y="211"/>
                    <a:pt x="35" y="212"/>
                    <a:pt x="35" y="214"/>
                  </a:cubicBezTo>
                  <a:cubicBezTo>
                    <a:pt x="35" y="215"/>
                    <a:pt x="34" y="215"/>
                    <a:pt x="34" y="215"/>
                  </a:cubicBezTo>
                  <a:cubicBezTo>
                    <a:pt x="33" y="216"/>
                    <a:pt x="34" y="218"/>
                    <a:pt x="35" y="218"/>
                  </a:cubicBezTo>
                  <a:cubicBezTo>
                    <a:pt x="36" y="219"/>
                    <a:pt x="38" y="218"/>
                    <a:pt x="39" y="219"/>
                  </a:cubicBezTo>
                  <a:cubicBezTo>
                    <a:pt x="40" y="220"/>
                    <a:pt x="40" y="222"/>
                    <a:pt x="40" y="223"/>
                  </a:cubicBezTo>
                  <a:cubicBezTo>
                    <a:pt x="40" y="224"/>
                    <a:pt x="43" y="223"/>
                    <a:pt x="44" y="223"/>
                  </a:cubicBezTo>
                  <a:cubicBezTo>
                    <a:pt x="45" y="224"/>
                    <a:pt x="47" y="227"/>
                    <a:pt x="48" y="225"/>
                  </a:cubicBezTo>
                  <a:cubicBezTo>
                    <a:pt x="49" y="223"/>
                    <a:pt x="50" y="224"/>
                    <a:pt x="51" y="225"/>
                  </a:cubicBezTo>
                  <a:cubicBezTo>
                    <a:pt x="53" y="227"/>
                    <a:pt x="53" y="226"/>
                    <a:pt x="55" y="226"/>
                  </a:cubicBezTo>
                  <a:cubicBezTo>
                    <a:pt x="56" y="226"/>
                    <a:pt x="57" y="229"/>
                    <a:pt x="58" y="228"/>
                  </a:cubicBezTo>
                  <a:cubicBezTo>
                    <a:pt x="60" y="227"/>
                    <a:pt x="62" y="229"/>
                    <a:pt x="63" y="230"/>
                  </a:cubicBezTo>
                  <a:cubicBezTo>
                    <a:pt x="65" y="231"/>
                    <a:pt x="62" y="232"/>
                    <a:pt x="62" y="232"/>
                  </a:cubicBezTo>
                  <a:cubicBezTo>
                    <a:pt x="60" y="233"/>
                    <a:pt x="63" y="234"/>
                    <a:pt x="63" y="234"/>
                  </a:cubicBezTo>
                  <a:cubicBezTo>
                    <a:pt x="63" y="234"/>
                    <a:pt x="60" y="234"/>
                    <a:pt x="61" y="236"/>
                  </a:cubicBezTo>
                  <a:cubicBezTo>
                    <a:pt x="63" y="237"/>
                    <a:pt x="62" y="238"/>
                    <a:pt x="61" y="239"/>
                  </a:cubicBezTo>
                  <a:cubicBezTo>
                    <a:pt x="61" y="240"/>
                    <a:pt x="58" y="240"/>
                    <a:pt x="57" y="240"/>
                  </a:cubicBezTo>
                  <a:cubicBezTo>
                    <a:pt x="55" y="240"/>
                    <a:pt x="54" y="242"/>
                    <a:pt x="53" y="244"/>
                  </a:cubicBezTo>
                  <a:cubicBezTo>
                    <a:pt x="54" y="244"/>
                    <a:pt x="58" y="244"/>
                    <a:pt x="58" y="245"/>
                  </a:cubicBezTo>
                  <a:cubicBezTo>
                    <a:pt x="58" y="246"/>
                    <a:pt x="53" y="247"/>
                    <a:pt x="53" y="248"/>
                  </a:cubicBezTo>
                  <a:cubicBezTo>
                    <a:pt x="53" y="249"/>
                    <a:pt x="55" y="249"/>
                    <a:pt x="55" y="251"/>
                  </a:cubicBezTo>
                  <a:cubicBezTo>
                    <a:pt x="55" y="251"/>
                    <a:pt x="52" y="252"/>
                    <a:pt x="52" y="252"/>
                  </a:cubicBezTo>
                  <a:cubicBezTo>
                    <a:pt x="51" y="253"/>
                    <a:pt x="51" y="254"/>
                    <a:pt x="50" y="255"/>
                  </a:cubicBezTo>
                  <a:cubicBezTo>
                    <a:pt x="50" y="256"/>
                    <a:pt x="48" y="255"/>
                    <a:pt x="48" y="257"/>
                  </a:cubicBezTo>
                  <a:cubicBezTo>
                    <a:pt x="47" y="258"/>
                    <a:pt x="49" y="260"/>
                    <a:pt x="51" y="260"/>
                  </a:cubicBezTo>
                  <a:cubicBezTo>
                    <a:pt x="53" y="261"/>
                    <a:pt x="55" y="262"/>
                    <a:pt x="58" y="264"/>
                  </a:cubicBezTo>
                  <a:cubicBezTo>
                    <a:pt x="59" y="265"/>
                    <a:pt x="60" y="266"/>
                    <a:pt x="61" y="266"/>
                  </a:cubicBezTo>
                  <a:cubicBezTo>
                    <a:pt x="62" y="268"/>
                    <a:pt x="62" y="267"/>
                    <a:pt x="64" y="266"/>
                  </a:cubicBezTo>
                  <a:cubicBezTo>
                    <a:pt x="67" y="266"/>
                    <a:pt x="70" y="269"/>
                    <a:pt x="73" y="269"/>
                  </a:cubicBezTo>
                  <a:cubicBezTo>
                    <a:pt x="76" y="269"/>
                    <a:pt x="79" y="271"/>
                    <a:pt x="82" y="272"/>
                  </a:cubicBezTo>
                  <a:cubicBezTo>
                    <a:pt x="85" y="273"/>
                    <a:pt x="87" y="272"/>
                    <a:pt x="90" y="272"/>
                  </a:cubicBezTo>
                  <a:cubicBezTo>
                    <a:pt x="91" y="273"/>
                    <a:pt x="92" y="274"/>
                    <a:pt x="92" y="275"/>
                  </a:cubicBezTo>
                  <a:cubicBezTo>
                    <a:pt x="92" y="276"/>
                    <a:pt x="93" y="276"/>
                    <a:pt x="94" y="276"/>
                  </a:cubicBezTo>
                  <a:cubicBezTo>
                    <a:pt x="97" y="277"/>
                    <a:pt x="99" y="282"/>
                    <a:pt x="103" y="280"/>
                  </a:cubicBezTo>
                  <a:cubicBezTo>
                    <a:pt x="104" y="279"/>
                    <a:pt x="106" y="278"/>
                    <a:pt x="105" y="277"/>
                  </a:cubicBezTo>
                  <a:cubicBezTo>
                    <a:pt x="104" y="276"/>
                    <a:pt x="103" y="275"/>
                    <a:pt x="102" y="274"/>
                  </a:cubicBezTo>
                  <a:cubicBezTo>
                    <a:pt x="100" y="272"/>
                    <a:pt x="99" y="270"/>
                    <a:pt x="100" y="267"/>
                  </a:cubicBezTo>
                  <a:cubicBezTo>
                    <a:pt x="100" y="265"/>
                    <a:pt x="99" y="263"/>
                    <a:pt x="97" y="262"/>
                  </a:cubicBezTo>
                  <a:cubicBezTo>
                    <a:pt x="95" y="261"/>
                    <a:pt x="98" y="259"/>
                    <a:pt x="99" y="258"/>
                  </a:cubicBezTo>
                  <a:cubicBezTo>
                    <a:pt x="100" y="256"/>
                    <a:pt x="100" y="254"/>
                    <a:pt x="103" y="254"/>
                  </a:cubicBezTo>
                  <a:cubicBezTo>
                    <a:pt x="104" y="254"/>
                    <a:pt x="105" y="253"/>
                    <a:pt x="106" y="252"/>
                  </a:cubicBezTo>
                  <a:cubicBezTo>
                    <a:pt x="107" y="251"/>
                    <a:pt x="108" y="251"/>
                    <a:pt x="109" y="250"/>
                  </a:cubicBezTo>
                  <a:cubicBezTo>
                    <a:pt x="108" y="250"/>
                    <a:pt x="106" y="249"/>
                    <a:pt x="106" y="248"/>
                  </a:cubicBezTo>
                  <a:cubicBezTo>
                    <a:pt x="106" y="247"/>
                    <a:pt x="108" y="248"/>
                    <a:pt x="108" y="248"/>
                  </a:cubicBezTo>
                  <a:cubicBezTo>
                    <a:pt x="108" y="247"/>
                    <a:pt x="106" y="244"/>
                    <a:pt x="105" y="243"/>
                  </a:cubicBezTo>
                  <a:cubicBezTo>
                    <a:pt x="104" y="241"/>
                    <a:pt x="103" y="241"/>
                    <a:pt x="101" y="241"/>
                  </a:cubicBezTo>
                  <a:cubicBezTo>
                    <a:pt x="98" y="241"/>
                    <a:pt x="100" y="239"/>
                    <a:pt x="98" y="238"/>
                  </a:cubicBezTo>
                  <a:cubicBezTo>
                    <a:pt x="97" y="237"/>
                    <a:pt x="94" y="237"/>
                    <a:pt x="96" y="235"/>
                  </a:cubicBezTo>
                  <a:cubicBezTo>
                    <a:pt x="97" y="233"/>
                    <a:pt x="99" y="232"/>
                    <a:pt x="97" y="231"/>
                  </a:cubicBezTo>
                  <a:cubicBezTo>
                    <a:pt x="96" y="229"/>
                    <a:pt x="98" y="228"/>
                    <a:pt x="99" y="227"/>
                  </a:cubicBezTo>
                  <a:cubicBezTo>
                    <a:pt x="99" y="226"/>
                    <a:pt x="101" y="223"/>
                    <a:pt x="101" y="224"/>
                  </a:cubicBezTo>
                  <a:cubicBezTo>
                    <a:pt x="102" y="225"/>
                    <a:pt x="103" y="227"/>
                    <a:pt x="104" y="228"/>
                  </a:cubicBezTo>
                  <a:cubicBezTo>
                    <a:pt x="106" y="228"/>
                    <a:pt x="107" y="227"/>
                    <a:pt x="107" y="226"/>
                  </a:cubicBezTo>
                  <a:cubicBezTo>
                    <a:pt x="106" y="224"/>
                    <a:pt x="106" y="223"/>
                    <a:pt x="108" y="222"/>
                  </a:cubicBezTo>
                  <a:cubicBezTo>
                    <a:pt x="110" y="221"/>
                    <a:pt x="110" y="219"/>
                    <a:pt x="112" y="219"/>
                  </a:cubicBezTo>
                  <a:cubicBezTo>
                    <a:pt x="114" y="218"/>
                    <a:pt x="116" y="215"/>
                    <a:pt x="118" y="216"/>
                  </a:cubicBezTo>
                  <a:cubicBezTo>
                    <a:pt x="120" y="216"/>
                    <a:pt x="120" y="218"/>
                    <a:pt x="122" y="216"/>
                  </a:cubicBezTo>
                  <a:cubicBezTo>
                    <a:pt x="124" y="215"/>
                    <a:pt x="124" y="216"/>
                    <a:pt x="126" y="217"/>
                  </a:cubicBezTo>
                  <a:cubicBezTo>
                    <a:pt x="128" y="217"/>
                    <a:pt x="130" y="217"/>
                    <a:pt x="132" y="218"/>
                  </a:cubicBezTo>
                  <a:cubicBezTo>
                    <a:pt x="134" y="219"/>
                    <a:pt x="134" y="221"/>
                    <a:pt x="136" y="223"/>
                  </a:cubicBezTo>
                  <a:cubicBezTo>
                    <a:pt x="136" y="223"/>
                    <a:pt x="136" y="220"/>
                    <a:pt x="138" y="221"/>
                  </a:cubicBezTo>
                  <a:cubicBezTo>
                    <a:pt x="139" y="221"/>
                    <a:pt x="140" y="223"/>
                    <a:pt x="142" y="223"/>
                  </a:cubicBezTo>
                  <a:cubicBezTo>
                    <a:pt x="143" y="224"/>
                    <a:pt x="144" y="222"/>
                    <a:pt x="145" y="221"/>
                  </a:cubicBezTo>
                  <a:cubicBezTo>
                    <a:pt x="147" y="219"/>
                    <a:pt x="148" y="221"/>
                    <a:pt x="150" y="221"/>
                  </a:cubicBezTo>
                  <a:cubicBezTo>
                    <a:pt x="152" y="221"/>
                    <a:pt x="153" y="219"/>
                    <a:pt x="155" y="220"/>
                  </a:cubicBezTo>
                  <a:cubicBezTo>
                    <a:pt x="157" y="221"/>
                    <a:pt x="158" y="222"/>
                    <a:pt x="160" y="223"/>
                  </a:cubicBezTo>
                  <a:cubicBezTo>
                    <a:pt x="162" y="224"/>
                    <a:pt x="161" y="223"/>
                    <a:pt x="163" y="222"/>
                  </a:cubicBezTo>
                  <a:cubicBezTo>
                    <a:pt x="164" y="221"/>
                    <a:pt x="168" y="222"/>
                    <a:pt x="169" y="222"/>
                  </a:cubicBezTo>
                  <a:cubicBezTo>
                    <a:pt x="170" y="222"/>
                    <a:pt x="172" y="220"/>
                    <a:pt x="172" y="219"/>
                  </a:cubicBezTo>
                  <a:cubicBezTo>
                    <a:pt x="172" y="217"/>
                    <a:pt x="169" y="217"/>
                    <a:pt x="168" y="216"/>
                  </a:cubicBezTo>
                  <a:cubicBezTo>
                    <a:pt x="161" y="213"/>
                    <a:pt x="171" y="214"/>
                    <a:pt x="169" y="210"/>
                  </a:cubicBezTo>
                  <a:cubicBezTo>
                    <a:pt x="168" y="209"/>
                    <a:pt x="166" y="209"/>
                    <a:pt x="169" y="208"/>
                  </a:cubicBezTo>
                  <a:cubicBezTo>
                    <a:pt x="170" y="207"/>
                    <a:pt x="172" y="208"/>
                    <a:pt x="173" y="207"/>
                  </a:cubicBezTo>
                  <a:cubicBezTo>
                    <a:pt x="177" y="207"/>
                    <a:pt x="166" y="202"/>
                    <a:pt x="171" y="200"/>
                  </a:cubicBezTo>
                  <a:cubicBezTo>
                    <a:pt x="172" y="200"/>
                    <a:pt x="174" y="200"/>
                    <a:pt x="175" y="200"/>
                  </a:cubicBezTo>
                  <a:cubicBezTo>
                    <a:pt x="178" y="200"/>
                    <a:pt x="180" y="200"/>
                    <a:pt x="183" y="199"/>
                  </a:cubicBezTo>
                  <a:cubicBezTo>
                    <a:pt x="185" y="198"/>
                    <a:pt x="187" y="198"/>
                    <a:pt x="189" y="198"/>
                  </a:cubicBezTo>
                  <a:cubicBezTo>
                    <a:pt x="191" y="197"/>
                    <a:pt x="193" y="196"/>
                    <a:pt x="196" y="196"/>
                  </a:cubicBezTo>
                  <a:cubicBezTo>
                    <a:pt x="200" y="195"/>
                    <a:pt x="204" y="194"/>
                    <a:pt x="208" y="192"/>
                  </a:cubicBezTo>
                  <a:cubicBezTo>
                    <a:pt x="211" y="190"/>
                    <a:pt x="217" y="190"/>
                    <a:pt x="219" y="194"/>
                  </a:cubicBezTo>
                  <a:cubicBezTo>
                    <a:pt x="220" y="196"/>
                    <a:pt x="219" y="196"/>
                    <a:pt x="220" y="198"/>
                  </a:cubicBezTo>
                  <a:cubicBezTo>
                    <a:pt x="220" y="201"/>
                    <a:pt x="224" y="198"/>
                    <a:pt x="226" y="199"/>
                  </a:cubicBezTo>
                  <a:cubicBezTo>
                    <a:pt x="227" y="199"/>
                    <a:pt x="226" y="200"/>
                    <a:pt x="227" y="200"/>
                  </a:cubicBezTo>
                  <a:cubicBezTo>
                    <a:pt x="228" y="201"/>
                    <a:pt x="228" y="200"/>
                    <a:pt x="228" y="200"/>
                  </a:cubicBezTo>
                  <a:cubicBezTo>
                    <a:pt x="229" y="199"/>
                    <a:pt x="230" y="200"/>
                    <a:pt x="231" y="201"/>
                  </a:cubicBezTo>
                  <a:cubicBezTo>
                    <a:pt x="232" y="201"/>
                    <a:pt x="232" y="201"/>
                    <a:pt x="231" y="202"/>
                  </a:cubicBezTo>
                  <a:cubicBezTo>
                    <a:pt x="230" y="205"/>
                    <a:pt x="237" y="203"/>
                    <a:pt x="239" y="202"/>
                  </a:cubicBezTo>
                  <a:cubicBezTo>
                    <a:pt x="239" y="202"/>
                    <a:pt x="248" y="197"/>
                    <a:pt x="248" y="198"/>
                  </a:cubicBezTo>
                  <a:cubicBezTo>
                    <a:pt x="248" y="199"/>
                    <a:pt x="246" y="201"/>
                    <a:pt x="248" y="202"/>
                  </a:cubicBezTo>
                  <a:cubicBezTo>
                    <a:pt x="250" y="202"/>
                    <a:pt x="251" y="203"/>
                    <a:pt x="252" y="204"/>
                  </a:cubicBezTo>
                  <a:cubicBezTo>
                    <a:pt x="255" y="207"/>
                    <a:pt x="256" y="210"/>
                    <a:pt x="258" y="213"/>
                  </a:cubicBezTo>
                  <a:cubicBezTo>
                    <a:pt x="260" y="216"/>
                    <a:pt x="261" y="219"/>
                    <a:pt x="263" y="221"/>
                  </a:cubicBezTo>
                  <a:cubicBezTo>
                    <a:pt x="266" y="224"/>
                    <a:pt x="266" y="217"/>
                    <a:pt x="269" y="220"/>
                  </a:cubicBezTo>
                  <a:cubicBezTo>
                    <a:pt x="273" y="224"/>
                    <a:pt x="275" y="222"/>
                    <a:pt x="280" y="221"/>
                  </a:cubicBezTo>
                  <a:cubicBezTo>
                    <a:pt x="282" y="220"/>
                    <a:pt x="283" y="223"/>
                    <a:pt x="284" y="224"/>
                  </a:cubicBezTo>
                  <a:cubicBezTo>
                    <a:pt x="285" y="226"/>
                    <a:pt x="287" y="226"/>
                    <a:pt x="288" y="228"/>
                  </a:cubicBezTo>
                  <a:cubicBezTo>
                    <a:pt x="289" y="230"/>
                    <a:pt x="291" y="230"/>
                    <a:pt x="293" y="230"/>
                  </a:cubicBezTo>
                  <a:cubicBezTo>
                    <a:pt x="296" y="229"/>
                    <a:pt x="295" y="230"/>
                    <a:pt x="296" y="231"/>
                  </a:cubicBezTo>
                  <a:cubicBezTo>
                    <a:pt x="298" y="235"/>
                    <a:pt x="304" y="230"/>
                    <a:pt x="307" y="230"/>
                  </a:cubicBezTo>
                  <a:cubicBezTo>
                    <a:pt x="310" y="229"/>
                    <a:pt x="313" y="226"/>
                    <a:pt x="316" y="225"/>
                  </a:cubicBezTo>
                  <a:cubicBezTo>
                    <a:pt x="320" y="222"/>
                    <a:pt x="322" y="222"/>
                    <a:pt x="327" y="223"/>
                  </a:cubicBezTo>
                  <a:cubicBezTo>
                    <a:pt x="329" y="223"/>
                    <a:pt x="329" y="224"/>
                    <a:pt x="331" y="226"/>
                  </a:cubicBezTo>
                  <a:cubicBezTo>
                    <a:pt x="332" y="227"/>
                    <a:pt x="334" y="227"/>
                    <a:pt x="336" y="227"/>
                  </a:cubicBezTo>
                  <a:cubicBezTo>
                    <a:pt x="338" y="227"/>
                    <a:pt x="339" y="228"/>
                    <a:pt x="341" y="228"/>
                  </a:cubicBezTo>
                  <a:cubicBezTo>
                    <a:pt x="343" y="230"/>
                    <a:pt x="344" y="228"/>
                    <a:pt x="346" y="227"/>
                  </a:cubicBezTo>
                  <a:cubicBezTo>
                    <a:pt x="349" y="224"/>
                    <a:pt x="344" y="222"/>
                    <a:pt x="346" y="219"/>
                  </a:cubicBezTo>
                  <a:cubicBezTo>
                    <a:pt x="347" y="217"/>
                    <a:pt x="351" y="213"/>
                    <a:pt x="353" y="214"/>
                  </a:cubicBezTo>
                  <a:cubicBezTo>
                    <a:pt x="357" y="216"/>
                    <a:pt x="362" y="216"/>
                    <a:pt x="366" y="218"/>
                  </a:cubicBezTo>
                  <a:cubicBezTo>
                    <a:pt x="368" y="219"/>
                    <a:pt x="367" y="221"/>
                    <a:pt x="368" y="222"/>
                  </a:cubicBezTo>
                  <a:cubicBezTo>
                    <a:pt x="369" y="225"/>
                    <a:pt x="371" y="225"/>
                    <a:pt x="374" y="226"/>
                  </a:cubicBezTo>
                  <a:cubicBezTo>
                    <a:pt x="378" y="227"/>
                    <a:pt x="382" y="224"/>
                    <a:pt x="386" y="225"/>
                  </a:cubicBezTo>
                  <a:cubicBezTo>
                    <a:pt x="387" y="225"/>
                    <a:pt x="389" y="225"/>
                    <a:pt x="390" y="226"/>
                  </a:cubicBezTo>
                  <a:cubicBezTo>
                    <a:pt x="392" y="227"/>
                    <a:pt x="394" y="227"/>
                    <a:pt x="396" y="229"/>
                  </a:cubicBezTo>
                  <a:cubicBezTo>
                    <a:pt x="401" y="233"/>
                    <a:pt x="409" y="233"/>
                    <a:pt x="415" y="231"/>
                  </a:cubicBezTo>
                  <a:cubicBezTo>
                    <a:pt x="419" y="230"/>
                    <a:pt x="422" y="228"/>
                    <a:pt x="426" y="227"/>
                  </a:cubicBezTo>
                  <a:cubicBezTo>
                    <a:pt x="428" y="225"/>
                    <a:pt x="431" y="227"/>
                    <a:pt x="433" y="227"/>
                  </a:cubicBezTo>
                  <a:cubicBezTo>
                    <a:pt x="435" y="228"/>
                    <a:pt x="436" y="226"/>
                    <a:pt x="438" y="227"/>
                  </a:cubicBezTo>
                  <a:cubicBezTo>
                    <a:pt x="439" y="228"/>
                    <a:pt x="443" y="231"/>
                    <a:pt x="445" y="230"/>
                  </a:cubicBezTo>
                  <a:cubicBezTo>
                    <a:pt x="446" y="230"/>
                    <a:pt x="448" y="229"/>
                    <a:pt x="449" y="228"/>
                  </a:cubicBezTo>
                  <a:cubicBezTo>
                    <a:pt x="452" y="227"/>
                    <a:pt x="453" y="227"/>
                    <a:pt x="453" y="225"/>
                  </a:cubicBezTo>
                  <a:cubicBezTo>
                    <a:pt x="453" y="221"/>
                    <a:pt x="456" y="217"/>
                    <a:pt x="458" y="215"/>
                  </a:cubicBezTo>
                  <a:cubicBezTo>
                    <a:pt x="459" y="214"/>
                    <a:pt x="460" y="212"/>
                    <a:pt x="459" y="211"/>
                  </a:cubicBezTo>
                  <a:cubicBezTo>
                    <a:pt x="458" y="210"/>
                    <a:pt x="455" y="210"/>
                    <a:pt x="457" y="208"/>
                  </a:cubicBezTo>
                  <a:cubicBezTo>
                    <a:pt x="460" y="205"/>
                    <a:pt x="465" y="205"/>
                    <a:pt x="470" y="204"/>
                  </a:cubicBezTo>
                  <a:cubicBezTo>
                    <a:pt x="472" y="204"/>
                    <a:pt x="474" y="204"/>
                    <a:pt x="476" y="205"/>
                  </a:cubicBezTo>
                  <a:cubicBezTo>
                    <a:pt x="478" y="206"/>
                    <a:pt x="481" y="206"/>
                    <a:pt x="483" y="207"/>
                  </a:cubicBezTo>
                  <a:cubicBezTo>
                    <a:pt x="486" y="208"/>
                    <a:pt x="487" y="212"/>
                    <a:pt x="489" y="215"/>
                  </a:cubicBezTo>
                  <a:cubicBezTo>
                    <a:pt x="490" y="218"/>
                    <a:pt x="492" y="221"/>
                    <a:pt x="493" y="224"/>
                  </a:cubicBezTo>
                  <a:cubicBezTo>
                    <a:pt x="493" y="225"/>
                    <a:pt x="493" y="227"/>
                    <a:pt x="494" y="229"/>
                  </a:cubicBezTo>
                  <a:cubicBezTo>
                    <a:pt x="494" y="230"/>
                    <a:pt x="497" y="230"/>
                    <a:pt x="498" y="230"/>
                  </a:cubicBezTo>
                  <a:cubicBezTo>
                    <a:pt x="502" y="231"/>
                    <a:pt x="507" y="233"/>
                    <a:pt x="508" y="237"/>
                  </a:cubicBezTo>
                  <a:cubicBezTo>
                    <a:pt x="509" y="240"/>
                    <a:pt x="510" y="242"/>
                    <a:pt x="514" y="242"/>
                  </a:cubicBezTo>
                  <a:cubicBezTo>
                    <a:pt x="515" y="242"/>
                    <a:pt x="517" y="242"/>
                    <a:pt x="518" y="242"/>
                  </a:cubicBezTo>
                  <a:cubicBezTo>
                    <a:pt x="520" y="242"/>
                    <a:pt x="520" y="240"/>
                    <a:pt x="522" y="240"/>
                  </a:cubicBezTo>
                  <a:cubicBezTo>
                    <a:pt x="525" y="240"/>
                    <a:pt x="528" y="237"/>
                    <a:pt x="530" y="241"/>
                  </a:cubicBezTo>
                  <a:cubicBezTo>
                    <a:pt x="530" y="243"/>
                    <a:pt x="530" y="243"/>
                    <a:pt x="529" y="244"/>
                  </a:cubicBezTo>
                  <a:cubicBezTo>
                    <a:pt x="527" y="246"/>
                    <a:pt x="527" y="247"/>
                    <a:pt x="526" y="249"/>
                  </a:cubicBezTo>
                  <a:cubicBezTo>
                    <a:pt x="525" y="252"/>
                    <a:pt x="523" y="255"/>
                    <a:pt x="521" y="258"/>
                  </a:cubicBezTo>
                  <a:cubicBezTo>
                    <a:pt x="520" y="260"/>
                    <a:pt x="519" y="259"/>
                    <a:pt x="518" y="258"/>
                  </a:cubicBezTo>
                  <a:cubicBezTo>
                    <a:pt x="516" y="257"/>
                    <a:pt x="516" y="258"/>
                    <a:pt x="514" y="259"/>
                  </a:cubicBezTo>
                  <a:cubicBezTo>
                    <a:pt x="513" y="259"/>
                    <a:pt x="511" y="260"/>
                    <a:pt x="511" y="260"/>
                  </a:cubicBezTo>
                  <a:cubicBezTo>
                    <a:pt x="510" y="261"/>
                    <a:pt x="513" y="265"/>
                    <a:pt x="513" y="267"/>
                  </a:cubicBezTo>
                  <a:cubicBezTo>
                    <a:pt x="512" y="268"/>
                    <a:pt x="512" y="270"/>
                    <a:pt x="512" y="271"/>
                  </a:cubicBezTo>
                  <a:cubicBezTo>
                    <a:pt x="511" y="273"/>
                    <a:pt x="509" y="272"/>
                    <a:pt x="509" y="274"/>
                  </a:cubicBezTo>
                  <a:cubicBezTo>
                    <a:pt x="511" y="273"/>
                    <a:pt x="512" y="274"/>
                    <a:pt x="514" y="272"/>
                  </a:cubicBezTo>
                  <a:cubicBezTo>
                    <a:pt x="515" y="270"/>
                    <a:pt x="517" y="272"/>
                    <a:pt x="519" y="272"/>
                  </a:cubicBezTo>
                  <a:cubicBezTo>
                    <a:pt x="523" y="274"/>
                    <a:pt x="527" y="272"/>
                    <a:pt x="531" y="269"/>
                  </a:cubicBezTo>
                  <a:cubicBezTo>
                    <a:pt x="534" y="266"/>
                    <a:pt x="537" y="262"/>
                    <a:pt x="540" y="259"/>
                  </a:cubicBezTo>
                  <a:cubicBezTo>
                    <a:pt x="543" y="255"/>
                    <a:pt x="546" y="251"/>
                    <a:pt x="549" y="247"/>
                  </a:cubicBezTo>
                  <a:cubicBezTo>
                    <a:pt x="554" y="240"/>
                    <a:pt x="559" y="235"/>
                    <a:pt x="558" y="226"/>
                  </a:cubicBezTo>
                  <a:cubicBezTo>
                    <a:pt x="558" y="222"/>
                    <a:pt x="559" y="220"/>
                    <a:pt x="561" y="217"/>
                  </a:cubicBezTo>
                  <a:cubicBezTo>
                    <a:pt x="562" y="215"/>
                    <a:pt x="562" y="214"/>
                    <a:pt x="563" y="212"/>
                  </a:cubicBezTo>
                  <a:cubicBezTo>
                    <a:pt x="563" y="212"/>
                    <a:pt x="563" y="211"/>
                    <a:pt x="563" y="210"/>
                  </a:cubicBezTo>
                  <a:cubicBezTo>
                    <a:pt x="563" y="209"/>
                    <a:pt x="561" y="208"/>
                    <a:pt x="561" y="207"/>
                  </a:cubicBezTo>
                  <a:cubicBezTo>
                    <a:pt x="561" y="207"/>
                    <a:pt x="563" y="208"/>
                    <a:pt x="563" y="207"/>
                  </a:cubicBezTo>
                  <a:cubicBezTo>
                    <a:pt x="562" y="206"/>
                    <a:pt x="562" y="205"/>
                    <a:pt x="561" y="205"/>
                  </a:cubicBezTo>
                  <a:cubicBezTo>
                    <a:pt x="560" y="204"/>
                    <a:pt x="558" y="201"/>
                    <a:pt x="557" y="200"/>
                  </a:cubicBezTo>
                  <a:cubicBezTo>
                    <a:pt x="556" y="200"/>
                    <a:pt x="551" y="198"/>
                    <a:pt x="550" y="199"/>
                  </a:cubicBezTo>
                  <a:cubicBezTo>
                    <a:pt x="550" y="200"/>
                    <a:pt x="551" y="201"/>
                    <a:pt x="550" y="201"/>
                  </a:cubicBezTo>
                  <a:cubicBezTo>
                    <a:pt x="548" y="201"/>
                    <a:pt x="548" y="203"/>
                    <a:pt x="547" y="203"/>
                  </a:cubicBezTo>
                  <a:cubicBezTo>
                    <a:pt x="545" y="205"/>
                    <a:pt x="544" y="202"/>
                    <a:pt x="544" y="201"/>
                  </a:cubicBezTo>
                  <a:cubicBezTo>
                    <a:pt x="544" y="199"/>
                    <a:pt x="546" y="198"/>
                    <a:pt x="543" y="199"/>
                  </a:cubicBezTo>
                  <a:cubicBezTo>
                    <a:pt x="540" y="200"/>
                    <a:pt x="544" y="202"/>
                    <a:pt x="540" y="202"/>
                  </a:cubicBezTo>
                  <a:cubicBezTo>
                    <a:pt x="539" y="202"/>
                    <a:pt x="541" y="197"/>
                    <a:pt x="540" y="196"/>
                  </a:cubicBezTo>
                  <a:cubicBezTo>
                    <a:pt x="540" y="197"/>
                    <a:pt x="529" y="197"/>
                    <a:pt x="534" y="194"/>
                  </a:cubicBezTo>
                  <a:cubicBezTo>
                    <a:pt x="538" y="191"/>
                    <a:pt x="542" y="188"/>
                    <a:pt x="546" y="185"/>
                  </a:cubicBezTo>
                  <a:cubicBezTo>
                    <a:pt x="547" y="184"/>
                    <a:pt x="548" y="182"/>
                    <a:pt x="549" y="181"/>
                  </a:cubicBezTo>
                  <a:cubicBezTo>
                    <a:pt x="552" y="179"/>
                    <a:pt x="555" y="177"/>
                    <a:pt x="557" y="175"/>
                  </a:cubicBezTo>
                  <a:cubicBezTo>
                    <a:pt x="558" y="174"/>
                    <a:pt x="559" y="172"/>
                    <a:pt x="561" y="171"/>
                  </a:cubicBezTo>
                  <a:cubicBezTo>
                    <a:pt x="563" y="169"/>
                    <a:pt x="565" y="167"/>
                    <a:pt x="567" y="165"/>
                  </a:cubicBezTo>
                  <a:cubicBezTo>
                    <a:pt x="571" y="162"/>
                    <a:pt x="577" y="162"/>
                    <a:pt x="582" y="162"/>
                  </a:cubicBezTo>
                  <a:cubicBezTo>
                    <a:pt x="583" y="162"/>
                    <a:pt x="584" y="162"/>
                    <a:pt x="585" y="162"/>
                  </a:cubicBezTo>
                  <a:cubicBezTo>
                    <a:pt x="586" y="163"/>
                    <a:pt x="586" y="164"/>
                    <a:pt x="587" y="164"/>
                  </a:cubicBezTo>
                  <a:cubicBezTo>
                    <a:pt x="588" y="163"/>
                    <a:pt x="590" y="163"/>
                    <a:pt x="591" y="162"/>
                  </a:cubicBezTo>
                  <a:cubicBezTo>
                    <a:pt x="592" y="162"/>
                    <a:pt x="593" y="163"/>
                    <a:pt x="594" y="163"/>
                  </a:cubicBezTo>
                  <a:cubicBezTo>
                    <a:pt x="595" y="163"/>
                    <a:pt x="596" y="163"/>
                    <a:pt x="597" y="163"/>
                  </a:cubicBezTo>
                  <a:cubicBezTo>
                    <a:pt x="597" y="162"/>
                    <a:pt x="598" y="163"/>
                    <a:pt x="599" y="163"/>
                  </a:cubicBezTo>
                  <a:cubicBezTo>
                    <a:pt x="601" y="163"/>
                    <a:pt x="601" y="160"/>
                    <a:pt x="604" y="160"/>
                  </a:cubicBezTo>
                  <a:cubicBezTo>
                    <a:pt x="605" y="160"/>
                    <a:pt x="607" y="160"/>
                    <a:pt x="608" y="160"/>
                  </a:cubicBezTo>
                  <a:cubicBezTo>
                    <a:pt x="609" y="161"/>
                    <a:pt x="610" y="162"/>
                    <a:pt x="611" y="162"/>
                  </a:cubicBezTo>
                  <a:cubicBezTo>
                    <a:pt x="612" y="163"/>
                    <a:pt x="616" y="161"/>
                    <a:pt x="616" y="164"/>
                  </a:cubicBezTo>
                  <a:cubicBezTo>
                    <a:pt x="616" y="164"/>
                    <a:pt x="613" y="164"/>
                    <a:pt x="613" y="165"/>
                  </a:cubicBezTo>
                  <a:cubicBezTo>
                    <a:pt x="612" y="167"/>
                    <a:pt x="616" y="166"/>
                    <a:pt x="616" y="166"/>
                  </a:cubicBezTo>
                  <a:cubicBezTo>
                    <a:pt x="618" y="166"/>
                    <a:pt x="620" y="166"/>
                    <a:pt x="621" y="166"/>
                  </a:cubicBezTo>
                  <a:cubicBezTo>
                    <a:pt x="622" y="165"/>
                    <a:pt x="622" y="165"/>
                    <a:pt x="623" y="164"/>
                  </a:cubicBezTo>
                  <a:cubicBezTo>
                    <a:pt x="624" y="164"/>
                    <a:pt x="625" y="165"/>
                    <a:pt x="627" y="165"/>
                  </a:cubicBezTo>
                  <a:cubicBezTo>
                    <a:pt x="628" y="165"/>
                    <a:pt x="635" y="163"/>
                    <a:pt x="631" y="162"/>
                  </a:cubicBezTo>
                  <a:cubicBezTo>
                    <a:pt x="629" y="162"/>
                    <a:pt x="628" y="163"/>
                    <a:pt x="628" y="160"/>
                  </a:cubicBezTo>
                  <a:cubicBezTo>
                    <a:pt x="628" y="159"/>
                    <a:pt x="630" y="156"/>
                    <a:pt x="631" y="155"/>
                  </a:cubicBezTo>
                  <a:cubicBezTo>
                    <a:pt x="633" y="154"/>
                    <a:pt x="634" y="153"/>
                    <a:pt x="636" y="151"/>
                  </a:cubicBezTo>
                  <a:cubicBezTo>
                    <a:pt x="637" y="150"/>
                    <a:pt x="639" y="150"/>
                    <a:pt x="640" y="148"/>
                  </a:cubicBezTo>
                  <a:cubicBezTo>
                    <a:pt x="641" y="146"/>
                    <a:pt x="642" y="145"/>
                    <a:pt x="644" y="145"/>
                  </a:cubicBezTo>
                  <a:cubicBezTo>
                    <a:pt x="646" y="145"/>
                    <a:pt x="649" y="144"/>
                    <a:pt x="651" y="144"/>
                  </a:cubicBezTo>
                  <a:cubicBezTo>
                    <a:pt x="653" y="144"/>
                    <a:pt x="654" y="146"/>
                    <a:pt x="655" y="146"/>
                  </a:cubicBezTo>
                  <a:cubicBezTo>
                    <a:pt x="656" y="145"/>
                    <a:pt x="657" y="143"/>
                    <a:pt x="658" y="144"/>
                  </a:cubicBezTo>
                  <a:cubicBezTo>
                    <a:pt x="659" y="145"/>
                    <a:pt x="656" y="148"/>
                    <a:pt x="656" y="149"/>
                  </a:cubicBezTo>
                  <a:cubicBezTo>
                    <a:pt x="656" y="151"/>
                    <a:pt x="657" y="149"/>
                    <a:pt x="659" y="150"/>
                  </a:cubicBezTo>
                  <a:cubicBezTo>
                    <a:pt x="659" y="150"/>
                    <a:pt x="657" y="152"/>
                    <a:pt x="657" y="153"/>
                  </a:cubicBezTo>
                  <a:cubicBezTo>
                    <a:pt x="657" y="154"/>
                    <a:pt x="664" y="149"/>
                    <a:pt x="664" y="149"/>
                  </a:cubicBezTo>
                  <a:cubicBezTo>
                    <a:pt x="665" y="148"/>
                    <a:pt x="666" y="147"/>
                    <a:pt x="668" y="146"/>
                  </a:cubicBezTo>
                  <a:cubicBezTo>
                    <a:pt x="669" y="145"/>
                    <a:pt x="672" y="147"/>
                    <a:pt x="672" y="145"/>
                  </a:cubicBezTo>
                  <a:cubicBezTo>
                    <a:pt x="671" y="143"/>
                    <a:pt x="672" y="139"/>
                    <a:pt x="675" y="139"/>
                  </a:cubicBezTo>
                  <a:cubicBezTo>
                    <a:pt x="676" y="138"/>
                    <a:pt x="678" y="137"/>
                    <a:pt x="679" y="138"/>
                  </a:cubicBezTo>
                  <a:cubicBezTo>
                    <a:pt x="680" y="138"/>
                    <a:pt x="682" y="140"/>
                    <a:pt x="683" y="139"/>
                  </a:cubicBezTo>
                  <a:cubicBezTo>
                    <a:pt x="681" y="140"/>
                    <a:pt x="678" y="139"/>
                    <a:pt x="677" y="142"/>
                  </a:cubicBezTo>
                  <a:cubicBezTo>
                    <a:pt x="677" y="143"/>
                    <a:pt x="677" y="144"/>
                    <a:pt x="677" y="145"/>
                  </a:cubicBezTo>
                  <a:cubicBezTo>
                    <a:pt x="677" y="146"/>
                    <a:pt x="675" y="146"/>
                    <a:pt x="676" y="147"/>
                  </a:cubicBezTo>
                  <a:cubicBezTo>
                    <a:pt x="676" y="148"/>
                    <a:pt x="677" y="148"/>
                    <a:pt x="676" y="149"/>
                  </a:cubicBezTo>
                  <a:cubicBezTo>
                    <a:pt x="675" y="149"/>
                    <a:pt x="674" y="150"/>
                    <a:pt x="675" y="151"/>
                  </a:cubicBezTo>
                  <a:cubicBezTo>
                    <a:pt x="675" y="151"/>
                    <a:pt x="669" y="153"/>
                    <a:pt x="669" y="154"/>
                  </a:cubicBezTo>
                  <a:cubicBezTo>
                    <a:pt x="667" y="155"/>
                    <a:pt x="666" y="157"/>
                    <a:pt x="664" y="158"/>
                  </a:cubicBezTo>
                  <a:cubicBezTo>
                    <a:pt x="662" y="160"/>
                    <a:pt x="660" y="161"/>
                    <a:pt x="658" y="163"/>
                  </a:cubicBezTo>
                  <a:cubicBezTo>
                    <a:pt x="654" y="166"/>
                    <a:pt x="651" y="173"/>
                    <a:pt x="646" y="173"/>
                  </a:cubicBezTo>
                  <a:cubicBezTo>
                    <a:pt x="645" y="173"/>
                    <a:pt x="641" y="174"/>
                    <a:pt x="641" y="175"/>
                  </a:cubicBezTo>
                  <a:cubicBezTo>
                    <a:pt x="641" y="178"/>
                    <a:pt x="641" y="179"/>
                    <a:pt x="638" y="181"/>
                  </a:cubicBezTo>
                  <a:cubicBezTo>
                    <a:pt x="634" y="184"/>
                    <a:pt x="634" y="190"/>
                    <a:pt x="635" y="195"/>
                  </a:cubicBezTo>
                  <a:cubicBezTo>
                    <a:pt x="636" y="200"/>
                    <a:pt x="635" y="206"/>
                    <a:pt x="638" y="210"/>
                  </a:cubicBezTo>
                  <a:cubicBezTo>
                    <a:pt x="639" y="212"/>
                    <a:pt x="639" y="215"/>
                    <a:pt x="639" y="217"/>
                  </a:cubicBezTo>
                  <a:cubicBezTo>
                    <a:pt x="639" y="217"/>
                    <a:pt x="639" y="219"/>
                    <a:pt x="640" y="219"/>
                  </a:cubicBezTo>
                  <a:cubicBezTo>
                    <a:pt x="641" y="219"/>
                    <a:pt x="639" y="222"/>
                    <a:pt x="640" y="222"/>
                  </a:cubicBezTo>
                  <a:cubicBezTo>
                    <a:pt x="640" y="222"/>
                    <a:pt x="645" y="218"/>
                    <a:pt x="645" y="217"/>
                  </a:cubicBezTo>
                  <a:cubicBezTo>
                    <a:pt x="647" y="215"/>
                    <a:pt x="648" y="213"/>
                    <a:pt x="649" y="210"/>
                  </a:cubicBezTo>
                  <a:cubicBezTo>
                    <a:pt x="650" y="208"/>
                    <a:pt x="654" y="206"/>
                    <a:pt x="655" y="206"/>
                  </a:cubicBezTo>
                  <a:cubicBezTo>
                    <a:pt x="658" y="208"/>
                    <a:pt x="655" y="202"/>
                    <a:pt x="656" y="201"/>
                  </a:cubicBezTo>
                  <a:cubicBezTo>
                    <a:pt x="658" y="198"/>
                    <a:pt x="659" y="197"/>
                    <a:pt x="662" y="197"/>
                  </a:cubicBezTo>
                  <a:cubicBezTo>
                    <a:pt x="665" y="197"/>
                    <a:pt x="669" y="197"/>
                    <a:pt x="667" y="194"/>
                  </a:cubicBezTo>
                  <a:cubicBezTo>
                    <a:pt x="664" y="191"/>
                    <a:pt x="666" y="188"/>
                    <a:pt x="669" y="186"/>
                  </a:cubicBezTo>
                  <a:cubicBezTo>
                    <a:pt x="670" y="185"/>
                    <a:pt x="670" y="187"/>
                    <a:pt x="671" y="187"/>
                  </a:cubicBezTo>
                  <a:cubicBezTo>
                    <a:pt x="673" y="187"/>
                    <a:pt x="673" y="184"/>
                    <a:pt x="673" y="183"/>
                  </a:cubicBezTo>
                  <a:cubicBezTo>
                    <a:pt x="671" y="181"/>
                    <a:pt x="669" y="180"/>
                    <a:pt x="671" y="177"/>
                  </a:cubicBezTo>
                  <a:cubicBezTo>
                    <a:pt x="671" y="177"/>
                    <a:pt x="674" y="176"/>
                    <a:pt x="673" y="175"/>
                  </a:cubicBezTo>
                  <a:cubicBezTo>
                    <a:pt x="672" y="175"/>
                    <a:pt x="671" y="173"/>
                    <a:pt x="670" y="173"/>
                  </a:cubicBezTo>
                  <a:cubicBezTo>
                    <a:pt x="669" y="173"/>
                    <a:pt x="670" y="174"/>
                    <a:pt x="669" y="174"/>
                  </a:cubicBezTo>
                  <a:cubicBezTo>
                    <a:pt x="667" y="174"/>
                    <a:pt x="666" y="173"/>
                    <a:pt x="667" y="171"/>
                  </a:cubicBezTo>
                  <a:cubicBezTo>
                    <a:pt x="668" y="169"/>
                    <a:pt x="670" y="168"/>
                    <a:pt x="672" y="165"/>
                  </a:cubicBezTo>
                  <a:cubicBezTo>
                    <a:pt x="673" y="163"/>
                    <a:pt x="673" y="160"/>
                    <a:pt x="676" y="158"/>
                  </a:cubicBezTo>
                  <a:cubicBezTo>
                    <a:pt x="677" y="157"/>
                    <a:pt x="677" y="159"/>
                    <a:pt x="677" y="159"/>
                  </a:cubicBezTo>
                  <a:cubicBezTo>
                    <a:pt x="679" y="159"/>
                    <a:pt x="679" y="157"/>
                    <a:pt x="680" y="158"/>
                  </a:cubicBezTo>
                  <a:cubicBezTo>
                    <a:pt x="681" y="158"/>
                    <a:pt x="681" y="159"/>
                    <a:pt x="682" y="158"/>
                  </a:cubicBezTo>
                  <a:cubicBezTo>
                    <a:pt x="684" y="157"/>
                    <a:pt x="685" y="156"/>
                    <a:pt x="687" y="155"/>
                  </a:cubicBezTo>
                  <a:cubicBezTo>
                    <a:pt x="690" y="154"/>
                    <a:pt x="686" y="158"/>
                    <a:pt x="688" y="159"/>
                  </a:cubicBezTo>
                  <a:cubicBezTo>
                    <a:pt x="688" y="160"/>
                    <a:pt x="692" y="156"/>
                    <a:pt x="693" y="156"/>
                  </a:cubicBezTo>
                  <a:cubicBezTo>
                    <a:pt x="695" y="155"/>
                    <a:pt x="697" y="154"/>
                    <a:pt x="700" y="154"/>
                  </a:cubicBezTo>
                  <a:cubicBezTo>
                    <a:pt x="702" y="154"/>
                    <a:pt x="704" y="154"/>
                    <a:pt x="705" y="156"/>
                  </a:cubicBezTo>
                  <a:cubicBezTo>
                    <a:pt x="706" y="156"/>
                    <a:pt x="707" y="157"/>
                    <a:pt x="708" y="158"/>
                  </a:cubicBezTo>
                  <a:cubicBezTo>
                    <a:pt x="709" y="159"/>
                    <a:pt x="709" y="156"/>
                    <a:pt x="710" y="156"/>
                  </a:cubicBezTo>
                  <a:cubicBezTo>
                    <a:pt x="718" y="149"/>
                    <a:pt x="727" y="146"/>
                    <a:pt x="736" y="142"/>
                  </a:cubicBezTo>
                  <a:cubicBezTo>
                    <a:pt x="738" y="141"/>
                    <a:pt x="741" y="140"/>
                    <a:pt x="742" y="138"/>
                  </a:cubicBezTo>
                  <a:cubicBezTo>
                    <a:pt x="743" y="136"/>
                    <a:pt x="743" y="139"/>
                    <a:pt x="745" y="139"/>
                  </a:cubicBezTo>
                  <a:cubicBezTo>
                    <a:pt x="746" y="139"/>
                    <a:pt x="748" y="139"/>
                    <a:pt x="749" y="139"/>
                  </a:cubicBezTo>
                  <a:cubicBezTo>
                    <a:pt x="750" y="140"/>
                    <a:pt x="751" y="141"/>
                    <a:pt x="752" y="141"/>
                  </a:cubicBezTo>
                  <a:cubicBezTo>
                    <a:pt x="755" y="141"/>
                    <a:pt x="755" y="137"/>
                    <a:pt x="754" y="135"/>
                  </a:cubicBezTo>
                  <a:cubicBezTo>
                    <a:pt x="754" y="134"/>
                    <a:pt x="750" y="132"/>
                    <a:pt x="751" y="131"/>
                  </a:cubicBezTo>
                  <a:cubicBezTo>
                    <a:pt x="751" y="130"/>
                    <a:pt x="749" y="125"/>
                    <a:pt x="748" y="126"/>
                  </a:cubicBezTo>
                  <a:cubicBezTo>
                    <a:pt x="748" y="127"/>
                    <a:pt x="746" y="125"/>
                    <a:pt x="745" y="125"/>
                  </a:cubicBezTo>
                  <a:cubicBezTo>
                    <a:pt x="744" y="124"/>
                    <a:pt x="745" y="123"/>
                    <a:pt x="744" y="122"/>
                  </a:cubicBezTo>
                  <a:cubicBezTo>
                    <a:pt x="744" y="121"/>
                    <a:pt x="741" y="122"/>
                    <a:pt x="741" y="122"/>
                  </a:cubicBezTo>
                  <a:cubicBezTo>
                    <a:pt x="740" y="123"/>
                    <a:pt x="737" y="122"/>
                    <a:pt x="738" y="121"/>
                  </a:cubicBezTo>
                  <a:cubicBezTo>
                    <a:pt x="738" y="120"/>
                    <a:pt x="741" y="121"/>
                    <a:pt x="742" y="121"/>
                  </a:cubicBezTo>
                  <a:cubicBezTo>
                    <a:pt x="742" y="120"/>
                    <a:pt x="739" y="120"/>
                    <a:pt x="739" y="120"/>
                  </a:cubicBezTo>
                  <a:cubicBezTo>
                    <a:pt x="739" y="117"/>
                    <a:pt x="747" y="122"/>
                    <a:pt x="748" y="122"/>
                  </a:cubicBezTo>
                  <a:cubicBezTo>
                    <a:pt x="750" y="123"/>
                    <a:pt x="756" y="121"/>
                    <a:pt x="758" y="119"/>
                  </a:cubicBezTo>
                  <a:cubicBezTo>
                    <a:pt x="759" y="118"/>
                    <a:pt x="757" y="118"/>
                    <a:pt x="757" y="117"/>
                  </a:cubicBezTo>
                  <a:cubicBezTo>
                    <a:pt x="757" y="117"/>
                    <a:pt x="761" y="117"/>
                    <a:pt x="761" y="115"/>
                  </a:cubicBezTo>
                  <a:cubicBezTo>
                    <a:pt x="760" y="114"/>
                    <a:pt x="758" y="113"/>
                    <a:pt x="759" y="112"/>
                  </a:cubicBezTo>
                  <a:cubicBezTo>
                    <a:pt x="759" y="111"/>
                    <a:pt x="761" y="109"/>
                    <a:pt x="761" y="109"/>
                  </a:cubicBezTo>
                  <a:cubicBezTo>
                    <a:pt x="762" y="109"/>
                    <a:pt x="766" y="110"/>
                    <a:pt x="766" y="109"/>
                  </a:cubicBezTo>
                  <a:cubicBezTo>
                    <a:pt x="765" y="110"/>
                    <a:pt x="762" y="111"/>
                    <a:pt x="763" y="112"/>
                  </a:cubicBezTo>
                  <a:cubicBezTo>
                    <a:pt x="764" y="113"/>
                    <a:pt x="765" y="114"/>
                    <a:pt x="765" y="114"/>
                  </a:cubicBezTo>
                  <a:cubicBezTo>
                    <a:pt x="765" y="115"/>
                    <a:pt x="764" y="116"/>
                    <a:pt x="765" y="116"/>
                  </a:cubicBezTo>
                  <a:cubicBezTo>
                    <a:pt x="767" y="116"/>
                    <a:pt x="769" y="115"/>
                    <a:pt x="771" y="115"/>
                  </a:cubicBezTo>
                  <a:cubicBezTo>
                    <a:pt x="773" y="115"/>
                    <a:pt x="775" y="115"/>
                    <a:pt x="777" y="116"/>
                  </a:cubicBezTo>
                  <a:cubicBezTo>
                    <a:pt x="778" y="117"/>
                    <a:pt x="778" y="117"/>
                    <a:pt x="778" y="119"/>
                  </a:cubicBezTo>
                  <a:cubicBezTo>
                    <a:pt x="778" y="120"/>
                    <a:pt x="782" y="121"/>
                    <a:pt x="783" y="121"/>
                  </a:cubicBezTo>
                  <a:cubicBezTo>
                    <a:pt x="784" y="122"/>
                    <a:pt x="790" y="126"/>
                    <a:pt x="791" y="124"/>
                  </a:cubicBezTo>
                  <a:cubicBezTo>
                    <a:pt x="790" y="127"/>
                    <a:pt x="796" y="124"/>
                    <a:pt x="796" y="124"/>
                  </a:cubicBezTo>
                  <a:cubicBezTo>
                    <a:pt x="796" y="123"/>
                    <a:pt x="792" y="123"/>
                    <a:pt x="793" y="122"/>
                  </a:cubicBezTo>
                  <a:cubicBezTo>
                    <a:pt x="793" y="120"/>
                    <a:pt x="796" y="122"/>
                    <a:pt x="796" y="122"/>
                  </a:cubicBezTo>
                  <a:cubicBezTo>
                    <a:pt x="796" y="120"/>
                    <a:pt x="795" y="122"/>
                    <a:pt x="796" y="119"/>
                  </a:cubicBezTo>
                  <a:cubicBezTo>
                    <a:pt x="796" y="118"/>
                    <a:pt x="796" y="117"/>
                    <a:pt x="796" y="116"/>
                  </a:cubicBezTo>
                  <a:cubicBezTo>
                    <a:pt x="795" y="115"/>
                    <a:pt x="794" y="115"/>
                    <a:pt x="794" y="114"/>
                  </a:cubicBezTo>
                  <a:cubicBezTo>
                    <a:pt x="794" y="114"/>
                    <a:pt x="801" y="116"/>
                    <a:pt x="802" y="115"/>
                  </a:cubicBezTo>
                  <a:cubicBezTo>
                    <a:pt x="802" y="115"/>
                    <a:pt x="801" y="114"/>
                    <a:pt x="800" y="114"/>
                  </a:cubicBezTo>
                  <a:cubicBezTo>
                    <a:pt x="801" y="114"/>
                    <a:pt x="804" y="115"/>
                    <a:pt x="805" y="114"/>
                  </a:cubicBezTo>
                  <a:cubicBezTo>
                    <a:pt x="805" y="113"/>
                    <a:pt x="805" y="112"/>
                    <a:pt x="806" y="111"/>
                  </a:cubicBezTo>
                  <a:cubicBezTo>
                    <a:pt x="806" y="111"/>
                    <a:pt x="809" y="111"/>
                    <a:pt x="809" y="111"/>
                  </a:cubicBezTo>
                  <a:cubicBezTo>
                    <a:pt x="809" y="111"/>
                    <a:pt x="808" y="111"/>
                    <a:pt x="808" y="111"/>
                  </a:cubicBezTo>
                  <a:cubicBezTo>
                    <a:pt x="807" y="110"/>
                    <a:pt x="810" y="111"/>
                    <a:pt x="808" y="111"/>
                  </a:cubicBezTo>
                  <a:close/>
                  <a:moveTo>
                    <a:pt x="405" y="192"/>
                  </a:moveTo>
                  <a:cubicBezTo>
                    <a:pt x="404" y="195"/>
                    <a:pt x="404" y="198"/>
                    <a:pt x="403" y="201"/>
                  </a:cubicBezTo>
                  <a:cubicBezTo>
                    <a:pt x="402" y="203"/>
                    <a:pt x="399" y="202"/>
                    <a:pt x="399" y="204"/>
                  </a:cubicBezTo>
                  <a:cubicBezTo>
                    <a:pt x="399" y="204"/>
                    <a:pt x="401" y="204"/>
                    <a:pt x="402" y="204"/>
                  </a:cubicBezTo>
                  <a:cubicBezTo>
                    <a:pt x="402" y="204"/>
                    <a:pt x="393" y="210"/>
                    <a:pt x="392" y="210"/>
                  </a:cubicBezTo>
                  <a:cubicBezTo>
                    <a:pt x="391" y="211"/>
                    <a:pt x="390" y="212"/>
                    <a:pt x="388" y="212"/>
                  </a:cubicBezTo>
                  <a:cubicBezTo>
                    <a:pt x="387" y="213"/>
                    <a:pt x="386" y="215"/>
                    <a:pt x="385" y="216"/>
                  </a:cubicBezTo>
                  <a:cubicBezTo>
                    <a:pt x="384" y="217"/>
                    <a:pt x="377" y="219"/>
                    <a:pt x="376" y="217"/>
                  </a:cubicBezTo>
                  <a:cubicBezTo>
                    <a:pt x="376" y="216"/>
                    <a:pt x="383" y="214"/>
                    <a:pt x="384" y="213"/>
                  </a:cubicBezTo>
                  <a:cubicBezTo>
                    <a:pt x="387" y="211"/>
                    <a:pt x="390" y="208"/>
                    <a:pt x="393" y="206"/>
                  </a:cubicBezTo>
                  <a:cubicBezTo>
                    <a:pt x="395" y="205"/>
                    <a:pt x="395" y="202"/>
                    <a:pt x="397" y="201"/>
                  </a:cubicBezTo>
                  <a:cubicBezTo>
                    <a:pt x="399" y="198"/>
                    <a:pt x="401" y="195"/>
                    <a:pt x="402" y="192"/>
                  </a:cubicBezTo>
                  <a:cubicBezTo>
                    <a:pt x="402" y="190"/>
                    <a:pt x="402" y="190"/>
                    <a:pt x="404" y="189"/>
                  </a:cubicBezTo>
                  <a:cubicBezTo>
                    <a:pt x="406" y="188"/>
                    <a:pt x="405" y="191"/>
                    <a:pt x="405" y="192"/>
                  </a:cubicBezTo>
                  <a:cubicBezTo>
                    <a:pt x="404" y="193"/>
                    <a:pt x="405" y="190"/>
                    <a:pt x="405" y="19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6" name="Freeform 721"/>
            <p:cNvSpPr>
              <a:spLocks/>
            </p:cNvSpPr>
            <p:nvPr/>
          </p:nvSpPr>
          <p:spPr bwMode="auto">
            <a:xfrm>
              <a:off x="18193828" y="6226607"/>
              <a:ext cx="140127" cy="299442"/>
            </a:xfrm>
            <a:custGeom>
              <a:avLst/>
              <a:gdLst>
                <a:gd name="T0" fmla="*/ 13 w 15"/>
                <a:gd name="T1" fmla="*/ 26 h 32"/>
                <a:gd name="T2" fmla="*/ 10 w 15"/>
                <a:gd name="T3" fmla="*/ 13 h 32"/>
                <a:gd name="T4" fmla="*/ 9 w 15"/>
                <a:gd name="T5" fmla="*/ 4 h 32"/>
                <a:gd name="T6" fmla="*/ 9 w 15"/>
                <a:gd name="T7" fmla="*/ 1 h 32"/>
                <a:gd name="T8" fmla="*/ 6 w 15"/>
                <a:gd name="T9" fmla="*/ 0 h 32"/>
                <a:gd name="T10" fmla="*/ 7 w 15"/>
                <a:gd name="T11" fmla="*/ 3 h 32"/>
                <a:gd name="T12" fmla="*/ 6 w 15"/>
                <a:gd name="T13" fmla="*/ 5 h 32"/>
                <a:gd name="T14" fmla="*/ 4 w 15"/>
                <a:gd name="T15" fmla="*/ 7 h 32"/>
                <a:gd name="T16" fmla="*/ 4 w 15"/>
                <a:gd name="T17" fmla="*/ 9 h 32"/>
                <a:gd name="T18" fmla="*/ 2 w 15"/>
                <a:gd name="T19" fmla="*/ 14 h 32"/>
                <a:gd name="T20" fmla="*/ 5 w 15"/>
                <a:gd name="T21" fmla="*/ 20 h 32"/>
                <a:gd name="T22" fmla="*/ 6 w 15"/>
                <a:gd name="T23" fmla="*/ 32 h 32"/>
                <a:gd name="T24" fmla="*/ 15 w 15"/>
                <a:gd name="T25" fmla="*/ 32 h 32"/>
                <a:gd name="T26" fmla="*/ 13 w 15"/>
                <a:gd name="T27" fmla="*/ 26 h 32"/>
                <a:gd name="T28" fmla="*/ 13 w 15"/>
                <a:gd name="T29" fmla="*/ 26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32">
                  <a:moveTo>
                    <a:pt x="13" y="26"/>
                  </a:moveTo>
                  <a:cubicBezTo>
                    <a:pt x="13" y="22"/>
                    <a:pt x="9" y="17"/>
                    <a:pt x="10" y="13"/>
                  </a:cubicBezTo>
                  <a:cubicBezTo>
                    <a:pt x="11" y="10"/>
                    <a:pt x="10" y="7"/>
                    <a:pt x="9" y="4"/>
                  </a:cubicBezTo>
                  <a:cubicBezTo>
                    <a:pt x="9" y="3"/>
                    <a:pt x="9" y="2"/>
                    <a:pt x="9" y="1"/>
                  </a:cubicBezTo>
                  <a:cubicBezTo>
                    <a:pt x="9" y="0"/>
                    <a:pt x="6" y="0"/>
                    <a:pt x="6" y="0"/>
                  </a:cubicBezTo>
                  <a:cubicBezTo>
                    <a:pt x="6" y="1"/>
                    <a:pt x="7" y="2"/>
                    <a:pt x="7" y="3"/>
                  </a:cubicBezTo>
                  <a:cubicBezTo>
                    <a:pt x="8" y="4"/>
                    <a:pt x="7" y="5"/>
                    <a:pt x="6" y="5"/>
                  </a:cubicBezTo>
                  <a:cubicBezTo>
                    <a:pt x="5" y="6"/>
                    <a:pt x="4" y="5"/>
                    <a:pt x="4" y="7"/>
                  </a:cubicBezTo>
                  <a:cubicBezTo>
                    <a:pt x="4" y="8"/>
                    <a:pt x="4" y="8"/>
                    <a:pt x="4" y="9"/>
                  </a:cubicBezTo>
                  <a:cubicBezTo>
                    <a:pt x="3" y="11"/>
                    <a:pt x="3" y="13"/>
                    <a:pt x="2" y="14"/>
                  </a:cubicBezTo>
                  <a:cubicBezTo>
                    <a:pt x="0" y="15"/>
                    <a:pt x="4" y="18"/>
                    <a:pt x="5" y="20"/>
                  </a:cubicBezTo>
                  <a:cubicBezTo>
                    <a:pt x="6" y="22"/>
                    <a:pt x="4" y="32"/>
                    <a:pt x="6" y="32"/>
                  </a:cubicBezTo>
                  <a:cubicBezTo>
                    <a:pt x="9" y="32"/>
                    <a:pt x="12" y="32"/>
                    <a:pt x="15" y="32"/>
                  </a:cubicBezTo>
                  <a:cubicBezTo>
                    <a:pt x="15" y="30"/>
                    <a:pt x="14" y="28"/>
                    <a:pt x="13" y="26"/>
                  </a:cubicBezTo>
                  <a:cubicBezTo>
                    <a:pt x="13" y="24"/>
                    <a:pt x="13" y="27"/>
                    <a:pt x="13" y="2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7" name="Freeform 722"/>
            <p:cNvSpPr>
              <a:spLocks/>
            </p:cNvSpPr>
            <p:nvPr/>
          </p:nvSpPr>
          <p:spPr bwMode="auto">
            <a:xfrm>
              <a:off x="18222490" y="6516489"/>
              <a:ext cx="140127" cy="216615"/>
            </a:xfrm>
            <a:custGeom>
              <a:avLst/>
              <a:gdLst>
                <a:gd name="T0" fmla="*/ 12 w 15"/>
                <a:gd name="T1" fmla="*/ 1 h 23"/>
                <a:gd name="T2" fmla="*/ 7 w 15"/>
                <a:gd name="T3" fmla="*/ 1 h 23"/>
                <a:gd name="T4" fmla="*/ 2 w 15"/>
                <a:gd name="T5" fmla="*/ 2 h 23"/>
                <a:gd name="T6" fmla="*/ 1 w 15"/>
                <a:gd name="T7" fmla="*/ 7 h 23"/>
                <a:gd name="T8" fmla="*/ 2 w 15"/>
                <a:gd name="T9" fmla="*/ 11 h 23"/>
                <a:gd name="T10" fmla="*/ 1 w 15"/>
                <a:gd name="T11" fmla="*/ 23 h 23"/>
                <a:gd name="T12" fmla="*/ 4 w 15"/>
                <a:gd name="T13" fmla="*/ 20 h 23"/>
                <a:gd name="T14" fmla="*/ 7 w 15"/>
                <a:gd name="T15" fmla="*/ 20 h 23"/>
                <a:gd name="T16" fmla="*/ 9 w 15"/>
                <a:gd name="T17" fmla="*/ 23 h 23"/>
                <a:gd name="T18" fmla="*/ 9 w 15"/>
                <a:gd name="T19" fmla="*/ 20 h 23"/>
                <a:gd name="T20" fmla="*/ 6 w 15"/>
                <a:gd name="T21" fmla="*/ 16 h 23"/>
                <a:gd name="T22" fmla="*/ 4 w 15"/>
                <a:gd name="T23" fmla="*/ 7 h 23"/>
                <a:gd name="T24" fmla="*/ 9 w 15"/>
                <a:gd name="T25" fmla="*/ 3 h 23"/>
                <a:gd name="T26" fmla="*/ 15 w 15"/>
                <a:gd name="T27" fmla="*/ 6 h 23"/>
                <a:gd name="T28" fmla="*/ 12 w 15"/>
                <a:gd name="T29" fmla="*/ 1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5" h="23">
                  <a:moveTo>
                    <a:pt x="12" y="1"/>
                  </a:moveTo>
                  <a:cubicBezTo>
                    <a:pt x="11" y="1"/>
                    <a:pt x="9" y="1"/>
                    <a:pt x="7" y="1"/>
                  </a:cubicBezTo>
                  <a:cubicBezTo>
                    <a:pt x="5" y="1"/>
                    <a:pt x="3" y="0"/>
                    <a:pt x="2" y="2"/>
                  </a:cubicBezTo>
                  <a:cubicBezTo>
                    <a:pt x="2" y="4"/>
                    <a:pt x="1" y="5"/>
                    <a:pt x="1" y="7"/>
                  </a:cubicBezTo>
                  <a:cubicBezTo>
                    <a:pt x="1" y="8"/>
                    <a:pt x="2" y="9"/>
                    <a:pt x="2" y="11"/>
                  </a:cubicBezTo>
                  <a:cubicBezTo>
                    <a:pt x="2" y="12"/>
                    <a:pt x="0" y="23"/>
                    <a:pt x="1" y="23"/>
                  </a:cubicBezTo>
                  <a:cubicBezTo>
                    <a:pt x="3" y="22"/>
                    <a:pt x="1" y="19"/>
                    <a:pt x="4" y="20"/>
                  </a:cubicBezTo>
                  <a:cubicBezTo>
                    <a:pt x="5" y="20"/>
                    <a:pt x="7" y="19"/>
                    <a:pt x="7" y="20"/>
                  </a:cubicBezTo>
                  <a:cubicBezTo>
                    <a:pt x="8" y="20"/>
                    <a:pt x="8" y="23"/>
                    <a:pt x="9" y="23"/>
                  </a:cubicBezTo>
                  <a:cubicBezTo>
                    <a:pt x="9" y="23"/>
                    <a:pt x="9" y="20"/>
                    <a:pt x="9" y="20"/>
                  </a:cubicBezTo>
                  <a:cubicBezTo>
                    <a:pt x="9" y="18"/>
                    <a:pt x="7" y="17"/>
                    <a:pt x="6" y="16"/>
                  </a:cubicBezTo>
                  <a:cubicBezTo>
                    <a:pt x="5" y="14"/>
                    <a:pt x="2" y="9"/>
                    <a:pt x="4" y="7"/>
                  </a:cubicBezTo>
                  <a:cubicBezTo>
                    <a:pt x="7" y="5"/>
                    <a:pt x="6" y="4"/>
                    <a:pt x="9" y="3"/>
                  </a:cubicBezTo>
                  <a:cubicBezTo>
                    <a:pt x="11" y="2"/>
                    <a:pt x="14" y="4"/>
                    <a:pt x="15" y="6"/>
                  </a:cubicBezTo>
                  <a:cubicBezTo>
                    <a:pt x="14" y="4"/>
                    <a:pt x="13" y="2"/>
                    <a:pt x="1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8" name="Freeform 723"/>
            <p:cNvSpPr>
              <a:spLocks/>
            </p:cNvSpPr>
            <p:nvPr/>
          </p:nvSpPr>
          <p:spPr bwMode="auto">
            <a:xfrm>
              <a:off x="17483637" y="7153601"/>
              <a:ext cx="197453" cy="235731"/>
            </a:xfrm>
            <a:custGeom>
              <a:avLst/>
              <a:gdLst>
                <a:gd name="T0" fmla="*/ 5 w 21"/>
                <a:gd name="T1" fmla="*/ 1 h 25"/>
                <a:gd name="T2" fmla="*/ 4 w 21"/>
                <a:gd name="T3" fmla="*/ 7 h 25"/>
                <a:gd name="T4" fmla="*/ 1 w 21"/>
                <a:gd name="T5" fmla="*/ 9 h 25"/>
                <a:gd name="T6" fmla="*/ 3 w 21"/>
                <a:gd name="T7" fmla="*/ 11 h 25"/>
                <a:gd name="T8" fmla="*/ 2 w 21"/>
                <a:gd name="T9" fmla="*/ 14 h 25"/>
                <a:gd name="T10" fmla="*/ 3 w 21"/>
                <a:gd name="T11" fmla="*/ 16 h 25"/>
                <a:gd name="T12" fmla="*/ 1 w 21"/>
                <a:gd name="T13" fmla="*/ 20 h 25"/>
                <a:gd name="T14" fmla="*/ 3 w 21"/>
                <a:gd name="T15" fmla="*/ 21 h 25"/>
                <a:gd name="T16" fmla="*/ 0 w 21"/>
                <a:gd name="T17" fmla="*/ 24 h 25"/>
                <a:gd name="T18" fmla="*/ 2 w 21"/>
                <a:gd name="T19" fmla="*/ 23 h 25"/>
                <a:gd name="T20" fmla="*/ 3 w 21"/>
                <a:gd name="T21" fmla="*/ 24 h 25"/>
                <a:gd name="T22" fmla="*/ 6 w 21"/>
                <a:gd name="T23" fmla="*/ 22 h 25"/>
                <a:gd name="T24" fmla="*/ 8 w 21"/>
                <a:gd name="T25" fmla="*/ 22 h 25"/>
                <a:gd name="T26" fmla="*/ 9 w 21"/>
                <a:gd name="T27" fmla="*/ 22 h 25"/>
                <a:gd name="T28" fmla="*/ 12 w 21"/>
                <a:gd name="T29" fmla="*/ 21 h 25"/>
                <a:gd name="T30" fmla="*/ 14 w 21"/>
                <a:gd name="T31" fmla="*/ 20 h 25"/>
                <a:gd name="T32" fmla="*/ 17 w 21"/>
                <a:gd name="T33" fmla="*/ 18 h 25"/>
                <a:gd name="T34" fmla="*/ 20 w 21"/>
                <a:gd name="T35" fmla="*/ 20 h 25"/>
                <a:gd name="T36" fmla="*/ 19 w 21"/>
                <a:gd name="T37" fmla="*/ 16 h 25"/>
                <a:gd name="T38" fmla="*/ 17 w 21"/>
                <a:gd name="T39" fmla="*/ 12 h 25"/>
                <a:gd name="T40" fmla="*/ 12 w 21"/>
                <a:gd name="T41" fmla="*/ 0 h 25"/>
                <a:gd name="T42" fmla="*/ 5 w 21"/>
                <a:gd name="T43" fmla="*/ 1 h 25"/>
                <a:gd name="T44" fmla="*/ 5 w 21"/>
                <a:gd name="T45" fmla="*/ 1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1" h="25">
                  <a:moveTo>
                    <a:pt x="5" y="1"/>
                  </a:moveTo>
                  <a:cubicBezTo>
                    <a:pt x="3" y="2"/>
                    <a:pt x="2" y="6"/>
                    <a:pt x="4" y="7"/>
                  </a:cubicBezTo>
                  <a:cubicBezTo>
                    <a:pt x="7" y="10"/>
                    <a:pt x="2" y="9"/>
                    <a:pt x="1" y="9"/>
                  </a:cubicBezTo>
                  <a:cubicBezTo>
                    <a:pt x="1" y="9"/>
                    <a:pt x="3" y="11"/>
                    <a:pt x="3" y="11"/>
                  </a:cubicBezTo>
                  <a:cubicBezTo>
                    <a:pt x="3" y="13"/>
                    <a:pt x="3" y="13"/>
                    <a:pt x="2" y="14"/>
                  </a:cubicBezTo>
                  <a:cubicBezTo>
                    <a:pt x="2" y="14"/>
                    <a:pt x="3" y="15"/>
                    <a:pt x="3" y="16"/>
                  </a:cubicBezTo>
                  <a:cubicBezTo>
                    <a:pt x="2" y="17"/>
                    <a:pt x="1" y="20"/>
                    <a:pt x="1" y="20"/>
                  </a:cubicBezTo>
                  <a:cubicBezTo>
                    <a:pt x="1" y="20"/>
                    <a:pt x="3" y="20"/>
                    <a:pt x="3" y="21"/>
                  </a:cubicBezTo>
                  <a:cubicBezTo>
                    <a:pt x="3" y="21"/>
                    <a:pt x="0" y="23"/>
                    <a:pt x="0" y="24"/>
                  </a:cubicBezTo>
                  <a:cubicBezTo>
                    <a:pt x="0" y="24"/>
                    <a:pt x="1" y="23"/>
                    <a:pt x="2" y="23"/>
                  </a:cubicBezTo>
                  <a:cubicBezTo>
                    <a:pt x="2" y="23"/>
                    <a:pt x="2" y="25"/>
                    <a:pt x="3" y="24"/>
                  </a:cubicBezTo>
                  <a:cubicBezTo>
                    <a:pt x="3" y="23"/>
                    <a:pt x="5" y="22"/>
                    <a:pt x="6" y="22"/>
                  </a:cubicBezTo>
                  <a:cubicBezTo>
                    <a:pt x="7" y="21"/>
                    <a:pt x="6" y="25"/>
                    <a:pt x="8" y="22"/>
                  </a:cubicBezTo>
                  <a:cubicBezTo>
                    <a:pt x="9" y="20"/>
                    <a:pt x="8" y="21"/>
                    <a:pt x="9" y="22"/>
                  </a:cubicBezTo>
                  <a:cubicBezTo>
                    <a:pt x="9" y="22"/>
                    <a:pt x="12" y="21"/>
                    <a:pt x="12" y="21"/>
                  </a:cubicBezTo>
                  <a:cubicBezTo>
                    <a:pt x="14" y="21"/>
                    <a:pt x="13" y="20"/>
                    <a:pt x="14" y="20"/>
                  </a:cubicBezTo>
                  <a:cubicBezTo>
                    <a:pt x="16" y="20"/>
                    <a:pt x="16" y="19"/>
                    <a:pt x="17" y="18"/>
                  </a:cubicBezTo>
                  <a:cubicBezTo>
                    <a:pt x="18" y="16"/>
                    <a:pt x="19" y="19"/>
                    <a:pt x="20" y="20"/>
                  </a:cubicBezTo>
                  <a:cubicBezTo>
                    <a:pt x="21" y="20"/>
                    <a:pt x="19" y="16"/>
                    <a:pt x="19" y="16"/>
                  </a:cubicBezTo>
                  <a:cubicBezTo>
                    <a:pt x="18" y="15"/>
                    <a:pt x="17" y="14"/>
                    <a:pt x="17" y="12"/>
                  </a:cubicBezTo>
                  <a:cubicBezTo>
                    <a:pt x="17" y="7"/>
                    <a:pt x="14" y="4"/>
                    <a:pt x="12" y="0"/>
                  </a:cubicBezTo>
                  <a:cubicBezTo>
                    <a:pt x="10" y="2"/>
                    <a:pt x="8" y="1"/>
                    <a:pt x="5" y="1"/>
                  </a:cubicBezTo>
                  <a:cubicBezTo>
                    <a:pt x="5" y="2"/>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29" name="Freeform 724"/>
            <p:cNvSpPr>
              <a:spLocks/>
            </p:cNvSpPr>
            <p:nvPr/>
          </p:nvSpPr>
          <p:spPr bwMode="auto">
            <a:xfrm>
              <a:off x="17400836" y="6901941"/>
              <a:ext cx="299364" cy="289887"/>
            </a:xfrm>
            <a:custGeom>
              <a:avLst/>
              <a:gdLst>
                <a:gd name="T0" fmla="*/ 32 w 32"/>
                <a:gd name="T1" fmla="*/ 3 h 31"/>
                <a:gd name="T2" fmla="*/ 29 w 32"/>
                <a:gd name="T3" fmla="*/ 1 h 31"/>
                <a:gd name="T4" fmla="*/ 27 w 32"/>
                <a:gd name="T5" fmla="*/ 4 h 31"/>
                <a:gd name="T6" fmla="*/ 25 w 32"/>
                <a:gd name="T7" fmla="*/ 5 h 31"/>
                <a:gd name="T8" fmla="*/ 20 w 32"/>
                <a:gd name="T9" fmla="*/ 6 h 31"/>
                <a:gd name="T10" fmla="*/ 20 w 32"/>
                <a:gd name="T11" fmla="*/ 10 h 31"/>
                <a:gd name="T12" fmla="*/ 13 w 32"/>
                <a:gd name="T13" fmla="*/ 9 h 31"/>
                <a:gd name="T14" fmla="*/ 10 w 32"/>
                <a:gd name="T15" fmla="*/ 12 h 31"/>
                <a:gd name="T16" fmla="*/ 0 w 32"/>
                <a:gd name="T17" fmla="*/ 19 h 31"/>
                <a:gd name="T18" fmla="*/ 6 w 32"/>
                <a:gd name="T19" fmla="*/ 21 h 31"/>
                <a:gd name="T20" fmla="*/ 5 w 32"/>
                <a:gd name="T21" fmla="*/ 24 h 31"/>
                <a:gd name="T22" fmla="*/ 6 w 32"/>
                <a:gd name="T23" fmla="*/ 26 h 31"/>
                <a:gd name="T24" fmla="*/ 3 w 32"/>
                <a:gd name="T25" fmla="*/ 29 h 31"/>
                <a:gd name="T26" fmla="*/ 5 w 32"/>
                <a:gd name="T27" fmla="*/ 30 h 31"/>
                <a:gd name="T28" fmla="*/ 5 w 32"/>
                <a:gd name="T29" fmla="*/ 31 h 31"/>
                <a:gd name="T30" fmla="*/ 9 w 32"/>
                <a:gd name="T31" fmla="*/ 31 h 31"/>
                <a:gd name="T32" fmla="*/ 12 w 32"/>
                <a:gd name="T33" fmla="*/ 31 h 31"/>
                <a:gd name="T34" fmla="*/ 14 w 32"/>
                <a:gd name="T35" fmla="*/ 28 h 31"/>
                <a:gd name="T36" fmla="*/ 21 w 32"/>
                <a:gd name="T37" fmla="*/ 27 h 31"/>
                <a:gd name="T38" fmla="*/ 16 w 32"/>
                <a:gd name="T39" fmla="*/ 22 h 31"/>
                <a:gd name="T40" fmla="*/ 20 w 32"/>
                <a:gd name="T41" fmla="*/ 19 h 31"/>
                <a:gd name="T42" fmla="*/ 27 w 32"/>
                <a:gd name="T43" fmla="*/ 14 h 31"/>
                <a:gd name="T44" fmla="*/ 27 w 32"/>
                <a:gd name="T45" fmla="*/ 8 h 31"/>
                <a:gd name="T46" fmla="*/ 32 w 32"/>
                <a:gd name="T47"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32" h="31">
                  <a:moveTo>
                    <a:pt x="32" y="3"/>
                  </a:moveTo>
                  <a:cubicBezTo>
                    <a:pt x="31" y="2"/>
                    <a:pt x="30" y="0"/>
                    <a:pt x="29" y="1"/>
                  </a:cubicBezTo>
                  <a:cubicBezTo>
                    <a:pt x="28" y="1"/>
                    <a:pt x="28" y="3"/>
                    <a:pt x="27" y="4"/>
                  </a:cubicBezTo>
                  <a:cubicBezTo>
                    <a:pt x="27" y="4"/>
                    <a:pt x="26" y="3"/>
                    <a:pt x="25" y="5"/>
                  </a:cubicBezTo>
                  <a:cubicBezTo>
                    <a:pt x="24" y="6"/>
                    <a:pt x="22" y="6"/>
                    <a:pt x="20" y="6"/>
                  </a:cubicBezTo>
                  <a:cubicBezTo>
                    <a:pt x="18" y="7"/>
                    <a:pt x="22" y="9"/>
                    <a:pt x="20" y="10"/>
                  </a:cubicBezTo>
                  <a:cubicBezTo>
                    <a:pt x="17" y="11"/>
                    <a:pt x="16" y="9"/>
                    <a:pt x="13" y="9"/>
                  </a:cubicBezTo>
                  <a:cubicBezTo>
                    <a:pt x="12" y="8"/>
                    <a:pt x="10" y="11"/>
                    <a:pt x="10" y="12"/>
                  </a:cubicBezTo>
                  <a:cubicBezTo>
                    <a:pt x="7" y="15"/>
                    <a:pt x="1" y="15"/>
                    <a:pt x="0" y="19"/>
                  </a:cubicBezTo>
                  <a:cubicBezTo>
                    <a:pt x="0" y="19"/>
                    <a:pt x="6" y="21"/>
                    <a:pt x="6" y="21"/>
                  </a:cubicBezTo>
                  <a:cubicBezTo>
                    <a:pt x="6" y="22"/>
                    <a:pt x="5" y="24"/>
                    <a:pt x="5" y="24"/>
                  </a:cubicBezTo>
                  <a:cubicBezTo>
                    <a:pt x="5" y="26"/>
                    <a:pt x="6" y="25"/>
                    <a:pt x="6" y="26"/>
                  </a:cubicBezTo>
                  <a:cubicBezTo>
                    <a:pt x="6" y="25"/>
                    <a:pt x="2" y="28"/>
                    <a:pt x="3" y="29"/>
                  </a:cubicBezTo>
                  <a:cubicBezTo>
                    <a:pt x="3" y="29"/>
                    <a:pt x="5" y="30"/>
                    <a:pt x="5" y="30"/>
                  </a:cubicBezTo>
                  <a:cubicBezTo>
                    <a:pt x="6" y="30"/>
                    <a:pt x="5" y="30"/>
                    <a:pt x="5" y="31"/>
                  </a:cubicBezTo>
                  <a:cubicBezTo>
                    <a:pt x="5" y="30"/>
                    <a:pt x="9" y="30"/>
                    <a:pt x="9" y="31"/>
                  </a:cubicBezTo>
                  <a:cubicBezTo>
                    <a:pt x="10" y="31"/>
                    <a:pt x="11" y="31"/>
                    <a:pt x="12" y="31"/>
                  </a:cubicBezTo>
                  <a:cubicBezTo>
                    <a:pt x="12" y="31"/>
                    <a:pt x="13" y="29"/>
                    <a:pt x="14" y="28"/>
                  </a:cubicBezTo>
                  <a:cubicBezTo>
                    <a:pt x="17" y="28"/>
                    <a:pt x="19" y="29"/>
                    <a:pt x="21" y="27"/>
                  </a:cubicBezTo>
                  <a:cubicBezTo>
                    <a:pt x="21" y="25"/>
                    <a:pt x="16" y="23"/>
                    <a:pt x="16" y="22"/>
                  </a:cubicBezTo>
                  <a:cubicBezTo>
                    <a:pt x="17" y="21"/>
                    <a:pt x="18" y="20"/>
                    <a:pt x="20" y="19"/>
                  </a:cubicBezTo>
                  <a:cubicBezTo>
                    <a:pt x="22" y="17"/>
                    <a:pt x="24" y="15"/>
                    <a:pt x="27" y="14"/>
                  </a:cubicBezTo>
                  <a:cubicBezTo>
                    <a:pt x="29" y="12"/>
                    <a:pt x="26" y="9"/>
                    <a:pt x="27" y="8"/>
                  </a:cubicBezTo>
                  <a:cubicBezTo>
                    <a:pt x="29" y="6"/>
                    <a:pt x="30" y="4"/>
                    <a:pt x="32"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0" name="Freeform 725"/>
            <p:cNvSpPr>
              <a:spLocks/>
            </p:cNvSpPr>
            <p:nvPr/>
          </p:nvSpPr>
          <p:spPr bwMode="auto">
            <a:xfrm>
              <a:off x="11209749" y="6162893"/>
              <a:ext cx="222932" cy="232543"/>
            </a:xfrm>
            <a:custGeom>
              <a:avLst/>
              <a:gdLst>
                <a:gd name="T0" fmla="*/ 21 w 24"/>
                <a:gd name="T1" fmla="*/ 8 h 25"/>
                <a:gd name="T2" fmla="*/ 18 w 24"/>
                <a:gd name="T3" fmla="*/ 5 h 25"/>
                <a:gd name="T4" fmla="*/ 15 w 24"/>
                <a:gd name="T5" fmla="*/ 6 h 25"/>
                <a:gd name="T6" fmla="*/ 16 w 24"/>
                <a:gd name="T7" fmla="*/ 1 h 25"/>
                <a:gd name="T8" fmla="*/ 10 w 24"/>
                <a:gd name="T9" fmla="*/ 1 h 25"/>
                <a:gd name="T10" fmla="*/ 10 w 24"/>
                <a:gd name="T11" fmla="*/ 2 h 25"/>
                <a:gd name="T12" fmla="*/ 9 w 24"/>
                <a:gd name="T13" fmla="*/ 3 h 25"/>
                <a:gd name="T14" fmla="*/ 11 w 24"/>
                <a:gd name="T15" fmla="*/ 4 h 25"/>
                <a:gd name="T16" fmla="*/ 9 w 24"/>
                <a:gd name="T17" fmla="*/ 5 h 25"/>
                <a:gd name="T18" fmla="*/ 2 w 24"/>
                <a:gd name="T19" fmla="*/ 6 h 25"/>
                <a:gd name="T20" fmla="*/ 3 w 24"/>
                <a:gd name="T21" fmla="*/ 7 h 25"/>
                <a:gd name="T22" fmla="*/ 2 w 24"/>
                <a:gd name="T23" fmla="*/ 8 h 25"/>
                <a:gd name="T24" fmla="*/ 2 w 24"/>
                <a:gd name="T25" fmla="*/ 8 h 25"/>
                <a:gd name="T26" fmla="*/ 1 w 24"/>
                <a:gd name="T27" fmla="*/ 8 h 25"/>
                <a:gd name="T28" fmla="*/ 3 w 24"/>
                <a:gd name="T29" fmla="*/ 10 h 25"/>
                <a:gd name="T30" fmla="*/ 6 w 24"/>
                <a:gd name="T31" fmla="*/ 13 h 25"/>
                <a:gd name="T32" fmla="*/ 5 w 24"/>
                <a:gd name="T33" fmla="*/ 17 h 25"/>
                <a:gd name="T34" fmla="*/ 1 w 24"/>
                <a:gd name="T35" fmla="*/ 20 h 25"/>
                <a:gd name="T36" fmla="*/ 3 w 24"/>
                <a:gd name="T37" fmla="*/ 20 h 25"/>
                <a:gd name="T38" fmla="*/ 0 w 24"/>
                <a:gd name="T39" fmla="*/ 22 h 25"/>
                <a:gd name="T40" fmla="*/ 3 w 24"/>
                <a:gd name="T41" fmla="*/ 21 h 25"/>
                <a:gd name="T42" fmla="*/ 2 w 24"/>
                <a:gd name="T43" fmla="*/ 24 h 25"/>
                <a:gd name="T44" fmla="*/ 4 w 24"/>
                <a:gd name="T45" fmla="*/ 23 h 25"/>
                <a:gd name="T46" fmla="*/ 4 w 24"/>
                <a:gd name="T47" fmla="*/ 25 h 25"/>
                <a:gd name="T48" fmla="*/ 8 w 24"/>
                <a:gd name="T49" fmla="*/ 24 h 25"/>
                <a:gd name="T50" fmla="*/ 17 w 24"/>
                <a:gd name="T51" fmla="*/ 20 h 25"/>
                <a:gd name="T52" fmla="*/ 22 w 24"/>
                <a:gd name="T53" fmla="*/ 16 h 25"/>
                <a:gd name="T54" fmla="*/ 21 w 24"/>
                <a:gd name="T55" fmla="*/ 8 h 25"/>
                <a:gd name="T56" fmla="*/ 21 w 24"/>
                <a:gd name="T57" fmla="*/ 8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4" h="25">
                  <a:moveTo>
                    <a:pt x="21" y="8"/>
                  </a:moveTo>
                  <a:cubicBezTo>
                    <a:pt x="20" y="8"/>
                    <a:pt x="19" y="5"/>
                    <a:pt x="18" y="5"/>
                  </a:cubicBezTo>
                  <a:cubicBezTo>
                    <a:pt x="16" y="6"/>
                    <a:pt x="17" y="7"/>
                    <a:pt x="15" y="6"/>
                  </a:cubicBezTo>
                  <a:cubicBezTo>
                    <a:pt x="11" y="5"/>
                    <a:pt x="15" y="3"/>
                    <a:pt x="16" y="1"/>
                  </a:cubicBezTo>
                  <a:cubicBezTo>
                    <a:pt x="14" y="1"/>
                    <a:pt x="11" y="0"/>
                    <a:pt x="10" y="1"/>
                  </a:cubicBezTo>
                  <a:cubicBezTo>
                    <a:pt x="10" y="1"/>
                    <a:pt x="12" y="1"/>
                    <a:pt x="10" y="2"/>
                  </a:cubicBezTo>
                  <a:cubicBezTo>
                    <a:pt x="10" y="2"/>
                    <a:pt x="8" y="3"/>
                    <a:pt x="9" y="3"/>
                  </a:cubicBezTo>
                  <a:cubicBezTo>
                    <a:pt x="9" y="4"/>
                    <a:pt x="11" y="3"/>
                    <a:pt x="11" y="4"/>
                  </a:cubicBezTo>
                  <a:cubicBezTo>
                    <a:pt x="12" y="5"/>
                    <a:pt x="9" y="5"/>
                    <a:pt x="9" y="5"/>
                  </a:cubicBezTo>
                  <a:cubicBezTo>
                    <a:pt x="7" y="6"/>
                    <a:pt x="3" y="5"/>
                    <a:pt x="2" y="6"/>
                  </a:cubicBezTo>
                  <a:cubicBezTo>
                    <a:pt x="2" y="6"/>
                    <a:pt x="3" y="6"/>
                    <a:pt x="3" y="7"/>
                  </a:cubicBezTo>
                  <a:cubicBezTo>
                    <a:pt x="3" y="7"/>
                    <a:pt x="1" y="7"/>
                    <a:pt x="2" y="8"/>
                  </a:cubicBezTo>
                  <a:cubicBezTo>
                    <a:pt x="2" y="8"/>
                    <a:pt x="2" y="8"/>
                    <a:pt x="2" y="8"/>
                  </a:cubicBezTo>
                  <a:cubicBezTo>
                    <a:pt x="3" y="8"/>
                    <a:pt x="1" y="8"/>
                    <a:pt x="1" y="8"/>
                  </a:cubicBezTo>
                  <a:cubicBezTo>
                    <a:pt x="1" y="9"/>
                    <a:pt x="5" y="9"/>
                    <a:pt x="3" y="10"/>
                  </a:cubicBezTo>
                  <a:cubicBezTo>
                    <a:pt x="0" y="12"/>
                    <a:pt x="4" y="13"/>
                    <a:pt x="6" y="13"/>
                  </a:cubicBezTo>
                  <a:cubicBezTo>
                    <a:pt x="7" y="13"/>
                    <a:pt x="5" y="16"/>
                    <a:pt x="5" y="17"/>
                  </a:cubicBezTo>
                  <a:cubicBezTo>
                    <a:pt x="4" y="17"/>
                    <a:pt x="2" y="21"/>
                    <a:pt x="1" y="20"/>
                  </a:cubicBezTo>
                  <a:cubicBezTo>
                    <a:pt x="1" y="20"/>
                    <a:pt x="3" y="20"/>
                    <a:pt x="3" y="20"/>
                  </a:cubicBezTo>
                  <a:cubicBezTo>
                    <a:pt x="2" y="21"/>
                    <a:pt x="1" y="20"/>
                    <a:pt x="0" y="22"/>
                  </a:cubicBezTo>
                  <a:cubicBezTo>
                    <a:pt x="0" y="22"/>
                    <a:pt x="3" y="21"/>
                    <a:pt x="3" y="21"/>
                  </a:cubicBezTo>
                  <a:cubicBezTo>
                    <a:pt x="3" y="21"/>
                    <a:pt x="2" y="23"/>
                    <a:pt x="2" y="24"/>
                  </a:cubicBezTo>
                  <a:cubicBezTo>
                    <a:pt x="2" y="24"/>
                    <a:pt x="4" y="23"/>
                    <a:pt x="4" y="23"/>
                  </a:cubicBezTo>
                  <a:cubicBezTo>
                    <a:pt x="4" y="23"/>
                    <a:pt x="4" y="24"/>
                    <a:pt x="4" y="25"/>
                  </a:cubicBezTo>
                  <a:cubicBezTo>
                    <a:pt x="5" y="25"/>
                    <a:pt x="7" y="24"/>
                    <a:pt x="8" y="24"/>
                  </a:cubicBezTo>
                  <a:cubicBezTo>
                    <a:pt x="11" y="23"/>
                    <a:pt x="14" y="20"/>
                    <a:pt x="17" y="20"/>
                  </a:cubicBezTo>
                  <a:cubicBezTo>
                    <a:pt x="21" y="20"/>
                    <a:pt x="20" y="19"/>
                    <a:pt x="22" y="16"/>
                  </a:cubicBezTo>
                  <a:cubicBezTo>
                    <a:pt x="24" y="13"/>
                    <a:pt x="21" y="11"/>
                    <a:pt x="21" y="8"/>
                  </a:cubicBezTo>
                  <a:cubicBezTo>
                    <a:pt x="20" y="8"/>
                    <a:pt x="21" y="9"/>
                    <a:pt x="21"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1" name="Freeform 726"/>
            <p:cNvSpPr>
              <a:spLocks/>
            </p:cNvSpPr>
            <p:nvPr/>
          </p:nvSpPr>
          <p:spPr bwMode="auto">
            <a:xfrm>
              <a:off x="11321211" y="6153340"/>
              <a:ext cx="149682" cy="92380"/>
            </a:xfrm>
            <a:custGeom>
              <a:avLst/>
              <a:gdLst>
                <a:gd name="T0" fmla="*/ 1 w 16"/>
                <a:gd name="T1" fmla="*/ 6 h 10"/>
                <a:gd name="T2" fmla="*/ 4 w 16"/>
                <a:gd name="T3" fmla="*/ 8 h 10"/>
                <a:gd name="T4" fmla="*/ 5 w 16"/>
                <a:gd name="T5" fmla="*/ 7 h 10"/>
                <a:gd name="T6" fmla="*/ 8 w 16"/>
                <a:gd name="T7" fmla="*/ 8 h 10"/>
                <a:gd name="T8" fmla="*/ 11 w 16"/>
                <a:gd name="T9" fmla="*/ 4 h 10"/>
                <a:gd name="T10" fmla="*/ 11 w 16"/>
                <a:gd name="T11" fmla="*/ 2 h 10"/>
                <a:gd name="T12" fmla="*/ 7 w 16"/>
                <a:gd name="T13" fmla="*/ 1 h 10"/>
                <a:gd name="T14" fmla="*/ 4 w 16"/>
                <a:gd name="T15" fmla="*/ 2 h 10"/>
                <a:gd name="T16" fmla="*/ 1 w 16"/>
                <a:gd name="T17" fmla="*/ 6 h 10"/>
                <a:gd name="T18" fmla="*/ 1 w 16"/>
                <a:gd name="T19" fmla="*/ 6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0">
                  <a:moveTo>
                    <a:pt x="1" y="6"/>
                  </a:moveTo>
                  <a:cubicBezTo>
                    <a:pt x="0" y="7"/>
                    <a:pt x="3" y="8"/>
                    <a:pt x="4" y="8"/>
                  </a:cubicBezTo>
                  <a:cubicBezTo>
                    <a:pt x="4" y="8"/>
                    <a:pt x="5" y="7"/>
                    <a:pt x="5" y="7"/>
                  </a:cubicBezTo>
                  <a:cubicBezTo>
                    <a:pt x="6" y="6"/>
                    <a:pt x="7" y="7"/>
                    <a:pt x="8" y="8"/>
                  </a:cubicBezTo>
                  <a:cubicBezTo>
                    <a:pt x="10" y="10"/>
                    <a:pt x="16" y="5"/>
                    <a:pt x="11" y="4"/>
                  </a:cubicBezTo>
                  <a:cubicBezTo>
                    <a:pt x="12" y="4"/>
                    <a:pt x="11" y="2"/>
                    <a:pt x="11" y="2"/>
                  </a:cubicBezTo>
                  <a:cubicBezTo>
                    <a:pt x="10" y="0"/>
                    <a:pt x="9" y="0"/>
                    <a:pt x="7" y="1"/>
                  </a:cubicBezTo>
                  <a:cubicBezTo>
                    <a:pt x="6" y="1"/>
                    <a:pt x="4" y="1"/>
                    <a:pt x="4" y="2"/>
                  </a:cubicBezTo>
                  <a:cubicBezTo>
                    <a:pt x="3" y="3"/>
                    <a:pt x="1" y="4"/>
                    <a:pt x="1" y="6"/>
                  </a:cubicBezTo>
                  <a:cubicBezTo>
                    <a:pt x="1" y="6"/>
                    <a:pt x="1" y="5"/>
                    <a:pt x="1"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2" name="Freeform 727"/>
            <p:cNvSpPr>
              <a:spLocks/>
            </p:cNvSpPr>
            <p:nvPr/>
          </p:nvSpPr>
          <p:spPr bwMode="auto">
            <a:xfrm>
              <a:off x="11267072" y="6854158"/>
              <a:ext cx="585987" cy="430050"/>
            </a:xfrm>
            <a:custGeom>
              <a:avLst/>
              <a:gdLst>
                <a:gd name="T0" fmla="*/ 58 w 63"/>
                <a:gd name="T1" fmla="*/ 8 h 46"/>
                <a:gd name="T2" fmla="*/ 52 w 63"/>
                <a:gd name="T3" fmla="*/ 6 h 46"/>
                <a:gd name="T4" fmla="*/ 49 w 63"/>
                <a:gd name="T5" fmla="*/ 6 h 46"/>
                <a:gd name="T6" fmla="*/ 45 w 63"/>
                <a:gd name="T7" fmla="*/ 6 h 46"/>
                <a:gd name="T8" fmla="*/ 40 w 63"/>
                <a:gd name="T9" fmla="*/ 4 h 46"/>
                <a:gd name="T10" fmla="*/ 38 w 63"/>
                <a:gd name="T11" fmla="*/ 2 h 46"/>
                <a:gd name="T12" fmla="*/ 35 w 63"/>
                <a:gd name="T13" fmla="*/ 2 h 46"/>
                <a:gd name="T14" fmla="*/ 31 w 63"/>
                <a:gd name="T15" fmla="*/ 2 h 46"/>
                <a:gd name="T16" fmla="*/ 27 w 63"/>
                <a:gd name="T17" fmla="*/ 2 h 46"/>
                <a:gd name="T18" fmla="*/ 17 w 63"/>
                <a:gd name="T19" fmla="*/ 1 h 46"/>
                <a:gd name="T20" fmla="*/ 8 w 63"/>
                <a:gd name="T21" fmla="*/ 0 h 46"/>
                <a:gd name="T22" fmla="*/ 2 w 63"/>
                <a:gd name="T23" fmla="*/ 3 h 46"/>
                <a:gd name="T24" fmla="*/ 2 w 63"/>
                <a:gd name="T25" fmla="*/ 6 h 46"/>
                <a:gd name="T26" fmla="*/ 2 w 63"/>
                <a:gd name="T27" fmla="*/ 11 h 46"/>
                <a:gd name="T28" fmla="*/ 5 w 63"/>
                <a:gd name="T29" fmla="*/ 10 h 46"/>
                <a:gd name="T30" fmla="*/ 7 w 63"/>
                <a:gd name="T31" fmla="*/ 12 h 46"/>
                <a:gd name="T32" fmla="*/ 12 w 63"/>
                <a:gd name="T33" fmla="*/ 11 h 46"/>
                <a:gd name="T34" fmla="*/ 14 w 63"/>
                <a:gd name="T35" fmla="*/ 14 h 46"/>
                <a:gd name="T36" fmla="*/ 13 w 63"/>
                <a:gd name="T37" fmla="*/ 20 h 46"/>
                <a:gd name="T38" fmla="*/ 12 w 63"/>
                <a:gd name="T39" fmla="*/ 25 h 46"/>
                <a:gd name="T40" fmla="*/ 12 w 63"/>
                <a:gd name="T41" fmla="*/ 28 h 46"/>
                <a:gd name="T42" fmla="*/ 10 w 63"/>
                <a:gd name="T43" fmla="*/ 33 h 46"/>
                <a:gd name="T44" fmla="*/ 10 w 63"/>
                <a:gd name="T45" fmla="*/ 38 h 46"/>
                <a:gd name="T46" fmla="*/ 17 w 63"/>
                <a:gd name="T47" fmla="*/ 44 h 46"/>
                <a:gd name="T48" fmla="*/ 20 w 63"/>
                <a:gd name="T49" fmla="*/ 45 h 46"/>
                <a:gd name="T50" fmla="*/ 21 w 63"/>
                <a:gd name="T51" fmla="*/ 43 h 46"/>
                <a:gd name="T52" fmla="*/ 24 w 63"/>
                <a:gd name="T53" fmla="*/ 42 h 46"/>
                <a:gd name="T54" fmla="*/ 36 w 63"/>
                <a:gd name="T55" fmla="*/ 41 h 46"/>
                <a:gd name="T56" fmla="*/ 39 w 63"/>
                <a:gd name="T57" fmla="*/ 38 h 46"/>
                <a:gd name="T58" fmla="*/ 43 w 63"/>
                <a:gd name="T59" fmla="*/ 35 h 46"/>
                <a:gd name="T60" fmla="*/ 47 w 63"/>
                <a:gd name="T61" fmla="*/ 30 h 46"/>
                <a:gd name="T62" fmla="*/ 45 w 63"/>
                <a:gd name="T63" fmla="*/ 26 h 46"/>
                <a:gd name="T64" fmla="*/ 48 w 63"/>
                <a:gd name="T65" fmla="*/ 21 h 46"/>
                <a:gd name="T66" fmla="*/ 50 w 63"/>
                <a:gd name="T67" fmla="*/ 19 h 46"/>
                <a:gd name="T68" fmla="*/ 51 w 63"/>
                <a:gd name="T69" fmla="*/ 17 h 46"/>
                <a:gd name="T70" fmla="*/ 60 w 63"/>
                <a:gd name="T71" fmla="*/ 13 h 46"/>
                <a:gd name="T72" fmla="*/ 63 w 63"/>
                <a:gd name="T73" fmla="*/ 9 h 46"/>
                <a:gd name="T74" fmla="*/ 58 w 63"/>
                <a:gd name="T75" fmla="*/ 8 h 46"/>
                <a:gd name="T76" fmla="*/ 58 w 63"/>
                <a:gd name="T77"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3" h="46">
                  <a:moveTo>
                    <a:pt x="58" y="8"/>
                  </a:moveTo>
                  <a:cubicBezTo>
                    <a:pt x="55" y="8"/>
                    <a:pt x="54" y="7"/>
                    <a:pt x="52" y="6"/>
                  </a:cubicBezTo>
                  <a:cubicBezTo>
                    <a:pt x="51" y="5"/>
                    <a:pt x="50" y="6"/>
                    <a:pt x="49" y="6"/>
                  </a:cubicBezTo>
                  <a:cubicBezTo>
                    <a:pt x="48" y="6"/>
                    <a:pt x="46" y="6"/>
                    <a:pt x="45" y="6"/>
                  </a:cubicBezTo>
                  <a:cubicBezTo>
                    <a:pt x="43" y="5"/>
                    <a:pt x="41" y="4"/>
                    <a:pt x="40" y="4"/>
                  </a:cubicBezTo>
                  <a:cubicBezTo>
                    <a:pt x="39" y="3"/>
                    <a:pt x="39" y="3"/>
                    <a:pt x="38" y="2"/>
                  </a:cubicBezTo>
                  <a:cubicBezTo>
                    <a:pt x="37" y="3"/>
                    <a:pt x="36" y="2"/>
                    <a:pt x="35" y="2"/>
                  </a:cubicBezTo>
                  <a:cubicBezTo>
                    <a:pt x="33" y="1"/>
                    <a:pt x="32" y="2"/>
                    <a:pt x="31" y="2"/>
                  </a:cubicBezTo>
                  <a:cubicBezTo>
                    <a:pt x="29" y="2"/>
                    <a:pt x="28" y="2"/>
                    <a:pt x="27" y="2"/>
                  </a:cubicBezTo>
                  <a:cubicBezTo>
                    <a:pt x="24" y="2"/>
                    <a:pt x="21" y="1"/>
                    <a:pt x="17" y="1"/>
                  </a:cubicBezTo>
                  <a:cubicBezTo>
                    <a:pt x="15" y="1"/>
                    <a:pt x="11" y="0"/>
                    <a:pt x="8" y="0"/>
                  </a:cubicBezTo>
                  <a:cubicBezTo>
                    <a:pt x="7" y="1"/>
                    <a:pt x="4" y="2"/>
                    <a:pt x="2" y="3"/>
                  </a:cubicBezTo>
                  <a:cubicBezTo>
                    <a:pt x="0" y="4"/>
                    <a:pt x="1" y="5"/>
                    <a:pt x="2" y="6"/>
                  </a:cubicBezTo>
                  <a:cubicBezTo>
                    <a:pt x="2" y="8"/>
                    <a:pt x="2" y="9"/>
                    <a:pt x="2" y="11"/>
                  </a:cubicBezTo>
                  <a:cubicBezTo>
                    <a:pt x="3" y="11"/>
                    <a:pt x="5" y="10"/>
                    <a:pt x="5" y="10"/>
                  </a:cubicBezTo>
                  <a:cubicBezTo>
                    <a:pt x="6" y="10"/>
                    <a:pt x="5" y="12"/>
                    <a:pt x="7" y="12"/>
                  </a:cubicBezTo>
                  <a:cubicBezTo>
                    <a:pt x="9" y="12"/>
                    <a:pt x="10" y="11"/>
                    <a:pt x="12" y="11"/>
                  </a:cubicBezTo>
                  <a:cubicBezTo>
                    <a:pt x="14" y="10"/>
                    <a:pt x="16" y="13"/>
                    <a:pt x="14" y="14"/>
                  </a:cubicBezTo>
                  <a:cubicBezTo>
                    <a:pt x="12" y="16"/>
                    <a:pt x="13" y="17"/>
                    <a:pt x="13" y="20"/>
                  </a:cubicBezTo>
                  <a:cubicBezTo>
                    <a:pt x="12" y="21"/>
                    <a:pt x="13" y="24"/>
                    <a:pt x="12" y="25"/>
                  </a:cubicBezTo>
                  <a:cubicBezTo>
                    <a:pt x="9" y="25"/>
                    <a:pt x="10" y="26"/>
                    <a:pt x="12" y="28"/>
                  </a:cubicBezTo>
                  <a:cubicBezTo>
                    <a:pt x="13" y="29"/>
                    <a:pt x="10" y="31"/>
                    <a:pt x="10" y="33"/>
                  </a:cubicBezTo>
                  <a:cubicBezTo>
                    <a:pt x="12" y="35"/>
                    <a:pt x="10" y="36"/>
                    <a:pt x="10" y="38"/>
                  </a:cubicBezTo>
                  <a:cubicBezTo>
                    <a:pt x="13" y="37"/>
                    <a:pt x="15" y="42"/>
                    <a:pt x="17" y="44"/>
                  </a:cubicBezTo>
                  <a:cubicBezTo>
                    <a:pt x="17" y="45"/>
                    <a:pt x="19" y="46"/>
                    <a:pt x="20" y="45"/>
                  </a:cubicBezTo>
                  <a:cubicBezTo>
                    <a:pt x="20" y="45"/>
                    <a:pt x="21" y="44"/>
                    <a:pt x="21" y="43"/>
                  </a:cubicBezTo>
                  <a:cubicBezTo>
                    <a:pt x="22" y="43"/>
                    <a:pt x="24" y="42"/>
                    <a:pt x="24" y="42"/>
                  </a:cubicBezTo>
                  <a:cubicBezTo>
                    <a:pt x="28" y="41"/>
                    <a:pt x="32" y="42"/>
                    <a:pt x="36" y="41"/>
                  </a:cubicBezTo>
                  <a:cubicBezTo>
                    <a:pt x="37" y="40"/>
                    <a:pt x="37" y="39"/>
                    <a:pt x="39" y="38"/>
                  </a:cubicBezTo>
                  <a:cubicBezTo>
                    <a:pt x="41" y="37"/>
                    <a:pt x="42" y="36"/>
                    <a:pt x="43" y="35"/>
                  </a:cubicBezTo>
                  <a:cubicBezTo>
                    <a:pt x="44" y="32"/>
                    <a:pt x="45" y="31"/>
                    <a:pt x="47" y="30"/>
                  </a:cubicBezTo>
                  <a:cubicBezTo>
                    <a:pt x="48" y="29"/>
                    <a:pt x="46" y="27"/>
                    <a:pt x="45" y="26"/>
                  </a:cubicBezTo>
                  <a:cubicBezTo>
                    <a:pt x="45" y="25"/>
                    <a:pt x="47" y="22"/>
                    <a:pt x="48" y="21"/>
                  </a:cubicBezTo>
                  <a:cubicBezTo>
                    <a:pt x="48" y="21"/>
                    <a:pt x="49" y="20"/>
                    <a:pt x="50" y="19"/>
                  </a:cubicBezTo>
                  <a:cubicBezTo>
                    <a:pt x="50" y="19"/>
                    <a:pt x="50" y="17"/>
                    <a:pt x="51" y="17"/>
                  </a:cubicBezTo>
                  <a:cubicBezTo>
                    <a:pt x="54" y="15"/>
                    <a:pt x="57" y="14"/>
                    <a:pt x="60" y="13"/>
                  </a:cubicBezTo>
                  <a:cubicBezTo>
                    <a:pt x="61" y="12"/>
                    <a:pt x="63" y="11"/>
                    <a:pt x="63" y="9"/>
                  </a:cubicBezTo>
                  <a:cubicBezTo>
                    <a:pt x="62" y="7"/>
                    <a:pt x="60" y="9"/>
                    <a:pt x="58" y="8"/>
                  </a:cubicBezTo>
                  <a:cubicBezTo>
                    <a:pt x="55" y="8"/>
                    <a:pt x="60" y="9"/>
                    <a:pt x="58" y="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3" name="Freeform 728"/>
            <p:cNvSpPr>
              <a:spLocks/>
            </p:cNvSpPr>
            <p:nvPr/>
          </p:nvSpPr>
          <p:spPr bwMode="auto">
            <a:xfrm>
              <a:off x="11267072" y="6946541"/>
              <a:ext cx="149682" cy="283516"/>
            </a:xfrm>
            <a:custGeom>
              <a:avLst/>
              <a:gdLst>
                <a:gd name="T0" fmla="*/ 11 w 16"/>
                <a:gd name="T1" fmla="*/ 25 h 30"/>
                <a:gd name="T2" fmla="*/ 11 w 16"/>
                <a:gd name="T3" fmla="*/ 21 h 30"/>
                <a:gd name="T4" fmla="*/ 10 w 16"/>
                <a:gd name="T5" fmla="*/ 16 h 30"/>
                <a:gd name="T6" fmla="*/ 12 w 16"/>
                <a:gd name="T7" fmla="*/ 14 h 30"/>
                <a:gd name="T8" fmla="*/ 13 w 16"/>
                <a:gd name="T9" fmla="*/ 9 h 30"/>
                <a:gd name="T10" fmla="*/ 14 w 16"/>
                <a:gd name="T11" fmla="*/ 4 h 30"/>
                <a:gd name="T12" fmla="*/ 12 w 16"/>
                <a:gd name="T13" fmla="*/ 1 h 30"/>
                <a:gd name="T14" fmla="*/ 7 w 16"/>
                <a:gd name="T15" fmla="*/ 2 h 30"/>
                <a:gd name="T16" fmla="*/ 5 w 16"/>
                <a:gd name="T17" fmla="*/ 0 h 30"/>
                <a:gd name="T18" fmla="*/ 4 w 16"/>
                <a:gd name="T19" fmla="*/ 0 h 30"/>
                <a:gd name="T20" fmla="*/ 3 w 16"/>
                <a:gd name="T21" fmla="*/ 4 h 30"/>
                <a:gd name="T22" fmla="*/ 3 w 16"/>
                <a:gd name="T23" fmla="*/ 8 h 30"/>
                <a:gd name="T24" fmla="*/ 2 w 16"/>
                <a:gd name="T25" fmla="*/ 13 h 30"/>
                <a:gd name="T26" fmla="*/ 0 w 16"/>
                <a:gd name="T27" fmla="*/ 20 h 30"/>
                <a:gd name="T28" fmla="*/ 2 w 16"/>
                <a:gd name="T29" fmla="*/ 22 h 30"/>
                <a:gd name="T30" fmla="*/ 2 w 16"/>
                <a:gd name="T31" fmla="*/ 28 h 30"/>
                <a:gd name="T32" fmla="*/ 6 w 16"/>
                <a:gd name="T33" fmla="*/ 30 h 30"/>
                <a:gd name="T34" fmla="*/ 11 w 16"/>
                <a:gd name="T35" fmla="*/ 25 h 30"/>
                <a:gd name="T36" fmla="*/ 11 w 16"/>
                <a:gd name="T37" fmla="*/ 25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 h="30">
                  <a:moveTo>
                    <a:pt x="11" y="25"/>
                  </a:moveTo>
                  <a:cubicBezTo>
                    <a:pt x="12" y="23"/>
                    <a:pt x="10" y="22"/>
                    <a:pt x="11" y="21"/>
                  </a:cubicBezTo>
                  <a:cubicBezTo>
                    <a:pt x="12" y="18"/>
                    <a:pt x="12" y="18"/>
                    <a:pt x="10" y="16"/>
                  </a:cubicBezTo>
                  <a:cubicBezTo>
                    <a:pt x="9" y="14"/>
                    <a:pt x="11" y="15"/>
                    <a:pt x="12" y="14"/>
                  </a:cubicBezTo>
                  <a:cubicBezTo>
                    <a:pt x="13" y="13"/>
                    <a:pt x="13" y="10"/>
                    <a:pt x="13" y="9"/>
                  </a:cubicBezTo>
                  <a:cubicBezTo>
                    <a:pt x="13" y="6"/>
                    <a:pt x="12" y="6"/>
                    <a:pt x="14" y="4"/>
                  </a:cubicBezTo>
                  <a:cubicBezTo>
                    <a:pt x="16" y="3"/>
                    <a:pt x="14" y="0"/>
                    <a:pt x="12" y="1"/>
                  </a:cubicBezTo>
                  <a:cubicBezTo>
                    <a:pt x="10" y="1"/>
                    <a:pt x="9" y="2"/>
                    <a:pt x="7" y="2"/>
                  </a:cubicBezTo>
                  <a:cubicBezTo>
                    <a:pt x="5" y="2"/>
                    <a:pt x="6" y="0"/>
                    <a:pt x="5" y="0"/>
                  </a:cubicBezTo>
                  <a:cubicBezTo>
                    <a:pt x="6" y="0"/>
                    <a:pt x="3" y="0"/>
                    <a:pt x="4" y="0"/>
                  </a:cubicBezTo>
                  <a:cubicBezTo>
                    <a:pt x="2" y="1"/>
                    <a:pt x="3" y="2"/>
                    <a:pt x="3" y="4"/>
                  </a:cubicBezTo>
                  <a:cubicBezTo>
                    <a:pt x="3" y="5"/>
                    <a:pt x="3" y="7"/>
                    <a:pt x="3" y="8"/>
                  </a:cubicBezTo>
                  <a:cubicBezTo>
                    <a:pt x="2" y="10"/>
                    <a:pt x="2" y="12"/>
                    <a:pt x="2" y="13"/>
                  </a:cubicBezTo>
                  <a:cubicBezTo>
                    <a:pt x="1" y="16"/>
                    <a:pt x="0" y="17"/>
                    <a:pt x="0" y="20"/>
                  </a:cubicBezTo>
                  <a:cubicBezTo>
                    <a:pt x="1" y="21"/>
                    <a:pt x="2" y="20"/>
                    <a:pt x="2" y="22"/>
                  </a:cubicBezTo>
                  <a:cubicBezTo>
                    <a:pt x="3" y="23"/>
                    <a:pt x="2" y="26"/>
                    <a:pt x="2" y="28"/>
                  </a:cubicBezTo>
                  <a:cubicBezTo>
                    <a:pt x="2" y="30"/>
                    <a:pt x="4" y="30"/>
                    <a:pt x="6" y="30"/>
                  </a:cubicBezTo>
                  <a:cubicBezTo>
                    <a:pt x="10" y="30"/>
                    <a:pt x="9" y="27"/>
                    <a:pt x="11" y="25"/>
                  </a:cubicBezTo>
                  <a:cubicBezTo>
                    <a:pt x="12" y="23"/>
                    <a:pt x="10" y="26"/>
                    <a:pt x="11" y="2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4" name="Freeform 729"/>
            <p:cNvSpPr>
              <a:spLocks/>
            </p:cNvSpPr>
            <p:nvPr/>
          </p:nvSpPr>
          <p:spPr bwMode="auto">
            <a:xfrm>
              <a:off x="13069621" y="9510902"/>
              <a:ext cx="493633" cy="825058"/>
            </a:xfrm>
            <a:custGeom>
              <a:avLst/>
              <a:gdLst>
                <a:gd name="T0" fmla="*/ 52 w 53"/>
                <a:gd name="T1" fmla="*/ 23 h 88"/>
                <a:gd name="T2" fmla="*/ 50 w 53"/>
                <a:gd name="T3" fmla="*/ 3 h 88"/>
                <a:gd name="T4" fmla="*/ 46 w 53"/>
                <a:gd name="T5" fmla="*/ 3 h 88"/>
                <a:gd name="T6" fmla="*/ 41 w 53"/>
                <a:gd name="T7" fmla="*/ 6 h 88"/>
                <a:gd name="T8" fmla="*/ 38 w 53"/>
                <a:gd name="T9" fmla="*/ 7 h 88"/>
                <a:gd name="T10" fmla="*/ 32 w 53"/>
                <a:gd name="T11" fmla="*/ 7 h 88"/>
                <a:gd name="T12" fmla="*/ 28 w 53"/>
                <a:gd name="T13" fmla="*/ 7 h 88"/>
                <a:gd name="T14" fmla="*/ 23 w 53"/>
                <a:gd name="T15" fmla="*/ 7 h 88"/>
                <a:gd name="T16" fmla="*/ 24 w 53"/>
                <a:gd name="T17" fmla="*/ 18 h 88"/>
                <a:gd name="T18" fmla="*/ 25 w 53"/>
                <a:gd name="T19" fmla="*/ 20 h 88"/>
                <a:gd name="T20" fmla="*/ 27 w 53"/>
                <a:gd name="T21" fmla="*/ 22 h 88"/>
                <a:gd name="T22" fmla="*/ 27 w 53"/>
                <a:gd name="T23" fmla="*/ 28 h 88"/>
                <a:gd name="T24" fmla="*/ 25 w 53"/>
                <a:gd name="T25" fmla="*/ 31 h 88"/>
                <a:gd name="T26" fmla="*/ 24 w 53"/>
                <a:gd name="T27" fmla="*/ 35 h 88"/>
                <a:gd name="T28" fmla="*/ 20 w 53"/>
                <a:gd name="T29" fmla="*/ 31 h 88"/>
                <a:gd name="T30" fmla="*/ 21 w 53"/>
                <a:gd name="T31" fmla="*/ 25 h 88"/>
                <a:gd name="T32" fmla="*/ 16 w 53"/>
                <a:gd name="T33" fmla="*/ 22 h 88"/>
                <a:gd name="T34" fmla="*/ 13 w 53"/>
                <a:gd name="T35" fmla="*/ 20 h 88"/>
                <a:gd name="T36" fmla="*/ 2 w 53"/>
                <a:gd name="T37" fmla="*/ 24 h 88"/>
                <a:gd name="T38" fmla="*/ 0 w 53"/>
                <a:gd name="T39" fmla="*/ 26 h 88"/>
                <a:gd name="T40" fmla="*/ 1 w 53"/>
                <a:gd name="T41" fmla="*/ 30 h 88"/>
                <a:gd name="T42" fmla="*/ 12 w 53"/>
                <a:gd name="T43" fmla="*/ 35 h 88"/>
                <a:gd name="T44" fmla="*/ 13 w 53"/>
                <a:gd name="T45" fmla="*/ 44 h 88"/>
                <a:gd name="T46" fmla="*/ 12 w 53"/>
                <a:gd name="T47" fmla="*/ 52 h 88"/>
                <a:gd name="T48" fmla="*/ 6 w 53"/>
                <a:gd name="T49" fmla="*/ 62 h 88"/>
                <a:gd name="T50" fmla="*/ 6 w 53"/>
                <a:gd name="T51" fmla="*/ 69 h 88"/>
                <a:gd name="T52" fmla="*/ 8 w 53"/>
                <a:gd name="T53" fmla="*/ 78 h 88"/>
                <a:gd name="T54" fmla="*/ 9 w 53"/>
                <a:gd name="T55" fmla="*/ 87 h 88"/>
                <a:gd name="T56" fmla="*/ 12 w 53"/>
                <a:gd name="T57" fmla="*/ 86 h 88"/>
                <a:gd name="T58" fmla="*/ 13 w 53"/>
                <a:gd name="T59" fmla="*/ 83 h 88"/>
                <a:gd name="T60" fmla="*/ 11 w 53"/>
                <a:gd name="T61" fmla="*/ 83 h 88"/>
                <a:gd name="T62" fmla="*/ 16 w 53"/>
                <a:gd name="T63" fmla="*/ 77 h 88"/>
                <a:gd name="T64" fmla="*/ 25 w 53"/>
                <a:gd name="T65" fmla="*/ 72 h 88"/>
                <a:gd name="T66" fmla="*/ 25 w 53"/>
                <a:gd name="T67" fmla="*/ 64 h 88"/>
                <a:gd name="T68" fmla="*/ 21 w 53"/>
                <a:gd name="T69" fmla="*/ 48 h 88"/>
                <a:gd name="T70" fmla="*/ 24 w 53"/>
                <a:gd name="T71" fmla="*/ 48 h 88"/>
                <a:gd name="T72" fmla="*/ 29 w 53"/>
                <a:gd name="T73" fmla="*/ 44 h 88"/>
                <a:gd name="T74" fmla="*/ 35 w 53"/>
                <a:gd name="T75" fmla="*/ 38 h 88"/>
                <a:gd name="T76" fmla="*/ 40 w 53"/>
                <a:gd name="T77" fmla="*/ 36 h 88"/>
                <a:gd name="T78" fmla="*/ 46 w 53"/>
                <a:gd name="T79" fmla="*/ 32 h 88"/>
                <a:gd name="T80" fmla="*/ 52 w 53"/>
                <a:gd name="T81" fmla="*/ 23 h 88"/>
                <a:gd name="T82" fmla="*/ 52 w 53"/>
                <a:gd name="T83" fmla="*/ 23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53" h="88">
                  <a:moveTo>
                    <a:pt x="52" y="23"/>
                  </a:moveTo>
                  <a:cubicBezTo>
                    <a:pt x="49" y="17"/>
                    <a:pt x="50" y="9"/>
                    <a:pt x="50" y="3"/>
                  </a:cubicBezTo>
                  <a:cubicBezTo>
                    <a:pt x="50" y="0"/>
                    <a:pt x="48" y="2"/>
                    <a:pt x="46" y="3"/>
                  </a:cubicBezTo>
                  <a:cubicBezTo>
                    <a:pt x="45" y="4"/>
                    <a:pt x="43" y="6"/>
                    <a:pt x="41" y="6"/>
                  </a:cubicBezTo>
                  <a:cubicBezTo>
                    <a:pt x="40" y="6"/>
                    <a:pt x="38" y="5"/>
                    <a:pt x="38" y="7"/>
                  </a:cubicBezTo>
                  <a:cubicBezTo>
                    <a:pt x="36" y="10"/>
                    <a:pt x="34" y="7"/>
                    <a:pt x="32" y="7"/>
                  </a:cubicBezTo>
                  <a:cubicBezTo>
                    <a:pt x="30" y="7"/>
                    <a:pt x="30" y="9"/>
                    <a:pt x="28" y="7"/>
                  </a:cubicBezTo>
                  <a:cubicBezTo>
                    <a:pt x="27" y="7"/>
                    <a:pt x="24" y="7"/>
                    <a:pt x="23" y="7"/>
                  </a:cubicBezTo>
                  <a:cubicBezTo>
                    <a:pt x="20" y="7"/>
                    <a:pt x="21" y="16"/>
                    <a:pt x="24" y="18"/>
                  </a:cubicBezTo>
                  <a:cubicBezTo>
                    <a:pt x="24" y="18"/>
                    <a:pt x="24" y="20"/>
                    <a:pt x="25" y="20"/>
                  </a:cubicBezTo>
                  <a:cubicBezTo>
                    <a:pt x="25" y="21"/>
                    <a:pt x="26" y="21"/>
                    <a:pt x="27" y="22"/>
                  </a:cubicBezTo>
                  <a:cubicBezTo>
                    <a:pt x="27" y="24"/>
                    <a:pt x="27" y="27"/>
                    <a:pt x="27" y="28"/>
                  </a:cubicBezTo>
                  <a:cubicBezTo>
                    <a:pt x="27" y="30"/>
                    <a:pt x="28" y="31"/>
                    <a:pt x="25" y="31"/>
                  </a:cubicBezTo>
                  <a:cubicBezTo>
                    <a:pt x="24" y="31"/>
                    <a:pt x="24" y="34"/>
                    <a:pt x="24" y="35"/>
                  </a:cubicBezTo>
                  <a:cubicBezTo>
                    <a:pt x="23" y="34"/>
                    <a:pt x="21" y="32"/>
                    <a:pt x="20" y="31"/>
                  </a:cubicBezTo>
                  <a:cubicBezTo>
                    <a:pt x="19" y="29"/>
                    <a:pt x="21" y="27"/>
                    <a:pt x="21" y="25"/>
                  </a:cubicBezTo>
                  <a:cubicBezTo>
                    <a:pt x="22" y="20"/>
                    <a:pt x="19" y="24"/>
                    <a:pt x="16" y="22"/>
                  </a:cubicBezTo>
                  <a:cubicBezTo>
                    <a:pt x="15" y="21"/>
                    <a:pt x="15" y="19"/>
                    <a:pt x="13" y="20"/>
                  </a:cubicBezTo>
                  <a:cubicBezTo>
                    <a:pt x="9" y="22"/>
                    <a:pt x="6" y="23"/>
                    <a:pt x="2" y="24"/>
                  </a:cubicBezTo>
                  <a:cubicBezTo>
                    <a:pt x="1" y="25"/>
                    <a:pt x="0" y="25"/>
                    <a:pt x="0" y="26"/>
                  </a:cubicBezTo>
                  <a:cubicBezTo>
                    <a:pt x="0" y="27"/>
                    <a:pt x="1" y="29"/>
                    <a:pt x="1" y="30"/>
                  </a:cubicBezTo>
                  <a:cubicBezTo>
                    <a:pt x="4" y="30"/>
                    <a:pt x="12" y="32"/>
                    <a:pt x="12" y="35"/>
                  </a:cubicBezTo>
                  <a:cubicBezTo>
                    <a:pt x="13" y="38"/>
                    <a:pt x="13" y="41"/>
                    <a:pt x="13" y="44"/>
                  </a:cubicBezTo>
                  <a:cubicBezTo>
                    <a:pt x="12" y="46"/>
                    <a:pt x="14" y="49"/>
                    <a:pt x="12" y="52"/>
                  </a:cubicBezTo>
                  <a:cubicBezTo>
                    <a:pt x="10" y="55"/>
                    <a:pt x="8" y="59"/>
                    <a:pt x="6" y="62"/>
                  </a:cubicBezTo>
                  <a:cubicBezTo>
                    <a:pt x="4" y="64"/>
                    <a:pt x="6" y="68"/>
                    <a:pt x="6" y="69"/>
                  </a:cubicBezTo>
                  <a:cubicBezTo>
                    <a:pt x="8" y="73"/>
                    <a:pt x="8" y="75"/>
                    <a:pt x="8" y="78"/>
                  </a:cubicBezTo>
                  <a:cubicBezTo>
                    <a:pt x="8" y="81"/>
                    <a:pt x="8" y="84"/>
                    <a:pt x="9" y="87"/>
                  </a:cubicBezTo>
                  <a:cubicBezTo>
                    <a:pt x="9" y="88"/>
                    <a:pt x="12" y="87"/>
                    <a:pt x="12" y="86"/>
                  </a:cubicBezTo>
                  <a:cubicBezTo>
                    <a:pt x="13" y="85"/>
                    <a:pt x="13" y="83"/>
                    <a:pt x="13" y="83"/>
                  </a:cubicBezTo>
                  <a:cubicBezTo>
                    <a:pt x="12" y="83"/>
                    <a:pt x="11" y="83"/>
                    <a:pt x="11" y="83"/>
                  </a:cubicBezTo>
                  <a:cubicBezTo>
                    <a:pt x="11" y="80"/>
                    <a:pt x="14" y="78"/>
                    <a:pt x="16" y="77"/>
                  </a:cubicBezTo>
                  <a:cubicBezTo>
                    <a:pt x="19" y="76"/>
                    <a:pt x="23" y="75"/>
                    <a:pt x="25" y="72"/>
                  </a:cubicBezTo>
                  <a:cubicBezTo>
                    <a:pt x="25" y="71"/>
                    <a:pt x="25" y="66"/>
                    <a:pt x="25" y="64"/>
                  </a:cubicBezTo>
                  <a:cubicBezTo>
                    <a:pt x="25" y="62"/>
                    <a:pt x="21" y="48"/>
                    <a:pt x="21" y="48"/>
                  </a:cubicBezTo>
                  <a:cubicBezTo>
                    <a:pt x="22" y="47"/>
                    <a:pt x="22" y="50"/>
                    <a:pt x="24" y="48"/>
                  </a:cubicBezTo>
                  <a:cubicBezTo>
                    <a:pt x="26" y="46"/>
                    <a:pt x="27" y="45"/>
                    <a:pt x="29" y="44"/>
                  </a:cubicBezTo>
                  <a:cubicBezTo>
                    <a:pt x="31" y="43"/>
                    <a:pt x="32" y="37"/>
                    <a:pt x="35" y="38"/>
                  </a:cubicBezTo>
                  <a:cubicBezTo>
                    <a:pt x="36" y="38"/>
                    <a:pt x="38" y="36"/>
                    <a:pt x="40" y="36"/>
                  </a:cubicBezTo>
                  <a:cubicBezTo>
                    <a:pt x="42" y="35"/>
                    <a:pt x="44" y="34"/>
                    <a:pt x="46" y="32"/>
                  </a:cubicBezTo>
                  <a:cubicBezTo>
                    <a:pt x="47" y="31"/>
                    <a:pt x="53" y="25"/>
                    <a:pt x="52" y="23"/>
                  </a:cubicBezTo>
                  <a:cubicBezTo>
                    <a:pt x="51" y="22"/>
                    <a:pt x="52" y="24"/>
                    <a:pt x="52" y="2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5" name="Freeform 730"/>
            <p:cNvSpPr>
              <a:spLocks/>
            </p:cNvSpPr>
            <p:nvPr/>
          </p:nvSpPr>
          <p:spPr bwMode="auto">
            <a:xfrm>
              <a:off x="13181086" y="9485418"/>
              <a:ext cx="149682" cy="353598"/>
            </a:xfrm>
            <a:custGeom>
              <a:avLst/>
              <a:gdLst>
                <a:gd name="T0" fmla="*/ 4 w 16"/>
                <a:gd name="T1" fmla="*/ 25 h 38"/>
                <a:gd name="T2" fmla="*/ 9 w 16"/>
                <a:gd name="T3" fmla="*/ 26 h 38"/>
                <a:gd name="T4" fmla="*/ 8 w 16"/>
                <a:gd name="T5" fmla="*/ 31 h 38"/>
                <a:gd name="T6" fmla="*/ 12 w 16"/>
                <a:gd name="T7" fmla="*/ 38 h 38"/>
                <a:gd name="T8" fmla="*/ 12 w 16"/>
                <a:gd name="T9" fmla="*/ 34 h 38"/>
                <a:gd name="T10" fmla="*/ 15 w 16"/>
                <a:gd name="T11" fmla="*/ 33 h 38"/>
                <a:gd name="T12" fmla="*/ 15 w 16"/>
                <a:gd name="T13" fmla="*/ 27 h 38"/>
                <a:gd name="T14" fmla="*/ 12 w 16"/>
                <a:gd name="T15" fmla="*/ 22 h 38"/>
                <a:gd name="T16" fmla="*/ 8 w 16"/>
                <a:gd name="T17" fmla="*/ 20 h 38"/>
                <a:gd name="T18" fmla="*/ 8 w 16"/>
                <a:gd name="T19" fmla="*/ 16 h 38"/>
                <a:gd name="T20" fmla="*/ 7 w 16"/>
                <a:gd name="T21" fmla="*/ 14 h 38"/>
                <a:gd name="T22" fmla="*/ 8 w 16"/>
                <a:gd name="T23" fmla="*/ 8 h 38"/>
                <a:gd name="T24" fmla="*/ 7 w 16"/>
                <a:gd name="T25" fmla="*/ 3 h 38"/>
                <a:gd name="T26" fmla="*/ 7 w 16"/>
                <a:gd name="T27" fmla="*/ 1 h 38"/>
                <a:gd name="T28" fmla="*/ 2 w 16"/>
                <a:gd name="T29" fmla="*/ 0 h 38"/>
                <a:gd name="T30" fmla="*/ 4 w 16"/>
                <a:gd name="T31" fmla="*/ 6 h 38"/>
                <a:gd name="T32" fmla="*/ 4 w 16"/>
                <a:gd name="T33" fmla="*/ 14 h 38"/>
                <a:gd name="T34" fmla="*/ 2 w 16"/>
                <a:gd name="T35" fmla="*/ 16 h 38"/>
                <a:gd name="T36" fmla="*/ 1 w 16"/>
                <a:gd name="T37" fmla="*/ 20 h 38"/>
                <a:gd name="T38" fmla="*/ 4 w 16"/>
                <a:gd name="T39" fmla="*/ 25 h 38"/>
                <a:gd name="T40" fmla="*/ 4 w 16"/>
                <a:gd name="T41" fmla="*/ 2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6" h="38">
                  <a:moveTo>
                    <a:pt x="4" y="25"/>
                  </a:moveTo>
                  <a:cubicBezTo>
                    <a:pt x="6" y="26"/>
                    <a:pt x="9" y="24"/>
                    <a:pt x="9" y="26"/>
                  </a:cubicBezTo>
                  <a:cubicBezTo>
                    <a:pt x="10" y="28"/>
                    <a:pt x="9" y="29"/>
                    <a:pt x="8" y="31"/>
                  </a:cubicBezTo>
                  <a:cubicBezTo>
                    <a:pt x="6" y="33"/>
                    <a:pt x="10" y="36"/>
                    <a:pt x="12" y="38"/>
                  </a:cubicBezTo>
                  <a:cubicBezTo>
                    <a:pt x="13" y="37"/>
                    <a:pt x="12" y="35"/>
                    <a:pt x="12" y="34"/>
                  </a:cubicBezTo>
                  <a:cubicBezTo>
                    <a:pt x="13" y="33"/>
                    <a:pt x="16" y="35"/>
                    <a:pt x="15" y="33"/>
                  </a:cubicBezTo>
                  <a:cubicBezTo>
                    <a:pt x="15" y="31"/>
                    <a:pt x="15" y="29"/>
                    <a:pt x="15" y="27"/>
                  </a:cubicBezTo>
                  <a:cubicBezTo>
                    <a:pt x="14" y="25"/>
                    <a:pt x="13" y="24"/>
                    <a:pt x="12" y="22"/>
                  </a:cubicBezTo>
                  <a:cubicBezTo>
                    <a:pt x="11" y="25"/>
                    <a:pt x="8" y="21"/>
                    <a:pt x="8" y="20"/>
                  </a:cubicBezTo>
                  <a:cubicBezTo>
                    <a:pt x="8" y="18"/>
                    <a:pt x="8" y="17"/>
                    <a:pt x="8" y="16"/>
                  </a:cubicBezTo>
                  <a:cubicBezTo>
                    <a:pt x="8" y="14"/>
                    <a:pt x="8" y="15"/>
                    <a:pt x="7" y="14"/>
                  </a:cubicBezTo>
                  <a:cubicBezTo>
                    <a:pt x="6" y="14"/>
                    <a:pt x="8" y="8"/>
                    <a:pt x="8" y="8"/>
                  </a:cubicBezTo>
                  <a:cubicBezTo>
                    <a:pt x="8" y="6"/>
                    <a:pt x="7" y="5"/>
                    <a:pt x="7" y="3"/>
                  </a:cubicBezTo>
                  <a:cubicBezTo>
                    <a:pt x="6" y="2"/>
                    <a:pt x="5" y="0"/>
                    <a:pt x="7" y="1"/>
                  </a:cubicBezTo>
                  <a:cubicBezTo>
                    <a:pt x="6" y="0"/>
                    <a:pt x="3" y="0"/>
                    <a:pt x="2" y="0"/>
                  </a:cubicBezTo>
                  <a:cubicBezTo>
                    <a:pt x="2" y="1"/>
                    <a:pt x="6" y="5"/>
                    <a:pt x="4" y="6"/>
                  </a:cubicBezTo>
                  <a:cubicBezTo>
                    <a:pt x="1" y="7"/>
                    <a:pt x="2" y="12"/>
                    <a:pt x="4" y="14"/>
                  </a:cubicBezTo>
                  <a:cubicBezTo>
                    <a:pt x="4" y="15"/>
                    <a:pt x="2" y="15"/>
                    <a:pt x="2" y="16"/>
                  </a:cubicBezTo>
                  <a:cubicBezTo>
                    <a:pt x="1" y="16"/>
                    <a:pt x="1" y="19"/>
                    <a:pt x="1" y="20"/>
                  </a:cubicBezTo>
                  <a:cubicBezTo>
                    <a:pt x="0" y="22"/>
                    <a:pt x="3" y="24"/>
                    <a:pt x="4" y="25"/>
                  </a:cubicBezTo>
                  <a:cubicBezTo>
                    <a:pt x="5" y="26"/>
                    <a:pt x="4" y="24"/>
                    <a:pt x="4" y="2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6" name="Freeform 731"/>
            <p:cNvSpPr>
              <a:spLocks/>
            </p:cNvSpPr>
            <p:nvPr/>
          </p:nvSpPr>
          <p:spPr bwMode="auto">
            <a:xfrm>
              <a:off x="12674715" y="9418522"/>
              <a:ext cx="560509" cy="468277"/>
            </a:xfrm>
            <a:custGeom>
              <a:avLst/>
              <a:gdLst>
                <a:gd name="T0" fmla="*/ 56 w 60"/>
                <a:gd name="T1" fmla="*/ 30 h 50"/>
                <a:gd name="T2" fmla="*/ 55 w 60"/>
                <a:gd name="T3" fmla="*/ 24 h 50"/>
                <a:gd name="T4" fmla="*/ 57 w 60"/>
                <a:gd name="T5" fmla="*/ 22 h 50"/>
                <a:gd name="T6" fmla="*/ 57 w 60"/>
                <a:gd name="T7" fmla="*/ 19 h 50"/>
                <a:gd name="T8" fmla="*/ 58 w 60"/>
                <a:gd name="T9" fmla="*/ 13 h 50"/>
                <a:gd name="T10" fmla="*/ 56 w 60"/>
                <a:gd name="T11" fmla="*/ 8 h 50"/>
                <a:gd name="T12" fmla="*/ 51 w 60"/>
                <a:gd name="T13" fmla="*/ 5 h 50"/>
                <a:gd name="T14" fmla="*/ 48 w 60"/>
                <a:gd name="T15" fmla="*/ 3 h 50"/>
                <a:gd name="T16" fmla="*/ 45 w 60"/>
                <a:gd name="T17" fmla="*/ 0 h 50"/>
                <a:gd name="T18" fmla="*/ 38 w 60"/>
                <a:gd name="T19" fmla="*/ 1 h 50"/>
                <a:gd name="T20" fmla="*/ 34 w 60"/>
                <a:gd name="T21" fmla="*/ 4 h 50"/>
                <a:gd name="T22" fmla="*/ 35 w 60"/>
                <a:gd name="T23" fmla="*/ 10 h 50"/>
                <a:gd name="T24" fmla="*/ 33 w 60"/>
                <a:gd name="T25" fmla="*/ 17 h 50"/>
                <a:gd name="T26" fmla="*/ 37 w 60"/>
                <a:gd name="T27" fmla="*/ 21 h 50"/>
                <a:gd name="T28" fmla="*/ 40 w 60"/>
                <a:gd name="T29" fmla="*/ 23 h 50"/>
                <a:gd name="T30" fmla="*/ 39 w 60"/>
                <a:gd name="T31" fmla="*/ 26 h 50"/>
                <a:gd name="T32" fmla="*/ 35 w 60"/>
                <a:gd name="T33" fmla="*/ 26 h 50"/>
                <a:gd name="T34" fmla="*/ 31 w 60"/>
                <a:gd name="T35" fmla="*/ 22 h 50"/>
                <a:gd name="T36" fmla="*/ 27 w 60"/>
                <a:gd name="T37" fmla="*/ 17 h 50"/>
                <a:gd name="T38" fmla="*/ 20 w 60"/>
                <a:gd name="T39" fmla="*/ 18 h 50"/>
                <a:gd name="T40" fmla="*/ 16 w 60"/>
                <a:gd name="T41" fmla="*/ 16 h 50"/>
                <a:gd name="T42" fmla="*/ 14 w 60"/>
                <a:gd name="T43" fmla="*/ 16 h 50"/>
                <a:gd name="T44" fmla="*/ 11 w 60"/>
                <a:gd name="T45" fmla="*/ 14 h 50"/>
                <a:gd name="T46" fmla="*/ 11 w 60"/>
                <a:gd name="T47" fmla="*/ 20 h 50"/>
                <a:gd name="T48" fmla="*/ 10 w 60"/>
                <a:gd name="T49" fmla="*/ 24 h 50"/>
                <a:gd name="T50" fmla="*/ 2 w 60"/>
                <a:gd name="T51" fmla="*/ 24 h 50"/>
                <a:gd name="T52" fmla="*/ 1 w 60"/>
                <a:gd name="T53" fmla="*/ 29 h 50"/>
                <a:gd name="T54" fmla="*/ 3 w 60"/>
                <a:gd name="T55" fmla="*/ 43 h 50"/>
                <a:gd name="T56" fmla="*/ 8 w 60"/>
                <a:gd name="T57" fmla="*/ 48 h 50"/>
                <a:gd name="T58" fmla="*/ 16 w 60"/>
                <a:gd name="T59" fmla="*/ 50 h 50"/>
                <a:gd name="T60" fmla="*/ 18 w 60"/>
                <a:gd name="T61" fmla="*/ 50 h 50"/>
                <a:gd name="T62" fmla="*/ 22 w 60"/>
                <a:gd name="T63" fmla="*/ 50 h 50"/>
                <a:gd name="T64" fmla="*/ 28 w 60"/>
                <a:gd name="T65" fmla="*/ 47 h 50"/>
                <a:gd name="T66" fmla="*/ 31 w 60"/>
                <a:gd name="T67" fmla="*/ 44 h 50"/>
                <a:gd name="T68" fmla="*/ 35 w 60"/>
                <a:gd name="T69" fmla="*/ 41 h 50"/>
                <a:gd name="T70" fmla="*/ 37 w 60"/>
                <a:gd name="T71" fmla="*/ 38 h 50"/>
                <a:gd name="T72" fmla="*/ 43 w 60"/>
                <a:gd name="T73" fmla="*/ 38 h 50"/>
                <a:gd name="T74" fmla="*/ 42 w 60"/>
                <a:gd name="T75" fmla="*/ 35 h 50"/>
                <a:gd name="T76" fmla="*/ 46 w 60"/>
                <a:gd name="T77" fmla="*/ 33 h 50"/>
                <a:gd name="T78" fmla="*/ 56 w 60"/>
                <a:gd name="T79" fmla="*/ 30 h 50"/>
                <a:gd name="T80" fmla="*/ 56 w 60"/>
                <a:gd name="T81" fmla="*/ 30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60" h="50">
                  <a:moveTo>
                    <a:pt x="56" y="30"/>
                  </a:moveTo>
                  <a:cubicBezTo>
                    <a:pt x="54" y="27"/>
                    <a:pt x="56" y="27"/>
                    <a:pt x="55" y="24"/>
                  </a:cubicBezTo>
                  <a:cubicBezTo>
                    <a:pt x="55" y="23"/>
                    <a:pt x="56" y="23"/>
                    <a:pt x="57" y="22"/>
                  </a:cubicBezTo>
                  <a:cubicBezTo>
                    <a:pt x="58" y="21"/>
                    <a:pt x="57" y="20"/>
                    <a:pt x="57" y="19"/>
                  </a:cubicBezTo>
                  <a:cubicBezTo>
                    <a:pt x="56" y="17"/>
                    <a:pt x="56" y="14"/>
                    <a:pt x="58" y="13"/>
                  </a:cubicBezTo>
                  <a:cubicBezTo>
                    <a:pt x="60" y="12"/>
                    <a:pt x="57" y="9"/>
                    <a:pt x="56" y="8"/>
                  </a:cubicBezTo>
                  <a:cubicBezTo>
                    <a:pt x="55" y="6"/>
                    <a:pt x="53" y="5"/>
                    <a:pt x="51" y="5"/>
                  </a:cubicBezTo>
                  <a:cubicBezTo>
                    <a:pt x="50" y="4"/>
                    <a:pt x="49" y="3"/>
                    <a:pt x="48" y="3"/>
                  </a:cubicBezTo>
                  <a:cubicBezTo>
                    <a:pt x="47" y="2"/>
                    <a:pt x="46" y="1"/>
                    <a:pt x="45" y="0"/>
                  </a:cubicBezTo>
                  <a:cubicBezTo>
                    <a:pt x="45" y="0"/>
                    <a:pt x="39" y="1"/>
                    <a:pt x="38" y="1"/>
                  </a:cubicBezTo>
                  <a:cubicBezTo>
                    <a:pt x="36" y="1"/>
                    <a:pt x="36" y="3"/>
                    <a:pt x="34" y="4"/>
                  </a:cubicBezTo>
                  <a:cubicBezTo>
                    <a:pt x="33" y="6"/>
                    <a:pt x="34" y="9"/>
                    <a:pt x="35" y="10"/>
                  </a:cubicBezTo>
                  <a:cubicBezTo>
                    <a:pt x="35" y="13"/>
                    <a:pt x="33" y="14"/>
                    <a:pt x="33" y="17"/>
                  </a:cubicBezTo>
                  <a:cubicBezTo>
                    <a:pt x="33" y="18"/>
                    <a:pt x="35" y="21"/>
                    <a:pt x="37" y="21"/>
                  </a:cubicBezTo>
                  <a:cubicBezTo>
                    <a:pt x="39" y="21"/>
                    <a:pt x="40" y="20"/>
                    <a:pt x="40" y="23"/>
                  </a:cubicBezTo>
                  <a:cubicBezTo>
                    <a:pt x="40" y="25"/>
                    <a:pt x="40" y="26"/>
                    <a:pt x="39" y="26"/>
                  </a:cubicBezTo>
                  <a:cubicBezTo>
                    <a:pt x="37" y="27"/>
                    <a:pt x="36" y="28"/>
                    <a:pt x="35" y="26"/>
                  </a:cubicBezTo>
                  <a:cubicBezTo>
                    <a:pt x="34" y="24"/>
                    <a:pt x="33" y="22"/>
                    <a:pt x="31" y="22"/>
                  </a:cubicBezTo>
                  <a:cubicBezTo>
                    <a:pt x="29" y="21"/>
                    <a:pt x="28" y="19"/>
                    <a:pt x="27" y="17"/>
                  </a:cubicBezTo>
                  <a:cubicBezTo>
                    <a:pt x="25" y="21"/>
                    <a:pt x="23" y="19"/>
                    <a:pt x="20" y="18"/>
                  </a:cubicBezTo>
                  <a:cubicBezTo>
                    <a:pt x="18" y="18"/>
                    <a:pt x="18" y="16"/>
                    <a:pt x="16" y="16"/>
                  </a:cubicBezTo>
                  <a:cubicBezTo>
                    <a:pt x="16" y="16"/>
                    <a:pt x="15" y="17"/>
                    <a:pt x="14" y="16"/>
                  </a:cubicBezTo>
                  <a:cubicBezTo>
                    <a:pt x="13" y="16"/>
                    <a:pt x="13" y="14"/>
                    <a:pt x="11" y="14"/>
                  </a:cubicBezTo>
                  <a:cubicBezTo>
                    <a:pt x="11" y="16"/>
                    <a:pt x="11" y="18"/>
                    <a:pt x="11" y="20"/>
                  </a:cubicBezTo>
                  <a:cubicBezTo>
                    <a:pt x="11" y="22"/>
                    <a:pt x="12" y="24"/>
                    <a:pt x="10" y="24"/>
                  </a:cubicBezTo>
                  <a:cubicBezTo>
                    <a:pt x="7" y="24"/>
                    <a:pt x="4" y="24"/>
                    <a:pt x="2" y="24"/>
                  </a:cubicBezTo>
                  <a:cubicBezTo>
                    <a:pt x="1" y="24"/>
                    <a:pt x="1" y="28"/>
                    <a:pt x="1" y="29"/>
                  </a:cubicBezTo>
                  <a:cubicBezTo>
                    <a:pt x="1" y="33"/>
                    <a:pt x="0" y="40"/>
                    <a:pt x="3" y="43"/>
                  </a:cubicBezTo>
                  <a:cubicBezTo>
                    <a:pt x="4" y="44"/>
                    <a:pt x="7" y="48"/>
                    <a:pt x="8" y="48"/>
                  </a:cubicBezTo>
                  <a:cubicBezTo>
                    <a:pt x="10" y="47"/>
                    <a:pt x="19" y="47"/>
                    <a:pt x="16" y="50"/>
                  </a:cubicBezTo>
                  <a:cubicBezTo>
                    <a:pt x="18" y="50"/>
                    <a:pt x="17" y="50"/>
                    <a:pt x="18" y="50"/>
                  </a:cubicBezTo>
                  <a:cubicBezTo>
                    <a:pt x="20" y="49"/>
                    <a:pt x="21" y="50"/>
                    <a:pt x="22" y="50"/>
                  </a:cubicBezTo>
                  <a:cubicBezTo>
                    <a:pt x="25" y="50"/>
                    <a:pt x="27" y="50"/>
                    <a:pt x="28" y="47"/>
                  </a:cubicBezTo>
                  <a:cubicBezTo>
                    <a:pt x="29" y="46"/>
                    <a:pt x="30" y="45"/>
                    <a:pt x="31" y="44"/>
                  </a:cubicBezTo>
                  <a:cubicBezTo>
                    <a:pt x="32" y="43"/>
                    <a:pt x="34" y="43"/>
                    <a:pt x="35" y="41"/>
                  </a:cubicBezTo>
                  <a:cubicBezTo>
                    <a:pt x="36" y="40"/>
                    <a:pt x="36" y="39"/>
                    <a:pt x="37" y="38"/>
                  </a:cubicBezTo>
                  <a:cubicBezTo>
                    <a:pt x="39" y="38"/>
                    <a:pt x="41" y="38"/>
                    <a:pt x="43" y="38"/>
                  </a:cubicBezTo>
                  <a:cubicBezTo>
                    <a:pt x="42" y="37"/>
                    <a:pt x="42" y="35"/>
                    <a:pt x="42" y="35"/>
                  </a:cubicBezTo>
                  <a:cubicBezTo>
                    <a:pt x="44" y="34"/>
                    <a:pt x="45" y="34"/>
                    <a:pt x="46" y="33"/>
                  </a:cubicBezTo>
                  <a:cubicBezTo>
                    <a:pt x="49" y="32"/>
                    <a:pt x="53" y="31"/>
                    <a:pt x="56" y="30"/>
                  </a:cubicBezTo>
                  <a:cubicBezTo>
                    <a:pt x="55" y="29"/>
                    <a:pt x="55" y="30"/>
                    <a:pt x="56" y="3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7" name="Freeform 732"/>
            <p:cNvSpPr>
              <a:spLocks/>
            </p:cNvSpPr>
            <p:nvPr/>
          </p:nvSpPr>
          <p:spPr bwMode="auto">
            <a:xfrm>
              <a:off x="12247966" y="9839014"/>
              <a:ext cx="595542" cy="589329"/>
            </a:xfrm>
            <a:custGeom>
              <a:avLst/>
              <a:gdLst>
                <a:gd name="T0" fmla="*/ 33 w 64"/>
                <a:gd name="T1" fmla="*/ 5 h 63"/>
                <a:gd name="T2" fmla="*/ 31 w 64"/>
                <a:gd name="T3" fmla="*/ 2 h 63"/>
                <a:gd name="T4" fmla="*/ 28 w 64"/>
                <a:gd name="T5" fmla="*/ 2 h 63"/>
                <a:gd name="T6" fmla="*/ 18 w 64"/>
                <a:gd name="T7" fmla="*/ 2 h 63"/>
                <a:gd name="T8" fmla="*/ 10 w 64"/>
                <a:gd name="T9" fmla="*/ 2 h 63"/>
                <a:gd name="T10" fmla="*/ 7 w 64"/>
                <a:gd name="T11" fmla="*/ 0 h 63"/>
                <a:gd name="T12" fmla="*/ 4 w 64"/>
                <a:gd name="T13" fmla="*/ 2 h 63"/>
                <a:gd name="T14" fmla="*/ 1 w 64"/>
                <a:gd name="T15" fmla="*/ 2 h 63"/>
                <a:gd name="T16" fmla="*/ 6 w 64"/>
                <a:gd name="T17" fmla="*/ 14 h 63"/>
                <a:gd name="T18" fmla="*/ 9 w 64"/>
                <a:gd name="T19" fmla="*/ 21 h 63"/>
                <a:gd name="T20" fmla="*/ 13 w 64"/>
                <a:gd name="T21" fmla="*/ 29 h 63"/>
                <a:gd name="T22" fmla="*/ 13 w 64"/>
                <a:gd name="T23" fmla="*/ 34 h 63"/>
                <a:gd name="T24" fmla="*/ 14 w 64"/>
                <a:gd name="T25" fmla="*/ 42 h 63"/>
                <a:gd name="T26" fmla="*/ 16 w 64"/>
                <a:gd name="T27" fmla="*/ 51 h 63"/>
                <a:gd name="T28" fmla="*/ 22 w 64"/>
                <a:gd name="T29" fmla="*/ 61 h 63"/>
                <a:gd name="T30" fmla="*/ 28 w 64"/>
                <a:gd name="T31" fmla="*/ 62 h 63"/>
                <a:gd name="T32" fmla="*/ 33 w 64"/>
                <a:gd name="T33" fmla="*/ 62 h 63"/>
                <a:gd name="T34" fmla="*/ 38 w 64"/>
                <a:gd name="T35" fmla="*/ 58 h 63"/>
                <a:gd name="T36" fmla="*/ 38 w 64"/>
                <a:gd name="T37" fmla="*/ 40 h 63"/>
                <a:gd name="T38" fmla="*/ 38 w 64"/>
                <a:gd name="T39" fmla="*/ 28 h 63"/>
                <a:gd name="T40" fmla="*/ 39 w 64"/>
                <a:gd name="T41" fmla="*/ 26 h 63"/>
                <a:gd name="T42" fmla="*/ 43 w 64"/>
                <a:gd name="T43" fmla="*/ 26 h 63"/>
                <a:gd name="T44" fmla="*/ 43 w 64"/>
                <a:gd name="T45" fmla="*/ 7 h 63"/>
                <a:gd name="T46" fmla="*/ 51 w 64"/>
                <a:gd name="T47" fmla="*/ 6 h 63"/>
                <a:gd name="T48" fmla="*/ 53 w 64"/>
                <a:gd name="T49" fmla="*/ 5 h 63"/>
                <a:gd name="T50" fmla="*/ 56 w 64"/>
                <a:gd name="T51" fmla="*/ 8 h 63"/>
                <a:gd name="T52" fmla="*/ 58 w 64"/>
                <a:gd name="T53" fmla="*/ 6 h 63"/>
                <a:gd name="T54" fmla="*/ 62 w 64"/>
                <a:gd name="T55" fmla="*/ 5 h 63"/>
                <a:gd name="T56" fmla="*/ 59 w 64"/>
                <a:gd name="T57" fmla="*/ 2 h 63"/>
                <a:gd name="T58" fmla="*/ 45 w 64"/>
                <a:gd name="T59" fmla="*/ 5 h 63"/>
                <a:gd name="T60" fmla="*/ 33 w 64"/>
                <a:gd name="T61" fmla="*/ 5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64" h="63">
                  <a:moveTo>
                    <a:pt x="33" y="5"/>
                  </a:moveTo>
                  <a:cubicBezTo>
                    <a:pt x="32" y="5"/>
                    <a:pt x="31" y="2"/>
                    <a:pt x="31" y="2"/>
                  </a:cubicBezTo>
                  <a:cubicBezTo>
                    <a:pt x="30" y="2"/>
                    <a:pt x="29" y="2"/>
                    <a:pt x="28" y="2"/>
                  </a:cubicBezTo>
                  <a:cubicBezTo>
                    <a:pt x="25" y="2"/>
                    <a:pt x="21" y="2"/>
                    <a:pt x="18" y="2"/>
                  </a:cubicBezTo>
                  <a:cubicBezTo>
                    <a:pt x="15" y="2"/>
                    <a:pt x="13" y="2"/>
                    <a:pt x="10" y="2"/>
                  </a:cubicBezTo>
                  <a:cubicBezTo>
                    <a:pt x="9" y="2"/>
                    <a:pt x="9" y="0"/>
                    <a:pt x="7" y="0"/>
                  </a:cubicBezTo>
                  <a:cubicBezTo>
                    <a:pt x="6" y="0"/>
                    <a:pt x="5" y="2"/>
                    <a:pt x="4" y="2"/>
                  </a:cubicBezTo>
                  <a:cubicBezTo>
                    <a:pt x="3" y="2"/>
                    <a:pt x="2" y="2"/>
                    <a:pt x="1" y="2"/>
                  </a:cubicBezTo>
                  <a:cubicBezTo>
                    <a:pt x="0" y="7"/>
                    <a:pt x="4" y="9"/>
                    <a:pt x="6" y="14"/>
                  </a:cubicBezTo>
                  <a:cubicBezTo>
                    <a:pt x="7" y="16"/>
                    <a:pt x="8" y="19"/>
                    <a:pt x="9" y="21"/>
                  </a:cubicBezTo>
                  <a:cubicBezTo>
                    <a:pt x="10" y="24"/>
                    <a:pt x="12" y="26"/>
                    <a:pt x="13" y="29"/>
                  </a:cubicBezTo>
                  <a:cubicBezTo>
                    <a:pt x="13" y="30"/>
                    <a:pt x="13" y="33"/>
                    <a:pt x="13" y="34"/>
                  </a:cubicBezTo>
                  <a:cubicBezTo>
                    <a:pt x="13" y="37"/>
                    <a:pt x="14" y="39"/>
                    <a:pt x="14" y="42"/>
                  </a:cubicBezTo>
                  <a:cubicBezTo>
                    <a:pt x="15" y="45"/>
                    <a:pt x="15" y="48"/>
                    <a:pt x="16" y="51"/>
                  </a:cubicBezTo>
                  <a:cubicBezTo>
                    <a:pt x="17" y="55"/>
                    <a:pt x="20" y="58"/>
                    <a:pt x="22" y="61"/>
                  </a:cubicBezTo>
                  <a:cubicBezTo>
                    <a:pt x="25" y="58"/>
                    <a:pt x="25" y="60"/>
                    <a:pt x="28" y="62"/>
                  </a:cubicBezTo>
                  <a:cubicBezTo>
                    <a:pt x="29" y="63"/>
                    <a:pt x="32" y="63"/>
                    <a:pt x="33" y="62"/>
                  </a:cubicBezTo>
                  <a:cubicBezTo>
                    <a:pt x="36" y="62"/>
                    <a:pt x="38" y="61"/>
                    <a:pt x="38" y="58"/>
                  </a:cubicBezTo>
                  <a:cubicBezTo>
                    <a:pt x="38" y="52"/>
                    <a:pt x="38" y="46"/>
                    <a:pt x="38" y="40"/>
                  </a:cubicBezTo>
                  <a:cubicBezTo>
                    <a:pt x="38" y="36"/>
                    <a:pt x="38" y="32"/>
                    <a:pt x="38" y="28"/>
                  </a:cubicBezTo>
                  <a:cubicBezTo>
                    <a:pt x="38" y="27"/>
                    <a:pt x="38" y="26"/>
                    <a:pt x="39" y="26"/>
                  </a:cubicBezTo>
                  <a:cubicBezTo>
                    <a:pt x="39" y="26"/>
                    <a:pt x="43" y="26"/>
                    <a:pt x="43" y="26"/>
                  </a:cubicBezTo>
                  <a:cubicBezTo>
                    <a:pt x="43" y="20"/>
                    <a:pt x="43" y="13"/>
                    <a:pt x="43" y="7"/>
                  </a:cubicBezTo>
                  <a:cubicBezTo>
                    <a:pt x="46" y="8"/>
                    <a:pt x="48" y="6"/>
                    <a:pt x="51" y="6"/>
                  </a:cubicBezTo>
                  <a:cubicBezTo>
                    <a:pt x="51" y="5"/>
                    <a:pt x="52" y="5"/>
                    <a:pt x="53" y="5"/>
                  </a:cubicBezTo>
                  <a:cubicBezTo>
                    <a:pt x="53" y="5"/>
                    <a:pt x="55" y="8"/>
                    <a:pt x="56" y="8"/>
                  </a:cubicBezTo>
                  <a:cubicBezTo>
                    <a:pt x="57" y="7"/>
                    <a:pt x="56" y="6"/>
                    <a:pt x="58" y="6"/>
                  </a:cubicBezTo>
                  <a:cubicBezTo>
                    <a:pt x="59" y="6"/>
                    <a:pt x="60" y="5"/>
                    <a:pt x="62" y="5"/>
                  </a:cubicBezTo>
                  <a:cubicBezTo>
                    <a:pt x="64" y="4"/>
                    <a:pt x="60" y="2"/>
                    <a:pt x="59" y="2"/>
                  </a:cubicBezTo>
                  <a:cubicBezTo>
                    <a:pt x="54" y="2"/>
                    <a:pt x="50" y="5"/>
                    <a:pt x="45" y="5"/>
                  </a:cubicBezTo>
                  <a:cubicBezTo>
                    <a:pt x="41" y="5"/>
                    <a:pt x="37" y="5"/>
                    <a:pt x="33"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8" name="Freeform 733"/>
            <p:cNvSpPr>
              <a:spLocks/>
            </p:cNvSpPr>
            <p:nvPr/>
          </p:nvSpPr>
          <p:spPr bwMode="auto">
            <a:xfrm>
              <a:off x="12263888" y="8781415"/>
              <a:ext cx="850321" cy="888769"/>
            </a:xfrm>
            <a:custGeom>
              <a:avLst/>
              <a:gdLst>
                <a:gd name="T0" fmla="*/ 89 w 91"/>
                <a:gd name="T1" fmla="*/ 10 h 95"/>
                <a:gd name="T2" fmla="*/ 83 w 91"/>
                <a:gd name="T3" fmla="*/ 4 h 95"/>
                <a:gd name="T4" fmla="*/ 77 w 91"/>
                <a:gd name="T5" fmla="*/ 6 h 95"/>
                <a:gd name="T6" fmla="*/ 72 w 91"/>
                <a:gd name="T7" fmla="*/ 1 h 95"/>
                <a:gd name="T8" fmla="*/ 65 w 91"/>
                <a:gd name="T9" fmla="*/ 1 h 95"/>
                <a:gd name="T10" fmla="*/ 57 w 91"/>
                <a:gd name="T11" fmla="*/ 2 h 95"/>
                <a:gd name="T12" fmla="*/ 48 w 91"/>
                <a:gd name="T13" fmla="*/ 6 h 95"/>
                <a:gd name="T14" fmla="*/ 35 w 91"/>
                <a:gd name="T15" fmla="*/ 2 h 95"/>
                <a:gd name="T16" fmla="*/ 30 w 91"/>
                <a:gd name="T17" fmla="*/ 12 h 95"/>
                <a:gd name="T18" fmla="*/ 19 w 91"/>
                <a:gd name="T19" fmla="*/ 35 h 95"/>
                <a:gd name="T20" fmla="*/ 17 w 91"/>
                <a:gd name="T21" fmla="*/ 48 h 95"/>
                <a:gd name="T22" fmla="*/ 10 w 91"/>
                <a:gd name="T23" fmla="*/ 49 h 95"/>
                <a:gd name="T24" fmla="*/ 2 w 91"/>
                <a:gd name="T25" fmla="*/ 55 h 95"/>
                <a:gd name="T26" fmla="*/ 1 w 91"/>
                <a:gd name="T27" fmla="*/ 59 h 95"/>
                <a:gd name="T28" fmla="*/ 18 w 91"/>
                <a:gd name="T29" fmla="*/ 57 h 95"/>
                <a:gd name="T30" fmla="*/ 26 w 91"/>
                <a:gd name="T31" fmla="*/ 68 h 95"/>
                <a:gd name="T32" fmla="*/ 35 w 91"/>
                <a:gd name="T33" fmla="*/ 63 h 95"/>
                <a:gd name="T34" fmla="*/ 41 w 91"/>
                <a:gd name="T35" fmla="*/ 64 h 95"/>
                <a:gd name="T36" fmla="*/ 46 w 91"/>
                <a:gd name="T37" fmla="*/ 70 h 95"/>
                <a:gd name="T38" fmla="*/ 47 w 91"/>
                <a:gd name="T39" fmla="*/ 78 h 95"/>
                <a:gd name="T40" fmla="*/ 53 w 91"/>
                <a:gd name="T41" fmla="*/ 82 h 95"/>
                <a:gd name="T42" fmla="*/ 60 w 91"/>
                <a:gd name="T43" fmla="*/ 84 h 95"/>
                <a:gd name="T44" fmla="*/ 66 w 91"/>
                <a:gd name="T45" fmla="*/ 87 h 95"/>
                <a:gd name="T46" fmla="*/ 76 w 91"/>
                <a:gd name="T47" fmla="*/ 90 h 95"/>
                <a:gd name="T48" fmla="*/ 84 w 91"/>
                <a:gd name="T49" fmla="*/ 94 h 95"/>
                <a:gd name="T50" fmla="*/ 77 w 91"/>
                <a:gd name="T51" fmla="*/ 85 h 95"/>
                <a:gd name="T52" fmla="*/ 78 w 91"/>
                <a:gd name="T53" fmla="*/ 73 h 95"/>
                <a:gd name="T54" fmla="*/ 80 w 91"/>
                <a:gd name="T55" fmla="*/ 70 h 95"/>
                <a:gd name="T56" fmla="*/ 84 w 91"/>
                <a:gd name="T57" fmla="*/ 63 h 95"/>
                <a:gd name="T58" fmla="*/ 81 w 91"/>
                <a:gd name="T59" fmla="*/ 55 h 95"/>
                <a:gd name="T60" fmla="*/ 81 w 91"/>
                <a:gd name="T61" fmla="*/ 45 h 95"/>
                <a:gd name="T62" fmla="*/ 83 w 91"/>
                <a:gd name="T63" fmla="*/ 28 h 95"/>
                <a:gd name="T64" fmla="*/ 90 w 91"/>
                <a:gd name="T65" fmla="*/ 18 h 95"/>
                <a:gd name="T66" fmla="*/ 90 w 91"/>
                <a:gd name="T67" fmla="*/ 15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1" h="95">
                  <a:moveTo>
                    <a:pt x="90" y="15"/>
                  </a:moveTo>
                  <a:cubicBezTo>
                    <a:pt x="89" y="14"/>
                    <a:pt x="89" y="12"/>
                    <a:pt x="89" y="10"/>
                  </a:cubicBezTo>
                  <a:cubicBezTo>
                    <a:pt x="89" y="9"/>
                    <a:pt x="87" y="8"/>
                    <a:pt x="86" y="7"/>
                  </a:cubicBezTo>
                  <a:cubicBezTo>
                    <a:pt x="86" y="6"/>
                    <a:pt x="84" y="4"/>
                    <a:pt x="83" y="4"/>
                  </a:cubicBezTo>
                  <a:cubicBezTo>
                    <a:pt x="82" y="4"/>
                    <a:pt x="82" y="6"/>
                    <a:pt x="80" y="5"/>
                  </a:cubicBezTo>
                  <a:cubicBezTo>
                    <a:pt x="78" y="4"/>
                    <a:pt x="79" y="5"/>
                    <a:pt x="77" y="6"/>
                  </a:cubicBezTo>
                  <a:cubicBezTo>
                    <a:pt x="77" y="6"/>
                    <a:pt x="75" y="5"/>
                    <a:pt x="75" y="4"/>
                  </a:cubicBezTo>
                  <a:cubicBezTo>
                    <a:pt x="74" y="3"/>
                    <a:pt x="73" y="2"/>
                    <a:pt x="72" y="1"/>
                  </a:cubicBezTo>
                  <a:cubicBezTo>
                    <a:pt x="71" y="0"/>
                    <a:pt x="70" y="2"/>
                    <a:pt x="69" y="2"/>
                  </a:cubicBezTo>
                  <a:cubicBezTo>
                    <a:pt x="68" y="3"/>
                    <a:pt x="66" y="2"/>
                    <a:pt x="65" y="1"/>
                  </a:cubicBezTo>
                  <a:cubicBezTo>
                    <a:pt x="63" y="0"/>
                    <a:pt x="63" y="1"/>
                    <a:pt x="61" y="2"/>
                  </a:cubicBezTo>
                  <a:cubicBezTo>
                    <a:pt x="60" y="3"/>
                    <a:pt x="58" y="2"/>
                    <a:pt x="57" y="2"/>
                  </a:cubicBezTo>
                  <a:cubicBezTo>
                    <a:pt x="56" y="3"/>
                    <a:pt x="53" y="3"/>
                    <a:pt x="52" y="3"/>
                  </a:cubicBezTo>
                  <a:cubicBezTo>
                    <a:pt x="49" y="1"/>
                    <a:pt x="51" y="6"/>
                    <a:pt x="48" y="6"/>
                  </a:cubicBezTo>
                  <a:cubicBezTo>
                    <a:pt x="46" y="7"/>
                    <a:pt x="42" y="6"/>
                    <a:pt x="40" y="5"/>
                  </a:cubicBezTo>
                  <a:cubicBezTo>
                    <a:pt x="38" y="4"/>
                    <a:pt x="37" y="2"/>
                    <a:pt x="35" y="2"/>
                  </a:cubicBezTo>
                  <a:cubicBezTo>
                    <a:pt x="34" y="1"/>
                    <a:pt x="32" y="3"/>
                    <a:pt x="31" y="4"/>
                  </a:cubicBezTo>
                  <a:cubicBezTo>
                    <a:pt x="29" y="6"/>
                    <a:pt x="31" y="9"/>
                    <a:pt x="30" y="12"/>
                  </a:cubicBezTo>
                  <a:cubicBezTo>
                    <a:pt x="27" y="17"/>
                    <a:pt x="27" y="23"/>
                    <a:pt x="24" y="27"/>
                  </a:cubicBezTo>
                  <a:cubicBezTo>
                    <a:pt x="22" y="30"/>
                    <a:pt x="21" y="32"/>
                    <a:pt x="19" y="35"/>
                  </a:cubicBezTo>
                  <a:cubicBezTo>
                    <a:pt x="18" y="37"/>
                    <a:pt x="18" y="39"/>
                    <a:pt x="18" y="41"/>
                  </a:cubicBezTo>
                  <a:cubicBezTo>
                    <a:pt x="18" y="44"/>
                    <a:pt x="19" y="46"/>
                    <a:pt x="17" y="48"/>
                  </a:cubicBezTo>
                  <a:cubicBezTo>
                    <a:pt x="16" y="48"/>
                    <a:pt x="11" y="51"/>
                    <a:pt x="11" y="51"/>
                  </a:cubicBezTo>
                  <a:cubicBezTo>
                    <a:pt x="10" y="51"/>
                    <a:pt x="12" y="48"/>
                    <a:pt x="10" y="49"/>
                  </a:cubicBezTo>
                  <a:cubicBezTo>
                    <a:pt x="7" y="51"/>
                    <a:pt x="7" y="53"/>
                    <a:pt x="5" y="50"/>
                  </a:cubicBezTo>
                  <a:cubicBezTo>
                    <a:pt x="4" y="51"/>
                    <a:pt x="2" y="53"/>
                    <a:pt x="2" y="55"/>
                  </a:cubicBezTo>
                  <a:cubicBezTo>
                    <a:pt x="2" y="55"/>
                    <a:pt x="2" y="56"/>
                    <a:pt x="1" y="56"/>
                  </a:cubicBezTo>
                  <a:cubicBezTo>
                    <a:pt x="0" y="57"/>
                    <a:pt x="1" y="58"/>
                    <a:pt x="1" y="59"/>
                  </a:cubicBezTo>
                  <a:cubicBezTo>
                    <a:pt x="5" y="56"/>
                    <a:pt x="8" y="57"/>
                    <a:pt x="13" y="57"/>
                  </a:cubicBezTo>
                  <a:cubicBezTo>
                    <a:pt x="15" y="57"/>
                    <a:pt x="16" y="57"/>
                    <a:pt x="18" y="57"/>
                  </a:cubicBezTo>
                  <a:cubicBezTo>
                    <a:pt x="20" y="57"/>
                    <a:pt x="21" y="60"/>
                    <a:pt x="22" y="62"/>
                  </a:cubicBezTo>
                  <a:cubicBezTo>
                    <a:pt x="23" y="64"/>
                    <a:pt x="24" y="67"/>
                    <a:pt x="26" y="68"/>
                  </a:cubicBezTo>
                  <a:cubicBezTo>
                    <a:pt x="27" y="69"/>
                    <a:pt x="31" y="68"/>
                    <a:pt x="33" y="67"/>
                  </a:cubicBezTo>
                  <a:cubicBezTo>
                    <a:pt x="34" y="67"/>
                    <a:pt x="34" y="64"/>
                    <a:pt x="35" y="63"/>
                  </a:cubicBezTo>
                  <a:cubicBezTo>
                    <a:pt x="35" y="61"/>
                    <a:pt x="38" y="62"/>
                    <a:pt x="39" y="62"/>
                  </a:cubicBezTo>
                  <a:cubicBezTo>
                    <a:pt x="39" y="64"/>
                    <a:pt x="39" y="64"/>
                    <a:pt x="41" y="64"/>
                  </a:cubicBezTo>
                  <a:cubicBezTo>
                    <a:pt x="42" y="64"/>
                    <a:pt x="45" y="63"/>
                    <a:pt x="45" y="65"/>
                  </a:cubicBezTo>
                  <a:cubicBezTo>
                    <a:pt x="45" y="67"/>
                    <a:pt x="46" y="68"/>
                    <a:pt x="46" y="70"/>
                  </a:cubicBezTo>
                  <a:cubicBezTo>
                    <a:pt x="46" y="71"/>
                    <a:pt x="46" y="72"/>
                    <a:pt x="45" y="74"/>
                  </a:cubicBezTo>
                  <a:cubicBezTo>
                    <a:pt x="45" y="75"/>
                    <a:pt x="46" y="77"/>
                    <a:pt x="47" y="78"/>
                  </a:cubicBezTo>
                  <a:cubicBezTo>
                    <a:pt x="48" y="79"/>
                    <a:pt x="47" y="81"/>
                    <a:pt x="47" y="82"/>
                  </a:cubicBezTo>
                  <a:cubicBezTo>
                    <a:pt x="47" y="85"/>
                    <a:pt x="52" y="82"/>
                    <a:pt x="53" y="82"/>
                  </a:cubicBezTo>
                  <a:cubicBezTo>
                    <a:pt x="55" y="82"/>
                    <a:pt x="56" y="82"/>
                    <a:pt x="57" y="83"/>
                  </a:cubicBezTo>
                  <a:cubicBezTo>
                    <a:pt x="59" y="85"/>
                    <a:pt x="58" y="84"/>
                    <a:pt x="60" y="84"/>
                  </a:cubicBezTo>
                  <a:cubicBezTo>
                    <a:pt x="62" y="84"/>
                    <a:pt x="62" y="85"/>
                    <a:pt x="63" y="86"/>
                  </a:cubicBezTo>
                  <a:cubicBezTo>
                    <a:pt x="64" y="86"/>
                    <a:pt x="65" y="87"/>
                    <a:pt x="66" y="87"/>
                  </a:cubicBezTo>
                  <a:cubicBezTo>
                    <a:pt x="69" y="88"/>
                    <a:pt x="70" y="88"/>
                    <a:pt x="71" y="85"/>
                  </a:cubicBezTo>
                  <a:cubicBezTo>
                    <a:pt x="72" y="88"/>
                    <a:pt x="73" y="89"/>
                    <a:pt x="76" y="90"/>
                  </a:cubicBezTo>
                  <a:cubicBezTo>
                    <a:pt x="78" y="91"/>
                    <a:pt x="78" y="94"/>
                    <a:pt x="80" y="95"/>
                  </a:cubicBezTo>
                  <a:cubicBezTo>
                    <a:pt x="80" y="95"/>
                    <a:pt x="84" y="94"/>
                    <a:pt x="84" y="94"/>
                  </a:cubicBezTo>
                  <a:cubicBezTo>
                    <a:pt x="84" y="92"/>
                    <a:pt x="85" y="88"/>
                    <a:pt x="83" y="89"/>
                  </a:cubicBezTo>
                  <a:cubicBezTo>
                    <a:pt x="80" y="90"/>
                    <a:pt x="78" y="88"/>
                    <a:pt x="77" y="85"/>
                  </a:cubicBezTo>
                  <a:cubicBezTo>
                    <a:pt x="77" y="83"/>
                    <a:pt x="79" y="80"/>
                    <a:pt x="78" y="77"/>
                  </a:cubicBezTo>
                  <a:cubicBezTo>
                    <a:pt x="78" y="76"/>
                    <a:pt x="77" y="74"/>
                    <a:pt x="78" y="73"/>
                  </a:cubicBezTo>
                  <a:cubicBezTo>
                    <a:pt x="78" y="73"/>
                    <a:pt x="78" y="72"/>
                    <a:pt x="79" y="72"/>
                  </a:cubicBezTo>
                  <a:cubicBezTo>
                    <a:pt x="80" y="72"/>
                    <a:pt x="79" y="70"/>
                    <a:pt x="80" y="70"/>
                  </a:cubicBezTo>
                  <a:cubicBezTo>
                    <a:pt x="81" y="68"/>
                    <a:pt x="86" y="68"/>
                    <a:pt x="87" y="68"/>
                  </a:cubicBezTo>
                  <a:cubicBezTo>
                    <a:pt x="85" y="67"/>
                    <a:pt x="86" y="64"/>
                    <a:pt x="84" y="63"/>
                  </a:cubicBezTo>
                  <a:cubicBezTo>
                    <a:pt x="83" y="62"/>
                    <a:pt x="82" y="61"/>
                    <a:pt x="82" y="60"/>
                  </a:cubicBezTo>
                  <a:cubicBezTo>
                    <a:pt x="82" y="58"/>
                    <a:pt x="82" y="56"/>
                    <a:pt x="81" y="55"/>
                  </a:cubicBezTo>
                  <a:cubicBezTo>
                    <a:pt x="81" y="53"/>
                    <a:pt x="80" y="52"/>
                    <a:pt x="80" y="50"/>
                  </a:cubicBezTo>
                  <a:cubicBezTo>
                    <a:pt x="80" y="49"/>
                    <a:pt x="80" y="44"/>
                    <a:pt x="81" y="45"/>
                  </a:cubicBezTo>
                  <a:cubicBezTo>
                    <a:pt x="80" y="41"/>
                    <a:pt x="80" y="39"/>
                    <a:pt x="82" y="35"/>
                  </a:cubicBezTo>
                  <a:cubicBezTo>
                    <a:pt x="83" y="32"/>
                    <a:pt x="83" y="31"/>
                    <a:pt x="83" y="28"/>
                  </a:cubicBezTo>
                  <a:cubicBezTo>
                    <a:pt x="83" y="25"/>
                    <a:pt x="85" y="23"/>
                    <a:pt x="87" y="21"/>
                  </a:cubicBezTo>
                  <a:cubicBezTo>
                    <a:pt x="88" y="20"/>
                    <a:pt x="89" y="19"/>
                    <a:pt x="90" y="18"/>
                  </a:cubicBezTo>
                  <a:cubicBezTo>
                    <a:pt x="91" y="17"/>
                    <a:pt x="91" y="17"/>
                    <a:pt x="90" y="15"/>
                  </a:cubicBezTo>
                  <a:cubicBezTo>
                    <a:pt x="89" y="15"/>
                    <a:pt x="91" y="16"/>
                    <a:pt x="90" y="1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39" name="Freeform 734"/>
            <p:cNvSpPr>
              <a:spLocks/>
            </p:cNvSpPr>
            <p:nvPr/>
          </p:nvSpPr>
          <p:spPr bwMode="auto">
            <a:xfrm>
              <a:off x="12254333" y="9307030"/>
              <a:ext cx="525479" cy="589329"/>
            </a:xfrm>
            <a:custGeom>
              <a:avLst/>
              <a:gdLst>
                <a:gd name="T0" fmla="*/ 51 w 56"/>
                <a:gd name="T1" fmla="*/ 27 h 63"/>
                <a:gd name="T2" fmla="*/ 48 w 56"/>
                <a:gd name="T3" fmla="*/ 26 h 63"/>
                <a:gd name="T4" fmla="*/ 47 w 56"/>
                <a:gd name="T5" fmla="*/ 21 h 63"/>
                <a:gd name="T6" fmla="*/ 46 w 56"/>
                <a:gd name="T7" fmla="*/ 12 h 63"/>
                <a:gd name="T8" fmla="*/ 46 w 56"/>
                <a:gd name="T9" fmla="*/ 8 h 63"/>
                <a:gd name="T10" fmla="*/ 43 w 56"/>
                <a:gd name="T11" fmla="*/ 8 h 63"/>
                <a:gd name="T12" fmla="*/ 40 w 56"/>
                <a:gd name="T13" fmla="*/ 6 h 63"/>
                <a:gd name="T14" fmla="*/ 35 w 56"/>
                <a:gd name="T15" fmla="*/ 8 h 63"/>
                <a:gd name="T16" fmla="*/ 34 w 56"/>
                <a:gd name="T17" fmla="*/ 11 h 63"/>
                <a:gd name="T18" fmla="*/ 29 w 56"/>
                <a:gd name="T19" fmla="*/ 12 h 63"/>
                <a:gd name="T20" fmla="*/ 18 w 56"/>
                <a:gd name="T21" fmla="*/ 1 h 63"/>
                <a:gd name="T22" fmla="*/ 3 w 56"/>
                <a:gd name="T23" fmla="*/ 2 h 63"/>
                <a:gd name="T24" fmla="*/ 6 w 56"/>
                <a:gd name="T25" fmla="*/ 12 h 63"/>
                <a:gd name="T26" fmla="*/ 6 w 56"/>
                <a:gd name="T27" fmla="*/ 16 h 63"/>
                <a:gd name="T28" fmla="*/ 6 w 56"/>
                <a:gd name="T29" fmla="*/ 20 h 63"/>
                <a:gd name="T30" fmla="*/ 8 w 56"/>
                <a:gd name="T31" fmla="*/ 33 h 63"/>
                <a:gd name="T32" fmla="*/ 3 w 56"/>
                <a:gd name="T33" fmla="*/ 41 h 63"/>
                <a:gd name="T34" fmla="*/ 0 w 56"/>
                <a:gd name="T35" fmla="*/ 50 h 63"/>
                <a:gd name="T36" fmla="*/ 0 w 56"/>
                <a:gd name="T37" fmla="*/ 55 h 63"/>
                <a:gd name="T38" fmla="*/ 0 w 56"/>
                <a:gd name="T39" fmla="*/ 59 h 63"/>
                <a:gd name="T40" fmla="*/ 3 w 56"/>
                <a:gd name="T41" fmla="*/ 59 h 63"/>
                <a:gd name="T42" fmla="*/ 8 w 56"/>
                <a:gd name="T43" fmla="*/ 58 h 63"/>
                <a:gd name="T44" fmla="*/ 9 w 56"/>
                <a:gd name="T45" fmla="*/ 59 h 63"/>
                <a:gd name="T46" fmla="*/ 16 w 56"/>
                <a:gd name="T47" fmla="*/ 59 h 63"/>
                <a:gd name="T48" fmla="*/ 25 w 56"/>
                <a:gd name="T49" fmla="*/ 59 h 63"/>
                <a:gd name="T50" fmla="*/ 30 w 56"/>
                <a:gd name="T51" fmla="*/ 59 h 63"/>
                <a:gd name="T52" fmla="*/ 39 w 56"/>
                <a:gd name="T53" fmla="*/ 62 h 63"/>
                <a:gd name="T54" fmla="*/ 53 w 56"/>
                <a:gd name="T55" fmla="*/ 60 h 63"/>
                <a:gd name="T56" fmla="*/ 46 w 56"/>
                <a:gd name="T57" fmla="*/ 51 h 63"/>
                <a:gd name="T58" fmla="*/ 46 w 56"/>
                <a:gd name="T59" fmla="*/ 37 h 63"/>
                <a:gd name="T60" fmla="*/ 56 w 56"/>
                <a:gd name="T61" fmla="*/ 35 h 63"/>
                <a:gd name="T62" fmla="*/ 56 w 56"/>
                <a:gd name="T63" fmla="*/ 27 h 63"/>
                <a:gd name="T64" fmla="*/ 51 w 56"/>
                <a:gd name="T65" fmla="*/ 2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6" h="63">
                  <a:moveTo>
                    <a:pt x="51" y="27"/>
                  </a:moveTo>
                  <a:cubicBezTo>
                    <a:pt x="49" y="27"/>
                    <a:pt x="48" y="28"/>
                    <a:pt x="48" y="26"/>
                  </a:cubicBezTo>
                  <a:cubicBezTo>
                    <a:pt x="48" y="24"/>
                    <a:pt x="48" y="23"/>
                    <a:pt x="47" y="21"/>
                  </a:cubicBezTo>
                  <a:cubicBezTo>
                    <a:pt x="45" y="18"/>
                    <a:pt x="48" y="15"/>
                    <a:pt x="46" y="12"/>
                  </a:cubicBezTo>
                  <a:cubicBezTo>
                    <a:pt x="46" y="11"/>
                    <a:pt x="46" y="8"/>
                    <a:pt x="46" y="8"/>
                  </a:cubicBezTo>
                  <a:cubicBezTo>
                    <a:pt x="46" y="8"/>
                    <a:pt x="43" y="8"/>
                    <a:pt x="43" y="8"/>
                  </a:cubicBezTo>
                  <a:cubicBezTo>
                    <a:pt x="40" y="8"/>
                    <a:pt x="40" y="9"/>
                    <a:pt x="40" y="6"/>
                  </a:cubicBezTo>
                  <a:cubicBezTo>
                    <a:pt x="37" y="6"/>
                    <a:pt x="36" y="5"/>
                    <a:pt x="35" y="8"/>
                  </a:cubicBezTo>
                  <a:cubicBezTo>
                    <a:pt x="35" y="8"/>
                    <a:pt x="35" y="11"/>
                    <a:pt x="34" y="11"/>
                  </a:cubicBezTo>
                  <a:cubicBezTo>
                    <a:pt x="33" y="12"/>
                    <a:pt x="31" y="12"/>
                    <a:pt x="29" y="12"/>
                  </a:cubicBezTo>
                  <a:cubicBezTo>
                    <a:pt x="22" y="13"/>
                    <a:pt x="24" y="1"/>
                    <a:pt x="18" y="1"/>
                  </a:cubicBezTo>
                  <a:cubicBezTo>
                    <a:pt x="13" y="1"/>
                    <a:pt x="7" y="0"/>
                    <a:pt x="3" y="2"/>
                  </a:cubicBezTo>
                  <a:cubicBezTo>
                    <a:pt x="1" y="4"/>
                    <a:pt x="6" y="10"/>
                    <a:pt x="6" y="12"/>
                  </a:cubicBezTo>
                  <a:cubicBezTo>
                    <a:pt x="7" y="13"/>
                    <a:pt x="7" y="15"/>
                    <a:pt x="6" y="16"/>
                  </a:cubicBezTo>
                  <a:cubicBezTo>
                    <a:pt x="4" y="17"/>
                    <a:pt x="6" y="19"/>
                    <a:pt x="6" y="20"/>
                  </a:cubicBezTo>
                  <a:cubicBezTo>
                    <a:pt x="9" y="24"/>
                    <a:pt x="11" y="29"/>
                    <a:pt x="8" y="33"/>
                  </a:cubicBezTo>
                  <a:cubicBezTo>
                    <a:pt x="6" y="36"/>
                    <a:pt x="4" y="38"/>
                    <a:pt x="3" y="41"/>
                  </a:cubicBezTo>
                  <a:cubicBezTo>
                    <a:pt x="2" y="44"/>
                    <a:pt x="1" y="47"/>
                    <a:pt x="0" y="50"/>
                  </a:cubicBezTo>
                  <a:cubicBezTo>
                    <a:pt x="0" y="52"/>
                    <a:pt x="0" y="54"/>
                    <a:pt x="0" y="55"/>
                  </a:cubicBezTo>
                  <a:cubicBezTo>
                    <a:pt x="0" y="56"/>
                    <a:pt x="0" y="58"/>
                    <a:pt x="0" y="59"/>
                  </a:cubicBezTo>
                  <a:cubicBezTo>
                    <a:pt x="1" y="59"/>
                    <a:pt x="2" y="59"/>
                    <a:pt x="3" y="59"/>
                  </a:cubicBezTo>
                  <a:cubicBezTo>
                    <a:pt x="5" y="59"/>
                    <a:pt x="5" y="56"/>
                    <a:pt x="8" y="58"/>
                  </a:cubicBezTo>
                  <a:cubicBezTo>
                    <a:pt x="8" y="58"/>
                    <a:pt x="9" y="59"/>
                    <a:pt x="9" y="59"/>
                  </a:cubicBezTo>
                  <a:cubicBezTo>
                    <a:pt x="12" y="59"/>
                    <a:pt x="14" y="59"/>
                    <a:pt x="16" y="59"/>
                  </a:cubicBezTo>
                  <a:cubicBezTo>
                    <a:pt x="19" y="59"/>
                    <a:pt x="22" y="59"/>
                    <a:pt x="25" y="59"/>
                  </a:cubicBezTo>
                  <a:cubicBezTo>
                    <a:pt x="26" y="59"/>
                    <a:pt x="29" y="59"/>
                    <a:pt x="30" y="59"/>
                  </a:cubicBezTo>
                  <a:cubicBezTo>
                    <a:pt x="32" y="63"/>
                    <a:pt x="36" y="62"/>
                    <a:pt x="39" y="62"/>
                  </a:cubicBezTo>
                  <a:cubicBezTo>
                    <a:pt x="44" y="62"/>
                    <a:pt x="48" y="61"/>
                    <a:pt x="53" y="60"/>
                  </a:cubicBezTo>
                  <a:cubicBezTo>
                    <a:pt x="50" y="57"/>
                    <a:pt x="46" y="55"/>
                    <a:pt x="46" y="51"/>
                  </a:cubicBezTo>
                  <a:cubicBezTo>
                    <a:pt x="46" y="46"/>
                    <a:pt x="46" y="41"/>
                    <a:pt x="46" y="37"/>
                  </a:cubicBezTo>
                  <a:cubicBezTo>
                    <a:pt x="46" y="36"/>
                    <a:pt x="56" y="38"/>
                    <a:pt x="56" y="35"/>
                  </a:cubicBezTo>
                  <a:cubicBezTo>
                    <a:pt x="56" y="33"/>
                    <a:pt x="56" y="30"/>
                    <a:pt x="56" y="27"/>
                  </a:cubicBezTo>
                  <a:cubicBezTo>
                    <a:pt x="56" y="24"/>
                    <a:pt x="53" y="27"/>
                    <a:pt x="51" y="2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0" name="Freeform 735"/>
            <p:cNvSpPr>
              <a:spLocks/>
            </p:cNvSpPr>
            <p:nvPr/>
          </p:nvSpPr>
          <p:spPr bwMode="auto">
            <a:xfrm>
              <a:off x="12591915" y="9867685"/>
              <a:ext cx="429938" cy="449163"/>
            </a:xfrm>
            <a:custGeom>
              <a:avLst/>
              <a:gdLst>
                <a:gd name="T0" fmla="*/ 25 w 46"/>
                <a:gd name="T1" fmla="*/ 2 h 48"/>
                <a:gd name="T2" fmla="*/ 21 w 46"/>
                <a:gd name="T3" fmla="*/ 3 h 48"/>
                <a:gd name="T4" fmla="*/ 18 w 46"/>
                <a:gd name="T5" fmla="*/ 4 h 48"/>
                <a:gd name="T6" fmla="*/ 6 w 46"/>
                <a:gd name="T7" fmla="*/ 4 h 48"/>
                <a:gd name="T8" fmla="*/ 6 w 46"/>
                <a:gd name="T9" fmla="*/ 18 h 48"/>
                <a:gd name="T10" fmla="*/ 6 w 46"/>
                <a:gd name="T11" fmla="*/ 23 h 48"/>
                <a:gd name="T12" fmla="*/ 1 w 46"/>
                <a:gd name="T13" fmla="*/ 24 h 48"/>
                <a:gd name="T14" fmla="*/ 1 w 46"/>
                <a:gd name="T15" fmla="*/ 31 h 48"/>
                <a:gd name="T16" fmla="*/ 1 w 46"/>
                <a:gd name="T17" fmla="*/ 38 h 48"/>
                <a:gd name="T18" fmla="*/ 4 w 46"/>
                <a:gd name="T19" fmla="*/ 47 h 48"/>
                <a:gd name="T20" fmla="*/ 8 w 46"/>
                <a:gd name="T21" fmla="*/ 48 h 48"/>
                <a:gd name="T22" fmla="*/ 13 w 46"/>
                <a:gd name="T23" fmla="*/ 44 h 48"/>
                <a:gd name="T24" fmla="*/ 19 w 46"/>
                <a:gd name="T25" fmla="*/ 41 h 48"/>
                <a:gd name="T26" fmla="*/ 29 w 46"/>
                <a:gd name="T27" fmla="*/ 39 h 48"/>
                <a:gd name="T28" fmla="*/ 31 w 46"/>
                <a:gd name="T29" fmla="*/ 37 h 48"/>
                <a:gd name="T30" fmla="*/ 34 w 46"/>
                <a:gd name="T31" fmla="*/ 34 h 48"/>
                <a:gd name="T32" fmla="*/ 43 w 46"/>
                <a:gd name="T33" fmla="*/ 26 h 48"/>
                <a:gd name="T34" fmla="*/ 44 w 46"/>
                <a:gd name="T35" fmla="*/ 22 h 48"/>
                <a:gd name="T36" fmla="*/ 40 w 46"/>
                <a:gd name="T37" fmla="*/ 21 h 48"/>
                <a:gd name="T38" fmla="*/ 38 w 46"/>
                <a:gd name="T39" fmla="*/ 17 h 48"/>
                <a:gd name="T40" fmla="*/ 39 w 46"/>
                <a:gd name="T41" fmla="*/ 15 h 48"/>
                <a:gd name="T42" fmla="*/ 36 w 46"/>
                <a:gd name="T43" fmla="*/ 14 h 48"/>
                <a:gd name="T44" fmla="*/ 36 w 46"/>
                <a:gd name="T45" fmla="*/ 13 h 48"/>
                <a:gd name="T46" fmla="*/ 34 w 46"/>
                <a:gd name="T47" fmla="*/ 12 h 48"/>
                <a:gd name="T48" fmla="*/ 30 w 46"/>
                <a:gd name="T49" fmla="*/ 7 h 48"/>
                <a:gd name="T50" fmla="*/ 25 w 46"/>
                <a:gd name="T51" fmla="*/ 2 h 48"/>
                <a:gd name="T52" fmla="*/ 25 w 46"/>
                <a:gd name="T53" fmla="*/ 2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6" h="48">
                  <a:moveTo>
                    <a:pt x="25" y="2"/>
                  </a:moveTo>
                  <a:cubicBezTo>
                    <a:pt x="24" y="3"/>
                    <a:pt x="22" y="3"/>
                    <a:pt x="21" y="3"/>
                  </a:cubicBezTo>
                  <a:cubicBezTo>
                    <a:pt x="19" y="3"/>
                    <a:pt x="20" y="6"/>
                    <a:pt x="18" y="4"/>
                  </a:cubicBezTo>
                  <a:cubicBezTo>
                    <a:pt x="15" y="0"/>
                    <a:pt x="10" y="5"/>
                    <a:pt x="6" y="4"/>
                  </a:cubicBezTo>
                  <a:cubicBezTo>
                    <a:pt x="6" y="9"/>
                    <a:pt x="6" y="14"/>
                    <a:pt x="6" y="18"/>
                  </a:cubicBezTo>
                  <a:cubicBezTo>
                    <a:pt x="6" y="19"/>
                    <a:pt x="7" y="23"/>
                    <a:pt x="6" y="23"/>
                  </a:cubicBezTo>
                  <a:cubicBezTo>
                    <a:pt x="5" y="24"/>
                    <a:pt x="1" y="22"/>
                    <a:pt x="1" y="24"/>
                  </a:cubicBezTo>
                  <a:cubicBezTo>
                    <a:pt x="1" y="26"/>
                    <a:pt x="1" y="29"/>
                    <a:pt x="1" y="31"/>
                  </a:cubicBezTo>
                  <a:cubicBezTo>
                    <a:pt x="1" y="33"/>
                    <a:pt x="0" y="36"/>
                    <a:pt x="1" y="38"/>
                  </a:cubicBezTo>
                  <a:cubicBezTo>
                    <a:pt x="5" y="39"/>
                    <a:pt x="6" y="44"/>
                    <a:pt x="4" y="47"/>
                  </a:cubicBezTo>
                  <a:cubicBezTo>
                    <a:pt x="4" y="48"/>
                    <a:pt x="8" y="48"/>
                    <a:pt x="8" y="48"/>
                  </a:cubicBezTo>
                  <a:cubicBezTo>
                    <a:pt x="10" y="48"/>
                    <a:pt x="11" y="46"/>
                    <a:pt x="13" y="44"/>
                  </a:cubicBezTo>
                  <a:cubicBezTo>
                    <a:pt x="15" y="42"/>
                    <a:pt x="15" y="39"/>
                    <a:pt x="19" y="41"/>
                  </a:cubicBezTo>
                  <a:cubicBezTo>
                    <a:pt x="23" y="43"/>
                    <a:pt x="27" y="44"/>
                    <a:pt x="29" y="39"/>
                  </a:cubicBezTo>
                  <a:cubicBezTo>
                    <a:pt x="29" y="38"/>
                    <a:pt x="29" y="37"/>
                    <a:pt x="31" y="37"/>
                  </a:cubicBezTo>
                  <a:cubicBezTo>
                    <a:pt x="33" y="37"/>
                    <a:pt x="34" y="35"/>
                    <a:pt x="34" y="34"/>
                  </a:cubicBezTo>
                  <a:cubicBezTo>
                    <a:pt x="36" y="31"/>
                    <a:pt x="40" y="28"/>
                    <a:pt x="43" y="26"/>
                  </a:cubicBezTo>
                  <a:cubicBezTo>
                    <a:pt x="45" y="25"/>
                    <a:pt x="46" y="24"/>
                    <a:pt x="44" y="22"/>
                  </a:cubicBezTo>
                  <a:cubicBezTo>
                    <a:pt x="43" y="21"/>
                    <a:pt x="40" y="22"/>
                    <a:pt x="40" y="21"/>
                  </a:cubicBezTo>
                  <a:cubicBezTo>
                    <a:pt x="39" y="20"/>
                    <a:pt x="38" y="19"/>
                    <a:pt x="38" y="17"/>
                  </a:cubicBezTo>
                  <a:cubicBezTo>
                    <a:pt x="38" y="17"/>
                    <a:pt x="39" y="16"/>
                    <a:pt x="39" y="15"/>
                  </a:cubicBezTo>
                  <a:cubicBezTo>
                    <a:pt x="38" y="15"/>
                    <a:pt x="37" y="15"/>
                    <a:pt x="36" y="14"/>
                  </a:cubicBezTo>
                  <a:cubicBezTo>
                    <a:pt x="36" y="14"/>
                    <a:pt x="37" y="13"/>
                    <a:pt x="36" y="13"/>
                  </a:cubicBezTo>
                  <a:cubicBezTo>
                    <a:pt x="35" y="13"/>
                    <a:pt x="35" y="12"/>
                    <a:pt x="34" y="12"/>
                  </a:cubicBezTo>
                  <a:cubicBezTo>
                    <a:pt x="32" y="11"/>
                    <a:pt x="31" y="10"/>
                    <a:pt x="30" y="7"/>
                  </a:cubicBezTo>
                  <a:cubicBezTo>
                    <a:pt x="30" y="6"/>
                    <a:pt x="27" y="2"/>
                    <a:pt x="25" y="2"/>
                  </a:cubicBezTo>
                  <a:cubicBezTo>
                    <a:pt x="25" y="2"/>
                    <a:pt x="26" y="2"/>
                    <a:pt x="25"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1" name="Freeform 736"/>
            <p:cNvSpPr>
              <a:spLocks/>
            </p:cNvSpPr>
            <p:nvPr/>
          </p:nvSpPr>
          <p:spPr bwMode="auto">
            <a:xfrm>
              <a:off x="12824398" y="9775302"/>
              <a:ext cx="366243" cy="324926"/>
            </a:xfrm>
            <a:custGeom>
              <a:avLst/>
              <a:gdLst>
                <a:gd name="T0" fmla="*/ 39 w 39"/>
                <a:gd name="T1" fmla="*/ 22 h 35"/>
                <a:gd name="T2" fmla="*/ 38 w 39"/>
                <a:gd name="T3" fmla="*/ 18 h 35"/>
                <a:gd name="T4" fmla="*/ 39 w 39"/>
                <a:gd name="T5" fmla="*/ 14 h 35"/>
                <a:gd name="T6" fmla="*/ 38 w 39"/>
                <a:gd name="T7" fmla="*/ 7 h 35"/>
                <a:gd name="T8" fmla="*/ 27 w 39"/>
                <a:gd name="T9" fmla="*/ 2 h 35"/>
                <a:gd name="T10" fmla="*/ 24 w 39"/>
                <a:gd name="T11" fmla="*/ 0 h 35"/>
                <a:gd name="T12" fmla="*/ 19 w 39"/>
                <a:gd name="T13" fmla="*/ 3 h 35"/>
                <a:gd name="T14" fmla="*/ 13 w 39"/>
                <a:gd name="T15" fmla="*/ 7 h 35"/>
                <a:gd name="T16" fmla="*/ 9 w 39"/>
                <a:gd name="T17" fmla="*/ 12 h 35"/>
                <a:gd name="T18" fmla="*/ 2 w 39"/>
                <a:gd name="T19" fmla="*/ 12 h 35"/>
                <a:gd name="T20" fmla="*/ 5 w 39"/>
                <a:gd name="T21" fmla="*/ 16 h 35"/>
                <a:gd name="T22" fmla="*/ 8 w 39"/>
                <a:gd name="T23" fmla="*/ 21 h 35"/>
                <a:gd name="T24" fmla="*/ 11 w 39"/>
                <a:gd name="T25" fmla="*/ 23 h 35"/>
                <a:gd name="T26" fmla="*/ 11 w 39"/>
                <a:gd name="T27" fmla="*/ 24 h 35"/>
                <a:gd name="T28" fmla="*/ 14 w 39"/>
                <a:gd name="T29" fmla="*/ 25 h 35"/>
                <a:gd name="T30" fmla="*/ 13 w 39"/>
                <a:gd name="T31" fmla="*/ 28 h 35"/>
                <a:gd name="T32" fmla="*/ 15 w 39"/>
                <a:gd name="T33" fmla="*/ 31 h 35"/>
                <a:gd name="T34" fmla="*/ 20 w 39"/>
                <a:gd name="T35" fmla="*/ 34 h 35"/>
                <a:gd name="T36" fmla="*/ 25 w 39"/>
                <a:gd name="T37" fmla="*/ 35 h 35"/>
                <a:gd name="T38" fmla="*/ 27 w 39"/>
                <a:gd name="T39" fmla="*/ 35 h 35"/>
                <a:gd name="T40" fmla="*/ 34 w 39"/>
                <a:gd name="T41" fmla="*/ 31 h 35"/>
                <a:gd name="T42" fmla="*/ 36 w 39"/>
                <a:gd name="T43" fmla="*/ 27 h 35"/>
                <a:gd name="T44" fmla="*/ 39 w 39"/>
                <a:gd name="T45" fmla="*/ 22 h 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9" h="35">
                  <a:moveTo>
                    <a:pt x="39" y="22"/>
                  </a:moveTo>
                  <a:cubicBezTo>
                    <a:pt x="39" y="21"/>
                    <a:pt x="38" y="19"/>
                    <a:pt x="38" y="18"/>
                  </a:cubicBezTo>
                  <a:cubicBezTo>
                    <a:pt x="38" y="16"/>
                    <a:pt x="39" y="15"/>
                    <a:pt x="39" y="14"/>
                  </a:cubicBezTo>
                  <a:cubicBezTo>
                    <a:pt x="39" y="11"/>
                    <a:pt x="39" y="9"/>
                    <a:pt x="38" y="7"/>
                  </a:cubicBezTo>
                  <a:cubicBezTo>
                    <a:pt x="38" y="4"/>
                    <a:pt x="29" y="2"/>
                    <a:pt x="27" y="2"/>
                  </a:cubicBezTo>
                  <a:cubicBezTo>
                    <a:pt x="27" y="0"/>
                    <a:pt x="27" y="0"/>
                    <a:pt x="24" y="0"/>
                  </a:cubicBezTo>
                  <a:cubicBezTo>
                    <a:pt x="21" y="0"/>
                    <a:pt x="21" y="1"/>
                    <a:pt x="19" y="3"/>
                  </a:cubicBezTo>
                  <a:cubicBezTo>
                    <a:pt x="18" y="5"/>
                    <a:pt x="15" y="6"/>
                    <a:pt x="13" y="7"/>
                  </a:cubicBezTo>
                  <a:cubicBezTo>
                    <a:pt x="12" y="9"/>
                    <a:pt x="11" y="12"/>
                    <a:pt x="9" y="12"/>
                  </a:cubicBezTo>
                  <a:cubicBezTo>
                    <a:pt x="7" y="12"/>
                    <a:pt x="5" y="11"/>
                    <a:pt x="2" y="12"/>
                  </a:cubicBezTo>
                  <a:cubicBezTo>
                    <a:pt x="0" y="13"/>
                    <a:pt x="4" y="15"/>
                    <a:pt x="5" y="16"/>
                  </a:cubicBezTo>
                  <a:cubicBezTo>
                    <a:pt x="6" y="18"/>
                    <a:pt x="6" y="20"/>
                    <a:pt x="8" y="21"/>
                  </a:cubicBezTo>
                  <a:cubicBezTo>
                    <a:pt x="9" y="22"/>
                    <a:pt x="10" y="23"/>
                    <a:pt x="11" y="23"/>
                  </a:cubicBezTo>
                  <a:cubicBezTo>
                    <a:pt x="12" y="23"/>
                    <a:pt x="11" y="24"/>
                    <a:pt x="11" y="24"/>
                  </a:cubicBezTo>
                  <a:cubicBezTo>
                    <a:pt x="12" y="24"/>
                    <a:pt x="13" y="25"/>
                    <a:pt x="14" y="25"/>
                  </a:cubicBezTo>
                  <a:cubicBezTo>
                    <a:pt x="14" y="26"/>
                    <a:pt x="13" y="27"/>
                    <a:pt x="13" y="28"/>
                  </a:cubicBezTo>
                  <a:cubicBezTo>
                    <a:pt x="13" y="29"/>
                    <a:pt x="14" y="31"/>
                    <a:pt x="15" y="31"/>
                  </a:cubicBezTo>
                  <a:cubicBezTo>
                    <a:pt x="18" y="31"/>
                    <a:pt x="19" y="31"/>
                    <a:pt x="20" y="34"/>
                  </a:cubicBezTo>
                  <a:cubicBezTo>
                    <a:pt x="21" y="35"/>
                    <a:pt x="23" y="34"/>
                    <a:pt x="25" y="35"/>
                  </a:cubicBezTo>
                  <a:cubicBezTo>
                    <a:pt x="26" y="35"/>
                    <a:pt x="26" y="35"/>
                    <a:pt x="27" y="35"/>
                  </a:cubicBezTo>
                  <a:cubicBezTo>
                    <a:pt x="31" y="35"/>
                    <a:pt x="32" y="34"/>
                    <a:pt x="34" y="31"/>
                  </a:cubicBezTo>
                  <a:cubicBezTo>
                    <a:pt x="35" y="30"/>
                    <a:pt x="36" y="28"/>
                    <a:pt x="36" y="27"/>
                  </a:cubicBezTo>
                  <a:cubicBezTo>
                    <a:pt x="37" y="25"/>
                    <a:pt x="39" y="24"/>
                    <a:pt x="39"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2" name="Freeform 737"/>
            <p:cNvSpPr>
              <a:spLocks/>
            </p:cNvSpPr>
            <p:nvPr/>
          </p:nvSpPr>
          <p:spPr bwMode="auto">
            <a:xfrm>
              <a:off x="13069621" y="10259505"/>
              <a:ext cx="92356" cy="105124"/>
            </a:xfrm>
            <a:custGeom>
              <a:avLst/>
              <a:gdLst>
                <a:gd name="T0" fmla="*/ 5 w 10"/>
                <a:gd name="T1" fmla="*/ 1 h 11"/>
                <a:gd name="T2" fmla="*/ 7 w 10"/>
                <a:gd name="T3" fmla="*/ 9 h 11"/>
                <a:gd name="T4" fmla="*/ 5 w 10"/>
                <a:gd name="T5" fmla="*/ 1 h 11"/>
                <a:gd name="T6" fmla="*/ 5 w 10"/>
                <a:gd name="T7" fmla="*/ 1 h 11"/>
              </a:gdLst>
              <a:ahLst/>
              <a:cxnLst>
                <a:cxn ang="0">
                  <a:pos x="T0" y="T1"/>
                </a:cxn>
                <a:cxn ang="0">
                  <a:pos x="T2" y="T3"/>
                </a:cxn>
                <a:cxn ang="0">
                  <a:pos x="T4" y="T5"/>
                </a:cxn>
                <a:cxn ang="0">
                  <a:pos x="T6" y="T7"/>
                </a:cxn>
              </a:cxnLst>
              <a:rect l="0" t="0" r="r" b="b"/>
              <a:pathLst>
                <a:path w="10" h="11">
                  <a:moveTo>
                    <a:pt x="5" y="1"/>
                  </a:moveTo>
                  <a:cubicBezTo>
                    <a:pt x="0" y="2"/>
                    <a:pt x="3" y="11"/>
                    <a:pt x="7" y="9"/>
                  </a:cubicBezTo>
                  <a:cubicBezTo>
                    <a:pt x="10" y="8"/>
                    <a:pt x="9" y="0"/>
                    <a:pt x="5" y="1"/>
                  </a:cubicBezTo>
                  <a:cubicBezTo>
                    <a:pt x="3" y="1"/>
                    <a:pt x="6"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3" name="Freeform 738"/>
            <p:cNvSpPr>
              <a:spLocks noEditPoints="1"/>
            </p:cNvSpPr>
            <p:nvPr/>
          </p:nvSpPr>
          <p:spPr bwMode="auto">
            <a:xfrm>
              <a:off x="12442232" y="10090673"/>
              <a:ext cx="738853" cy="646665"/>
            </a:xfrm>
            <a:custGeom>
              <a:avLst/>
              <a:gdLst>
                <a:gd name="T0" fmla="*/ 74 w 79"/>
                <a:gd name="T1" fmla="*/ 27 h 69"/>
                <a:gd name="T2" fmla="*/ 69 w 79"/>
                <a:gd name="T3" fmla="*/ 22 h 69"/>
                <a:gd name="T4" fmla="*/ 72 w 79"/>
                <a:gd name="T5" fmla="*/ 19 h 69"/>
                <a:gd name="T6" fmla="*/ 75 w 79"/>
                <a:gd name="T7" fmla="*/ 20 h 69"/>
                <a:gd name="T8" fmla="*/ 75 w 79"/>
                <a:gd name="T9" fmla="*/ 11 h 69"/>
                <a:gd name="T10" fmla="*/ 73 w 79"/>
                <a:gd name="T11" fmla="*/ 7 h 69"/>
                <a:gd name="T12" fmla="*/ 72 w 79"/>
                <a:gd name="T13" fmla="*/ 1 h 69"/>
                <a:gd name="T14" fmla="*/ 66 w 79"/>
                <a:gd name="T15" fmla="*/ 1 h 69"/>
                <a:gd name="T16" fmla="*/ 60 w 79"/>
                <a:gd name="T17" fmla="*/ 2 h 69"/>
                <a:gd name="T18" fmla="*/ 55 w 79"/>
                <a:gd name="T19" fmla="*/ 5 h 69"/>
                <a:gd name="T20" fmla="*/ 51 w 79"/>
                <a:gd name="T21" fmla="*/ 8 h 69"/>
                <a:gd name="T22" fmla="*/ 49 w 79"/>
                <a:gd name="T23" fmla="*/ 12 h 69"/>
                <a:gd name="T24" fmla="*/ 45 w 79"/>
                <a:gd name="T25" fmla="*/ 14 h 69"/>
                <a:gd name="T26" fmla="*/ 44 w 79"/>
                <a:gd name="T27" fmla="*/ 17 h 69"/>
                <a:gd name="T28" fmla="*/ 34 w 79"/>
                <a:gd name="T29" fmla="*/ 17 h 69"/>
                <a:gd name="T30" fmla="*/ 28 w 79"/>
                <a:gd name="T31" fmla="*/ 21 h 69"/>
                <a:gd name="T32" fmla="*/ 24 w 79"/>
                <a:gd name="T33" fmla="*/ 24 h 69"/>
                <a:gd name="T34" fmla="*/ 20 w 79"/>
                <a:gd name="T35" fmla="*/ 23 h 69"/>
                <a:gd name="T36" fmla="*/ 17 w 79"/>
                <a:gd name="T37" fmla="*/ 14 h 69"/>
                <a:gd name="T38" fmla="*/ 17 w 79"/>
                <a:gd name="T39" fmla="*/ 29 h 69"/>
                <a:gd name="T40" fmla="*/ 17 w 79"/>
                <a:gd name="T41" fmla="*/ 33 h 69"/>
                <a:gd name="T42" fmla="*/ 9 w 79"/>
                <a:gd name="T43" fmla="*/ 35 h 69"/>
                <a:gd name="T44" fmla="*/ 6 w 79"/>
                <a:gd name="T45" fmla="*/ 34 h 69"/>
                <a:gd name="T46" fmla="*/ 2 w 79"/>
                <a:gd name="T47" fmla="*/ 33 h 69"/>
                <a:gd name="T48" fmla="*/ 3 w 79"/>
                <a:gd name="T49" fmla="*/ 40 h 69"/>
                <a:gd name="T50" fmla="*/ 5 w 79"/>
                <a:gd name="T51" fmla="*/ 45 h 69"/>
                <a:gd name="T52" fmla="*/ 9 w 79"/>
                <a:gd name="T53" fmla="*/ 56 h 69"/>
                <a:gd name="T54" fmla="*/ 8 w 79"/>
                <a:gd name="T55" fmla="*/ 60 h 69"/>
                <a:gd name="T56" fmla="*/ 9 w 79"/>
                <a:gd name="T57" fmla="*/ 62 h 69"/>
                <a:gd name="T58" fmla="*/ 10 w 79"/>
                <a:gd name="T59" fmla="*/ 66 h 69"/>
                <a:gd name="T60" fmla="*/ 11 w 79"/>
                <a:gd name="T61" fmla="*/ 64 h 69"/>
                <a:gd name="T62" fmla="*/ 15 w 79"/>
                <a:gd name="T63" fmla="*/ 68 h 69"/>
                <a:gd name="T64" fmla="*/ 21 w 79"/>
                <a:gd name="T65" fmla="*/ 66 h 69"/>
                <a:gd name="T66" fmla="*/ 26 w 79"/>
                <a:gd name="T67" fmla="*/ 65 h 69"/>
                <a:gd name="T68" fmla="*/ 31 w 79"/>
                <a:gd name="T69" fmla="*/ 64 h 69"/>
                <a:gd name="T70" fmla="*/ 38 w 79"/>
                <a:gd name="T71" fmla="*/ 64 h 69"/>
                <a:gd name="T72" fmla="*/ 39 w 79"/>
                <a:gd name="T73" fmla="*/ 64 h 69"/>
                <a:gd name="T74" fmla="*/ 41 w 79"/>
                <a:gd name="T75" fmla="*/ 63 h 69"/>
                <a:gd name="T76" fmla="*/ 42 w 79"/>
                <a:gd name="T77" fmla="*/ 62 h 69"/>
                <a:gd name="T78" fmla="*/ 44 w 79"/>
                <a:gd name="T79" fmla="*/ 65 h 69"/>
                <a:gd name="T80" fmla="*/ 46 w 79"/>
                <a:gd name="T81" fmla="*/ 62 h 69"/>
                <a:gd name="T82" fmla="*/ 57 w 79"/>
                <a:gd name="T83" fmla="*/ 56 h 69"/>
                <a:gd name="T84" fmla="*/ 65 w 79"/>
                <a:gd name="T85" fmla="*/ 48 h 69"/>
                <a:gd name="T86" fmla="*/ 72 w 79"/>
                <a:gd name="T87" fmla="*/ 37 h 69"/>
                <a:gd name="T88" fmla="*/ 77 w 79"/>
                <a:gd name="T89" fmla="*/ 33 h 69"/>
                <a:gd name="T90" fmla="*/ 79 w 79"/>
                <a:gd name="T91" fmla="*/ 25 h 69"/>
                <a:gd name="T92" fmla="*/ 76 w 79"/>
                <a:gd name="T93" fmla="*/ 25 h 69"/>
                <a:gd name="T94" fmla="*/ 74 w 79"/>
                <a:gd name="T95" fmla="*/ 27 h 69"/>
                <a:gd name="T96" fmla="*/ 62 w 79"/>
                <a:gd name="T97" fmla="*/ 39 h 69"/>
                <a:gd name="T98" fmla="*/ 61 w 79"/>
                <a:gd name="T99" fmla="*/ 41 h 69"/>
                <a:gd name="T100" fmla="*/ 57 w 79"/>
                <a:gd name="T101" fmla="*/ 43 h 69"/>
                <a:gd name="T102" fmla="*/ 55 w 79"/>
                <a:gd name="T103" fmla="*/ 44 h 69"/>
                <a:gd name="T104" fmla="*/ 52 w 79"/>
                <a:gd name="T105" fmla="*/ 41 h 69"/>
                <a:gd name="T106" fmla="*/ 56 w 79"/>
                <a:gd name="T107" fmla="*/ 35 h 69"/>
                <a:gd name="T108" fmla="*/ 60 w 79"/>
                <a:gd name="T109" fmla="*/ 35 h 69"/>
                <a:gd name="T110" fmla="*/ 62 w 79"/>
                <a:gd name="T111" fmla="*/ 39 h 69"/>
                <a:gd name="T112" fmla="*/ 62 w 79"/>
                <a:gd name="T113" fmla="*/ 3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9" h="69">
                  <a:moveTo>
                    <a:pt x="74" y="27"/>
                  </a:moveTo>
                  <a:cubicBezTo>
                    <a:pt x="71" y="27"/>
                    <a:pt x="68" y="24"/>
                    <a:pt x="69" y="22"/>
                  </a:cubicBezTo>
                  <a:cubicBezTo>
                    <a:pt x="69" y="20"/>
                    <a:pt x="71" y="19"/>
                    <a:pt x="72" y="19"/>
                  </a:cubicBezTo>
                  <a:cubicBezTo>
                    <a:pt x="73" y="19"/>
                    <a:pt x="74" y="20"/>
                    <a:pt x="75" y="20"/>
                  </a:cubicBezTo>
                  <a:cubicBezTo>
                    <a:pt x="75" y="17"/>
                    <a:pt x="76" y="14"/>
                    <a:pt x="75" y="11"/>
                  </a:cubicBezTo>
                  <a:cubicBezTo>
                    <a:pt x="74" y="10"/>
                    <a:pt x="73" y="8"/>
                    <a:pt x="73" y="7"/>
                  </a:cubicBezTo>
                  <a:cubicBezTo>
                    <a:pt x="72" y="5"/>
                    <a:pt x="72" y="3"/>
                    <a:pt x="72" y="1"/>
                  </a:cubicBezTo>
                  <a:cubicBezTo>
                    <a:pt x="70" y="2"/>
                    <a:pt x="67" y="1"/>
                    <a:pt x="66" y="1"/>
                  </a:cubicBezTo>
                  <a:cubicBezTo>
                    <a:pt x="63" y="0"/>
                    <a:pt x="61" y="0"/>
                    <a:pt x="60" y="2"/>
                  </a:cubicBezTo>
                  <a:cubicBezTo>
                    <a:pt x="58" y="3"/>
                    <a:pt x="56" y="3"/>
                    <a:pt x="55" y="5"/>
                  </a:cubicBezTo>
                  <a:cubicBezTo>
                    <a:pt x="54" y="6"/>
                    <a:pt x="52" y="7"/>
                    <a:pt x="51" y="8"/>
                  </a:cubicBezTo>
                  <a:cubicBezTo>
                    <a:pt x="50" y="9"/>
                    <a:pt x="50" y="11"/>
                    <a:pt x="49" y="12"/>
                  </a:cubicBezTo>
                  <a:cubicBezTo>
                    <a:pt x="48" y="14"/>
                    <a:pt x="46" y="12"/>
                    <a:pt x="45" y="14"/>
                  </a:cubicBezTo>
                  <a:cubicBezTo>
                    <a:pt x="44" y="15"/>
                    <a:pt x="45" y="16"/>
                    <a:pt x="44" y="17"/>
                  </a:cubicBezTo>
                  <a:cubicBezTo>
                    <a:pt x="42" y="21"/>
                    <a:pt x="37" y="18"/>
                    <a:pt x="34" y="17"/>
                  </a:cubicBezTo>
                  <a:cubicBezTo>
                    <a:pt x="31" y="15"/>
                    <a:pt x="30" y="19"/>
                    <a:pt x="28" y="21"/>
                  </a:cubicBezTo>
                  <a:cubicBezTo>
                    <a:pt x="27" y="22"/>
                    <a:pt x="26" y="24"/>
                    <a:pt x="24" y="24"/>
                  </a:cubicBezTo>
                  <a:cubicBezTo>
                    <a:pt x="24" y="24"/>
                    <a:pt x="20" y="24"/>
                    <a:pt x="20" y="23"/>
                  </a:cubicBezTo>
                  <a:cubicBezTo>
                    <a:pt x="22" y="20"/>
                    <a:pt x="21" y="15"/>
                    <a:pt x="17" y="14"/>
                  </a:cubicBezTo>
                  <a:cubicBezTo>
                    <a:pt x="17" y="19"/>
                    <a:pt x="17" y="24"/>
                    <a:pt x="17" y="29"/>
                  </a:cubicBezTo>
                  <a:cubicBezTo>
                    <a:pt x="17" y="29"/>
                    <a:pt x="18" y="32"/>
                    <a:pt x="17" y="33"/>
                  </a:cubicBezTo>
                  <a:cubicBezTo>
                    <a:pt x="14" y="35"/>
                    <a:pt x="13" y="36"/>
                    <a:pt x="9" y="35"/>
                  </a:cubicBezTo>
                  <a:cubicBezTo>
                    <a:pt x="8" y="35"/>
                    <a:pt x="7" y="35"/>
                    <a:pt x="6" y="34"/>
                  </a:cubicBezTo>
                  <a:cubicBezTo>
                    <a:pt x="5" y="32"/>
                    <a:pt x="4" y="31"/>
                    <a:pt x="2" y="33"/>
                  </a:cubicBezTo>
                  <a:cubicBezTo>
                    <a:pt x="0" y="35"/>
                    <a:pt x="2" y="38"/>
                    <a:pt x="3" y="40"/>
                  </a:cubicBezTo>
                  <a:cubicBezTo>
                    <a:pt x="4" y="41"/>
                    <a:pt x="5" y="43"/>
                    <a:pt x="5" y="45"/>
                  </a:cubicBezTo>
                  <a:cubicBezTo>
                    <a:pt x="7" y="49"/>
                    <a:pt x="11" y="51"/>
                    <a:pt x="9" y="56"/>
                  </a:cubicBezTo>
                  <a:cubicBezTo>
                    <a:pt x="8" y="58"/>
                    <a:pt x="7" y="58"/>
                    <a:pt x="8" y="60"/>
                  </a:cubicBezTo>
                  <a:cubicBezTo>
                    <a:pt x="9" y="61"/>
                    <a:pt x="9" y="62"/>
                    <a:pt x="9" y="62"/>
                  </a:cubicBezTo>
                  <a:cubicBezTo>
                    <a:pt x="10" y="63"/>
                    <a:pt x="9" y="65"/>
                    <a:pt x="10" y="66"/>
                  </a:cubicBezTo>
                  <a:cubicBezTo>
                    <a:pt x="10" y="66"/>
                    <a:pt x="10" y="64"/>
                    <a:pt x="11" y="64"/>
                  </a:cubicBezTo>
                  <a:cubicBezTo>
                    <a:pt x="11" y="64"/>
                    <a:pt x="14" y="67"/>
                    <a:pt x="15" y="68"/>
                  </a:cubicBezTo>
                  <a:cubicBezTo>
                    <a:pt x="17" y="69"/>
                    <a:pt x="19" y="66"/>
                    <a:pt x="21" y="66"/>
                  </a:cubicBezTo>
                  <a:cubicBezTo>
                    <a:pt x="23" y="65"/>
                    <a:pt x="25" y="67"/>
                    <a:pt x="26" y="65"/>
                  </a:cubicBezTo>
                  <a:cubicBezTo>
                    <a:pt x="28" y="64"/>
                    <a:pt x="29" y="64"/>
                    <a:pt x="31" y="64"/>
                  </a:cubicBezTo>
                  <a:cubicBezTo>
                    <a:pt x="33" y="64"/>
                    <a:pt x="35" y="64"/>
                    <a:pt x="38" y="64"/>
                  </a:cubicBezTo>
                  <a:cubicBezTo>
                    <a:pt x="38" y="64"/>
                    <a:pt x="39" y="64"/>
                    <a:pt x="39" y="64"/>
                  </a:cubicBezTo>
                  <a:cubicBezTo>
                    <a:pt x="40" y="64"/>
                    <a:pt x="40" y="63"/>
                    <a:pt x="41" y="63"/>
                  </a:cubicBezTo>
                  <a:cubicBezTo>
                    <a:pt x="41" y="63"/>
                    <a:pt x="41" y="62"/>
                    <a:pt x="42" y="62"/>
                  </a:cubicBezTo>
                  <a:cubicBezTo>
                    <a:pt x="42" y="63"/>
                    <a:pt x="42" y="65"/>
                    <a:pt x="44" y="65"/>
                  </a:cubicBezTo>
                  <a:cubicBezTo>
                    <a:pt x="44" y="65"/>
                    <a:pt x="43" y="61"/>
                    <a:pt x="46" y="62"/>
                  </a:cubicBezTo>
                  <a:cubicBezTo>
                    <a:pt x="50" y="63"/>
                    <a:pt x="54" y="59"/>
                    <a:pt x="57" y="56"/>
                  </a:cubicBezTo>
                  <a:cubicBezTo>
                    <a:pt x="60" y="54"/>
                    <a:pt x="62" y="51"/>
                    <a:pt x="65" y="48"/>
                  </a:cubicBezTo>
                  <a:cubicBezTo>
                    <a:pt x="68" y="45"/>
                    <a:pt x="69" y="41"/>
                    <a:pt x="72" y="37"/>
                  </a:cubicBezTo>
                  <a:cubicBezTo>
                    <a:pt x="73" y="36"/>
                    <a:pt x="76" y="35"/>
                    <a:pt x="77" y="33"/>
                  </a:cubicBezTo>
                  <a:cubicBezTo>
                    <a:pt x="78" y="31"/>
                    <a:pt x="79" y="27"/>
                    <a:pt x="79" y="25"/>
                  </a:cubicBezTo>
                  <a:cubicBezTo>
                    <a:pt x="78" y="25"/>
                    <a:pt x="77" y="25"/>
                    <a:pt x="76" y="25"/>
                  </a:cubicBezTo>
                  <a:cubicBezTo>
                    <a:pt x="75" y="25"/>
                    <a:pt x="75" y="27"/>
                    <a:pt x="74" y="27"/>
                  </a:cubicBezTo>
                  <a:close/>
                  <a:moveTo>
                    <a:pt x="62" y="39"/>
                  </a:moveTo>
                  <a:cubicBezTo>
                    <a:pt x="61" y="39"/>
                    <a:pt x="61" y="41"/>
                    <a:pt x="61" y="41"/>
                  </a:cubicBezTo>
                  <a:cubicBezTo>
                    <a:pt x="60" y="43"/>
                    <a:pt x="58" y="42"/>
                    <a:pt x="57" y="43"/>
                  </a:cubicBezTo>
                  <a:cubicBezTo>
                    <a:pt x="56" y="43"/>
                    <a:pt x="56" y="44"/>
                    <a:pt x="55" y="44"/>
                  </a:cubicBezTo>
                  <a:cubicBezTo>
                    <a:pt x="53" y="44"/>
                    <a:pt x="52" y="42"/>
                    <a:pt x="52" y="41"/>
                  </a:cubicBezTo>
                  <a:cubicBezTo>
                    <a:pt x="51" y="39"/>
                    <a:pt x="54" y="36"/>
                    <a:pt x="56" y="35"/>
                  </a:cubicBezTo>
                  <a:cubicBezTo>
                    <a:pt x="57" y="34"/>
                    <a:pt x="59" y="34"/>
                    <a:pt x="60" y="35"/>
                  </a:cubicBezTo>
                  <a:cubicBezTo>
                    <a:pt x="61" y="36"/>
                    <a:pt x="64" y="38"/>
                    <a:pt x="62" y="39"/>
                  </a:cubicBezTo>
                  <a:cubicBezTo>
                    <a:pt x="61" y="39"/>
                    <a:pt x="63" y="38"/>
                    <a:pt x="62" y="39"/>
                  </a:cubicBezTo>
                  <a:close/>
                </a:path>
              </a:pathLst>
            </a:custGeom>
            <a:grpFill/>
            <a:ln w="9525"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4" name="Freeform 739"/>
            <p:cNvSpPr>
              <a:spLocks/>
            </p:cNvSpPr>
            <p:nvPr/>
          </p:nvSpPr>
          <p:spPr bwMode="auto">
            <a:xfrm>
              <a:off x="12919938" y="10399671"/>
              <a:ext cx="121018" cy="124237"/>
            </a:xfrm>
            <a:custGeom>
              <a:avLst/>
              <a:gdLst>
                <a:gd name="T0" fmla="*/ 11 w 13"/>
                <a:gd name="T1" fmla="*/ 4 h 13"/>
                <a:gd name="T2" fmla="*/ 3 w 13"/>
                <a:gd name="T3" fmla="*/ 3 h 13"/>
                <a:gd name="T4" fmla="*/ 2 w 13"/>
                <a:gd name="T5" fmla="*/ 9 h 13"/>
                <a:gd name="T6" fmla="*/ 7 w 13"/>
                <a:gd name="T7" fmla="*/ 9 h 13"/>
                <a:gd name="T8" fmla="*/ 11 w 13"/>
                <a:gd name="T9" fmla="*/ 4 h 13"/>
                <a:gd name="T10" fmla="*/ 11 w 13"/>
                <a:gd name="T11" fmla="*/ 4 h 13"/>
              </a:gdLst>
              <a:ahLst/>
              <a:cxnLst>
                <a:cxn ang="0">
                  <a:pos x="T0" y="T1"/>
                </a:cxn>
                <a:cxn ang="0">
                  <a:pos x="T2" y="T3"/>
                </a:cxn>
                <a:cxn ang="0">
                  <a:pos x="T4" y="T5"/>
                </a:cxn>
                <a:cxn ang="0">
                  <a:pos x="T6" y="T7"/>
                </a:cxn>
                <a:cxn ang="0">
                  <a:pos x="T8" y="T9"/>
                </a:cxn>
                <a:cxn ang="0">
                  <a:pos x="T10" y="T11"/>
                </a:cxn>
              </a:cxnLst>
              <a:rect l="0" t="0" r="r" b="b"/>
              <a:pathLst>
                <a:path w="13" h="13">
                  <a:moveTo>
                    <a:pt x="11" y="4"/>
                  </a:moveTo>
                  <a:cubicBezTo>
                    <a:pt x="9" y="2"/>
                    <a:pt x="5" y="0"/>
                    <a:pt x="3" y="3"/>
                  </a:cubicBezTo>
                  <a:cubicBezTo>
                    <a:pt x="1" y="5"/>
                    <a:pt x="0" y="7"/>
                    <a:pt x="2" y="9"/>
                  </a:cubicBezTo>
                  <a:cubicBezTo>
                    <a:pt x="4" y="13"/>
                    <a:pt x="5" y="9"/>
                    <a:pt x="7" y="9"/>
                  </a:cubicBezTo>
                  <a:cubicBezTo>
                    <a:pt x="10" y="9"/>
                    <a:pt x="13" y="5"/>
                    <a:pt x="11" y="4"/>
                  </a:cubicBezTo>
                  <a:cubicBezTo>
                    <a:pt x="10" y="3"/>
                    <a:pt x="12" y="4"/>
                    <a:pt x="11"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5" name="Freeform 740"/>
            <p:cNvSpPr>
              <a:spLocks/>
            </p:cNvSpPr>
            <p:nvPr/>
          </p:nvSpPr>
          <p:spPr bwMode="auto">
            <a:xfrm>
              <a:off x="12263888" y="9240129"/>
              <a:ext cx="47770" cy="76452"/>
            </a:xfrm>
            <a:custGeom>
              <a:avLst/>
              <a:gdLst>
                <a:gd name="T0" fmla="*/ 2 w 5"/>
                <a:gd name="T1" fmla="*/ 5 h 8"/>
                <a:gd name="T2" fmla="*/ 5 w 5"/>
                <a:gd name="T3" fmla="*/ 1 h 8"/>
                <a:gd name="T4" fmla="*/ 1 w 5"/>
                <a:gd name="T5" fmla="*/ 3 h 8"/>
                <a:gd name="T6" fmla="*/ 0 w 5"/>
                <a:gd name="T7" fmla="*/ 8 h 8"/>
                <a:gd name="T8" fmla="*/ 2 w 5"/>
                <a:gd name="T9" fmla="*/ 5 h 8"/>
              </a:gdLst>
              <a:ahLst/>
              <a:cxnLst>
                <a:cxn ang="0">
                  <a:pos x="T0" y="T1"/>
                </a:cxn>
                <a:cxn ang="0">
                  <a:pos x="T2" y="T3"/>
                </a:cxn>
                <a:cxn ang="0">
                  <a:pos x="T4" y="T5"/>
                </a:cxn>
                <a:cxn ang="0">
                  <a:pos x="T6" y="T7"/>
                </a:cxn>
                <a:cxn ang="0">
                  <a:pos x="T8" y="T9"/>
                </a:cxn>
              </a:cxnLst>
              <a:rect l="0" t="0" r="r" b="b"/>
              <a:pathLst>
                <a:path w="5" h="8">
                  <a:moveTo>
                    <a:pt x="2" y="5"/>
                  </a:moveTo>
                  <a:cubicBezTo>
                    <a:pt x="2" y="4"/>
                    <a:pt x="4" y="2"/>
                    <a:pt x="5" y="1"/>
                  </a:cubicBezTo>
                  <a:cubicBezTo>
                    <a:pt x="4" y="0"/>
                    <a:pt x="2" y="2"/>
                    <a:pt x="1" y="3"/>
                  </a:cubicBezTo>
                  <a:cubicBezTo>
                    <a:pt x="0" y="4"/>
                    <a:pt x="0" y="6"/>
                    <a:pt x="0" y="8"/>
                  </a:cubicBezTo>
                  <a:cubicBezTo>
                    <a:pt x="2" y="7"/>
                    <a:pt x="2" y="6"/>
                    <a:pt x="2"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6" name="Freeform 741"/>
            <p:cNvSpPr>
              <a:spLocks/>
            </p:cNvSpPr>
            <p:nvPr/>
          </p:nvSpPr>
          <p:spPr bwMode="auto">
            <a:xfrm>
              <a:off x="12219300" y="8857867"/>
              <a:ext cx="324842" cy="420492"/>
            </a:xfrm>
            <a:custGeom>
              <a:avLst/>
              <a:gdLst>
                <a:gd name="T0" fmla="*/ 11 w 35"/>
                <a:gd name="T1" fmla="*/ 44 h 45"/>
                <a:gd name="T2" fmla="*/ 15 w 35"/>
                <a:gd name="T3" fmla="*/ 41 h 45"/>
                <a:gd name="T4" fmla="*/ 16 w 35"/>
                <a:gd name="T5" fmla="*/ 43 h 45"/>
                <a:gd name="T6" fmla="*/ 23 w 35"/>
                <a:gd name="T7" fmla="*/ 37 h 45"/>
                <a:gd name="T8" fmla="*/ 25 w 35"/>
                <a:gd name="T9" fmla="*/ 26 h 45"/>
                <a:gd name="T10" fmla="*/ 31 w 35"/>
                <a:gd name="T11" fmla="*/ 16 h 45"/>
                <a:gd name="T12" fmla="*/ 33 w 35"/>
                <a:gd name="T13" fmla="*/ 8 h 45"/>
                <a:gd name="T14" fmla="*/ 35 w 35"/>
                <a:gd name="T15" fmla="*/ 2 h 45"/>
                <a:gd name="T16" fmla="*/ 29 w 35"/>
                <a:gd name="T17" fmla="*/ 1 h 45"/>
                <a:gd name="T18" fmla="*/ 26 w 35"/>
                <a:gd name="T19" fmla="*/ 2 h 45"/>
                <a:gd name="T20" fmla="*/ 25 w 35"/>
                <a:gd name="T21" fmla="*/ 6 h 45"/>
                <a:gd name="T22" fmla="*/ 20 w 35"/>
                <a:gd name="T23" fmla="*/ 10 h 45"/>
                <a:gd name="T24" fmla="*/ 10 w 35"/>
                <a:gd name="T25" fmla="*/ 8 h 45"/>
                <a:gd name="T26" fmla="*/ 13 w 35"/>
                <a:gd name="T27" fmla="*/ 13 h 45"/>
                <a:gd name="T28" fmla="*/ 14 w 35"/>
                <a:gd name="T29" fmla="*/ 19 h 45"/>
                <a:gd name="T30" fmla="*/ 15 w 35"/>
                <a:gd name="T31" fmla="*/ 22 h 45"/>
                <a:gd name="T32" fmla="*/ 16 w 35"/>
                <a:gd name="T33" fmla="*/ 25 h 45"/>
                <a:gd name="T34" fmla="*/ 15 w 35"/>
                <a:gd name="T35" fmla="*/ 32 h 45"/>
                <a:gd name="T36" fmla="*/ 13 w 35"/>
                <a:gd name="T37" fmla="*/ 31 h 45"/>
                <a:gd name="T38" fmla="*/ 10 w 35"/>
                <a:gd name="T39" fmla="*/ 32 h 45"/>
                <a:gd name="T40" fmla="*/ 8 w 35"/>
                <a:gd name="T41" fmla="*/ 29 h 45"/>
                <a:gd name="T42" fmla="*/ 6 w 35"/>
                <a:gd name="T43" fmla="*/ 32 h 45"/>
                <a:gd name="T44" fmla="*/ 4 w 35"/>
                <a:gd name="T45" fmla="*/ 32 h 45"/>
                <a:gd name="T46" fmla="*/ 3 w 35"/>
                <a:gd name="T47" fmla="*/ 35 h 45"/>
                <a:gd name="T48" fmla="*/ 0 w 35"/>
                <a:gd name="T49" fmla="*/ 39 h 45"/>
                <a:gd name="T50" fmla="*/ 5 w 35"/>
                <a:gd name="T51" fmla="*/ 45 h 45"/>
                <a:gd name="T52" fmla="*/ 8 w 35"/>
                <a:gd name="T53" fmla="*/ 42 h 45"/>
                <a:gd name="T54" fmla="*/ 11 w 35"/>
                <a:gd name="T55" fmla="*/ 44 h 45"/>
                <a:gd name="T56" fmla="*/ 11 w 35"/>
                <a:gd name="T57" fmla="*/ 4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5" h="45">
                  <a:moveTo>
                    <a:pt x="11" y="44"/>
                  </a:moveTo>
                  <a:cubicBezTo>
                    <a:pt x="12" y="44"/>
                    <a:pt x="14" y="42"/>
                    <a:pt x="15" y="41"/>
                  </a:cubicBezTo>
                  <a:cubicBezTo>
                    <a:pt x="17" y="40"/>
                    <a:pt x="15" y="43"/>
                    <a:pt x="16" y="43"/>
                  </a:cubicBezTo>
                  <a:cubicBezTo>
                    <a:pt x="16" y="43"/>
                    <a:pt x="23" y="39"/>
                    <a:pt x="23" y="37"/>
                  </a:cubicBezTo>
                  <a:cubicBezTo>
                    <a:pt x="23" y="33"/>
                    <a:pt x="23" y="29"/>
                    <a:pt x="25" y="26"/>
                  </a:cubicBezTo>
                  <a:cubicBezTo>
                    <a:pt x="27" y="22"/>
                    <a:pt x="30" y="19"/>
                    <a:pt x="31" y="16"/>
                  </a:cubicBezTo>
                  <a:cubicBezTo>
                    <a:pt x="32" y="13"/>
                    <a:pt x="32" y="11"/>
                    <a:pt x="33" y="8"/>
                  </a:cubicBezTo>
                  <a:cubicBezTo>
                    <a:pt x="33" y="6"/>
                    <a:pt x="35" y="4"/>
                    <a:pt x="35" y="2"/>
                  </a:cubicBezTo>
                  <a:cubicBezTo>
                    <a:pt x="33" y="2"/>
                    <a:pt x="31" y="0"/>
                    <a:pt x="29" y="1"/>
                  </a:cubicBezTo>
                  <a:cubicBezTo>
                    <a:pt x="28" y="1"/>
                    <a:pt x="26" y="1"/>
                    <a:pt x="26" y="2"/>
                  </a:cubicBezTo>
                  <a:cubicBezTo>
                    <a:pt x="25" y="4"/>
                    <a:pt x="25" y="5"/>
                    <a:pt x="25" y="6"/>
                  </a:cubicBezTo>
                  <a:cubicBezTo>
                    <a:pt x="24" y="9"/>
                    <a:pt x="23" y="10"/>
                    <a:pt x="20" y="10"/>
                  </a:cubicBezTo>
                  <a:cubicBezTo>
                    <a:pt x="17" y="9"/>
                    <a:pt x="13" y="8"/>
                    <a:pt x="10" y="8"/>
                  </a:cubicBezTo>
                  <a:cubicBezTo>
                    <a:pt x="10" y="10"/>
                    <a:pt x="9" y="14"/>
                    <a:pt x="13" y="13"/>
                  </a:cubicBezTo>
                  <a:cubicBezTo>
                    <a:pt x="17" y="11"/>
                    <a:pt x="14" y="17"/>
                    <a:pt x="14" y="19"/>
                  </a:cubicBezTo>
                  <a:cubicBezTo>
                    <a:pt x="14" y="20"/>
                    <a:pt x="14" y="21"/>
                    <a:pt x="15" y="22"/>
                  </a:cubicBezTo>
                  <a:cubicBezTo>
                    <a:pt x="16" y="23"/>
                    <a:pt x="16" y="24"/>
                    <a:pt x="16" y="25"/>
                  </a:cubicBezTo>
                  <a:cubicBezTo>
                    <a:pt x="16" y="27"/>
                    <a:pt x="16" y="30"/>
                    <a:pt x="15" y="32"/>
                  </a:cubicBezTo>
                  <a:cubicBezTo>
                    <a:pt x="15" y="33"/>
                    <a:pt x="13" y="31"/>
                    <a:pt x="13" y="31"/>
                  </a:cubicBezTo>
                  <a:cubicBezTo>
                    <a:pt x="11" y="31"/>
                    <a:pt x="11" y="33"/>
                    <a:pt x="10" y="32"/>
                  </a:cubicBezTo>
                  <a:cubicBezTo>
                    <a:pt x="10" y="31"/>
                    <a:pt x="9" y="30"/>
                    <a:pt x="8" y="29"/>
                  </a:cubicBezTo>
                  <a:cubicBezTo>
                    <a:pt x="7" y="29"/>
                    <a:pt x="7" y="31"/>
                    <a:pt x="6" y="32"/>
                  </a:cubicBezTo>
                  <a:cubicBezTo>
                    <a:pt x="6" y="32"/>
                    <a:pt x="4" y="32"/>
                    <a:pt x="4" y="32"/>
                  </a:cubicBezTo>
                  <a:cubicBezTo>
                    <a:pt x="2" y="32"/>
                    <a:pt x="3" y="34"/>
                    <a:pt x="3" y="35"/>
                  </a:cubicBezTo>
                  <a:cubicBezTo>
                    <a:pt x="4" y="38"/>
                    <a:pt x="3" y="37"/>
                    <a:pt x="0" y="39"/>
                  </a:cubicBezTo>
                  <a:cubicBezTo>
                    <a:pt x="2" y="41"/>
                    <a:pt x="4" y="42"/>
                    <a:pt x="5" y="45"/>
                  </a:cubicBezTo>
                  <a:cubicBezTo>
                    <a:pt x="6" y="44"/>
                    <a:pt x="7" y="43"/>
                    <a:pt x="8" y="42"/>
                  </a:cubicBezTo>
                  <a:cubicBezTo>
                    <a:pt x="10" y="41"/>
                    <a:pt x="10" y="43"/>
                    <a:pt x="11" y="44"/>
                  </a:cubicBezTo>
                  <a:cubicBezTo>
                    <a:pt x="12" y="44"/>
                    <a:pt x="10" y="43"/>
                    <a:pt x="11" y="4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7" name="Freeform 742"/>
            <p:cNvSpPr>
              <a:spLocks/>
            </p:cNvSpPr>
            <p:nvPr/>
          </p:nvSpPr>
          <p:spPr bwMode="auto">
            <a:xfrm>
              <a:off x="12359429" y="8520197"/>
              <a:ext cx="595542" cy="420492"/>
            </a:xfrm>
            <a:custGeom>
              <a:avLst/>
              <a:gdLst>
                <a:gd name="T0" fmla="*/ 12 w 64"/>
                <a:gd name="T1" fmla="*/ 37 h 45"/>
                <a:gd name="T2" fmla="*/ 17 w 64"/>
                <a:gd name="T3" fmla="*/ 37 h 45"/>
                <a:gd name="T4" fmla="*/ 20 w 64"/>
                <a:gd name="T5" fmla="*/ 38 h 45"/>
                <a:gd name="T6" fmla="*/ 21 w 64"/>
                <a:gd name="T7" fmla="*/ 33 h 45"/>
                <a:gd name="T8" fmla="*/ 25 w 64"/>
                <a:gd name="T9" fmla="*/ 30 h 45"/>
                <a:gd name="T10" fmla="*/ 30 w 64"/>
                <a:gd name="T11" fmla="*/ 33 h 45"/>
                <a:gd name="T12" fmla="*/ 36 w 64"/>
                <a:gd name="T13" fmla="*/ 34 h 45"/>
                <a:gd name="T14" fmla="*/ 39 w 64"/>
                <a:gd name="T15" fmla="*/ 34 h 45"/>
                <a:gd name="T16" fmla="*/ 41 w 64"/>
                <a:gd name="T17" fmla="*/ 30 h 45"/>
                <a:gd name="T18" fmla="*/ 45 w 64"/>
                <a:gd name="T19" fmla="*/ 31 h 45"/>
                <a:gd name="T20" fmla="*/ 50 w 64"/>
                <a:gd name="T21" fmla="*/ 31 h 45"/>
                <a:gd name="T22" fmla="*/ 55 w 64"/>
                <a:gd name="T23" fmla="*/ 29 h 45"/>
                <a:gd name="T24" fmla="*/ 60 w 64"/>
                <a:gd name="T25" fmla="*/ 30 h 45"/>
                <a:gd name="T26" fmla="*/ 58 w 64"/>
                <a:gd name="T27" fmla="*/ 24 h 45"/>
                <a:gd name="T28" fmla="*/ 55 w 64"/>
                <a:gd name="T29" fmla="*/ 20 h 45"/>
                <a:gd name="T30" fmla="*/ 51 w 64"/>
                <a:gd name="T31" fmla="*/ 16 h 45"/>
                <a:gd name="T32" fmla="*/ 47 w 64"/>
                <a:gd name="T33" fmla="*/ 13 h 45"/>
                <a:gd name="T34" fmla="*/ 46 w 64"/>
                <a:gd name="T35" fmla="*/ 12 h 45"/>
                <a:gd name="T36" fmla="*/ 44 w 64"/>
                <a:gd name="T37" fmla="*/ 12 h 45"/>
                <a:gd name="T38" fmla="*/ 44 w 64"/>
                <a:gd name="T39" fmla="*/ 6 h 45"/>
                <a:gd name="T40" fmla="*/ 41 w 64"/>
                <a:gd name="T41" fmla="*/ 1 h 45"/>
                <a:gd name="T42" fmla="*/ 41 w 64"/>
                <a:gd name="T43" fmla="*/ 0 h 45"/>
                <a:gd name="T44" fmla="*/ 38 w 64"/>
                <a:gd name="T45" fmla="*/ 0 h 45"/>
                <a:gd name="T46" fmla="*/ 35 w 64"/>
                <a:gd name="T47" fmla="*/ 3 h 45"/>
                <a:gd name="T48" fmla="*/ 26 w 64"/>
                <a:gd name="T49" fmla="*/ 10 h 45"/>
                <a:gd name="T50" fmla="*/ 22 w 64"/>
                <a:gd name="T51" fmla="*/ 11 h 45"/>
                <a:gd name="T52" fmla="*/ 19 w 64"/>
                <a:gd name="T53" fmla="*/ 15 h 45"/>
                <a:gd name="T54" fmla="*/ 13 w 64"/>
                <a:gd name="T55" fmla="*/ 17 h 45"/>
                <a:gd name="T56" fmla="*/ 9 w 64"/>
                <a:gd name="T57" fmla="*/ 17 h 45"/>
                <a:gd name="T58" fmla="*/ 6 w 64"/>
                <a:gd name="T59" fmla="*/ 18 h 45"/>
                <a:gd name="T60" fmla="*/ 3 w 64"/>
                <a:gd name="T61" fmla="*/ 23 h 45"/>
                <a:gd name="T62" fmla="*/ 4 w 64"/>
                <a:gd name="T63" fmla="*/ 34 h 45"/>
                <a:gd name="T64" fmla="*/ 6 w 64"/>
                <a:gd name="T65" fmla="*/ 39 h 45"/>
                <a:gd name="T66" fmla="*/ 9 w 64"/>
                <a:gd name="T67" fmla="*/ 45 h 45"/>
                <a:gd name="T68" fmla="*/ 12 w 64"/>
                <a:gd name="T69" fmla="*/ 3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4" h="45">
                  <a:moveTo>
                    <a:pt x="12" y="37"/>
                  </a:moveTo>
                  <a:cubicBezTo>
                    <a:pt x="13" y="37"/>
                    <a:pt x="16" y="36"/>
                    <a:pt x="17" y="37"/>
                  </a:cubicBezTo>
                  <a:cubicBezTo>
                    <a:pt x="17" y="38"/>
                    <a:pt x="20" y="38"/>
                    <a:pt x="20" y="38"/>
                  </a:cubicBezTo>
                  <a:cubicBezTo>
                    <a:pt x="21" y="36"/>
                    <a:pt x="20" y="34"/>
                    <a:pt x="21" y="33"/>
                  </a:cubicBezTo>
                  <a:cubicBezTo>
                    <a:pt x="21" y="32"/>
                    <a:pt x="23" y="29"/>
                    <a:pt x="25" y="30"/>
                  </a:cubicBezTo>
                  <a:cubicBezTo>
                    <a:pt x="27" y="30"/>
                    <a:pt x="28" y="32"/>
                    <a:pt x="30" y="33"/>
                  </a:cubicBezTo>
                  <a:cubicBezTo>
                    <a:pt x="32" y="34"/>
                    <a:pt x="34" y="34"/>
                    <a:pt x="36" y="34"/>
                  </a:cubicBezTo>
                  <a:cubicBezTo>
                    <a:pt x="37" y="34"/>
                    <a:pt x="39" y="35"/>
                    <a:pt x="39" y="34"/>
                  </a:cubicBezTo>
                  <a:cubicBezTo>
                    <a:pt x="40" y="33"/>
                    <a:pt x="40" y="29"/>
                    <a:pt x="41" y="30"/>
                  </a:cubicBezTo>
                  <a:cubicBezTo>
                    <a:pt x="43" y="31"/>
                    <a:pt x="43" y="31"/>
                    <a:pt x="45" y="31"/>
                  </a:cubicBezTo>
                  <a:cubicBezTo>
                    <a:pt x="47" y="30"/>
                    <a:pt x="48" y="31"/>
                    <a:pt x="50" y="31"/>
                  </a:cubicBezTo>
                  <a:cubicBezTo>
                    <a:pt x="52" y="31"/>
                    <a:pt x="53" y="28"/>
                    <a:pt x="55" y="29"/>
                  </a:cubicBezTo>
                  <a:cubicBezTo>
                    <a:pt x="56" y="29"/>
                    <a:pt x="58" y="31"/>
                    <a:pt x="60" y="30"/>
                  </a:cubicBezTo>
                  <a:cubicBezTo>
                    <a:pt x="64" y="28"/>
                    <a:pt x="59" y="26"/>
                    <a:pt x="58" y="24"/>
                  </a:cubicBezTo>
                  <a:cubicBezTo>
                    <a:pt x="57" y="22"/>
                    <a:pt x="57" y="21"/>
                    <a:pt x="55" y="20"/>
                  </a:cubicBezTo>
                  <a:cubicBezTo>
                    <a:pt x="53" y="19"/>
                    <a:pt x="52" y="18"/>
                    <a:pt x="51" y="16"/>
                  </a:cubicBezTo>
                  <a:cubicBezTo>
                    <a:pt x="51" y="14"/>
                    <a:pt x="49" y="14"/>
                    <a:pt x="47" y="13"/>
                  </a:cubicBezTo>
                  <a:cubicBezTo>
                    <a:pt x="47" y="13"/>
                    <a:pt x="47" y="12"/>
                    <a:pt x="46" y="12"/>
                  </a:cubicBezTo>
                  <a:cubicBezTo>
                    <a:pt x="46" y="12"/>
                    <a:pt x="44" y="12"/>
                    <a:pt x="44" y="12"/>
                  </a:cubicBezTo>
                  <a:cubicBezTo>
                    <a:pt x="43" y="11"/>
                    <a:pt x="44" y="7"/>
                    <a:pt x="44" y="6"/>
                  </a:cubicBezTo>
                  <a:cubicBezTo>
                    <a:pt x="44" y="4"/>
                    <a:pt x="42" y="3"/>
                    <a:pt x="41" y="1"/>
                  </a:cubicBezTo>
                  <a:cubicBezTo>
                    <a:pt x="41" y="1"/>
                    <a:pt x="41" y="0"/>
                    <a:pt x="41" y="0"/>
                  </a:cubicBezTo>
                  <a:cubicBezTo>
                    <a:pt x="40" y="0"/>
                    <a:pt x="39" y="0"/>
                    <a:pt x="38" y="0"/>
                  </a:cubicBezTo>
                  <a:cubicBezTo>
                    <a:pt x="36" y="1"/>
                    <a:pt x="36" y="1"/>
                    <a:pt x="35" y="3"/>
                  </a:cubicBezTo>
                  <a:cubicBezTo>
                    <a:pt x="35" y="6"/>
                    <a:pt x="28" y="10"/>
                    <a:pt x="26" y="10"/>
                  </a:cubicBezTo>
                  <a:cubicBezTo>
                    <a:pt x="25" y="10"/>
                    <a:pt x="21" y="10"/>
                    <a:pt x="22" y="11"/>
                  </a:cubicBezTo>
                  <a:cubicBezTo>
                    <a:pt x="23" y="13"/>
                    <a:pt x="20" y="15"/>
                    <a:pt x="19" y="15"/>
                  </a:cubicBezTo>
                  <a:cubicBezTo>
                    <a:pt x="17" y="16"/>
                    <a:pt x="15" y="17"/>
                    <a:pt x="13" y="17"/>
                  </a:cubicBezTo>
                  <a:cubicBezTo>
                    <a:pt x="11" y="18"/>
                    <a:pt x="11" y="16"/>
                    <a:pt x="9" y="17"/>
                  </a:cubicBezTo>
                  <a:cubicBezTo>
                    <a:pt x="7" y="18"/>
                    <a:pt x="6" y="17"/>
                    <a:pt x="6" y="18"/>
                  </a:cubicBezTo>
                  <a:cubicBezTo>
                    <a:pt x="5" y="20"/>
                    <a:pt x="4" y="22"/>
                    <a:pt x="3" y="23"/>
                  </a:cubicBezTo>
                  <a:cubicBezTo>
                    <a:pt x="0" y="27"/>
                    <a:pt x="2" y="30"/>
                    <a:pt x="4" y="34"/>
                  </a:cubicBezTo>
                  <a:cubicBezTo>
                    <a:pt x="5" y="36"/>
                    <a:pt x="5" y="37"/>
                    <a:pt x="6" y="39"/>
                  </a:cubicBezTo>
                  <a:cubicBezTo>
                    <a:pt x="8" y="41"/>
                    <a:pt x="9" y="42"/>
                    <a:pt x="9" y="45"/>
                  </a:cubicBezTo>
                  <a:cubicBezTo>
                    <a:pt x="9" y="44"/>
                    <a:pt x="10" y="37"/>
                    <a:pt x="12" y="3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8" name="Freeform 743"/>
            <p:cNvSpPr>
              <a:spLocks/>
            </p:cNvSpPr>
            <p:nvPr/>
          </p:nvSpPr>
          <p:spPr bwMode="auto">
            <a:xfrm>
              <a:off x="11697008" y="7921315"/>
              <a:ext cx="1092359" cy="767717"/>
            </a:xfrm>
            <a:custGeom>
              <a:avLst/>
              <a:gdLst>
                <a:gd name="T0" fmla="*/ 83 w 117"/>
                <a:gd name="T1" fmla="*/ 82 h 82"/>
                <a:gd name="T2" fmla="*/ 93 w 117"/>
                <a:gd name="T3" fmla="*/ 76 h 82"/>
                <a:gd name="T4" fmla="*/ 105 w 117"/>
                <a:gd name="T5" fmla="*/ 68 h 82"/>
                <a:gd name="T6" fmla="*/ 112 w 117"/>
                <a:gd name="T7" fmla="*/ 64 h 82"/>
                <a:gd name="T8" fmla="*/ 107 w 117"/>
                <a:gd name="T9" fmla="*/ 55 h 82"/>
                <a:gd name="T10" fmla="*/ 110 w 117"/>
                <a:gd name="T11" fmla="*/ 46 h 82"/>
                <a:gd name="T12" fmla="*/ 114 w 117"/>
                <a:gd name="T13" fmla="*/ 40 h 82"/>
                <a:gd name="T14" fmla="*/ 117 w 117"/>
                <a:gd name="T15" fmla="*/ 21 h 82"/>
                <a:gd name="T16" fmla="*/ 81 w 117"/>
                <a:gd name="T17" fmla="*/ 1 h 82"/>
                <a:gd name="T18" fmla="*/ 75 w 117"/>
                <a:gd name="T19" fmla="*/ 2 h 82"/>
                <a:gd name="T20" fmla="*/ 67 w 117"/>
                <a:gd name="T21" fmla="*/ 2 h 82"/>
                <a:gd name="T22" fmla="*/ 59 w 117"/>
                <a:gd name="T23" fmla="*/ 1 h 82"/>
                <a:gd name="T24" fmla="*/ 29 w 117"/>
                <a:gd name="T25" fmla="*/ 21 h 82"/>
                <a:gd name="T26" fmla="*/ 22 w 117"/>
                <a:gd name="T27" fmla="*/ 25 h 82"/>
                <a:gd name="T28" fmla="*/ 19 w 117"/>
                <a:gd name="T29" fmla="*/ 42 h 82"/>
                <a:gd name="T30" fmla="*/ 8 w 117"/>
                <a:gd name="T31" fmla="*/ 43 h 82"/>
                <a:gd name="T32" fmla="*/ 5 w 117"/>
                <a:gd name="T33" fmla="*/ 51 h 82"/>
                <a:gd name="T34" fmla="*/ 11 w 117"/>
                <a:gd name="T35" fmla="*/ 56 h 82"/>
                <a:gd name="T36" fmla="*/ 19 w 117"/>
                <a:gd name="T37" fmla="*/ 62 h 82"/>
                <a:gd name="T38" fmla="*/ 21 w 117"/>
                <a:gd name="T39" fmla="*/ 55 h 82"/>
                <a:gd name="T40" fmla="*/ 28 w 117"/>
                <a:gd name="T41" fmla="*/ 50 h 82"/>
                <a:gd name="T42" fmla="*/ 35 w 117"/>
                <a:gd name="T43" fmla="*/ 53 h 82"/>
                <a:gd name="T44" fmla="*/ 46 w 117"/>
                <a:gd name="T45" fmla="*/ 55 h 82"/>
                <a:gd name="T46" fmla="*/ 64 w 117"/>
                <a:gd name="T47" fmla="*/ 53 h 82"/>
                <a:gd name="T48" fmla="*/ 68 w 117"/>
                <a:gd name="T49" fmla="*/ 47 h 82"/>
                <a:gd name="T50" fmla="*/ 77 w 117"/>
                <a:gd name="T51" fmla="*/ 31 h 82"/>
                <a:gd name="T52" fmla="*/ 79 w 117"/>
                <a:gd name="T53" fmla="*/ 16 h 82"/>
                <a:gd name="T54" fmla="*/ 75 w 117"/>
                <a:gd name="T55" fmla="*/ 2 h 82"/>
                <a:gd name="T56" fmla="*/ 78 w 117"/>
                <a:gd name="T57" fmla="*/ 16 h 82"/>
                <a:gd name="T58" fmla="*/ 77 w 117"/>
                <a:gd name="T59" fmla="*/ 35 h 82"/>
                <a:gd name="T60" fmla="*/ 68 w 117"/>
                <a:gd name="T61" fmla="*/ 46 h 82"/>
                <a:gd name="T62" fmla="*/ 72 w 117"/>
                <a:gd name="T63" fmla="*/ 55 h 82"/>
                <a:gd name="T64" fmla="*/ 75 w 117"/>
                <a:gd name="T65" fmla="*/ 65 h 82"/>
                <a:gd name="T66" fmla="*/ 72 w 117"/>
                <a:gd name="T67" fmla="*/ 74 h 82"/>
                <a:gd name="T68" fmla="*/ 77 w 117"/>
                <a:gd name="T69" fmla="*/ 81 h 82"/>
                <a:gd name="T70" fmla="*/ 80 w 117"/>
                <a:gd name="T71" fmla="*/ 8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7" h="82">
                  <a:moveTo>
                    <a:pt x="80" y="81"/>
                  </a:moveTo>
                  <a:cubicBezTo>
                    <a:pt x="81" y="80"/>
                    <a:pt x="82" y="82"/>
                    <a:pt x="83" y="82"/>
                  </a:cubicBezTo>
                  <a:cubicBezTo>
                    <a:pt x="85" y="81"/>
                    <a:pt x="87" y="80"/>
                    <a:pt x="89" y="79"/>
                  </a:cubicBezTo>
                  <a:cubicBezTo>
                    <a:pt x="90" y="79"/>
                    <a:pt x="93" y="78"/>
                    <a:pt x="93" y="76"/>
                  </a:cubicBezTo>
                  <a:cubicBezTo>
                    <a:pt x="93" y="74"/>
                    <a:pt x="94" y="75"/>
                    <a:pt x="96" y="74"/>
                  </a:cubicBezTo>
                  <a:cubicBezTo>
                    <a:pt x="99" y="74"/>
                    <a:pt x="103" y="71"/>
                    <a:pt x="105" y="68"/>
                  </a:cubicBezTo>
                  <a:cubicBezTo>
                    <a:pt x="106" y="67"/>
                    <a:pt x="106" y="66"/>
                    <a:pt x="107" y="65"/>
                  </a:cubicBezTo>
                  <a:cubicBezTo>
                    <a:pt x="108" y="64"/>
                    <a:pt x="110" y="64"/>
                    <a:pt x="112" y="64"/>
                  </a:cubicBezTo>
                  <a:cubicBezTo>
                    <a:pt x="112" y="62"/>
                    <a:pt x="110" y="61"/>
                    <a:pt x="109" y="59"/>
                  </a:cubicBezTo>
                  <a:cubicBezTo>
                    <a:pt x="109" y="58"/>
                    <a:pt x="110" y="55"/>
                    <a:pt x="107" y="55"/>
                  </a:cubicBezTo>
                  <a:cubicBezTo>
                    <a:pt x="106" y="55"/>
                    <a:pt x="109" y="53"/>
                    <a:pt x="108" y="52"/>
                  </a:cubicBezTo>
                  <a:cubicBezTo>
                    <a:pt x="108" y="49"/>
                    <a:pt x="109" y="48"/>
                    <a:pt x="110" y="46"/>
                  </a:cubicBezTo>
                  <a:cubicBezTo>
                    <a:pt x="110" y="44"/>
                    <a:pt x="112" y="44"/>
                    <a:pt x="112" y="42"/>
                  </a:cubicBezTo>
                  <a:cubicBezTo>
                    <a:pt x="112" y="41"/>
                    <a:pt x="113" y="40"/>
                    <a:pt x="114" y="40"/>
                  </a:cubicBezTo>
                  <a:cubicBezTo>
                    <a:pt x="117" y="40"/>
                    <a:pt x="117" y="40"/>
                    <a:pt x="117" y="38"/>
                  </a:cubicBezTo>
                  <a:cubicBezTo>
                    <a:pt x="117" y="32"/>
                    <a:pt x="117" y="27"/>
                    <a:pt x="117" y="21"/>
                  </a:cubicBezTo>
                  <a:cubicBezTo>
                    <a:pt x="117" y="19"/>
                    <a:pt x="113" y="18"/>
                    <a:pt x="111" y="17"/>
                  </a:cubicBezTo>
                  <a:cubicBezTo>
                    <a:pt x="101" y="12"/>
                    <a:pt x="91" y="6"/>
                    <a:pt x="81" y="1"/>
                  </a:cubicBezTo>
                  <a:cubicBezTo>
                    <a:pt x="80" y="1"/>
                    <a:pt x="80" y="0"/>
                    <a:pt x="79" y="0"/>
                  </a:cubicBezTo>
                  <a:cubicBezTo>
                    <a:pt x="78" y="1"/>
                    <a:pt x="76" y="2"/>
                    <a:pt x="75" y="2"/>
                  </a:cubicBezTo>
                  <a:cubicBezTo>
                    <a:pt x="74" y="3"/>
                    <a:pt x="72" y="5"/>
                    <a:pt x="71" y="5"/>
                  </a:cubicBezTo>
                  <a:cubicBezTo>
                    <a:pt x="70" y="5"/>
                    <a:pt x="69" y="3"/>
                    <a:pt x="67" y="2"/>
                  </a:cubicBezTo>
                  <a:cubicBezTo>
                    <a:pt x="66" y="1"/>
                    <a:pt x="65" y="1"/>
                    <a:pt x="64" y="1"/>
                  </a:cubicBezTo>
                  <a:cubicBezTo>
                    <a:pt x="62" y="0"/>
                    <a:pt x="61" y="0"/>
                    <a:pt x="59" y="1"/>
                  </a:cubicBezTo>
                  <a:cubicBezTo>
                    <a:pt x="52" y="5"/>
                    <a:pt x="45" y="10"/>
                    <a:pt x="38" y="14"/>
                  </a:cubicBezTo>
                  <a:cubicBezTo>
                    <a:pt x="35" y="16"/>
                    <a:pt x="32" y="18"/>
                    <a:pt x="29" y="21"/>
                  </a:cubicBezTo>
                  <a:cubicBezTo>
                    <a:pt x="28" y="22"/>
                    <a:pt x="27" y="22"/>
                    <a:pt x="26" y="22"/>
                  </a:cubicBezTo>
                  <a:cubicBezTo>
                    <a:pt x="23" y="22"/>
                    <a:pt x="22" y="22"/>
                    <a:pt x="22" y="25"/>
                  </a:cubicBezTo>
                  <a:cubicBezTo>
                    <a:pt x="22" y="28"/>
                    <a:pt x="22" y="31"/>
                    <a:pt x="22" y="34"/>
                  </a:cubicBezTo>
                  <a:cubicBezTo>
                    <a:pt x="22" y="37"/>
                    <a:pt x="21" y="40"/>
                    <a:pt x="19" y="42"/>
                  </a:cubicBezTo>
                  <a:cubicBezTo>
                    <a:pt x="18" y="43"/>
                    <a:pt x="15" y="43"/>
                    <a:pt x="14" y="43"/>
                  </a:cubicBezTo>
                  <a:cubicBezTo>
                    <a:pt x="12" y="43"/>
                    <a:pt x="10" y="43"/>
                    <a:pt x="8" y="43"/>
                  </a:cubicBezTo>
                  <a:cubicBezTo>
                    <a:pt x="6" y="43"/>
                    <a:pt x="4" y="44"/>
                    <a:pt x="2" y="44"/>
                  </a:cubicBezTo>
                  <a:cubicBezTo>
                    <a:pt x="0" y="44"/>
                    <a:pt x="5" y="51"/>
                    <a:pt x="5" y="51"/>
                  </a:cubicBezTo>
                  <a:cubicBezTo>
                    <a:pt x="6" y="54"/>
                    <a:pt x="7" y="56"/>
                    <a:pt x="10" y="57"/>
                  </a:cubicBezTo>
                  <a:cubicBezTo>
                    <a:pt x="10" y="57"/>
                    <a:pt x="11" y="56"/>
                    <a:pt x="11" y="56"/>
                  </a:cubicBezTo>
                  <a:cubicBezTo>
                    <a:pt x="12" y="57"/>
                    <a:pt x="12" y="60"/>
                    <a:pt x="14" y="58"/>
                  </a:cubicBezTo>
                  <a:cubicBezTo>
                    <a:pt x="16" y="56"/>
                    <a:pt x="18" y="61"/>
                    <a:pt x="19" y="62"/>
                  </a:cubicBezTo>
                  <a:cubicBezTo>
                    <a:pt x="19" y="61"/>
                    <a:pt x="20" y="59"/>
                    <a:pt x="20" y="58"/>
                  </a:cubicBezTo>
                  <a:cubicBezTo>
                    <a:pt x="20" y="57"/>
                    <a:pt x="21" y="56"/>
                    <a:pt x="21" y="55"/>
                  </a:cubicBezTo>
                  <a:cubicBezTo>
                    <a:pt x="22" y="52"/>
                    <a:pt x="22" y="52"/>
                    <a:pt x="25" y="51"/>
                  </a:cubicBezTo>
                  <a:cubicBezTo>
                    <a:pt x="26" y="50"/>
                    <a:pt x="27" y="50"/>
                    <a:pt x="28" y="50"/>
                  </a:cubicBezTo>
                  <a:cubicBezTo>
                    <a:pt x="29" y="49"/>
                    <a:pt x="30" y="51"/>
                    <a:pt x="31" y="51"/>
                  </a:cubicBezTo>
                  <a:cubicBezTo>
                    <a:pt x="33" y="51"/>
                    <a:pt x="34" y="52"/>
                    <a:pt x="35" y="53"/>
                  </a:cubicBezTo>
                  <a:cubicBezTo>
                    <a:pt x="36" y="54"/>
                    <a:pt x="37" y="54"/>
                    <a:pt x="39" y="54"/>
                  </a:cubicBezTo>
                  <a:cubicBezTo>
                    <a:pt x="42" y="52"/>
                    <a:pt x="43" y="55"/>
                    <a:pt x="46" y="55"/>
                  </a:cubicBezTo>
                  <a:cubicBezTo>
                    <a:pt x="49" y="55"/>
                    <a:pt x="52" y="53"/>
                    <a:pt x="55" y="53"/>
                  </a:cubicBezTo>
                  <a:cubicBezTo>
                    <a:pt x="57" y="53"/>
                    <a:pt x="61" y="54"/>
                    <a:pt x="64" y="53"/>
                  </a:cubicBezTo>
                  <a:cubicBezTo>
                    <a:pt x="65" y="53"/>
                    <a:pt x="66" y="52"/>
                    <a:pt x="67" y="51"/>
                  </a:cubicBezTo>
                  <a:cubicBezTo>
                    <a:pt x="69" y="50"/>
                    <a:pt x="68" y="49"/>
                    <a:pt x="68" y="47"/>
                  </a:cubicBezTo>
                  <a:cubicBezTo>
                    <a:pt x="68" y="42"/>
                    <a:pt x="73" y="39"/>
                    <a:pt x="77" y="35"/>
                  </a:cubicBezTo>
                  <a:cubicBezTo>
                    <a:pt x="78" y="34"/>
                    <a:pt x="77" y="32"/>
                    <a:pt x="77" y="31"/>
                  </a:cubicBezTo>
                  <a:cubicBezTo>
                    <a:pt x="77" y="28"/>
                    <a:pt x="77" y="26"/>
                    <a:pt x="77" y="23"/>
                  </a:cubicBezTo>
                  <a:cubicBezTo>
                    <a:pt x="78" y="21"/>
                    <a:pt x="79" y="18"/>
                    <a:pt x="79" y="16"/>
                  </a:cubicBezTo>
                  <a:cubicBezTo>
                    <a:pt x="78" y="14"/>
                    <a:pt x="77" y="12"/>
                    <a:pt x="76" y="11"/>
                  </a:cubicBezTo>
                  <a:cubicBezTo>
                    <a:pt x="74" y="8"/>
                    <a:pt x="75" y="5"/>
                    <a:pt x="75" y="2"/>
                  </a:cubicBezTo>
                  <a:cubicBezTo>
                    <a:pt x="75" y="5"/>
                    <a:pt x="75" y="7"/>
                    <a:pt x="75" y="9"/>
                  </a:cubicBezTo>
                  <a:cubicBezTo>
                    <a:pt x="75" y="11"/>
                    <a:pt x="78" y="14"/>
                    <a:pt x="78" y="16"/>
                  </a:cubicBezTo>
                  <a:cubicBezTo>
                    <a:pt x="79" y="19"/>
                    <a:pt x="77" y="23"/>
                    <a:pt x="77" y="26"/>
                  </a:cubicBezTo>
                  <a:cubicBezTo>
                    <a:pt x="77" y="28"/>
                    <a:pt x="78" y="32"/>
                    <a:pt x="77" y="35"/>
                  </a:cubicBezTo>
                  <a:cubicBezTo>
                    <a:pt x="76" y="37"/>
                    <a:pt x="72" y="39"/>
                    <a:pt x="71" y="41"/>
                  </a:cubicBezTo>
                  <a:cubicBezTo>
                    <a:pt x="69" y="42"/>
                    <a:pt x="68" y="44"/>
                    <a:pt x="68" y="46"/>
                  </a:cubicBezTo>
                  <a:cubicBezTo>
                    <a:pt x="67" y="49"/>
                    <a:pt x="69" y="50"/>
                    <a:pt x="70" y="53"/>
                  </a:cubicBezTo>
                  <a:cubicBezTo>
                    <a:pt x="70" y="54"/>
                    <a:pt x="71" y="54"/>
                    <a:pt x="72" y="55"/>
                  </a:cubicBezTo>
                  <a:cubicBezTo>
                    <a:pt x="74" y="56"/>
                    <a:pt x="75" y="57"/>
                    <a:pt x="75" y="59"/>
                  </a:cubicBezTo>
                  <a:cubicBezTo>
                    <a:pt x="75" y="61"/>
                    <a:pt x="75" y="63"/>
                    <a:pt x="75" y="65"/>
                  </a:cubicBezTo>
                  <a:cubicBezTo>
                    <a:pt x="75" y="66"/>
                    <a:pt x="76" y="68"/>
                    <a:pt x="77" y="70"/>
                  </a:cubicBezTo>
                  <a:cubicBezTo>
                    <a:pt x="74" y="70"/>
                    <a:pt x="67" y="70"/>
                    <a:pt x="72" y="74"/>
                  </a:cubicBezTo>
                  <a:cubicBezTo>
                    <a:pt x="74" y="75"/>
                    <a:pt x="75" y="76"/>
                    <a:pt x="76" y="78"/>
                  </a:cubicBezTo>
                  <a:cubicBezTo>
                    <a:pt x="76" y="79"/>
                    <a:pt x="77" y="80"/>
                    <a:pt x="77" y="81"/>
                  </a:cubicBezTo>
                  <a:cubicBezTo>
                    <a:pt x="77" y="82"/>
                    <a:pt x="80" y="81"/>
                    <a:pt x="80" y="81"/>
                  </a:cubicBezTo>
                  <a:cubicBezTo>
                    <a:pt x="82" y="80"/>
                    <a:pt x="80" y="81"/>
                    <a:pt x="80" y="8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49" name="Freeform 744"/>
            <p:cNvSpPr>
              <a:spLocks/>
            </p:cNvSpPr>
            <p:nvPr/>
          </p:nvSpPr>
          <p:spPr bwMode="auto">
            <a:xfrm>
              <a:off x="12684268" y="7940429"/>
              <a:ext cx="767517" cy="946107"/>
            </a:xfrm>
            <a:custGeom>
              <a:avLst/>
              <a:gdLst>
                <a:gd name="T0" fmla="*/ 6 w 82"/>
                <a:gd name="T1" fmla="*/ 39 h 101"/>
                <a:gd name="T2" fmla="*/ 6 w 82"/>
                <a:gd name="T3" fmla="*/ 41 h 101"/>
                <a:gd name="T4" fmla="*/ 4 w 82"/>
                <a:gd name="T5" fmla="*/ 43 h 101"/>
                <a:gd name="T6" fmla="*/ 2 w 82"/>
                <a:gd name="T7" fmla="*/ 49 h 101"/>
                <a:gd name="T8" fmla="*/ 2 w 82"/>
                <a:gd name="T9" fmla="*/ 51 h 101"/>
                <a:gd name="T10" fmla="*/ 1 w 82"/>
                <a:gd name="T11" fmla="*/ 53 h 101"/>
                <a:gd name="T12" fmla="*/ 4 w 82"/>
                <a:gd name="T13" fmla="*/ 58 h 101"/>
                <a:gd name="T14" fmla="*/ 6 w 82"/>
                <a:gd name="T15" fmla="*/ 60 h 101"/>
                <a:gd name="T16" fmla="*/ 6 w 82"/>
                <a:gd name="T17" fmla="*/ 63 h 101"/>
                <a:gd name="T18" fmla="*/ 9 w 82"/>
                <a:gd name="T19" fmla="*/ 68 h 101"/>
                <a:gd name="T20" fmla="*/ 9 w 82"/>
                <a:gd name="T21" fmla="*/ 74 h 101"/>
                <a:gd name="T22" fmla="*/ 15 w 82"/>
                <a:gd name="T23" fmla="*/ 76 h 101"/>
                <a:gd name="T24" fmla="*/ 18 w 82"/>
                <a:gd name="T25" fmla="*/ 81 h 101"/>
                <a:gd name="T26" fmla="*/ 22 w 82"/>
                <a:gd name="T27" fmla="*/ 84 h 101"/>
                <a:gd name="T28" fmla="*/ 26 w 82"/>
                <a:gd name="T29" fmla="*/ 88 h 101"/>
                <a:gd name="T30" fmla="*/ 26 w 82"/>
                <a:gd name="T31" fmla="*/ 91 h 101"/>
                <a:gd name="T32" fmla="*/ 28 w 82"/>
                <a:gd name="T33" fmla="*/ 92 h 101"/>
                <a:gd name="T34" fmla="*/ 32 w 82"/>
                <a:gd name="T35" fmla="*/ 96 h 101"/>
                <a:gd name="T36" fmla="*/ 35 w 82"/>
                <a:gd name="T37" fmla="*/ 95 h 101"/>
                <a:gd name="T38" fmla="*/ 39 w 82"/>
                <a:gd name="T39" fmla="*/ 94 h 101"/>
                <a:gd name="T40" fmla="*/ 44 w 82"/>
                <a:gd name="T41" fmla="*/ 100 h 101"/>
                <a:gd name="T42" fmla="*/ 51 w 82"/>
                <a:gd name="T43" fmla="*/ 100 h 101"/>
                <a:gd name="T44" fmla="*/ 55 w 82"/>
                <a:gd name="T45" fmla="*/ 98 h 101"/>
                <a:gd name="T46" fmla="*/ 59 w 82"/>
                <a:gd name="T47" fmla="*/ 97 h 101"/>
                <a:gd name="T48" fmla="*/ 69 w 82"/>
                <a:gd name="T49" fmla="*/ 94 h 101"/>
                <a:gd name="T50" fmla="*/ 69 w 82"/>
                <a:gd name="T51" fmla="*/ 91 h 101"/>
                <a:gd name="T52" fmla="*/ 66 w 82"/>
                <a:gd name="T53" fmla="*/ 90 h 101"/>
                <a:gd name="T54" fmla="*/ 61 w 82"/>
                <a:gd name="T55" fmla="*/ 83 h 101"/>
                <a:gd name="T56" fmla="*/ 59 w 82"/>
                <a:gd name="T57" fmla="*/ 80 h 101"/>
                <a:gd name="T58" fmla="*/ 56 w 82"/>
                <a:gd name="T59" fmla="*/ 78 h 101"/>
                <a:gd name="T60" fmla="*/ 59 w 82"/>
                <a:gd name="T61" fmla="*/ 75 h 101"/>
                <a:gd name="T62" fmla="*/ 61 w 82"/>
                <a:gd name="T63" fmla="*/ 67 h 101"/>
                <a:gd name="T64" fmla="*/ 62 w 82"/>
                <a:gd name="T65" fmla="*/ 64 h 101"/>
                <a:gd name="T66" fmla="*/ 65 w 82"/>
                <a:gd name="T67" fmla="*/ 62 h 101"/>
                <a:gd name="T68" fmla="*/ 65 w 82"/>
                <a:gd name="T69" fmla="*/ 58 h 101"/>
                <a:gd name="T70" fmla="*/ 67 w 82"/>
                <a:gd name="T71" fmla="*/ 55 h 101"/>
                <a:gd name="T72" fmla="*/ 71 w 82"/>
                <a:gd name="T73" fmla="*/ 52 h 101"/>
                <a:gd name="T74" fmla="*/ 72 w 82"/>
                <a:gd name="T75" fmla="*/ 45 h 101"/>
                <a:gd name="T76" fmla="*/ 72 w 82"/>
                <a:gd name="T77" fmla="*/ 42 h 101"/>
                <a:gd name="T78" fmla="*/ 74 w 82"/>
                <a:gd name="T79" fmla="*/ 37 h 101"/>
                <a:gd name="T80" fmla="*/ 79 w 82"/>
                <a:gd name="T81" fmla="*/ 29 h 101"/>
                <a:gd name="T82" fmla="*/ 82 w 82"/>
                <a:gd name="T83" fmla="*/ 27 h 101"/>
                <a:gd name="T84" fmla="*/ 79 w 82"/>
                <a:gd name="T85" fmla="*/ 23 h 101"/>
                <a:gd name="T86" fmla="*/ 76 w 82"/>
                <a:gd name="T87" fmla="*/ 17 h 101"/>
                <a:gd name="T88" fmla="*/ 76 w 82"/>
                <a:gd name="T89" fmla="*/ 11 h 101"/>
                <a:gd name="T90" fmla="*/ 75 w 82"/>
                <a:gd name="T91" fmla="*/ 9 h 101"/>
                <a:gd name="T92" fmla="*/ 74 w 82"/>
                <a:gd name="T93" fmla="*/ 5 h 101"/>
                <a:gd name="T94" fmla="*/ 68 w 82"/>
                <a:gd name="T95" fmla="*/ 0 h 101"/>
                <a:gd name="T96" fmla="*/ 64 w 82"/>
                <a:gd name="T97" fmla="*/ 2 h 101"/>
                <a:gd name="T98" fmla="*/ 60 w 82"/>
                <a:gd name="T99" fmla="*/ 5 h 101"/>
                <a:gd name="T100" fmla="*/ 56 w 82"/>
                <a:gd name="T101" fmla="*/ 5 h 101"/>
                <a:gd name="T102" fmla="*/ 46 w 82"/>
                <a:gd name="T103" fmla="*/ 5 h 101"/>
                <a:gd name="T104" fmla="*/ 17 w 82"/>
                <a:gd name="T105" fmla="*/ 5 h 101"/>
                <a:gd name="T106" fmla="*/ 16 w 82"/>
                <a:gd name="T107" fmla="*/ 14 h 101"/>
                <a:gd name="T108" fmla="*/ 13 w 82"/>
                <a:gd name="T109" fmla="*/ 16 h 101"/>
                <a:gd name="T110" fmla="*/ 11 w 82"/>
                <a:gd name="T111" fmla="*/ 18 h 101"/>
                <a:gd name="T112" fmla="*/ 11 w 82"/>
                <a:gd name="T113" fmla="*/ 32 h 101"/>
                <a:gd name="T114" fmla="*/ 11 w 82"/>
                <a:gd name="T115" fmla="*/ 37 h 101"/>
                <a:gd name="T116" fmla="*/ 6 w 82"/>
                <a:gd name="T117" fmla="*/ 39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2" h="101">
                  <a:moveTo>
                    <a:pt x="6" y="39"/>
                  </a:moveTo>
                  <a:cubicBezTo>
                    <a:pt x="6" y="39"/>
                    <a:pt x="6" y="40"/>
                    <a:pt x="6" y="41"/>
                  </a:cubicBezTo>
                  <a:cubicBezTo>
                    <a:pt x="5" y="42"/>
                    <a:pt x="4" y="42"/>
                    <a:pt x="4" y="43"/>
                  </a:cubicBezTo>
                  <a:cubicBezTo>
                    <a:pt x="4" y="45"/>
                    <a:pt x="2" y="47"/>
                    <a:pt x="2" y="49"/>
                  </a:cubicBezTo>
                  <a:cubicBezTo>
                    <a:pt x="2" y="50"/>
                    <a:pt x="3" y="51"/>
                    <a:pt x="2" y="51"/>
                  </a:cubicBezTo>
                  <a:cubicBezTo>
                    <a:pt x="2" y="52"/>
                    <a:pt x="0" y="53"/>
                    <a:pt x="1" y="53"/>
                  </a:cubicBezTo>
                  <a:cubicBezTo>
                    <a:pt x="4" y="53"/>
                    <a:pt x="3" y="57"/>
                    <a:pt x="4" y="58"/>
                  </a:cubicBezTo>
                  <a:cubicBezTo>
                    <a:pt x="4" y="59"/>
                    <a:pt x="5" y="59"/>
                    <a:pt x="6" y="60"/>
                  </a:cubicBezTo>
                  <a:cubicBezTo>
                    <a:pt x="6" y="61"/>
                    <a:pt x="6" y="62"/>
                    <a:pt x="6" y="63"/>
                  </a:cubicBezTo>
                  <a:cubicBezTo>
                    <a:pt x="7" y="65"/>
                    <a:pt x="9" y="66"/>
                    <a:pt x="9" y="68"/>
                  </a:cubicBezTo>
                  <a:cubicBezTo>
                    <a:pt x="9" y="69"/>
                    <a:pt x="8" y="74"/>
                    <a:pt x="9" y="74"/>
                  </a:cubicBezTo>
                  <a:cubicBezTo>
                    <a:pt x="12" y="74"/>
                    <a:pt x="13" y="75"/>
                    <a:pt x="15" y="76"/>
                  </a:cubicBezTo>
                  <a:cubicBezTo>
                    <a:pt x="17" y="77"/>
                    <a:pt x="16" y="80"/>
                    <a:pt x="18" y="81"/>
                  </a:cubicBezTo>
                  <a:cubicBezTo>
                    <a:pt x="19" y="82"/>
                    <a:pt x="22" y="82"/>
                    <a:pt x="22" y="84"/>
                  </a:cubicBezTo>
                  <a:cubicBezTo>
                    <a:pt x="22" y="86"/>
                    <a:pt x="25" y="87"/>
                    <a:pt x="26" y="88"/>
                  </a:cubicBezTo>
                  <a:cubicBezTo>
                    <a:pt x="26" y="89"/>
                    <a:pt x="26" y="90"/>
                    <a:pt x="26" y="91"/>
                  </a:cubicBezTo>
                  <a:cubicBezTo>
                    <a:pt x="27" y="91"/>
                    <a:pt x="28" y="92"/>
                    <a:pt x="28" y="92"/>
                  </a:cubicBezTo>
                  <a:cubicBezTo>
                    <a:pt x="29" y="93"/>
                    <a:pt x="30" y="95"/>
                    <a:pt x="32" y="96"/>
                  </a:cubicBezTo>
                  <a:cubicBezTo>
                    <a:pt x="33" y="97"/>
                    <a:pt x="33" y="93"/>
                    <a:pt x="35" y="95"/>
                  </a:cubicBezTo>
                  <a:cubicBezTo>
                    <a:pt x="37" y="96"/>
                    <a:pt x="37" y="94"/>
                    <a:pt x="39" y="94"/>
                  </a:cubicBezTo>
                  <a:cubicBezTo>
                    <a:pt x="41" y="95"/>
                    <a:pt x="42" y="98"/>
                    <a:pt x="44" y="100"/>
                  </a:cubicBezTo>
                  <a:cubicBezTo>
                    <a:pt x="46" y="95"/>
                    <a:pt x="49" y="101"/>
                    <a:pt x="51" y="100"/>
                  </a:cubicBezTo>
                  <a:cubicBezTo>
                    <a:pt x="52" y="99"/>
                    <a:pt x="53" y="98"/>
                    <a:pt x="55" y="98"/>
                  </a:cubicBezTo>
                  <a:cubicBezTo>
                    <a:pt x="56" y="98"/>
                    <a:pt x="58" y="98"/>
                    <a:pt x="59" y="97"/>
                  </a:cubicBezTo>
                  <a:cubicBezTo>
                    <a:pt x="61" y="93"/>
                    <a:pt x="65" y="91"/>
                    <a:pt x="69" y="94"/>
                  </a:cubicBezTo>
                  <a:cubicBezTo>
                    <a:pt x="69" y="93"/>
                    <a:pt x="69" y="92"/>
                    <a:pt x="69" y="91"/>
                  </a:cubicBezTo>
                  <a:cubicBezTo>
                    <a:pt x="69" y="90"/>
                    <a:pt x="66" y="90"/>
                    <a:pt x="66" y="90"/>
                  </a:cubicBezTo>
                  <a:cubicBezTo>
                    <a:pt x="64" y="88"/>
                    <a:pt x="63" y="85"/>
                    <a:pt x="61" y="83"/>
                  </a:cubicBezTo>
                  <a:cubicBezTo>
                    <a:pt x="60" y="82"/>
                    <a:pt x="60" y="81"/>
                    <a:pt x="59" y="80"/>
                  </a:cubicBezTo>
                  <a:cubicBezTo>
                    <a:pt x="58" y="79"/>
                    <a:pt x="57" y="79"/>
                    <a:pt x="56" y="78"/>
                  </a:cubicBezTo>
                  <a:cubicBezTo>
                    <a:pt x="53" y="75"/>
                    <a:pt x="59" y="75"/>
                    <a:pt x="59" y="75"/>
                  </a:cubicBezTo>
                  <a:cubicBezTo>
                    <a:pt x="61" y="74"/>
                    <a:pt x="60" y="69"/>
                    <a:pt x="61" y="67"/>
                  </a:cubicBezTo>
                  <a:cubicBezTo>
                    <a:pt x="61" y="66"/>
                    <a:pt x="61" y="64"/>
                    <a:pt x="62" y="64"/>
                  </a:cubicBezTo>
                  <a:cubicBezTo>
                    <a:pt x="63" y="63"/>
                    <a:pt x="65" y="63"/>
                    <a:pt x="65" y="62"/>
                  </a:cubicBezTo>
                  <a:cubicBezTo>
                    <a:pt x="65" y="61"/>
                    <a:pt x="65" y="60"/>
                    <a:pt x="65" y="58"/>
                  </a:cubicBezTo>
                  <a:cubicBezTo>
                    <a:pt x="65" y="57"/>
                    <a:pt x="66" y="56"/>
                    <a:pt x="67" y="55"/>
                  </a:cubicBezTo>
                  <a:cubicBezTo>
                    <a:pt x="68" y="53"/>
                    <a:pt x="70" y="54"/>
                    <a:pt x="71" y="52"/>
                  </a:cubicBezTo>
                  <a:cubicBezTo>
                    <a:pt x="71" y="50"/>
                    <a:pt x="72" y="48"/>
                    <a:pt x="72" y="45"/>
                  </a:cubicBezTo>
                  <a:cubicBezTo>
                    <a:pt x="72" y="44"/>
                    <a:pt x="72" y="43"/>
                    <a:pt x="72" y="42"/>
                  </a:cubicBezTo>
                  <a:cubicBezTo>
                    <a:pt x="72" y="40"/>
                    <a:pt x="74" y="38"/>
                    <a:pt x="74" y="37"/>
                  </a:cubicBezTo>
                  <a:cubicBezTo>
                    <a:pt x="74" y="33"/>
                    <a:pt x="75" y="30"/>
                    <a:pt x="79" y="29"/>
                  </a:cubicBezTo>
                  <a:cubicBezTo>
                    <a:pt x="80" y="29"/>
                    <a:pt x="81" y="29"/>
                    <a:pt x="82" y="27"/>
                  </a:cubicBezTo>
                  <a:cubicBezTo>
                    <a:pt x="82" y="26"/>
                    <a:pt x="80" y="24"/>
                    <a:pt x="79" y="23"/>
                  </a:cubicBezTo>
                  <a:cubicBezTo>
                    <a:pt x="77" y="21"/>
                    <a:pt x="76" y="19"/>
                    <a:pt x="76" y="17"/>
                  </a:cubicBezTo>
                  <a:cubicBezTo>
                    <a:pt x="76" y="16"/>
                    <a:pt x="75" y="11"/>
                    <a:pt x="76" y="11"/>
                  </a:cubicBezTo>
                  <a:cubicBezTo>
                    <a:pt x="77" y="10"/>
                    <a:pt x="76" y="10"/>
                    <a:pt x="75" y="9"/>
                  </a:cubicBezTo>
                  <a:cubicBezTo>
                    <a:pt x="74" y="8"/>
                    <a:pt x="74" y="7"/>
                    <a:pt x="74" y="5"/>
                  </a:cubicBezTo>
                  <a:cubicBezTo>
                    <a:pt x="72" y="3"/>
                    <a:pt x="69" y="2"/>
                    <a:pt x="68" y="0"/>
                  </a:cubicBezTo>
                  <a:cubicBezTo>
                    <a:pt x="67" y="0"/>
                    <a:pt x="65" y="1"/>
                    <a:pt x="64" y="2"/>
                  </a:cubicBezTo>
                  <a:cubicBezTo>
                    <a:pt x="63" y="5"/>
                    <a:pt x="61" y="3"/>
                    <a:pt x="60" y="5"/>
                  </a:cubicBezTo>
                  <a:cubicBezTo>
                    <a:pt x="59" y="9"/>
                    <a:pt x="58" y="5"/>
                    <a:pt x="56" y="5"/>
                  </a:cubicBezTo>
                  <a:cubicBezTo>
                    <a:pt x="52" y="5"/>
                    <a:pt x="49" y="5"/>
                    <a:pt x="46" y="5"/>
                  </a:cubicBezTo>
                  <a:cubicBezTo>
                    <a:pt x="37" y="5"/>
                    <a:pt x="27" y="5"/>
                    <a:pt x="17" y="5"/>
                  </a:cubicBezTo>
                  <a:cubicBezTo>
                    <a:pt x="15" y="5"/>
                    <a:pt x="16" y="12"/>
                    <a:pt x="16" y="14"/>
                  </a:cubicBezTo>
                  <a:cubicBezTo>
                    <a:pt x="16" y="16"/>
                    <a:pt x="15" y="16"/>
                    <a:pt x="13" y="16"/>
                  </a:cubicBezTo>
                  <a:cubicBezTo>
                    <a:pt x="10" y="16"/>
                    <a:pt x="11" y="16"/>
                    <a:pt x="11" y="18"/>
                  </a:cubicBezTo>
                  <a:cubicBezTo>
                    <a:pt x="11" y="23"/>
                    <a:pt x="11" y="27"/>
                    <a:pt x="11" y="32"/>
                  </a:cubicBezTo>
                  <a:cubicBezTo>
                    <a:pt x="11" y="34"/>
                    <a:pt x="11" y="36"/>
                    <a:pt x="11" y="37"/>
                  </a:cubicBezTo>
                  <a:cubicBezTo>
                    <a:pt x="11" y="39"/>
                    <a:pt x="7" y="38"/>
                    <a:pt x="6" y="3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0" name="Freeform 745"/>
            <p:cNvSpPr>
              <a:spLocks/>
            </p:cNvSpPr>
            <p:nvPr/>
          </p:nvSpPr>
          <p:spPr bwMode="auto">
            <a:xfrm>
              <a:off x="13356248" y="8182530"/>
              <a:ext cx="299364" cy="270773"/>
            </a:xfrm>
            <a:custGeom>
              <a:avLst/>
              <a:gdLst>
                <a:gd name="T0" fmla="*/ 3 w 32"/>
                <a:gd name="T1" fmla="*/ 19 h 29"/>
                <a:gd name="T2" fmla="*/ 7 w 32"/>
                <a:gd name="T3" fmla="*/ 20 h 29"/>
                <a:gd name="T4" fmla="*/ 7 w 32"/>
                <a:gd name="T5" fmla="*/ 17 h 29"/>
                <a:gd name="T6" fmla="*/ 10 w 32"/>
                <a:gd name="T7" fmla="*/ 19 h 29"/>
                <a:gd name="T8" fmla="*/ 12 w 32"/>
                <a:gd name="T9" fmla="*/ 18 h 29"/>
                <a:gd name="T10" fmla="*/ 14 w 32"/>
                <a:gd name="T11" fmla="*/ 18 h 29"/>
                <a:gd name="T12" fmla="*/ 29 w 32"/>
                <a:gd name="T13" fmla="*/ 29 h 29"/>
                <a:gd name="T14" fmla="*/ 32 w 32"/>
                <a:gd name="T15" fmla="*/ 27 h 29"/>
                <a:gd name="T16" fmla="*/ 24 w 32"/>
                <a:gd name="T17" fmla="*/ 19 h 29"/>
                <a:gd name="T18" fmla="*/ 19 w 32"/>
                <a:gd name="T19" fmla="*/ 16 h 29"/>
                <a:gd name="T20" fmla="*/ 17 w 32"/>
                <a:gd name="T21" fmla="*/ 14 h 29"/>
                <a:gd name="T22" fmla="*/ 17 w 32"/>
                <a:gd name="T23" fmla="*/ 16 h 29"/>
                <a:gd name="T24" fmla="*/ 16 w 32"/>
                <a:gd name="T25" fmla="*/ 14 h 29"/>
                <a:gd name="T26" fmla="*/ 14 w 32"/>
                <a:gd name="T27" fmla="*/ 9 h 29"/>
                <a:gd name="T28" fmla="*/ 10 w 32"/>
                <a:gd name="T29" fmla="*/ 0 h 29"/>
                <a:gd name="T30" fmla="*/ 2 w 32"/>
                <a:gd name="T31" fmla="*/ 7 h 29"/>
                <a:gd name="T32" fmla="*/ 1 w 32"/>
                <a:gd name="T33" fmla="*/ 13 h 29"/>
                <a:gd name="T34" fmla="*/ 0 w 32"/>
                <a:gd name="T35" fmla="*/ 20 h 29"/>
                <a:gd name="T36" fmla="*/ 3 w 32"/>
                <a:gd name="T37" fmla="*/ 19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2" h="29">
                  <a:moveTo>
                    <a:pt x="3" y="19"/>
                  </a:moveTo>
                  <a:cubicBezTo>
                    <a:pt x="4" y="19"/>
                    <a:pt x="6" y="21"/>
                    <a:pt x="7" y="20"/>
                  </a:cubicBezTo>
                  <a:cubicBezTo>
                    <a:pt x="7" y="19"/>
                    <a:pt x="6" y="17"/>
                    <a:pt x="7" y="17"/>
                  </a:cubicBezTo>
                  <a:cubicBezTo>
                    <a:pt x="9" y="17"/>
                    <a:pt x="9" y="19"/>
                    <a:pt x="10" y="19"/>
                  </a:cubicBezTo>
                  <a:cubicBezTo>
                    <a:pt x="11" y="19"/>
                    <a:pt x="12" y="18"/>
                    <a:pt x="12" y="18"/>
                  </a:cubicBezTo>
                  <a:cubicBezTo>
                    <a:pt x="13" y="17"/>
                    <a:pt x="14" y="18"/>
                    <a:pt x="14" y="18"/>
                  </a:cubicBezTo>
                  <a:cubicBezTo>
                    <a:pt x="22" y="18"/>
                    <a:pt x="25" y="24"/>
                    <a:pt x="29" y="29"/>
                  </a:cubicBezTo>
                  <a:cubicBezTo>
                    <a:pt x="30" y="29"/>
                    <a:pt x="31" y="28"/>
                    <a:pt x="32" y="27"/>
                  </a:cubicBezTo>
                  <a:cubicBezTo>
                    <a:pt x="29" y="25"/>
                    <a:pt x="26" y="22"/>
                    <a:pt x="24" y="19"/>
                  </a:cubicBezTo>
                  <a:cubicBezTo>
                    <a:pt x="23" y="17"/>
                    <a:pt x="21" y="17"/>
                    <a:pt x="19" y="16"/>
                  </a:cubicBezTo>
                  <a:cubicBezTo>
                    <a:pt x="18" y="16"/>
                    <a:pt x="18" y="14"/>
                    <a:pt x="17" y="14"/>
                  </a:cubicBezTo>
                  <a:cubicBezTo>
                    <a:pt x="16" y="14"/>
                    <a:pt x="17" y="15"/>
                    <a:pt x="17" y="16"/>
                  </a:cubicBezTo>
                  <a:cubicBezTo>
                    <a:pt x="17" y="16"/>
                    <a:pt x="16" y="14"/>
                    <a:pt x="16" y="14"/>
                  </a:cubicBezTo>
                  <a:cubicBezTo>
                    <a:pt x="15" y="12"/>
                    <a:pt x="14" y="11"/>
                    <a:pt x="14" y="9"/>
                  </a:cubicBezTo>
                  <a:cubicBezTo>
                    <a:pt x="13" y="6"/>
                    <a:pt x="13" y="3"/>
                    <a:pt x="10" y="0"/>
                  </a:cubicBezTo>
                  <a:cubicBezTo>
                    <a:pt x="9" y="4"/>
                    <a:pt x="4" y="4"/>
                    <a:pt x="2" y="7"/>
                  </a:cubicBezTo>
                  <a:cubicBezTo>
                    <a:pt x="1" y="9"/>
                    <a:pt x="2" y="11"/>
                    <a:pt x="1" y="13"/>
                  </a:cubicBezTo>
                  <a:cubicBezTo>
                    <a:pt x="0" y="15"/>
                    <a:pt x="0" y="17"/>
                    <a:pt x="0" y="20"/>
                  </a:cubicBezTo>
                  <a:cubicBezTo>
                    <a:pt x="1" y="19"/>
                    <a:pt x="2" y="19"/>
                    <a:pt x="3" y="1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1" name="Freeform 746"/>
            <p:cNvSpPr>
              <a:spLocks/>
            </p:cNvSpPr>
            <p:nvPr/>
          </p:nvSpPr>
          <p:spPr bwMode="auto">
            <a:xfrm>
              <a:off x="13200194" y="8313140"/>
              <a:ext cx="691083" cy="573398"/>
            </a:xfrm>
            <a:custGeom>
              <a:avLst/>
              <a:gdLst>
                <a:gd name="T0" fmla="*/ 70 w 74"/>
                <a:gd name="T1" fmla="*/ 38 h 61"/>
                <a:gd name="T2" fmla="*/ 57 w 74"/>
                <a:gd name="T3" fmla="*/ 33 h 61"/>
                <a:gd name="T4" fmla="*/ 51 w 74"/>
                <a:gd name="T5" fmla="*/ 29 h 61"/>
                <a:gd name="T6" fmla="*/ 48 w 74"/>
                <a:gd name="T7" fmla="*/ 24 h 61"/>
                <a:gd name="T8" fmla="*/ 51 w 74"/>
                <a:gd name="T9" fmla="*/ 20 h 61"/>
                <a:gd name="T10" fmla="*/ 45 w 74"/>
                <a:gd name="T11" fmla="*/ 23 h 61"/>
                <a:gd name="T12" fmla="*/ 44 w 74"/>
                <a:gd name="T13" fmla="*/ 18 h 61"/>
                <a:gd name="T14" fmla="*/ 44 w 74"/>
                <a:gd name="T15" fmla="*/ 12 h 61"/>
                <a:gd name="T16" fmla="*/ 37 w 74"/>
                <a:gd name="T17" fmla="*/ 5 h 61"/>
                <a:gd name="T18" fmla="*/ 28 w 74"/>
                <a:gd name="T19" fmla="*/ 4 h 61"/>
                <a:gd name="T20" fmla="*/ 24 w 74"/>
                <a:gd name="T21" fmla="*/ 5 h 61"/>
                <a:gd name="T22" fmla="*/ 21 w 74"/>
                <a:gd name="T23" fmla="*/ 5 h 61"/>
                <a:gd name="T24" fmla="*/ 18 w 74"/>
                <a:gd name="T25" fmla="*/ 5 h 61"/>
                <a:gd name="T26" fmla="*/ 17 w 74"/>
                <a:gd name="T27" fmla="*/ 8 h 61"/>
                <a:gd name="T28" fmla="*/ 15 w 74"/>
                <a:gd name="T29" fmla="*/ 13 h 61"/>
                <a:gd name="T30" fmla="*/ 12 w 74"/>
                <a:gd name="T31" fmla="*/ 14 h 61"/>
                <a:gd name="T32" fmla="*/ 10 w 74"/>
                <a:gd name="T33" fmla="*/ 18 h 61"/>
                <a:gd name="T34" fmla="*/ 10 w 74"/>
                <a:gd name="T35" fmla="*/ 23 h 61"/>
                <a:gd name="T36" fmla="*/ 5 w 74"/>
                <a:gd name="T37" fmla="*/ 34 h 61"/>
                <a:gd name="T38" fmla="*/ 1 w 74"/>
                <a:gd name="T39" fmla="*/ 35 h 61"/>
                <a:gd name="T40" fmla="*/ 2 w 74"/>
                <a:gd name="T41" fmla="*/ 38 h 61"/>
                <a:gd name="T42" fmla="*/ 9 w 74"/>
                <a:gd name="T43" fmla="*/ 47 h 61"/>
                <a:gd name="T44" fmla="*/ 13 w 74"/>
                <a:gd name="T45" fmla="*/ 50 h 61"/>
                <a:gd name="T46" fmla="*/ 14 w 74"/>
                <a:gd name="T47" fmla="*/ 54 h 61"/>
                <a:gd name="T48" fmla="*/ 20 w 74"/>
                <a:gd name="T49" fmla="*/ 55 h 61"/>
                <a:gd name="T50" fmla="*/ 25 w 74"/>
                <a:gd name="T51" fmla="*/ 59 h 61"/>
                <a:gd name="T52" fmla="*/ 33 w 74"/>
                <a:gd name="T53" fmla="*/ 60 h 61"/>
                <a:gd name="T54" fmla="*/ 39 w 74"/>
                <a:gd name="T55" fmla="*/ 57 h 61"/>
                <a:gd name="T56" fmla="*/ 47 w 74"/>
                <a:gd name="T57" fmla="*/ 56 h 61"/>
                <a:gd name="T58" fmla="*/ 54 w 74"/>
                <a:gd name="T59" fmla="*/ 53 h 61"/>
                <a:gd name="T60" fmla="*/ 59 w 74"/>
                <a:gd name="T61" fmla="*/ 53 h 61"/>
                <a:gd name="T62" fmla="*/ 74 w 74"/>
                <a:gd name="T63" fmla="*/ 38 h 61"/>
                <a:gd name="T64" fmla="*/ 70 w 74"/>
                <a:gd name="T65" fmla="*/ 38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4" h="61">
                  <a:moveTo>
                    <a:pt x="70" y="38"/>
                  </a:moveTo>
                  <a:cubicBezTo>
                    <a:pt x="65" y="36"/>
                    <a:pt x="61" y="35"/>
                    <a:pt x="57" y="33"/>
                  </a:cubicBezTo>
                  <a:cubicBezTo>
                    <a:pt x="54" y="32"/>
                    <a:pt x="53" y="31"/>
                    <a:pt x="51" y="29"/>
                  </a:cubicBezTo>
                  <a:cubicBezTo>
                    <a:pt x="50" y="28"/>
                    <a:pt x="49" y="26"/>
                    <a:pt x="48" y="24"/>
                  </a:cubicBezTo>
                  <a:cubicBezTo>
                    <a:pt x="48" y="23"/>
                    <a:pt x="51" y="21"/>
                    <a:pt x="51" y="20"/>
                  </a:cubicBezTo>
                  <a:cubicBezTo>
                    <a:pt x="49" y="21"/>
                    <a:pt x="47" y="22"/>
                    <a:pt x="45" y="23"/>
                  </a:cubicBezTo>
                  <a:cubicBezTo>
                    <a:pt x="43" y="23"/>
                    <a:pt x="43" y="19"/>
                    <a:pt x="44" y="18"/>
                  </a:cubicBezTo>
                  <a:cubicBezTo>
                    <a:pt x="47" y="15"/>
                    <a:pt x="46" y="15"/>
                    <a:pt x="44" y="12"/>
                  </a:cubicBezTo>
                  <a:cubicBezTo>
                    <a:pt x="42" y="10"/>
                    <a:pt x="40" y="6"/>
                    <a:pt x="37" y="5"/>
                  </a:cubicBezTo>
                  <a:cubicBezTo>
                    <a:pt x="35" y="5"/>
                    <a:pt x="30" y="3"/>
                    <a:pt x="28" y="4"/>
                  </a:cubicBezTo>
                  <a:cubicBezTo>
                    <a:pt x="26" y="7"/>
                    <a:pt x="24" y="0"/>
                    <a:pt x="24" y="5"/>
                  </a:cubicBezTo>
                  <a:cubicBezTo>
                    <a:pt x="24" y="7"/>
                    <a:pt x="22" y="6"/>
                    <a:pt x="21" y="5"/>
                  </a:cubicBezTo>
                  <a:cubicBezTo>
                    <a:pt x="20" y="5"/>
                    <a:pt x="19" y="5"/>
                    <a:pt x="18" y="5"/>
                  </a:cubicBezTo>
                  <a:cubicBezTo>
                    <a:pt x="16" y="6"/>
                    <a:pt x="17" y="6"/>
                    <a:pt x="17" y="8"/>
                  </a:cubicBezTo>
                  <a:cubicBezTo>
                    <a:pt x="17" y="9"/>
                    <a:pt x="16" y="12"/>
                    <a:pt x="15" y="13"/>
                  </a:cubicBezTo>
                  <a:cubicBezTo>
                    <a:pt x="15" y="14"/>
                    <a:pt x="12" y="13"/>
                    <a:pt x="12" y="14"/>
                  </a:cubicBezTo>
                  <a:cubicBezTo>
                    <a:pt x="12" y="16"/>
                    <a:pt x="10" y="17"/>
                    <a:pt x="10" y="18"/>
                  </a:cubicBezTo>
                  <a:cubicBezTo>
                    <a:pt x="10" y="19"/>
                    <a:pt x="11" y="22"/>
                    <a:pt x="10" y="23"/>
                  </a:cubicBezTo>
                  <a:cubicBezTo>
                    <a:pt x="4" y="24"/>
                    <a:pt x="6" y="30"/>
                    <a:pt x="5" y="34"/>
                  </a:cubicBezTo>
                  <a:cubicBezTo>
                    <a:pt x="4" y="35"/>
                    <a:pt x="3" y="35"/>
                    <a:pt x="1" y="35"/>
                  </a:cubicBezTo>
                  <a:cubicBezTo>
                    <a:pt x="0" y="36"/>
                    <a:pt x="0" y="38"/>
                    <a:pt x="2" y="38"/>
                  </a:cubicBezTo>
                  <a:cubicBezTo>
                    <a:pt x="5" y="39"/>
                    <a:pt x="8" y="45"/>
                    <a:pt x="9" y="47"/>
                  </a:cubicBezTo>
                  <a:cubicBezTo>
                    <a:pt x="10" y="49"/>
                    <a:pt x="11" y="49"/>
                    <a:pt x="13" y="50"/>
                  </a:cubicBezTo>
                  <a:cubicBezTo>
                    <a:pt x="14" y="51"/>
                    <a:pt x="13" y="53"/>
                    <a:pt x="14" y="54"/>
                  </a:cubicBezTo>
                  <a:cubicBezTo>
                    <a:pt x="16" y="56"/>
                    <a:pt x="18" y="54"/>
                    <a:pt x="20" y="55"/>
                  </a:cubicBezTo>
                  <a:cubicBezTo>
                    <a:pt x="21" y="56"/>
                    <a:pt x="23" y="58"/>
                    <a:pt x="25" y="59"/>
                  </a:cubicBezTo>
                  <a:cubicBezTo>
                    <a:pt x="27" y="59"/>
                    <a:pt x="31" y="61"/>
                    <a:pt x="33" y="60"/>
                  </a:cubicBezTo>
                  <a:cubicBezTo>
                    <a:pt x="35" y="58"/>
                    <a:pt x="36" y="56"/>
                    <a:pt x="39" y="57"/>
                  </a:cubicBezTo>
                  <a:cubicBezTo>
                    <a:pt x="42" y="58"/>
                    <a:pt x="45" y="57"/>
                    <a:pt x="47" y="56"/>
                  </a:cubicBezTo>
                  <a:cubicBezTo>
                    <a:pt x="49" y="54"/>
                    <a:pt x="51" y="53"/>
                    <a:pt x="54" y="53"/>
                  </a:cubicBezTo>
                  <a:cubicBezTo>
                    <a:pt x="55" y="53"/>
                    <a:pt x="59" y="53"/>
                    <a:pt x="59" y="53"/>
                  </a:cubicBezTo>
                  <a:cubicBezTo>
                    <a:pt x="64" y="48"/>
                    <a:pt x="69" y="43"/>
                    <a:pt x="74" y="38"/>
                  </a:cubicBezTo>
                  <a:cubicBezTo>
                    <a:pt x="73" y="38"/>
                    <a:pt x="71" y="38"/>
                    <a:pt x="70" y="3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2" name="Freeform 747"/>
            <p:cNvSpPr>
              <a:spLocks/>
            </p:cNvSpPr>
            <p:nvPr/>
          </p:nvSpPr>
          <p:spPr bwMode="auto">
            <a:xfrm>
              <a:off x="13235227" y="8481973"/>
              <a:ext cx="812103" cy="777272"/>
            </a:xfrm>
            <a:custGeom>
              <a:avLst/>
              <a:gdLst>
                <a:gd name="T0" fmla="*/ 86 w 87"/>
                <a:gd name="T1" fmla="*/ 1 h 83"/>
                <a:gd name="T2" fmla="*/ 83 w 87"/>
                <a:gd name="T3" fmla="*/ 0 h 83"/>
                <a:gd name="T4" fmla="*/ 79 w 87"/>
                <a:gd name="T5" fmla="*/ 3 h 83"/>
                <a:gd name="T6" fmla="*/ 71 w 87"/>
                <a:gd name="T7" fmla="*/ 3 h 83"/>
                <a:gd name="T8" fmla="*/ 69 w 87"/>
                <a:gd name="T9" fmla="*/ 4 h 83"/>
                <a:gd name="T10" fmla="*/ 68 w 87"/>
                <a:gd name="T11" fmla="*/ 3 h 83"/>
                <a:gd name="T12" fmla="*/ 63 w 87"/>
                <a:gd name="T13" fmla="*/ 6 h 83"/>
                <a:gd name="T14" fmla="*/ 58 w 87"/>
                <a:gd name="T15" fmla="*/ 5 h 83"/>
                <a:gd name="T16" fmla="*/ 53 w 87"/>
                <a:gd name="T17" fmla="*/ 7 h 83"/>
                <a:gd name="T18" fmla="*/ 47 w 87"/>
                <a:gd name="T19" fmla="*/ 2 h 83"/>
                <a:gd name="T20" fmla="*/ 44 w 87"/>
                <a:gd name="T21" fmla="*/ 6 h 83"/>
                <a:gd name="T22" fmla="*/ 48 w 87"/>
                <a:gd name="T23" fmla="*/ 12 h 83"/>
                <a:gd name="T24" fmla="*/ 56 w 87"/>
                <a:gd name="T25" fmla="*/ 16 h 83"/>
                <a:gd name="T26" fmla="*/ 70 w 87"/>
                <a:gd name="T27" fmla="*/ 20 h 83"/>
                <a:gd name="T28" fmla="*/ 63 w 87"/>
                <a:gd name="T29" fmla="*/ 27 h 83"/>
                <a:gd name="T30" fmla="*/ 58 w 87"/>
                <a:gd name="T31" fmla="*/ 33 h 83"/>
                <a:gd name="T32" fmla="*/ 55 w 87"/>
                <a:gd name="T33" fmla="*/ 35 h 83"/>
                <a:gd name="T34" fmla="*/ 48 w 87"/>
                <a:gd name="T35" fmla="*/ 35 h 83"/>
                <a:gd name="T36" fmla="*/ 42 w 87"/>
                <a:gd name="T37" fmla="*/ 38 h 83"/>
                <a:gd name="T38" fmla="*/ 36 w 87"/>
                <a:gd name="T39" fmla="*/ 39 h 83"/>
                <a:gd name="T40" fmla="*/ 32 w 87"/>
                <a:gd name="T41" fmla="*/ 39 h 83"/>
                <a:gd name="T42" fmla="*/ 26 w 87"/>
                <a:gd name="T43" fmla="*/ 42 h 83"/>
                <a:gd name="T44" fmla="*/ 21 w 87"/>
                <a:gd name="T45" fmla="*/ 41 h 83"/>
                <a:gd name="T46" fmla="*/ 16 w 87"/>
                <a:gd name="T47" fmla="*/ 37 h 83"/>
                <a:gd name="T48" fmla="*/ 11 w 87"/>
                <a:gd name="T49" fmla="*/ 37 h 83"/>
                <a:gd name="T50" fmla="*/ 7 w 87"/>
                <a:gd name="T51" fmla="*/ 34 h 83"/>
                <a:gd name="T52" fmla="*/ 0 w 87"/>
                <a:gd name="T53" fmla="*/ 39 h 83"/>
                <a:gd name="T54" fmla="*/ 3 w 87"/>
                <a:gd name="T55" fmla="*/ 41 h 83"/>
                <a:gd name="T56" fmla="*/ 4 w 87"/>
                <a:gd name="T57" fmla="*/ 45 h 83"/>
                <a:gd name="T58" fmla="*/ 3 w 87"/>
                <a:gd name="T59" fmla="*/ 54 h 83"/>
                <a:gd name="T60" fmla="*/ 0 w 87"/>
                <a:gd name="T61" fmla="*/ 58 h 83"/>
                <a:gd name="T62" fmla="*/ 3 w 87"/>
                <a:gd name="T63" fmla="*/ 60 h 83"/>
                <a:gd name="T64" fmla="*/ 1 w 87"/>
                <a:gd name="T65" fmla="*/ 65 h 83"/>
                <a:gd name="T66" fmla="*/ 4 w 87"/>
                <a:gd name="T67" fmla="*/ 66 h 83"/>
                <a:gd name="T68" fmla="*/ 15 w 87"/>
                <a:gd name="T69" fmla="*/ 73 h 83"/>
                <a:gd name="T70" fmla="*/ 19 w 87"/>
                <a:gd name="T71" fmla="*/ 77 h 83"/>
                <a:gd name="T72" fmla="*/ 26 w 87"/>
                <a:gd name="T73" fmla="*/ 83 h 83"/>
                <a:gd name="T74" fmla="*/ 30 w 87"/>
                <a:gd name="T75" fmla="*/ 76 h 83"/>
                <a:gd name="T76" fmla="*/ 33 w 87"/>
                <a:gd name="T77" fmla="*/ 72 h 83"/>
                <a:gd name="T78" fmla="*/ 35 w 87"/>
                <a:gd name="T79" fmla="*/ 69 h 83"/>
                <a:gd name="T80" fmla="*/ 40 w 87"/>
                <a:gd name="T81" fmla="*/ 65 h 83"/>
                <a:gd name="T82" fmla="*/ 59 w 87"/>
                <a:gd name="T83" fmla="*/ 48 h 83"/>
                <a:gd name="T84" fmla="*/ 77 w 87"/>
                <a:gd name="T85" fmla="*/ 24 h 83"/>
                <a:gd name="T86" fmla="*/ 84 w 87"/>
                <a:gd name="T87" fmla="*/ 14 h 83"/>
                <a:gd name="T88" fmla="*/ 86 w 87"/>
                <a:gd name="T89" fmla="*/ 7 h 83"/>
                <a:gd name="T90" fmla="*/ 86 w 87"/>
                <a:gd name="T91" fmla="*/ 1 h 83"/>
                <a:gd name="T92" fmla="*/ 86 w 87"/>
                <a:gd name="T93" fmla="*/ 1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7" h="83">
                  <a:moveTo>
                    <a:pt x="86" y="1"/>
                  </a:moveTo>
                  <a:cubicBezTo>
                    <a:pt x="87" y="0"/>
                    <a:pt x="84" y="0"/>
                    <a:pt x="83" y="0"/>
                  </a:cubicBezTo>
                  <a:cubicBezTo>
                    <a:pt x="82" y="1"/>
                    <a:pt x="81" y="2"/>
                    <a:pt x="79" y="3"/>
                  </a:cubicBezTo>
                  <a:cubicBezTo>
                    <a:pt x="77" y="3"/>
                    <a:pt x="74" y="3"/>
                    <a:pt x="71" y="3"/>
                  </a:cubicBezTo>
                  <a:cubicBezTo>
                    <a:pt x="71" y="4"/>
                    <a:pt x="70" y="4"/>
                    <a:pt x="69" y="4"/>
                  </a:cubicBezTo>
                  <a:cubicBezTo>
                    <a:pt x="68" y="4"/>
                    <a:pt x="68" y="3"/>
                    <a:pt x="68" y="3"/>
                  </a:cubicBezTo>
                  <a:cubicBezTo>
                    <a:pt x="66" y="4"/>
                    <a:pt x="65" y="6"/>
                    <a:pt x="63" y="6"/>
                  </a:cubicBezTo>
                  <a:cubicBezTo>
                    <a:pt x="61" y="6"/>
                    <a:pt x="61" y="5"/>
                    <a:pt x="58" y="5"/>
                  </a:cubicBezTo>
                  <a:cubicBezTo>
                    <a:pt x="57" y="6"/>
                    <a:pt x="55" y="8"/>
                    <a:pt x="53" y="7"/>
                  </a:cubicBezTo>
                  <a:cubicBezTo>
                    <a:pt x="50" y="6"/>
                    <a:pt x="49" y="5"/>
                    <a:pt x="47" y="2"/>
                  </a:cubicBezTo>
                  <a:cubicBezTo>
                    <a:pt x="47" y="3"/>
                    <a:pt x="44" y="5"/>
                    <a:pt x="44" y="6"/>
                  </a:cubicBezTo>
                  <a:cubicBezTo>
                    <a:pt x="45" y="8"/>
                    <a:pt x="46" y="10"/>
                    <a:pt x="48" y="12"/>
                  </a:cubicBezTo>
                  <a:cubicBezTo>
                    <a:pt x="50" y="14"/>
                    <a:pt x="53" y="15"/>
                    <a:pt x="56" y="16"/>
                  </a:cubicBezTo>
                  <a:cubicBezTo>
                    <a:pt x="61" y="18"/>
                    <a:pt x="65" y="20"/>
                    <a:pt x="70" y="20"/>
                  </a:cubicBezTo>
                  <a:cubicBezTo>
                    <a:pt x="68" y="22"/>
                    <a:pt x="65" y="25"/>
                    <a:pt x="63" y="27"/>
                  </a:cubicBezTo>
                  <a:cubicBezTo>
                    <a:pt x="61" y="29"/>
                    <a:pt x="59" y="31"/>
                    <a:pt x="58" y="33"/>
                  </a:cubicBezTo>
                  <a:cubicBezTo>
                    <a:pt x="57" y="33"/>
                    <a:pt x="56" y="35"/>
                    <a:pt x="55" y="35"/>
                  </a:cubicBezTo>
                  <a:cubicBezTo>
                    <a:pt x="53" y="36"/>
                    <a:pt x="50" y="34"/>
                    <a:pt x="48" y="35"/>
                  </a:cubicBezTo>
                  <a:cubicBezTo>
                    <a:pt x="46" y="35"/>
                    <a:pt x="44" y="37"/>
                    <a:pt x="42" y="38"/>
                  </a:cubicBezTo>
                  <a:cubicBezTo>
                    <a:pt x="40" y="39"/>
                    <a:pt x="38" y="40"/>
                    <a:pt x="36" y="39"/>
                  </a:cubicBezTo>
                  <a:cubicBezTo>
                    <a:pt x="35" y="39"/>
                    <a:pt x="33" y="38"/>
                    <a:pt x="32" y="39"/>
                  </a:cubicBezTo>
                  <a:cubicBezTo>
                    <a:pt x="29" y="41"/>
                    <a:pt x="29" y="43"/>
                    <a:pt x="26" y="42"/>
                  </a:cubicBezTo>
                  <a:cubicBezTo>
                    <a:pt x="24" y="41"/>
                    <a:pt x="22" y="41"/>
                    <a:pt x="21" y="41"/>
                  </a:cubicBezTo>
                  <a:cubicBezTo>
                    <a:pt x="19" y="40"/>
                    <a:pt x="17" y="38"/>
                    <a:pt x="16" y="37"/>
                  </a:cubicBezTo>
                  <a:cubicBezTo>
                    <a:pt x="15" y="37"/>
                    <a:pt x="12" y="38"/>
                    <a:pt x="11" y="37"/>
                  </a:cubicBezTo>
                  <a:cubicBezTo>
                    <a:pt x="10" y="36"/>
                    <a:pt x="8" y="34"/>
                    <a:pt x="7" y="34"/>
                  </a:cubicBezTo>
                  <a:cubicBezTo>
                    <a:pt x="3" y="35"/>
                    <a:pt x="2" y="36"/>
                    <a:pt x="0" y="39"/>
                  </a:cubicBezTo>
                  <a:cubicBezTo>
                    <a:pt x="0" y="40"/>
                    <a:pt x="3" y="40"/>
                    <a:pt x="3" y="41"/>
                  </a:cubicBezTo>
                  <a:cubicBezTo>
                    <a:pt x="3" y="43"/>
                    <a:pt x="3" y="44"/>
                    <a:pt x="4" y="45"/>
                  </a:cubicBezTo>
                  <a:cubicBezTo>
                    <a:pt x="6" y="47"/>
                    <a:pt x="5" y="52"/>
                    <a:pt x="3" y="54"/>
                  </a:cubicBezTo>
                  <a:cubicBezTo>
                    <a:pt x="2" y="55"/>
                    <a:pt x="1" y="56"/>
                    <a:pt x="0" y="58"/>
                  </a:cubicBezTo>
                  <a:cubicBezTo>
                    <a:pt x="0" y="61"/>
                    <a:pt x="2" y="59"/>
                    <a:pt x="3" y="60"/>
                  </a:cubicBezTo>
                  <a:cubicBezTo>
                    <a:pt x="3" y="60"/>
                    <a:pt x="0" y="64"/>
                    <a:pt x="1" y="65"/>
                  </a:cubicBezTo>
                  <a:cubicBezTo>
                    <a:pt x="2" y="65"/>
                    <a:pt x="3" y="66"/>
                    <a:pt x="4" y="66"/>
                  </a:cubicBezTo>
                  <a:cubicBezTo>
                    <a:pt x="8" y="69"/>
                    <a:pt x="12" y="71"/>
                    <a:pt x="15" y="73"/>
                  </a:cubicBezTo>
                  <a:cubicBezTo>
                    <a:pt x="18" y="74"/>
                    <a:pt x="19" y="74"/>
                    <a:pt x="19" y="77"/>
                  </a:cubicBezTo>
                  <a:cubicBezTo>
                    <a:pt x="19" y="79"/>
                    <a:pt x="25" y="82"/>
                    <a:pt x="26" y="83"/>
                  </a:cubicBezTo>
                  <a:cubicBezTo>
                    <a:pt x="28" y="80"/>
                    <a:pt x="29" y="78"/>
                    <a:pt x="30" y="76"/>
                  </a:cubicBezTo>
                  <a:cubicBezTo>
                    <a:pt x="30" y="74"/>
                    <a:pt x="31" y="72"/>
                    <a:pt x="33" y="72"/>
                  </a:cubicBezTo>
                  <a:cubicBezTo>
                    <a:pt x="34" y="71"/>
                    <a:pt x="34" y="70"/>
                    <a:pt x="35" y="69"/>
                  </a:cubicBezTo>
                  <a:cubicBezTo>
                    <a:pt x="37" y="68"/>
                    <a:pt x="38" y="67"/>
                    <a:pt x="40" y="65"/>
                  </a:cubicBezTo>
                  <a:cubicBezTo>
                    <a:pt x="45" y="57"/>
                    <a:pt x="52" y="53"/>
                    <a:pt x="59" y="48"/>
                  </a:cubicBezTo>
                  <a:cubicBezTo>
                    <a:pt x="68" y="42"/>
                    <a:pt x="73" y="33"/>
                    <a:pt x="77" y="24"/>
                  </a:cubicBezTo>
                  <a:cubicBezTo>
                    <a:pt x="79" y="20"/>
                    <a:pt x="82" y="18"/>
                    <a:pt x="84" y="14"/>
                  </a:cubicBezTo>
                  <a:cubicBezTo>
                    <a:pt x="85" y="12"/>
                    <a:pt x="85" y="9"/>
                    <a:pt x="86" y="7"/>
                  </a:cubicBezTo>
                  <a:cubicBezTo>
                    <a:pt x="86" y="6"/>
                    <a:pt x="85" y="2"/>
                    <a:pt x="86" y="1"/>
                  </a:cubicBezTo>
                  <a:cubicBezTo>
                    <a:pt x="86" y="1"/>
                    <a:pt x="86" y="1"/>
                    <a:pt x="86"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3" name="Freeform 748"/>
            <p:cNvSpPr>
              <a:spLocks/>
            </p:cNvSpPr>
            <p:nvPr/>
          </p:nvSpPr>
          <p:spPr bwMode="auto">
            <a:xfrm>
              <a:off x="13601471" y="8437375"/>
              <a:ext cx="82803" cy="101936"/>
            </a:xfrm>
            <a:custGeom>
              <a:avLst/>
              <a:gdLst>
                <a:gd name="T0" fmla="*/ 3 w 9"/>
                <a:gd name="T1" fmla="*/ 2 h 11"/>
                <a:gd name="T2" fmla="*/ 1 w 9"/>
                <a:gd name="T3" fmla="*/ 5 h 11"/>
                <a:gd name="T4" fmla="*/ 0 w 9"/>
                <a:gd name="T5" fmla="*/ 10 h 11"/>
                <a:gd name="T6" fmla="*/ 8 w 9"/>
                <a:gd name="T7" fmla="*/ 7 h 11"/>
                <a:gd name="T8" fmla="*/ 4 w 9"/>
                <a:gd name="T9" fmla="*/ 6 h 11"/>
                <a:gd name="T10" fmla="*/ 8 w 9"/>
                <a:gd name="T11" fmla="*/ 3 h 11"/>
                <a:gd name="T12" fmla="*/ 3 w 9"/>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9" h="11">
                  <a:moveTo>
                    <a:pt x="3" y="2"/>
                  </a:moveTo>
                  <a:cubicBezTo>
                    <a:pt x="2" y="3"/>
                    <a:pt x="1" y="4"/>
                    <a:pt x="1" y="5"/>
                  </a:cubicBezTo>
                  <a:cubicBezTo>
                    <a:pt x="0" y="5"/>
                    <a:pt x="0" y="9"/>
                    <a:pt x="0" y="10"/>
                  </a:cubicBezTo>
                  <a:cubicBezTo>
                    <a:pt x="2" y="11"/>
                    <a:pt x="7" y="7"/>
                    <a:pt x="8" y="7"/>
                  </a:cubicBezTo>
                  <a:cubicBezTo>
                    <a:pt x="8" y="6"/>
                    <a:pt x="5" y="5"/>
                    <a:pt x="4" y="6"/>
                  </a:cubicBezTo>
                  <a:cubicBezTo>
                    <a:pt x="5" y="5"/>
                    <a:pt x="9" y="4"/>
                    <a:pt x="8" y="3"/>
                  </a:cubicBezTo>
                  <a:cubicBezTo>
                    <a:pt x="7" y="0"/>
                    <a:pt x="5" y="0"/>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4" name="Freeform 749"/>
            <p:cNvSpPr>
              <a:spLocks/>
            </p:cNvSpPr>
            <p:nvPr/>
          </p:nvSpPr>
          <p:spPr bwMode="auto">
            <a:xfrm>
              <a:off x="13040961" y="8848311"/>
              <a:ext cx="242036" cy="261215"/>
            </a:xfrm>
            <a:custGeom>
              <a:avLst/>
              <a:gdLst>
                <a:gd name="T0" fmla="*/ 22 w 26"/>
                <a:gd name="T1" fmla="*/ 18 h 28"/>
                <a:gd name="T2" fmla="*/ 25 w 26"/>
                <a:gd name="T3" fmla="*/ 14 h 28"/>
                <a:gd name="T4" fmla="*/ 26 w 26"/>
                <a:gd name="T5" fmla="*/ 8 h 28"/>
                <a:gd name="T6" fmla="*/ 24 w 26"/>
                <a:gd name="T7" fmla="*/ 3 h 28"/>
                <a:gd name="T8" fmla="*/ 21 w 26"/>
                <a:gd name="T9" fmla="*/ 0 h 28"/>
                <a:gd name="T10" fmla="*/ 16 w 26"/>
                <a:gd name="T11" fmla="*/ 1 h 28"/>
                <a:gd name="T12" fmla="*/ 12 w 26"/>
                <a:gd name="T13" fmla="*/ 3 h 28"/>
                <a:gd name="T14" fmla="*/ 6 w 26"/>
                <a:gd name="T15" fmla="*/ 2 h 28"/>
                <a:gd name="T16" fmla="*/ 7 w 26"/>
                <a:gd name="T17" fmla="*/ 8 h 28"/>
                <a:gd name="T18" fmla="*/ 6 w 26"/>
                <a:gd name="T19" fmla="*/ 12 h 28"/>
                <a:gd name="T20" fmla="*/ 2 w 26"/>
                <a:gd name="T21" fmla="*/ 16 h 28"/>
                <a:gd name="T22" fmla="*/ 0 w 26"/>
                <a:gd name="T23" fmla="*/ 22 h 28"/>
                <a:gd name="T24" fmla="*/ 0 w 26"/>
                <a:gd name="T25" fmla="*/ 27 h 28"/>
                <a:gd name="T26" fmla="*/ 4 w 26"/>
                <a:gd name="T27" fmla="*/ 26 h 28"/>
                <a:gd name="T28" fmla="*/ 11 w 26"/>
                <a:gd name="T29" fmla="*/ 25 h 28"/>
                <a:gd name="T30" fmla="*/ 14 w 26"/>
                <a:gd name="T31" fmla="*/ 20 h 28"/>
                <a:gd name="T32" fmla="*/ 21 w 26"/>
                <a:gd name="T33" fmla="*/ 20 h 28"/>
                <a:gd name="T34" fmla="*/ 22 w 26"/>
                <a:gd name="T35" fmla="*/ 18 h 28"/>
                <a:gd name="T36" fmla="*/ 22 w 26"/>
                <a:gd name="T37" fmla="*/ 18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6" h="28">
                  <a:moveTo>
                    <a:pt x="22" y="18"/>
                  </a:moveTo>
                  <a:cubicBezTo>
                    <a:pt x="22" y="16"/>
                    <a:pt x="24" y="15"/>
                    <a:pt x="25" y="14"/>
                  </a:cubicBezTo>
                  <a:cubicBezTo>
                    <a:pt x="26" y="13"/>
                    <a:pt x="26" y="10"/>
                    <a:pt x="26" y="8"/>
                  </a:cubicBezTo>
                  <a:cubicBezTo>
                    <a:pt x="26" y="6"/>
                    <a:pt x="24" y="5"/>
                    <a:pt x="24" y="3"/>
                  </a:cubicBezTo>
                  <a:cubicBezTo>
                    <a:pt x="24" y="1"/>
                    <a:pt x="22" y="1"/>
                    <a:pt x="21" y="0"/>
                  </a:cubicBezTo>
                  <a:cubicBezTo>
                    <a:pt x="20" y="1"/>
                    <a:pt x="18" y="0"/>
                    <a:pt x="16" y="1"/>
                  </a:cubicBezTo>
                  <a:cubicBezTo>
                    <a:pt x="15" y="2"/>
                    <a:pt x="13" y="4"/>
                    <a:pt x="12" y="3"/>
                  </a:cubicBezTo>
                  <a:cubicBezTo>
                    <a:pt x="10" y="1"/>
                    <a:pt x="7" y="0"/>
                    <a:pt x="6" y="2"/>
                  </a:cubicBezTo>
                  <a:cubicBezTo>
                    <a:pt x="5" y="4"/>
                    <a:pt x="6" y="7"/>
                    <a:pt x="7" y="8"/>
                  </a:cubicBezTo>
                  <a:cubicBezTo>
                    <a:pt x="8" y="10"/>
                    <a:pt x="7" y="10"/>
                    <a:pt x="6" y="12"/>
                  </a:cubicBezTo>
                  <a:cubicBezTo>
                    <a:pt x="5" y="14"/>
                    <a:pt x="3" y="15"/>
                    <a:pt x="2" y="16"/>
                  </a:cubicBezTo>
                  <a:cubicBezTo>
                    <a:pt x="1" y="18"/>
                    <a:pt x="0" y="19"/>
                    <a:pt x="0" y="22"/>
                  </a:cubicBezTo>
                  <a:cubicBezTo>
                    <a:pt x="0" y="23"/>
                    <a:pt x="1" y="25"/>
                    <a:pt x="0" y="27"/>
                  </a:cubicBezTo>
                  <a:cubicBezTo>
                    <a:pt x="2" y="28"/>
                    <a:pt x="2" y="27"/>
                    <a:pt x="4" y="26"/>
                  </a:cubicBezTo>
                  <a:cubicBezTo>
                    <a:pt x="6" y="25"/>
                    <a:pt x="9" y="25"/>
                    <a:pt x="11" y="25"/>
                  </a:cubicBezTo>
                  <a:cubicBezTo>
                    <a:pt x="10" y="22"/>
                    <a:pt x="12" y="21"/>
                    <a:pt x="14" y="20"/>
                  </a:cubicBezTo>
                  <a:cubicBezTo>
                    <a:pt x="16" y="19"/>
                    <a:pt x="20" y="17"/>
                    <a:pt x="21" y="20"/>
                  </a:cubicBezTo>
                  <a:cubicBezTo>
                    <a:pt x="21" y="19"/>
                    <a:pt x="21" y="18"/>
                    <a:pt x="22" y="18"/>
                  </a:cubicBezTo>
                  <a:cubicBezTo>
                    <a:pt x="22" y="16"/>
                    <a:pt x="21" y="18"/>
                    <a:pt x="22" y="18"/>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5" name="Freeform 750"/>
            <p:cNvSpPr>
              <a:spLocks/>
            </p:cNvSpPr>
            <p:nvPr/>
          </p:nvSpPr>
          <p:spPr bwMode="auto">
            <a:xfrm>
              <a:off x="13012297" y="9147751"/>
              <a:ext cx="92356" cy="92380"/>
            </a:xfrm>
            <a:custGeom>
              <a:avLst/>
              <a:gdLst>
                <a:gd name="T0" fmla="*/ 1 w 10"/>
                <a:gd name="T1" fmla="*/ 6 h 10"/>
                <a:gd name="T2" fmla="*/ 3 w 10"/>
                <a:gd name="T3" fmla="*/ 10 h 10"/>
                <a:gd name="T4" fmla="*/ 9 w 10"/>
                <a:gd name="T5" fmla="*/ 5 h 10"/>
                <a:gd name="T6" fmla="*/ 8 w 10"/>
                <a:gd name="T7" fmla="*/ 0 h 10"/>
                <a:gd name="T8" fmla="*/ 4 w 10"/>
                <a:gd name="T9" fmla="*/ 1 h 10"/>
                <a:gd name="T10" fmla="*/ 0 w 10"/>
                <a:gd name="T11" fmla="*/ 1 h 10"/>
                <a:gd name="T12" fmla="*/ 1 w 10"/>
                <a:gd name="T13" fmla="*/ 6 h 10"/>
              </a:gdLst>
              <a:ahLst/>
              <a:cxnLst>
                <a:cxn ang="0">
                  <a:pos x="T0" y="T1"/>
                </a:cxn>
                <a:cxn ang="0">
                  <a:pos x="T2" y="T3"/>
                </a:cxn>
                <a:cxn ang="0">
                  <a:pos x="T4" y="T5"/>
                </a:cxn>
                <a:cxn ang="0">
                  <a:pos x="T6" y="T7"/>
                </a:cxn>
                <a:cxn ang="0">
                  <a:pos x="T8" y="T9"/>
                </a:cxn>
                <a:cxn ang="0">
                  <a:pos x="T10" y="T11"/>
                </a:cxn>
                <a:cxn ang="0">
                  <a:pos x="T12" y="T13"/>
                </a:cxn>
              </a:cxnLst>
              <a:rect l="0" t="0" r="r" b="b"/>
              <a:pathLst>
                <a:path w="10" h="10">
                  <a:moveTo>
                    <a:pt x="1" y="6"/>
                  </a:moveTo>
                  <a:cubicBezTo>
                    <a:pt x="2" y="7"/>
                    <a:pt x="2" y="9"/>
                    <a:pt x="3" y="10"/>
                  </a:cubicBezTo>
                  <a:cubicBezTo>
                    <a:pt x="5" y="9"/>
                    <a:pt x="7" y="7"/>
                    <a:pt x="9" y="5"/>
                  </a:cubicBezTo>
                  <a:cubicBezTo>
                    <a:pt x="10" y="3"/>
                    <a:pt x="5" y="4"/>
                    <a:pt x="8" y="0"/>
                  </a:cubicBezTo>
                  <a:cubicBezTo>
                    <a:pt x="7" y="0"/>
                    <a:pt x="3" y="0"/>
                    <a:pt x="4" y="1"/>
                  </a:cubicBezTo>
                  <a:cubicBezTo>
                    <a:pt x="5" y="3"/>
                    <a:pt x="1" y="2"/>
                    <a:pt x="0" y="1"/>
                  </a:cubicBezTo>
                  <a:cubicBezTo>
                    <a:pt x="0" y="3"/>
                    <a:pt x="1" y="4"/>
                    <a:pt x="1"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6" name="Freeform 751"/>
            <p:cNvSpPr>
              <a:spLocks/>
            </p:cNvSpPr>
            <p:nvPr/>
          </p:nvSpPr>
          <p:spPr bwMode="auto">
            <a:xfrm>
              <a:off x="13012297" y="9090413"/>
              <a:ext cx="101909" cy="86010"/>
            </a:xfrm>
            <a:custGeom>
              <a:avLst/>
              <a:gdLst>
                <a:gd name="T0" fmla="*/ 3 w 11"/>
                <a:gd name="T1" fmla="*/ 1 h 9"/>
                <a:gd name="T2" fmla="*/ 0 w 11"/>
                <a:gd name="T3" fmla="*/ 7 h 9"/>
                <a:gd name="T4" fmla="*/ 4 w 11"/>
                <a:gd name="T5" fmla="*/ 7 h 9"/>
                <a:gd name="T6" fmla="*/ 8 w 11"/>
                <a:gd name="T7" fmla="*/ 6 h 9"/>
                <a:gd name="T8" fmla="*/ 7 w 11"/>
                <a:gd name="T9" fmla="*/ 0 h 9"/>
                <a:gd name="T10" fmla="*/ 3 w 11"/>
                <a:gd name="T11" fmla="*/ 1 h 9"/>
                <a:gd name="T12" fmla="*/ 3 w 11"/>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11" h="9">
                  <a:moveTo>
                    <a:pt x="3" y="1"/>
                  </a:moveTo>
                  <a:cubicBezTo>
                    <a:pt x="1" y="2"/>
                    <a:pt x="0" y="5"/>
                    <a:pt x="0" y="7"/>
                  </a:cubicBezTo>
                  <a:cubicBezTo>
                    <a:pt x="1" y="8"/>
                    <a:pt x="5" y="9"/>
                    <a:pt x="4" y="7"/>
                  </a:cubicBezTo>
                  <a:cubicBezTo>
                    <a:pt x="3" y="6"/>
                    <a:pt x="7" y="6"/>
                    <a:pt x="8" y="6"/>
                  </a:cubicBezTo>
                  <a:cubicBezTo>
                    <a:pt x="11" y="5"/>
                    <a:pt x="8" y="1"/>
                    <a:pt x="7" y="0"/>
                  </a:cubicBezTo>
                  <a:cubicBezTo>
                    <a:pt x="5" y="1"/>
                    <a:pt x="5" y="2"/>
                    <a:pt x="3" y="1"/>
                  </a:cubicBezTo>
                  <a:cubicBezTo>
                    <a:pt x="2" y="1"/>
                    <a:pt x="4" y="1"/>
                    <a:pt x="3"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7" name="Freeform 752"/>
            <p:cNvSpPr>
              <a:spLocks/>
            </p:cNvSpPr>
            <p:nvPr/>
          </p:nvSpPr>
          <p:spPr bwMode="auto">
            <a:xfrm>
              <a:off x="13031406" y="9061741"/>
              <a:ext cx="503186" cy="544729"/>
            </a:xfrm>
            <a:custGeom>
              <a:avLst/>
              <a:gdLst>
                <a:gd name="T0" fmla="*/ 41 w 54"/>
                <a:gd name="T1" fmla="*/ 13 h 58"/>
                <a:gd name="T2" fmla="*/ 23 w 54"/>
                <a:gd name="T3" fmla="*/ 3 h 58"/>
                <a:gd name="T4" fmla="*/ 17 w 54"/>
                <a:gd name="T5" fmla="*/ 7 h 58"/>
                <a:gd name="T6" fmla="*/ 21 w 54"/>
                <a:gd name="T7" fmla="*/ 9 h 58"/>
                <a:gd name="T8" fmla="*/ 17 w 54"/>
                <a:gd name="T9" fmla="*/ 9 h 58"/>
                <a:gd name="T10" fmla="*/ 13 w 54"/>
                <a:gd name="T11" fmla="*/ 10 h 58"/>
                <a:gd name="T12" fmla="*/ 11 w 54"/>
                <a:gd name="T13" fmla="*/ 8 h 58"/>
                <a:gd name="T14" fmla="*/ 12 w 54"/>
                <a:gd name="T15" fmla="*/ 4 h 58"/>
                <a:gd name="T16" fmla="*/ 5 w 54"/>
                <a:gd name="T17" fmla="*/ 3 h 58"/>
                <a:gd name="T18" fmla="*/ 7 w 54"/>
                <a:gd name="T19" fmla="*/ 8 h 58"/>
                <a:gd name="T20" fmla="*/ 5 w 54"/>
                <a:gd name="T21" fmla="*/ 12 h 58"/>
                <a:gd name="T22" fmla="*/ 6 w 54"/>
                <a:gd name="T23" fmla="*/ 16 h 58"/>
                <a:gd name="T24" fmla="*/ 2 w 54"/>
                <a:gd name="T25" fmla="*/ 18 h 58"/>
                <a:gd name="T26" fmla="*/ 1 w 54"/>
                <a:gd name="T27" fmla="*/ 21 h 58"/>
                <a:gd name="T28" fmla="*/ 5 w 54"/>
                <a:gd name="T29" fmla="*/ 33 h 58"/>
                <a:gd name="T30" fmla="*/ 12 w 54"/>
                <a:gd name="T31" fmla="*/ 42 h 58"/>
                <a:gd name="T32" fmla="*/ 15 w 54"/>
                <a:gd name="T33" fmla="*/ 43 h 58"/>
                <a:gd name="T34" fmla="*/ 17 w 54"/>
                <a:gd name="T35" fmla="*/ 45 h 58"/>
                <a:gd name="T36" fmla="*/ 24 w 54"/>
                <a:gd name="T37" fmla="*/ 47 h 58"/>
                <a:gd name="T38" fmla="*/ 25 w 54"/>
                <a:gd name="T39" fmla="*/ 53 h 58"/>
                <a:gd name="T40" fmla="*/ 27 w 54"/>
                <a:gd name="T41" fmla="*/ 55 h 58"/>
                <a:gd name="T42" fmla="*/ 30 w 54"/>
                <a:gd name="T43" fmla="*/ 55 h 58"/>
                <a:gd name="T44" fmla="*/ 33 w 54"/>
                <a:gd name="T45" fmla="*/ 56 h 58"/>
                <a:gd name="T46" fmla="*/ 36 w 54"/>
                <a:gd name="T47" fmla="*/ 55 h 58"/>
                <a:gd name="T48" fmla="*/ 42 w 54"/>
                <a:gd name="T49" fmla="*/ 55 h 58"/>
                <a:gd name="T50" fmla="*/ 46 w 54"/>
                <a:gd name="T51" fmla="*/ 54 h 58"/>
                <a:gd name="T52" fmla="*/ 54 w 54"/>
                <a:gd name="T53" fmla="*/ 49 h 58"/>
                <a:gd name="T54" fmla="*/ 49 w 54"/>
                <a:gd name="T55" fmla="*/ 36 h 58"/>
                <a:gd name="T56" fmla="*/ 49 w 54"/>
                <a:gd name="T57" fmla="*/ 32 h 58"/>
                <a:gd name="T58" fmla="*/ 46 w 54"/>
                <a:gd name="T59" fmla="*/ 28 h 58"/>
                <a:gd name="T60" fmla="*/ 48 w 54"/>
                <a:gd name="T61" fmla="*/ 20 h 58"/>
                <a:gd name="T62" fmla="*/ 45 w 54"/>
                <a:gd name="T63" fmla="*/ 18 h 58"/>
                <a:gd name="T64" fmla="*/ 41 w 54"/>
                <a:gd name="T65" fmla="*/ 16 h 58"/>
                <a:gd name="T66" fmla="*/ 41 w 54"/>
                <a:gd name="T67" fmla="*/ 13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4" h="58">
                  <a:moveTo>
                    <a:pt x="41" y="13"/>
                  </a:moveTo>
                  <a:cubicBezTo>
                    <a:pt x="35" y="9"/>
                    <a:pt x="29" y="6"/>
                    <a:pt x="23" y="3"/>
                  </a:cubicBezTo>
                  <a:cubicBezTo>
                    <a:pt x="22" y="5"/>
                    <a:pt x="19" y="7"/>
                    <a:pt x="17" y="7"/>
                  </a:cubicBezTo>
                  <a:cubicBezTo>
                    <a:pt x="17" y="7"/>
                    <a:pt x="21" y="8"/>
                    <a:pt x="21" y="9"/>
                  </a:cubicBezTo>
                  <a:cubicBezTo>
                    <a:pt x="20" y="10"/>
                    <a:pt x="18" y="9"/>
                    <a:pt x="17" y="9"/>
                  </a:cubicBezTo>
                  <a:cubicBezTo>
                    <a:pt x="15" y="8"/>
                    <a:pt x="15" y="9"/>
                    <a:pt x="13" y="10"/>
                  </a:cubicBezTo>
                  <a:cubicBezTo>
                    <a:pt x="13" y="10"/>
                    <a:pt x="11" y="9"/>
                    <a:pt x="11" y="8"/>
                  </a:cubicBezTo>
                  <a:cubicBezTo>
                    <a:pt x="10" y="7"/>
                    <a:pt x="11" y="5"/>
                    <a:pt x="12" y="4"/>
                  </a:cubicBezTo>
                  <a:cubicBezTo>
                    <a:pt x="13" y="0"/>
                    <a:pt x="7" y="2"/>
                    <a:pt x="5" y="3"/>
                  </a:cubicBezTo>
                  <a:cubicBezTo>
                    <a:pt x="6" y="4"/>
                    <a:pt x="8" y="7"/>
                    <a:pt x="7" y="8"/>
                  </a:cubicBezTo>
                  <a:cubicBezTo>
                    <a:pt x="7" y="9"/>
                    <a:pt x="3" y="12"/>
                    <a:pt x="5" y="12"/>
                  </a:cubicBezTo>
                  <a:cubicBezTo>
                    <a:pt x="8" y="13"/>
                    <a:pt x="7" y="14"/>
                    <a:pt x="6" y="16"/>
                  </a:cubicBezTo>
                  <a:cubicBezTo>
                    <a:pt x="5" y="16"/>
                    <a:pt x="3" y="17"/>
                    <a:pt x="2" y="18"/>
                  </a:cubicBezTo>
                  <a:cubicBezTo>
                    <a:pt x="0" y="19"/>
                    <a:pt x="1" y="19"/>
                    <a:pt x="1" y="21"/>
                  </a:cubicBezTo>
                  <a:cubicBezTo>
                    <a:pt x="2" y="26"/>
                    <a:pt x="4" y="29"/>
                    <a:pt x="5" y="33"/>
                  </a:cubicBezTo>
                  <a:cubicBezTo>
                    <a:pt x="5" y="38"/>
                    <a:pt x="9" y="40"/>
                    <a:pt x="12" y="42"/>
                  </a:cubicBezTo>
                  <a:cubicBezTo>
                    <a:pt x="13" y="43"/>
                    <a:pt x="14" y="43"/>
                    <a:pt x="15" y="43"/>
                  </a:cubicBezTo>
                  <a:cubicBezTo>
                    <a:pt x="16" y="43"/>
                    <a:pt x="16" y="44"/>
                    <a:pt x="17" y="45"/>
                  </a:cubicBezTo>
                  <a:cubicBezTo>
                    <a:pt x="19" y="45"/>
                    <a:pt x="22" y="45"/>
                    <a:pt x="24" y="47"/>
                  </a:cubicBezTo>
                  <a:cubicBezTo>
                    <a:pt x="25" y="48"/>
                    <a:pt x="25" y="51"/>
                    <a:pt x="25" y="53"/>
                  </a:cubicBezTo>
                  <a:cubicBezTo>
                    <a:pt x="26" y="54"/>
                    <a:pt x="25" y="55"/>
                    <a:pt x="27" y="55"/>
                  </a:cubicBezTo>
                  <a:cubicBezTo>
                    <a:pt x="28" y="55"/>
                    <a:pt x="29" y="55"/>
                    <a:pt x="30" y="55"/>
                  </a:cubicBezTo>
                  <a:cubicBezTo>
                    <a:pt x="31" y="55"/>
                    <a:pt x="32" y="55"/>
                    <a:pt x="33" y="56"/>
                  </a:cubicBezTo>
                  <a:cubicBezTo>
                    <a:pt x="34" y="57"/>
                    <a:pt x="35" y="56"/>
                    <a:pt x="36" y="55"/>
                  </a:cubicBezTo>
                  <a:cubicBezTo>
                    <a:pt x="38" y="54"/>
                    <a:pt x="40" y="58"/>
                    <a:pt x="42" y="55"/>
                  </a:cubicBezTo>
                  <a:cubicBezTo>
                    <a:pt x="42" y="53"/>
                    <a:pt x="45" y="54"/>
                    <a:pt x="46" y="54"/>
                  </a:cubicBezTo>
                  <a:cubicBezTo>
                    <a:pt x="49" y="53"/>
                    <a:pt x="51" y="51"/>
                    <a:pt x="54" y="49"/>
                  </a:cubicBezTo>
                  <a:cubicBezTo>
                    <a:pt x="49" y="46"/>
                    <a:pt x="49" y="42"/>
                    <a:pt x="49" y="36"/>
                  </a:cubicBezTo>
                  <a:cubicBezTo>
                    <a:pt x="48" y="35"/>
                    <a:pt x="50" y="33"/>
                    <a:pt x="49" y="32"/>
                  </a:cubicBezTo>
                  <a:cubicBezTo>
                    <a:pt x="48" y="31"/>
                    <a:pt x="46" y="30"/>
                    <a:pt x="46" y="28"/>
                  </a:cubicBezTo>
                  <a:cubicBezTo>
                    <a:pt x="46" y="27"/>
                    <a:pt x="48" y="20"/>
                    <a:pt x="48" y="20"/>
                  </a:cubicBezTo>
                  <a:cubicBezTo>
                    <a:pt x="47" y="20"/>
                    <a:pt x="46" y="19"/>
                    <a:pt x="45" y="18"/>
                  </a:cubicBezTo>
                  <a:cubicBezTo>
                    <a:pt x="44" y="17"/>
                    <a:pt x="43" y="17"/>
                    <a:pt x="41" y="16"/>
                  </a:cubicBezTo>
                  <a:cubicBezTo>
                    <a:pt x="41" y="15"/>
                    <a:pt x="41" y="14"/>
                    <a:pt x="41"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8" name="Freeform 753"/>
            <p:cNvSpPr>
              <a:spLocks/>
            </p:cNvSpPr>
            <p:nvPr/>
          </p:nvSpPr>
          <p:spPr bwMode="auto">
            <a:xfrm>
              <a:off x="12117393" y="8931134"/>
              <a:ext cx="251592" cy="289887"/>
            </a:xfrm>
            <a:custGeom>
              <a:avLst/>
              <a:gdLst>
                <a:gd name="T0" fmla="*/ 15 w 27"/>
                <a:gd name="T1" fmla="*/ 29 h 31"/>
                <a:gd name="T2" fmla="*/ 15 w 27"/>
                <a:gd name="T3" fmla="*/ 24 h 31"/>
                <a:gd name="T4" fmla="*/ 17 w 27"/>
                <a:gd name="T5" fmla="*/ 24 h 31"/>
                <a:gd name="T6" fmla="*/ 19 w 27"/>
                <a:gd name="T7" fmla="*/ 21 h 31"/>
                <a:gd name="T8" fmla="*/ 21 w 27"/>
                <a:gd name="T9" fmla="*/ 24 h 31"/>
                <a:gd name="T10" fmla="*/ 24 w 27"/>
                <a:gd name="T11" fmla="*/ 23 h 31"/>
                <a:gd name="T12" fmla="*/ 26 w 27"/>
                <a:gd name="T13" fmla="*/ 24 h 31"/>
                <a:gd name="T14" fmla="*/ 26 w 27"/>
                <a:gd name="T15" fmla="*/ 21 h 31"/>
                <a:gd name="T16" fmla="*/ 26 w 27"/>
                <a:gd name="T17" fmla="*/ 14 h 31"/>
                <a:gd name="T18" fmla="*/ 25 w 27"/>
                <a:gd name="T19" fmla="*/ 11 h 31"/>
                <a:gd name="T20" fmla="*/ 26 w 27"/>
                <a:gd name="T21" fmla="*/ 6 h 31"/>
                <a:gd name="T22" fmla="*/ 21 w 27"/>
                <a:gd name="T23" fmla="*/ 4 h 31"/>
                <a:gd name="T24" fmla="*/ 19 w 27"/>
                <a:gd name="T25" fmla="*/ 0 h 31"/>
                <a:gd name="T26" fmla="*/ 14 w 27"/>
                <a:gd name="T27" fmla="*/ 0 h 31"/>
                <a:gd name="T28" fmla="*/ 11 w 27"/>
                <a:gd name="T29" fmla="*/ 7 h 31"/>
                <a:gd name="T30" fmla="*/ 5 w 27"/>
                <a:gd name="T31" fmla="*/ 7 h 31"/>
                <a:gd name="T32" fmla="*/ 4 w 27"/>
                <a:gd name="T33" fmla="*/ 7 h 31"/>
                <a:gd name="T34" fmla="*/ 4 w 27"/>
                <a:gd name="T35" fmla="*/ 10 h 31"/>
                <a:gd name="T36" fmla="*/ 0 w 27"/>
                <a:gd name="T37" fmla="*/ 16 h 31"/>
                <a:gd name="T38" fmla="*/ 4 w 27"/>
                <a:gd name="T39" fmla="*/ 23 h 31"/>
                <a:gd name="T40" fmla="*/ 9 w 27"/>
                <a:gd name="T41" fmla="*/ 28 h 31"/>
                <a:gd name="T42" fmla="*/ 11 w 27"/>
                <a:gd name="T43" fmla="*/ 31 h 31"/>
                <a:gd name="T44" fmla="*/ 15 w 27"/>
                <a:gd name="T45" fmla="*/ 29 h 31"/>
                <a:gd name="T46" fmla="*/ 15 w 27"/>
                <a:gd name="T47" fmla="*/ 29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 h="31">
                  <a:moveTo>
                    <a:pt x="15" y="29"/>
                  </a:moveTo>
                  <a:cubicBezTo>
                    <a:pt x="15" y="28"/>
                    <a:pt x="13" y="24"/>
                    <a:pt x="15" y="24"/>
                  </a:cubicBezTo>
                  <a:cubicBezTo>
                    <a:pt x="15" y="24"/>
                    <a:pt x="17" y="24"/>
                    <a:pt x="17" y="24"/>
                  </a:cubicBezTo>
                  <a:cubicBezTo>
                    <a:pt x="18" y="23"/>
                    <a:pt x="18" y="21"/>
                    <a:pt x="19" y="21"/>
                  </a:cubicBezTo>
                  <a:cubicBezTo>
                    <a:pt x="20" y="22"/>
                    <a:pt x="21" y="23"/>
                    <a:pt x="21" y="24"/>
                  </a:cubicBezTo>
                  <a:cubicBezTo>
                    <a:pt x="22" y="25"/>
                    <a:pt x="22" y="23"/>
                    <a:pt x="24" y="23"/>
                  </a:cubicBezTo>
                  <a:cubicBezTo>
                    <a:pt x="24" y="23"/>
                    <a:pt x="26" y="25"/>
                    <a:pt x="26" y="24"/>
                  </a:cubicBezTo>
                  <a:cubicBezTo>
                    <a:pt x="26" y="23"/>
                    <a:pt x="26" y="22"/>
                    <a:pt x="26" y="21"/>
                  </a:cubicBezTo>
                  <a:cubicBezTo>
                    <a:pt x="27" y="19"/>
                    <a:pt x="27" y="16"/>
                    <a:pt x="26" y="14"/>
                  </a:cubicBezTo>
                  <a:cubicBezTo>
                    <a:pt x="25" y="13"/>
                    <a:pt x="25" y="12"/>
                    <a:pt x="25" y="11"/>
                  </a:cubicBezTo>
                  <a:cubicBezTo>
                    <a:pt x="25" y="9"/>
                    <a:pt x="27" y="8"/>
                    <a:pt x="26" y="6"/>
                  </a:cubicBezTo>
                  <a:cubicBezTo>
                    <a:pt x="25" y="3"/>
                    <a:pt x="21" y="7"/>
                    <a:pt x="21" y="4"/>
                  </a:cubicBezTo>
                  <a:cubicBezTo>
                    <a:pt x="21" y="2"/>
                    <a:pt x="22" y="0"/>
                    <a:pt x="19" y="0"/>
                  </a:cubicBezTo>
                  <a:cubicBezTo>
                    <a:pt x="18" y="0"/>
                    <a:pt x="16" y="0"/>
                    <a:pt x="14" y="0"/>
                  </a:cubicBezTo>
                  <a:cubicBezTo>
                    <a:pt x="10" y="0"/>
                    <a:pt x="15" y="7"/>
                    <a:pt x="11" y="7"/>
                  </a:cubicBezTo>
                  <a:cubicBezTo>
                    <a:pt x="9" y="7"/>
                    <a:pt x="7" y="7"/>
                    <a:pt x="5" y="7"/>
                  </a:cubicBezTo>
                  <a:cubicBezTo>
                    <a:pt x="4" y="7"/>
                    <a:pt x="4" y="7"/>
                    <a:pt x="4" y="7"/>
                  </a:cubicBezTo>
                  <a:cubicBezTo>
                    <a:pt x="2" y="9"/>
                    <a:pt x="4" y="9"/>
                    <a:pt x="4" y="10"/>
                  </a:cubicBezTo>
                  <a:cubicBezTo>
                    <a:pt x="4" y="12"/>
                    <a:pt x="0" y="14"/>
                    <a:pt x="0" y="16"/>
                  </a:cubicBezTo>
                  <a:cubicBezTo>
                    <a:pt x="1" y="18"/>
                    <a:pt x="3" y="21"/>
                    <a:pt x="4" y="23"/>
                  </a:cubicBezTo>
                  <a:cubicBezTo>
                    <a:pt x="6" y="24"/>
                    <a:pt x="7" y="26"/>
                    <a:pt x="9" y="28"/>
                  </a:cubicBezTo>
                  <a:cubicBezTo>
                    <a:pt x="10" y="29"/>
                    <a:pt x="11" y="30"/>
                    <a:pt x="11" y="31"/>
                  </a:cubicBezTo>
                  <a:cubicBezTo>
                    <a:pt x="12" y="30"/>
                    <a:pt x="14" y="30"/>
                    <a:pt x="15" y="29"/>
                  </a:cubicBezTo>
                  <a:cubicBezTo>
                    <a:pt x="15" y="29"/>
                    <a:pt x="14" y="30"/>
                    <a:pt x="15" y="29"/>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59" name="Freeform 754"/>
            <p:cNvSpPr>
              <a:spLocks/>
            </p:cNvSpPr>
            <p:nvPr/>
          </p:nvSpPr>
          <p:spPr bwMode="auto">
            <a:xfrm>
              <a:off x="12133315" y="8931134"/>
              <a:ext cx="105096" cy="66896"/>
            </a:xfrm>
            <a:custGeom>
              <a:avLst/>
              <a:gdLst>
                <a:gd name="T0" fmla="*/ 11 w 11"/>
                <a:gd name="T1" fmla="*/ 7 h 7"/>
                <a:gd name="T2" fmla="*/ 11 w 11"/>
                <a:gd name="T3" fmla="*/ 0 h 7"/>
                <a:gd name="T4" fmla="*/ 3 w 11"/>
                <a:gd name="T5" fmla="*/ 1 h 7"/>
                <a:gd name="T6" fmla="*/ 0 w 11"/>
                <a:gd name="T7" fmla="*/ 4 h 7"/>
                <a:gd name="T8" fmla="*/ 2 w 11"/>
                <a:gd name="T9" fmla="*/ 7 h 7"/>
                <a:gd name="T10" fmla="*/ 11 w 11"/>
                <a:gd name="T11" fmla="*/ 7 h 7"/>
              </a:gdLst>
              <a:ahLst/>
              <a:cxnLst>
                <a:cxn ang="0">
                  <a:pos x="T0" y="T1"/>
                </a:cxn>
                <a:cxn ang="0">
                  <a:pos x="T2" y="T3"/>
                </a:cxn>
                <a:cxn ang="0">
                  <a:pos x="T4" y="T5"/>
                </a:cxn>
                <a:cxn ang="0">
                  <a:pos x="T6" y="T7"/>
                </a:cxn>
                <a:cxn ang="0">
                  <a:pos x="T8" y="T9"/>
                </a:cxn>
                <a:cxn ang="0">
                  <a:pos x="T10" y="T11"/>
                </a:cxn>
              </a:cxnLst>
              <a:rect l="0" t="0" r="r" b="b"/>
              <a:pathLst>
                <a:path w="11" h="7">
                  <a:moveTo>
                    <a:pt x="11" y="7"/>
                  </a:moveTo>
                  <a:cubicBezTo>
                    <a:pt x="11" y="5"/>
                    <a:pt x="11" y="2"/>
                    <a:pt x="11" y="0"/>
                  </a:cubicBezTo>
                  <a:cubicBezTo>
                    <a:pt x="8" y="0"/>
                    <a:pt x="6" y="1"/>
                    <a:pt x="3" y="1"/>
                  </a:cubicBezTo>
                  <a:cubicBezTo>
                    <a:pt x="4" y="2"/>
                    <a:pt x="1" y="3"/>
                    <a:pt x="0" y="4"/>
                  </a:cubicBezTo>
                  <a:cubicBezTo>
                    <a:pt x="0" y="5"/>
                    <a:pt x="2" y="6"/>
                    <a:pt x="2" y="7"/>
                  </a:cubicBezTo>
                  <a:lnTo>
                    <a:pt x="11" y="7"/>
                  </a:ln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0" name="Freeform 755"/>
            <p:cNvSpPr>
              <a:spLocks/>
            </p:cNvSpPr>
            <p:nvPr/>
          </p:nvSpPr>
          <p:spPr bwMode="auto">
            <a:xfrm>
              <a:off x="12098282" y="8427819"/>
              <a:ext cx="343950" cy="531986"/>
            </a:xfrm>
            <a:custGeom>
              <a:avLst/>
              <a:gdLst>
                <a:gd name="T0" fmla="*/ 29 w 37"/>
                <a:gd name="T1" fmla="*/ 55 h 57"/>
                <a:gd name="T2" fmla="*/ 37 w 37"/>
                <a:gd name="T3" fmla="*/ 55 h 57"/>
                <a:gd name="T4" fmla="*/ 33 w 37"/>
                <a:gd name="T5" fmla="*/ 48 h 57"/>
                <a:gd name="T6" fmla="*/ 32 w 37"/>
                <a:gd name="T7" fmla="*/ 44 h 57"/>
                <a:gd name="T8" fmla="*/ 30 w 37"/>
                <a:gd name="T9" fmla="*/ 40 h 57"/>
                <a:gd name="T10" fmla="*/ 32 w 37"/>
                <a:gd name="T11" fmla="*/ 32 h 57"/>
                <a:gd name="T12" fmla="*/ 34 w 37"/>
                <a:gd name="T13" fmla="*/ 27 h 57"/>
                <a:gd name="T14" fmla="*/ 31 w 37"/>
                <a:gd name="T15" fmla="*/ 21 h 57"/>
                <a:gd name="T16" fmla="*/ 28 w 37"/>
                <a:gd name="T17" fmla="*/ 16 h 57"/>
                <a:gd name="T18" fmla="*/ 34 w 37"/>
                <a:gd name="T19" fmla="*/ 16 h 57"/>
                <a:gd name="T20" fmla="*/ 32 w 37"/>
                <a:gd name="T21" fmla="*/ 6 h 57"/>
                <a:gd name="T22" fmla="*/ 30 w 37"/>
                <a:gd name="T23" fmla="*/ 2 h 57"/>
                <a:gd name="T24" fmla="*/ 27 w 37"/>
                <a:gd name="T25" fmla="*/ 0 h 57"/>
                <a:gd name="T26" fmla="*/ 28 w 37"/>
                <a:gd name="T27" fmla="*/ 9 h 57"/>
                <a:gd name="T28" fmla="*/ 23 w 37"/>
                <a:gd name="T29" fmla="*/ 18 h 57"/>
                <a:gd name="T30" fmla="*/ 21 w 37"/>
                <a:gd name="T31" fmla="*/ 22 h 57"/>
                <a:gd name="T32" fmla="*/ 18 w 37"/>
                <a:gd name="T33" fmla="*/ 27 h 57"/>
                <a:gd name="T34" fmla="*/ 15 w 37"/>
                <a:gd name="T35" fmla="*/ 33 h 57"/>
                <a:gd name="T36" fmla="*/ 11 w 37"/>
                <a:gd name="T37" fmla="*/ 31 h 57"/>
                <a:gd name="T38" fmla="*/ 2 w 37"/>
                <a:gd name="T39" fmla="*/ 39 h 57"/>
                <a:gd name="T40" fmla="*/ 1 w 37"/>
                <a:gd name="T41" fmla="*/ 42 h 57"/>
                <a:gd name="T42" fmla="*/ 4 w 37"/>
                <a:gd name="T43" fmla="*/ 45 h 57"/>
                <a:gd name="T44" fmla="*/ 5 w 37"/>
                <a:gd name="T45" fmla="*/ 45 h 57"/>
                <a:gd name="T46" fmla="*/ 7 w 37"/>
                <a:gd name="T47" fmla="*/ 48 h 57"/>
                <a:gd name="T48" fmla="*/ 7 w 37"/>
                <a:gd name="T49" fmla="*/ 55 h 57"/>
                <a:gd name="T50" fmla="*/ 16 w 37"/>
                <a:gd name="T51" fmla="*/ 54 h 57"/>
                <a:gd name="T52" fmla="*/ 29 w 37"/>
                <a:gd name="T53" fmla="*/ 55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7" h="57">
                  <a:moveTo>
                    <a:pt x="29" y="55"/>
                  </a:moveTo>
                  <a:cubicBezTo>
                    <a:pt x="32" y="55"/>
                    <a:pt x="35" y="57"/>
                    <a:pt x="37" y="55"/>
                  </a:cubicBezTo>
                  <a:cubicBezTo>
                    <a:pt x="37" y="51"/>
                    <a:pt x="35" y="50"/>
                    <a:pt x="33" y="48"/>
                  </a:cubicBezTo>
                  <a:cubicBezTo>
                    <a:pt x="32" y="47"/>
                    <a:pt x="32" y="46"/>
                    <a:pt x="32" y="44"/>
                  </a:cubicBezTo>
                  <a:cubicBezTo>
                    <a:pt x="31" y="43"/>
                    <a:pt x="30" y="42"/>
                    <a:pt x="30" y="40"/>
                  </a:cubicBezTo>
                  <a:cubicBezTo>
                    <a:pt x="29" y="36"/>
                    <a:pt x="31" y="35"/>
                    <a:pt x="32" y="32"/>
                  </a:cubicBezTo>
                  <a:cubicBezTo>
                    <a:pt x="33" y="30"/>
                    <a:pt x="34" y="29"/>
                    <a:pt x="34" y="27"/>
                  </a:cubicBezTo>
                  <a:cubicBezTo>
                    <a:pt x="33" y="25"/>
                    <a:pt x="33" y="23"/>
                    <a:pt x="31" y="21"/>
                  </a:cubicBezTo>
                  <a:cubicBezTo>
                    <a:pt x="31" y="21"/>
                    <a:pt x="26" y="18"/>
                    <a:pt x="28" y="16"/>
                  </a:cubicBezTo>
                  <a:cubicBezTo>
                    <a:pt x="29" y="15"/>
                    <a:pt x="32" y="16"/>
                    <a:pt x="34" y="16"/>
                  </a:cubicBezTo>
                  <a:cubicBezTo>
                    <a:pt x="32" y="12"/>
                    <a:pt x="32" y="10"/>
                    <a:pt x="32" y="6"/>
                  </a:cubicBezTo>
                  <a:cubicBezTo>
                    <a:pt x="32" y="5"/>
                    <a:pt x="32" y="3"/>
                    <a:pt x="30" y="2"/>
                  </a:cubicBezTo>
                  <a:cubicBezTo>
                    <a:pt x="30" y="1"/>
                    <a:pt x="27" y="0"/>
                    <a:pt x="27" y="0"/>
                  </a:cubicBezTo>
                  <a:cubicBezTo>
                    <a:pt x="27" y="2"/>
                    <a:pt x="33" y="7"/>
                    <a:pt x="28" y="9"/>
                  </a:cubicBezTo>
                  <a:cubicBezTo>
                    <a:pt x="25" y="11"/>
                    <a:pt x="24" y="14"/>
                    <a:pt x="23" y="18"/>
                  </a:cubicBezTo>
                  <a:cubicBezTo>
                    <a:pt x="22" y="19"/>
                    <a:pt x="22" y="22"/>
                    <a:pt x="21" y="22"/>
                  </a:cubicBezTo>
                  <a:cubicBezTo>
                    <a:pt x="19" y="23"/>
                    <a:pt x="19" y="25"/>
                    <a:pt x="18" y="27"/>
                  </a:cubicBezTo>
                  <a:cubicBezTo>
                    <a:pt x="17" y="29"/>
                    <a:pt x="16" y="31"/>
                    <a:pt x="15" y="33"/>
                  </a:cubicBezTo>
                  <a:cubicBezTo>
                    <a:pt x="13" y="35"/>
                    <a:pt x="12" y="31"/>
                    <a:pt x="11" y="31"/>
                  </a:cubicBezTo>
                  <a:cubicBezTo>
                    <a:pt x="6" y="31"/>
                    <a:pt x="3" y="35"/>
                    <a:pt x="2" y="39"/>
                  </a:cubicBezTo>
                  <a:cubicBezTo>
                    <a:pt x="2" y="40"/>
                    <a:pt x="0" y="41"/>
                    <a:pt x="1" y="42"/>
                  </a:cubicBezTo>
                  <a:cubicBezTo>
                    <a:pt x="2" y="43"/>
                    <a:pt x="3" y="44"/>
                    <a:pt x="4" y="45"/>
                  </a:cubicBezTo>
                  <a:cubicBezTo>
                    <a:pt x="4" y="46"/>
                    <a:pt x="5" y="44"/>
                    <a:pt x="5" y="45"/>
                  </a:cubicBezTo>
                  <a:cubicBezTo>
                    <a:pt x="6" y="46"/>
                    <a:pt x="7" y="47"/>
                    <a:pt x="7" y="48"/>
                  </a:cubicBezTo>
                  <a:cubicBezTo>
                    <a:pt x="8" y="50"/>
                    <a:pt x="7" y="53"/>
                    <a:pt x="7" y="55"/>
                  </a:cubicBezTo>
                  <a:cubicBezTo>
                    <a:pt x="10" y="54"/>
                    <a:pt x="13" y="54"/>
                    <a:pt x="16" y="54"/>
                  </a:cubicBezTo>
                  <a:cubicBezTo>
                    <a:pt x="20" y="54"/>
                    <a:pt x="25" y="55"/>
                    <a:pt x="29" y="5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1" name="Freeform 756"/>
            <p:cNvSpPr>
              <a:spLocks/>
            </p:cNvSpPr>
            <p:nvPr/>
          </p:nvSpPr>
          <p:spPr bwMode="auto">
            <a:xfrm>
              <a:off x="11732043" y="8453303"/>
              <a:ext cx="140127" cy="289887"/>
            </a:xfrm>
            <a:custGeom>
              <a:avLst/>
              <a:gdLst>
                <a:gd name="T0" fmla="*/ 11 w 15"/>
                <a:gd name="T1" fmla="*/ 0 h 31"/>
                <a:gd name="T2" fmla="*/ 9 w 15"/>
                <a:gd name="T3" fmla="*/ 4 h 31"/>
                <a:gd name="T4" fmla="*/ 4 w 15"/>
                <a:gd name="T5" fmla="*/ 5 h 31"/>
                <a:gd name="T6" fmla="*/ 1 w 15"/>
                <a:gd name="T7" fmla="*/ 8 h 31"/>
                <a:gd name="T8" fmla="*/ 3 w 15"/>
                <a:gd name="T9" fmla="*/ 13 h 31"/>
                <a:gd name="T10" fmla="*/ 6 w 15"/>
                <a:gd name="T11" fmla="*/ 31 h 31"/>
                <a:gd name="T12" fmla="*/ 11 w 15"/>
                <a:gd name="T13" fmla="*/ 30 h 31"/>
                <a:gd name="T14" fmla="*/ 11 w 15"/>
                <a:gd name="T15" fmla="*/ 27 h 31"/>
                <a:gd name="T16" fmla="*/ 11 w 15"/>
                <a:gd name="T17" fmla="*/ 18 h 31"/>
                <a:gd name="T18" fmla="*/ 15 w 15"/>
                <a:gd name="T19" fmla="*/ 9 h 31"/>
                <a:gd name="T20" fmla="*/ 14 w 15"/>
                <a:gd name="T21" fmla="*/ 3 h 31"/>
                <a:gd name="T22" fmla="*/ 11 w 15"/>
                <a:gd name="T23" fmla="*/ 0 h 31"/>
                <a:gd name="T24" fmla="*/ 11 w 15"/>
                <a:gd name="T25"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 h="31">
                  <a:moveTo>
                    <a:pt x="11" y="0"/>
                  </a:moveTo>
                  <a:cubicBezTo>
                    <a:pt x="9" y="2"/>
                    <a:pt x="10" y="2"/>
                    <a:pt x="9" y="4"/>
                  </a:cubicBezTo>
                  <a:cubicBezTo>
                    <a:pt x="8" y="6"/>
                    <a:pt x="6" y="5"/>
                    <a:pt x="4" y="5"/>
                  </a:cubicBezTo>
                  <a:cubicBezTo>
                    <a:pt x="4" y="5"/>
                    <a:pt x="2" y="7"/>
                    <a:pt x="1" y="8"/>
                  </a:cubicBezTo>
                  <a:cubicBezTo>
                    <a:pt x="0" y="9"/>
                    <a:pt x="2" y="11"/>
                    <a:pt x="3" y="13"/>
                  </a:cubicBezTo>
                  <a:cubicBezTo>
                    <a:pt x="7" y="18"/>
                    <a:pt x="4" y="25"/>
                    <a:pt x="6" y="31"/>
                  </a:cubicBezTo>
                  <a:cubicBezTo>
                    <a:pt x="7" y="31"/>
                    <a:pt x="9" y="31"/>
                    <a:pt x="11" y="30"/>
                  </a:cubicBezTo>
                  <a:cubicBezTo>
                    <a:pt x="12" y="30"/>
                    <a:pt x="12" y="29"/>
                    <a:pt x="11" y="27"/>
                  </a:cubicBezTo>
                  <a:cubicBezTo>
                    <a:pt x="11" y="24"/>
                    <a:pt x="11" y="21"/>
                    <a:pt x="11" y="18"/>
                  </a:cubicBezTo>
                  <a:cubicBezTo>
                    <a:pt x="11" y="14"/>
                    <a:pt x="14" y="12"/>
                    <a:pt x="15" y="9"/>
                  </a:cubicBezTo>
                  <a:cubicBezTo>
                    <a:pt x="15" y="6"/>
                    <a:pt x="15" y="5"/>
                    <a:pt x="14" y="3"/>
                  </a:cubicBezTo>
                  <a:cubicBezTo>
                    <a:pt x="14" y="3"/>
                    <a:pt x="11" y="0"/>
                    <a:pt x="11" y="0"/>
                  </a:cubicBezTo>
                  <a:cubicBezTo>
                    <a:pt x="10" y="1"/>
                    <a:pt x="11" y="0"/>
                    <a:pt x="1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2" name="Freeform 757"/>
            <p:cNvSpPr>
              <a:spLocks/>
            </p:cNvSpPr>
            <p:nvPr/>
          </p:nvSpPr>
          <p:spPr bwMode="auto">
            <a:xfrm>
              <a:off x="11827584" y="8380032"/>
              <a:ext cx="550956" cy="477833"/>
            </a:xfrm>
            <a:custGeom>
              <a:avLst/>
              <a:gdLst>
                <a:gd name="T0" fmla="*/ 31 w 59"/>
                <a:gd name="T1" fmla="*/ 42 h 51"/>
                <a:gd name="T2" fmla="*/ 37 w 59"/>
                <a:gd name="T3" fmla="*/ 37 h 51"/>
                <a:gd name="T4" fmla="*/ 40 w 59"/>
                <a:gd name="T5" fmla="*/ 36 h 51"/>
                <a:gd name="T6" fmla="*/ 43 w 59"/>
                <a:gd name="T7" fmla="*/ 38 h 51"/>
                <a:gd name="T8" fmla="*/ 47 w 59"/>
                <a:gd name="T9" fmla="*/ 32 h 51"/>
                <a:gd name="T10" fmla="*/ 48 w 59"/>
                <a:gd name="T11" fmla="*/ 28 h 51"/>
                <a:gd name="T12" fmla="*/ 51 w 59"/>
                <a:gd name="T13" fmla="*/ 27 h 51"/>
                <a:gd name="T14" fmla="*/ 56 w 59"/>
                <a:gd name="T15" fmla="*/ 14 h 51"/>
                <a:gd name="T16" fmla="*/ 59 w 59"/>
                <a:gd name="T17" fmla="*/ 11 h 51"/>
                <a:gd name="T18" fmla="*/ 57 w 59"/>
                <a:gd name="T19" fmla="*/ 8 h 51"/>
                <a:gd name="T20" fmla="*/ 56 w 59"/>
                <a:gd name="T21" fmla="*/ 6 h 51"/>
                <a:gd name="T22" fmla="*/ 54 w 59"/>
                <a:gd name="T23" fmla="*/ 1 h 51"/>
                <a:gd name="T24" fmla="*/ 48 w 59"/>
                <a:gd name="T25" fmla="*/ 5 h 51"/>
                <a:gd name="T26" fmla="*/ 40 w 59"/>
                <a:gd name="T27" fmla="*/ 4 h 51"/>
                <a:gd name="T28" fmla="*/ 32 w 59"/>
                <a:gd name="T29" fmla="*/ 6 h 51"/>
                <a:gd name="T30" fmla="*/ 26 w 59"/>
                <a:gd name="T31" fmla="*/ 4 h 51"/>
                <a:gd name="T32" fmla="*/ 19 w 59"/>
                <a:gd name="T33" fmla="*/ 3 h 51"/>
                <a:gd name="T34" fmla="*/ 13 w 59"/>
                <a:gd name="T35" fmla="*/ 1 h 51"/>
                <a:gd name="T36" fmla="*/ 8 w 59"/>
                <a:gd name="T37" fmla="*/ 3 h 51"/>
                <a:gd name="T38" fmla="*/ 7 w 59"/>
                <a:gd name="T39" fmla="*/ 6 h 51"/>
                <a:gd name="T40" fmla="*/ 6 w 59"/>
                <a:gd name="T41" fmla="*/ 10 h 51"/>
                <a:gd name="T42" fmla="*/ 5 w 59"/>
                <a:gd name="T43" fmla="*/ 16 h 51"/>
                <a:gd name="T44" fmla="*/ 1 w 59"/>
                <a:gd name="T45" fmla="*/ 24 h 51"/>
                <a:gd name="T46" fmla="*/ 2 w 59"/>
                <a:gd name="T47" fmla="*/ 38 h 51"/>
                <a:gd name="T48" fmla="*/ 5 w 59"/>
                <a:gd name="T49" fmla="*/ 38 h 51"/>
                <a:gd name="T50" fmla="*/ 9 w 59"/>
                <a:gd name="T51" fmla="*/ 39 h 51"/>
                <a:gd name="T52" fmla="*/ 14 w 59"/>
                <a:gd name="T53" fmla="*/ 43 h 51"/>
                <a:gd name="T54" fmla="*/ 14 w 59"/>
                <a:gd name="T55" fmla="*/ 45 h 51"/>
                <a:gd name="T56" fmla="*/ 16 w 59"/>
                <a:gd name="T57" fmla="*/ 48 h 51"/>
                <a:gd name="T58" fmla="*/ 23 w 59"/>
                <a:gd name="T59" fmla="*/ 47 h 51"/>
                <a:gd name="T60" fmla="*/ 22 w 59"/>
                <a:gd name="T61" fmla="*/ 48 h 51"/>
                <a:gd name="T62" fmla="*/ 27 w 59"/>
                <a:gd name="T63" fmla="*/ 47 h 51"/>
                <a:gd name="T64" fmla="*/ 30 w 59"/>
                <a:gd name="T65" fmla="*/ 47 h 51"/>
                <a:gd name="T66" fmla="*/ 31 w 59"/>
                <a:gd name="T67" fmla="*/ 42 h 51"/>
                <a:gd name="T68" fmla="*/ 31 w 59"/>
                <a:gd name="T69" fmla="*/ 42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9" h="51">
                  <a:moveTo>
                    <a:pt x="31" y="42"/>
                  </a:moveTo>
                  <a:cubicBezTo>
                    <a:pt x="32" y="40"/>
                    <a:pt x="35" y="37"/>
                    <a:pt x="37" y="37"/>
                  </a:cubicBezTo>
                  <a:cubicBezTo>
                    <a:pt x="38" y="36"/>
                    <a:pt x="40" y="36"/>
                    <a:pt x="40" y="36"/>
                  </a:cubicBezTo>
                  <a:cubicBezTo>
                    <a:pt x="41" y="37"/>
                    <a:pt x="42" y="39"/>
                    <a:pt x="43" y="38"/>
                  </a:cubicBezTo>
                  <a:cubicBezTo>
                    <a:pt x="45" y="37"/>
                    <a:pt x="46" y="34"/>
                    <a:pt x="47" y="32"/>
                  </a:cubicBezTo>
                  <a:cubicBezTo>
                    <a:pt x="47" y="31"/>
                    <a:pt x="48" y="29"/>
                    <a:pt x="48" y="28"/>
                  </a:cubicBezTo>
                  <a:cubicBezTo>
                    <a:pt x="49" y="27"/>
                    <a:pt x="50" y="28"/>
                    <a:pt x="51" y="27"/>
                  </a:cubicBezTo>
                  <a:cubicBezTo>
                    <a:pt x="51" y="25"/>
                    <a:pt x="53" y="14"/>
                    <a:pt x="56" y="14"/>
                  </a:cubicBezTo>
                  <a:cubicBezTo>
                    <a:pt x="58" y="14"/>
                    <a:pt x="59" y="12"/>
                    <a:pt x="59" y="11"/>
                  </a:cubicBezTo>
                  <a:cubicBezTo>
                    <a:pt x="59" y="9"/>
                    <a:pt x="57" y="9"/>
                    <a:pt x="57" y="8"/>
                  </a:cubicBezTo>
                  <a:cubicBezTo>
                    <a:pt x="57" y="7"/>
                    <a:pt x="56" y="7"/>
                    <a:pt x="56" y="6"/>
                  </a:cubicBezTo>
                  <a:cubicBezTo>
                    <a:pt x="55" y="4"/>
                    <a:pt x="55" y="3"/>
                    <a:pt x="54" y="1"/>
                  </a:cubicBezTo>
                  <a:cubicBezTo>
                    <a:pt x="53" y="2"/>
                    <a:pt x="50" y="5"/>
                    <a:pt x="48" y="5"/>
                  </a:cubicBezTo>
                  <a:cubicBezTo>
                    <a:pt x="45" y="4"/>
                    <a:pt x="43" y="4"/>
                    <a:pt x="40" y="4"/>
                  </a:cubicBezTo>
                  <a:cubicBezTo>
                    <a:pt x="37" y="4"/>
                    <a:pt x="35" y="6"/>
                    <a:pt x="32" y="6"/>
                  </a:cubicBezTo>
                  <a:cubicBezTo>
                    <a:pt x="30" y="6"/>
                    <a:pt x="28" y="3"/>
                    <a:pt x="26" y="4"/>
                  </a:cubicBezTo>
                  <a:cubicBezTo>
                    <a:pt x="22" y="6"/>
                    <a:pt x="21" y="5"/>
                    <a:pt x="19" y="3"/>
                  </a:cubicBezTo>
                  <a:cubicBezTo>
                    <a:pt x="18" y="2"/>
                    <a:pt x="15" y="0"/>
                    <a:pt x="13" y="1"/>
                  </a:cubicBezTo>
                  <a:cubicBezTo>
                    <a:pt x="12" y="1"/>
                    <a:pt x="9" y="2"/>
                    <a:pt x="8" y="3"/>
                  </a:cubicBezTo>
                  <a:cubicBezTo>
                    <a:pt x="7" y="4"/>
                    <a:pt x="8" y="5"/>
                    <a:pt x="7" y="6"/>
                  </a:cubicBezTo>
                  <a:cubicBezTo>
                    <a:pt x="7" y="7"/>
                    <a:pt x="6" y="9"/>
                    <a:pt x="6" y="10"/>
                  </a:cubicBezTo>
                  <a:cubicBezTo>
                    <a:pt x="5" y="12"/>
                    <a:pt x="5" y="14"/>
                    <a:pt x="5" y="16"/>
                  </a:cubicBezTo>
                  <a:cubicBezTo>
                    <a:pt x="5" y="19"/>
                    <a:pt x="2" y="21"/>
                    <a:pt x="1" y="24"/>
                  </a:cubicBezTo>
                  <a:cubicBezTo>
                    <a:pt x="0" y="27"/>
                    <a:pt x="1" y="34"/>
                    <a:pt x="2" y="38"/>
                  </a:cubicBezTo>
                  <a:cubicBezTo>
                    <a:pt x="2" y="39"/>
                    <a:pt x="4" y="38"/>
                    <a:pt x="5" y="38"/>
                  </a:cubicBezTo>
                  <a:cubicBezTo>
                    <a:pt x="6" y="38"/>
                    <a:pt x="8" y="39"/>
                    <a:pt x="9" y="39"/>
                  </a:cubicBezTo>
                  <a:cubicBezTo>
                    <a:pt x="10" y="40"/>
                    <a:pt x="14" y="42"/>
                    <a:pt x="14" y="43"/>
                  </a:cubicBezTo>
                  <a:cubicBezTo>
                    <a:pt x="14" y="44"/>
                    <a:pt x="14" y="44"/>
                    <a:pt x="14" y="45"/>
                  </a:cubicBezTo>
                  <a:cubicBezTo>
                    <a:pt x="14" y="46"/>
                    <a:pt x="15" y="47"/>
                    <a:pt x="16" y="48"/>
                  </a:cubicBezTo>
                  <a:cubicBezTo>
                    <a:pt x="18" y="51"/>
                    <a:pt x="21" y="46"/>
                    <a:pt x="23" y="47"/>
                  </a:cubicBezTo>
                  <a:cubicBezTo>
                    <a:pt x="23" y="47"/>
                    <a:pt x="22" y="48"/>
                    <a:pt x="22" y="48"/>
                  </a:cubicBezTo>
                  <a:cubicBezTo>
                    <a:pt x="22" y="47"/>
                    <a:pt x="27" y="47"/>
                    <a:pt x="27" y="47"/>
                  </a:cubicBezTo>
                  <a:cubicBezTo>
                    <a:pt x="29" y="47"/>
                    <a:pt x="29" y="45"/>
                    <a:pt x="30" y="47"/>
                  </a:cubicBezTo>
                  <a:cubicBezTo>
                    <a:pt x="31" y="45"/>
                    <a:pt x="31" y="44"/>
                    <a:pt x="31" y="42"/>
                  </a:cubicBezTo>
                  <a:cubicBezTo>
                    <a:pt x="32" y="41"/>
                    <a:pt x="31" y="43"/>
                    <a:pt x="31" y="4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3" name="Freeform 758"/>
            <p:cNvSpPr>
              <a:spLocks/>
            </p:cNvSpPr>
            <p:nvPr/>
          </p:nvSpPr>
          <p:spPr bwMode="auto">
            <a:xfrm>
              <a:off x="11432679" y="8322691"/>
              <a:ext cx="394905" cy="280329"/>
            </a:xfrm>
            <a:custGeom>
              <a:avLst/>
              <a:gdLst>
                <a:gd name="T0" fmla="*/ 35 w 42"/>
                <a:gd name="T1" fmla="*/ 20 h 30"/>
                <a:gd name="T2" fmla="*/ 41 w 42"/>
                <a:gd name="T3" fmla="*/ 17 h 30"/>
                <a:gd name="T4" fmla="*/ 38 w 42"/>
                <a:gd name="T5" fmla="*/ 13 h 30"/>
                <a:gd name="T6" fmla="*/ 33 w 42"/>
                <a:gd name="T7" fmla="*/ 10 h 30"/>
                <a:gd name="T8" fmla="*/ 32 w 42"/>
                <a:gd name="T9" fmla="*/ 7 h 30"/>
                <a:gd name="T10" fmla="*/ 30 w 42"/>
                <a:gd name="T11" fmla="*/ 1 h 30"/>
                <a:gd name="T12" fmla="*/ 26 w 42"/>
                <a:gd name="T13" fmla="*/ 0 h 30"/>
                <a:gd name="T14" fmla="*/ 22 w 42"/>
                <a:gd name="T15" fmla="*/ 2 h 30"/>
                <a:gd name="T16" fmla="*/ 19 w 42"/>
                <a:gd name="T17" fmla="*/ 4 h 30"/>
                <a:gd name="T18" fmla="*/ 17 w 42"/>
                <a:gd name="T19" fmla="*/ 5 h 30"/>
                <a:gd name="T20" fmla="*/ 11 w 42"/>
                <a:gd name="T21" fmla="*/ 10 h 30"/>
                <a:gd name="T22" fmla="*/ 9 w 42"/>
                <a:gd name="T23" fmla="*/ 10 h 30"/>
                <a:gd name="T24" fmla="*/ 7 w 42"/>
                <a:gd name="T25" fmla="*/ 14 h 30"/>
                <a:gd name="T26" fmla="*/ 5 w 42"/>
                <a:gd name="T27" fmla="*/ 16 h 30"/>
                <a:gd name="T28" fmla="*/ 2 w 42"/>
                <a:gd name="T29" fmla="*/ 18 h 30"/>
                <a:gd name="T30" fmla="*/ 1 w 42"/>
                <a:gd name="T31" fmla="*/ 24 h 30"/>
                <a:gd name="T32" fmla="*/ 8 w 42"/>
                <a:gd name="T33" fmla="*/ 28 h 30"/>
                <a:gd name="T34" fmla="*/ 16 w 42"/>
                <a:gd name="T35" fmla="*/ 30 h 30"/>
                <a:gd name="T36" fmla="*/ 15 w 42"/>
                <a:gd name="T37" fmla="*/ 22 h 30"/>
                <a:gd name="T38" fmla="*/ 26 w 42"/>
                <a:gd name="T39" fmla="*/ 22 h 30"/>
                <a:gd name="T40" fmla="*/ 35 w 42"/>
                <a:gd name="T41" fmla="*/ 20 h 30"/>
                <a:gd name="T42" fmla="*/ 35 w 42"/>
                <a:gd name="T43" fmla="*/ 2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42" h="30">
                  <a:moveTo>
                    <a:pt x="35" y="20"/>
                  </a:moveTo>
                  <a:cubicBezTo>
                    <a:pt x="37" y="17"/>
                    <a:pt x="40" y="20"/>
                    <a:pt x="41" y="17"/>
                  </a:cubicBezTo>
                  <a:cubicBezTo>
                    <a:pt x="42" y="16"/>
                    <a:pt x="39" y="13"/>
                    <a:pt x="38" y="13"/>
                  </a:cubicBezTo>
                  <a:cubicBezTo>
                    <a:pt x="37" y="15"/>
                    <a:pt x="34" y="11"/>
                    <a:pt x="33" y="10"/>
                  </a:cubicBezTo>
                  <a:cubicBezTo>
                    <a:pt x="33" y="9"/>
                    <a:pt x="33" y="8"/>
                    <a:pt x="32" y="7"/>
                  </a:cubicBezTo>
                  <a:cubicBezTo>
                    <a:pt x="30" y="5"/>
                    <a:pt x="30" y="4"/>
                    <a:pt x="30" y="1"/>
                  </a:cubicBezTo>
                  <a:cubicBezTo>
                    <a:pt x="29" y="1"/>
                    <a:pt x="27" y="0"/>
                    <a:pt x="26" y="0"/>
                  </a:cubicBezTo>
                  <a:cubicBezTo>
                    <a:pt x="24" y="1"/>
                    <a:pt x="23" y="2"/>
                    <a:pt x="22" y="2"/>
                  </a:cubicBezTo>
                  <a:cubicBezTo>
                    <a:pt x="21" y="3"/>
                    <a:pt x="20" y="4"/>
                    <a:pt x="19" y="4"/>
                  </a:cubicBezTo>
                  <a:cubicBezTo>
                    <a:pt x="18" y="6"/>
                    <a:pt x="18" y="4"/>
                    <a:pt x="17" y="5"/>
                  </a:cubicBezTo>
                  <a:cubicBezTo>
                    <a:pt x="15" y="6"/>
                    <a:pt x="13" y="11"/>
                    <a:pt x="11" y="10"/>
                  </a:cubicBezTo>
                  <a:cubicBezTo>
                    <a:pt x="10" y="10"/>
                    <a:pt x="9" y="8"/>
                    <a:pt x="9" y="10"/>
                  </a:cubicBezTo>
                  <a:cubicBezTo>
                    <a:pt x="8" y="11"/>
                    <a:pt x="8" y="13"/>
                    <a:pt x="7" y="14"/>
                  </a:cubicBezTo>
                  <a:cubicBezTo>
                    <a:pt x="7" y="15"/>
                    <a:pt x="7" y="16"/>
                    <a:pt x="5" y="16"/>
                  </a:cubicBezTo>
                  <a:cubicBezTo>
                    <a:pt x="5" y="16"/>
                    <a:pt x="1" y="17"/>
                    <a:pt x="2" y="18"/>
                  </a:cubicBezTo>
                  <a:cubicBezTo>
                    <a:pt x="5" y="20"/>
                    <a:pt x="0" y="23"/>
                    <a:pt x="1" y="24"/>
                  </a:cubicBezTo>
                  <a:cubicBezTo>
                    <a:pt x="3" y="25"/>
                    <a:pt x="5" y="30"/>
                    <a:pt x="8" y="28"/>
                  </a:cubicBezTo>
                  <a:cubicBezTo>
                    <a:pt x="11" y="26"/>
                    <a:pt x="13" y="27"/>
                    <a:pt x="16" y="30"/>
                  </a:cubicBezTo>
                  <a:cubicBezTo>
                    <a:pt x="15" y="27"/>
                    <a:pt x="15" y="24"/>
                    <a:pt x="15" y="22"/>
                  </a:cubicBezTo>
                  <a:cubicBezTo>
                    <a:pt x="19" y="22"/>
                    <a:pt x="22" y="22"/>
                    <a:pt x="26" y="22"/>
                  </a:cubicBezTo>
                  <a:cubicBezTo>
                    <a:pt x="29" y="22"/>
                    <a:pt x="34" y="23"/>
                    <a:pt x="35" y="20"/>
                  </a:cubicBezTo>
                  <a:cubicBezTo>
                    <a:pt x="36" y="18"/>
                    <a:pt x="35" y="20"/>
                    <a:pt x="35" y="2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4" name="Freeform 759"/>
            <p:cNvSpPr>
              <a:spLocks/>
            </p:cNvSpPr>
            <p:nvPr/>
          </p:nvSpPr>
          <p:spPr bwMode="auto">
            <a:xfrm>
              <a:off x="11697010" y="8529753"/>
              <a:ext cx="92356" cy="222990"/>
            </a:xfrm>
            <a:custGeom>
              <a:avLst/>
              <a:gdLst>
                <a:gd name="T0" fmla="*/ 9 w 10"/>
                <a:gd name="T1" fmla="*/ 10 h 24"/>
                <a:gd name="T2" fmla="*/ 8 w 10"/>
                <a:gd name="T3" fmla="*/ 6 h 24"/>
                <a:gd name="T4" fmla="*/ 5 w 10"/>
                <a:gd name="T5" fmla="*/ 0 h 24"/>
                <a:gd name="T6" fmla="*/ 2 w 10"/>
                <a:gd name="T7" fmla="*/ 0 h 24"/>
                <a:gd name="T8" fmla="*/ 2 w 10"/>
                <a:gd name="T9" fmla="*/ 3 h 24"/>
                <a:gd name="T10" fmla="*/ 2 w 10"/>
                <a:gd name="T11" fmla="*/ 9 h 24"/>
                <a:gd name="T12" fmla="*/ 4 w 10"/>
                <a:gd name="T13" fmla="*/ 15 h 24"/>
                <a:gd name="T14" fmla="*/ 4 w 10"/>
                <a:gd name="T15" fmla="*/ 21 h 24"/>
                <a:gd name="T16" fmla="*/ 6 w 10"/>
                <a:gd name="T17" fmla="*/ 23 h 24"/>
                <a:gd name="T18" fmla="*/ 9 w 10"/>
                <a:gd name="T19" fmla="*/ 23 h 24"/>
                <a:gd name="T20" fmla="*/ 9 w 10"/>
                <a:gd name="T21" fmla="*/ 10 h 24"/>
                <a:gd name="T22" fmla="*/ 9 w 10"/>
                <a:gd name="T23" fmla="*/ 1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 h="24">
                  <a:moveTo>
                    <a:pt x="9" y="10"/>
                  </a:moveTo>
                  <a:cubicBezTo>
                    <a:pt x="9" y="9"/>
                    <a:pt x="9" y="7"/>
                    <a:pt x="8" y="6"/>
                  </a:cubicBezTo>
                  <a:cubicBezTo>
                    <a:pt x="7" y="5"/>
                    <a:pt x="4" y="1"/>
                    <a:pt x="5" y="0"/>
                  </a:cubicBezTo>
                  <a:cubicBezTo>
                    <a:pt x="4" y="0"/>
                    <a:pt x="3" y="0"/>
                    <a:pt x="2" y="0"/>
                  </a:cubicBezTo>
                  <a:cubicBezTo>
                    <a:pt x="0" y="0"/>
                    <a:pt x="2" y="2"/>
                    <a:pt x="2" y="3"/>
                  </a:cubicBezTo>
                  <a:cubicBezTo>
                    <a:pt x="3" y="5"/>
                    <a:pt x="2" y="7"/>
                    <a:pt x="2" y="9"/>
                  </a:cubicBezTo>
                  <a:cubicBezTo>
                    <a:pt x="1" y="12"/>
                    <a:pt x="3" y="12"/>
                    <a:pt x="4" y="15"/>
                  </a:cubicBezTo>
                  <a:cubicBezTo>
                    <a:pt x="4" y="17"/>
                    <a:pt x="3" y="19"/>
                    <a:pt x="4" y="21"/>
                  </a:cubicBezTo>
                  <a:cubicBezTo>
                    <a:pt x="4" y="22"/>
                    <a:pt x="5" y="23"/>
                    <a:pt x="6" y="23"/>
                  </a:cubicBezTo>
                  <a:cubicBezTo>
                    <a:pt x="7" y="24"/>
                    <a:pt x="10" y="24"/>
                    <a:pt x="9" y="23"/>
                  </a:cubicBezTo>
                  <a:cubicBezTo>
                    <a:pt x="9" y="19"/>
                    <a:pt x="9" y="15"/>
                    <a:pt x="9" y="10"/>
                  </a:cubicBezTo>
                  <a:cubicBezTo>
                    <a:pt x="9" y="7"/>
                    <a:pt x="9" y="13"/>
                    <a:pt x="9" y="1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5" name="Freeform 760"/>
            <p:cNvSpPr>
              <a:spLocks/>
            </p:cNvSpPr>
            <p:nvPr/>
          </p:nvSpPr>
          <p:spPr bwMode="auto">
            <a:xfrm>
              <a:off x="11295734" y="8539311"/>
              <a:ext cx="296178" cy="289887"/>
            </a:xfrm>
            <a:custGeom>
              <a:avLst/>
              <a:gdLst>
                <a:gd name="T0" fmla="*/ 26 w 32"/>
                <a:gd name="T1" fmla="*/ 4 h 31"/>
                <a:gd name="T2" fmla="*/ 21 w 32"/>
                <a:gd name="T3" fmla="*/ 5 h 31"/>
                <a:gd name="T4" fmla="*/ 15 w 32"/>
                <a:gd name="T5" fmla="*/ 1 h 31"/>
                <a:gd name="T6" fmla="*/ 13 w 32"/>
                <a:gd name="T7" fmla="*/ 1 h 31"/>
                <a:gd name="T8" fmla="*/ 10 w 32"/>
                <a:gd name="T9" fmla="*/ 2 h 31"/>
                <a:gd name="T10" fmla="*/ 6 w 32"/>
                <a:gd name="T11" fmla="*/ 2 h 31"/>
                <a:gd name="T12" fmla="*/ 4 w 32"/>
                <a:gd name="T13" fmla="*/ 3 h 31"/>
                <a:gd name="T14" fmla="*/ 3 w 32"/>
                <a:gd name="T15" fmla="*/ 6 h 31"/>
                <a:gd name="T16" fmla="*/ 5 w 32"/>
                <a:gd name="T17" fmla="*/ 7 h 31"/>
                <a:gd name="T18" fmla="*/ 3 w 32"/>
                <a:gd name="T19" fmla="*/ 9 h 31"/>
                <a:gd name="T20" fmla="*/ 5 w 32"/>
                <a:gd name="T21" fmla="*/ 12 h 31"/>
                <a:gd name="T22" fmla="*/ 3 w 32"/>
                <a:gd name="T23" fmla="*/ 13 h 31"/>
                <a:gd name="T24" fmla="*/ 2 w 32"/>
                <a:gd name="T25" fmla="*/ 16 h 31"/>
                <a:gd name="T26" fmla="*/ 2 w 32"/>
                <a:gd name="T27" fmla="*/ 19 h 31"/>
                <a:gd name="T28" fmla="*/ 3 w 32"/>
                <a:gd name="T29" fmla="*/ 23 h 31"/>
                <a:gd name="T30" fmla="*/ 7 w 32"/>
                <a:gd name="T31" fmla="*/ 26 h 31"/>
                <a:gd name="T32" fmla="*/ 7 w 32"/>
                <a:gd name="T33" fmla="*/ 31 h 31"/>
                <a:gd name="T34" fmla="*/ 19 w 32"/>
                <a:gd name="T35" fmla="*/ 28 h 31"/>
                <a:gd name="T36" fmla="*/ 26 w 32"/>
                <a:gd name="T37" fmla="*/ 28 h 31"/>
                <a:gd name="T38" fmla="*/ 30 w 32"/>
                <a:gd name="T39" fmla="*/ 26 h 31"/>
                <a:gd name="T40" fmla="*/ 28 w 32"/>
                <a:gd name="T41" fmla="*/ 21 h 31"/>
                <a:gd name="T42" fmla="*/ 30 w 32"/>
                <a:gd name="T43" fmla="*/ 15 h 31"/>
                <a:gd name="T44" fmla="*/ 26 w 32"/>
                <a:gd name="T45" fmla="*/ 4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 h="31">
                  <a:moveTo>
                    <a:pt x="26" y="4"/>
                  </a:moveTo>
                  <a:cubicBezTo>
                    <a:pt x="24" y="4"/>
                    <a:pt x="23" y="6"/>
                    <a:pt x="21" y="5"/>
                  </a:cubicBezTo>
                  <a:cubicBezTo>
                    <a:pt x="19" y="5"/>
                    <a:pt x="17" y="0"/>
                    <a:pt x="15" y="1"/>
                  </a:cubicBezTo>
                  <a:cubicBezTo>
                    <a:pt x="14" y="2"/>
                    <a:pt x="13" y="2"/>
                    <a:pt x="13" y="1"/>
                  </a:cubicBezTo>
                  <a:cubicBezTo>
                    <a:pt x="12" y="0"/>
                    <a:pt x="11" y="2"/>
                    <a:pt x="10" y="2"/>
                  </a:cubicBezTo>
                  <a:cubicBezTo>
                    <a:pt x="8" y="3"/>
                    <a:pt x="7" y="2"/>
                    <a:pt x="6" y="2"/>
                  </a:cubicBezTo>
                  <a:cubicBezTo>
                    <a:pt x="5" y="1"/>
                    <a:pt x="5" y="3"/>
                    <a:pt x="4" y="3"/>
                  </a:cubicBezTo>
                  <a:cubicBezTo>
                    <a:pt x="3" y="3"/>
                    <a:pt x="2" y="5"/>
                    <a:pt x="3" y="6"/>
                  </a:cubicBezTo>
                  <a:cubicBezTo>
                    <a:pt x="3" y="7"/>
                    <a:pt x="5" y="7"/>
                    <a:pt x="5" y="7"/>
                  </a:cubicBezTo>
                  <a:cubicBezTo>
                    <a:pt x="5" y="8"/>
                    <a:pt x="3" y="9"/>
                    <a:pt x="3" y="9"/>
                  </a:cubicBezTo>
                  <a:cubicBezTo>
                    <a:pt x="3" y="10"/>
                    <a:pt x="5" y="11"/>
                    <a:pt x="5" y="12"/>
                  </a:cubicBezTo>
                  <a:cubicBezTo>
                    <a:pt x="5" y="12"/>
                    <a:pt x="3" y="11"/>
                    <a:pt x="3" y="13"/>
                  </a:cubicBezTo>
                  <a:cubicBezTo>
                    <a:pt x="3" y="14"/>
                    <a:pt x="4" y="16"/>
                    <a:pt x="2" y="16"/>
                  </a:cubicBezTo>
                  <a:cubicBezTo>
                    <a:pt x="3" y="17"/>
                    <a:pt x="3" y="18"/>
                    <a:pt x="2" y="19"/>
                  </a:cubicBezTo>
                  <a:cubicBezTo>
                    <a:pt x="2" y="21"/>
                    <a:pt x="0" y="21"/>
                    <a:pt x="3" y="23"/>
                  </a:cubicBezTo>
                  <a:cubicBezTo>
                    <a:pt x="4" y="23"/>
                    <a:pt x="6" y="24"/>
                    <a:pt x="7" y="26"/>
                  </a:cubicBezTo>
                  <a:cubicBezTo>
                    <a:pt x="8" y="27"/>
                    <a:pt x="7" y="29"/>
                    <a:pt x="7" y="31"/>
                  </a:cubicBezTo>
                  <a:cubicBezTo>
                    <a:pt x="11" y="30"/>
                    <a:pt x="14" y="28"/>
                    <a:pt x="19" y="28"/>
                  </a:cubicBezTo>
                  <a:cubicBezTo>
                    <a:pt x="21" y="27"/>
                    <a:pt x="24" y="28"/>
                    <a:pt x="26" y="28"/>
                  </a:cubicBezTo>
                  <a:cubicBezTo>
                    <a:pt x="28" y="28"/>
                    <a:pt x="31" y="29"/>
                    <a:pt x="30" y="26"/>
                  </a:cubicBezTo>
                  <a:cubicBezTo>
                    <a:pt x="30" y="24"/>
                    <a:pt x="29" y="23"/>
                    <a:pt x="28" y="21"/>
                  </a:cubicBezTo>
                  <a:cubicBezTo>
                    <a:pt x="28" y="19"/>
                    <a:pt x="29" y="17"/>
                    <a:pt x="30" y="15"/>
                  </a:cubicBezTo>
                  <a:cubicBezTo>
                    <a:pt x="31" y="11"/>
                    <a:pt x="32" y="4"/>
                    <a:pt x="26"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6" name="Freeform 761"/>
            <p:cNvSpPr>
              <a:spLocks/>
            </p:cNvSpPr>
            <p:nvPr/>
          </p:nvSpPr>
          <p:spPr bwMode="auto">
            <a:xfrm>
              <a:off x="11547328" y="8529753"/>
              <a:ext cx="213379" cy="280329"/>
            </a:xfrm>
            <a:custGeom>
              <a:avLst/>
              <a:gdLst>
                <a:gd name="T0" fmla="*/ 19 w 23"/>
                <a:gd name="T1" fmla="*/ 13 h 30"/>
                <a:gd name="T2" fmla="*/ 18 w 23"/>
                <a:gd name="T3" fmla="*/ 6 h 30"/>
                <a:gd name="T4" fmla="*/ 17 w 23"/>
                <a:gd name="T5" fmla="*/ 0 h 30"/>
                <a:gd name="T6" fmla="*/ 3 w 23"/>
                <a:gd name="T7" fmla="*/ 0 h 30"/>
                <a:gd name="T8" fmla="*/ 4 w 23"/>
                <a:gd name="T9" fmla="*/ 11 h 30"/>
                <a:gd name="T10" fmla="*/ 1 w 23"/>
                <a:gd name="T11" fmla="*/ 22 h 30"/>
                <a:gd name="T12" fmla="*/ 3 w 23"/>
                <a:gd name="T13" fmla="*/ 30 h 30"/>
                <a:gd name="T14" fmla="*/ 10 w 23"/>
                <a:gd name="T15" fmla="*/ 29 h 30"/>
                <a:gd name="T16" fmla="*/ 23 w 23"/>
                <a:gd name="T17" fmla="*/ 24 h 30"/>
                <a:gd name="T18" fmla="*/ 20 w 23"/>
                <a:gd name="T19" fmla="*/ 19 h 30"/>
                <a:gd name="T20" fmla="*/ 19 w 23"/>
                <a:gd name="T21" fmla="*/ 13 h 30"/>
                <a:gd name="T22" fmla="*/ 19 w 23"/>
                <a:gd name="T23" fmla="*/ 13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9" y="13"/>
                  </a:moveTo>
                  <a:cubicBezTo>
                    <a:pt x="17" y="11"/>
                    <a:pt x="18" y="8"/>
                    <a:pt x="18" y="6"/>
                  </a:cubicBezTo>
                  <a:cubicBezTo>
                    <a:pt x="19" y="4"/>
                    <a:pt x="16" y="2"/>
                    <a:pt x="17" y="0"/>
                  </a:cubicBezTo>
                  <a:cubicBezTo>
                    <a:pt x="12" y="0"/>
                    <a:pt x="8" y="0"/>
                    <a:pt x="3" y="0"/>
                  </a:cubicBezTo>
                  <a:cubicBezTo>
                    <a:pt x="3" y="3"/>
                    <a:pt x="4" y="7"/>
                    <a:pt x="4" y="11"/>
                  </a:cubicBezTo>
                  <a:cubicBezTo>
                    <a:pt x="4" y="15"/>
                    <a:pt x="0" y="18"/>
                    <a:pt x="1" y="22"/>
                  </a:cubicBezTo>
                  <a:cubicBezTo>
                    <a:pt x="2" y="25"/>
                    <a:pt x="4" y="26"/>
                    <a:pt x="3" y="30"/>
                  </a:cubicBezTo>
                  <a:cubicBezTo>
                    <a:pt x="6" y="30"/>
                    <a:pt x="7" y="30"/>
                    <a:pt x="10" y="29"/>
                  </a:cubicBezTo>
                  <a:cubicBezTo>
                    <a:pt x="15" y="28"/>
                    <a:pt x="19" y="26"/>
                    <a:pt x="23" y="24"/>
                  </a:cubicBezTo>
                  <a:cubicBezTo>
                    <a:pt x="21" y="23"/>
                    <a:pt x="20" y="21"/>
                    <a:pt x="20" y="19"/>
                  </a:cubicBezTo>
                  <a:cubicBezTo>
                    <a:pt x="20" y="17"/>
                    <a:pt x="20" y="15"/>
                    <a:pt x="19" y="13"/>
                  </a:cubicBezTo>
                  <a:cubicBezTo>
                    <a:pt x="17" y="11"/>
                    <a:pt x="20" y="15"/>
                    <a:pt x="19" y="1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7" name="Freeform 762"/>
            <p:cNvSpPr>
              <a:spLocks/>
            </p:cNvSpPr>
            <p:nvPr/>
          </p:nvSpPr>
          <p:spPr bwMode="auto">
            <a:xfrm>
              <a:off x="11079175" y="8558422"/>
              <a:ext cx="140127" cy="168835"/>
            </a:xfrm>
            <a:custGeom>
              <a:avLst/>
              <a:gdLst>
                <a:gd name="T0" fmla="*/ 12 w 15"/>
                <a:gd name="T1" fmla="*/ 14 h 18"/>
                <a:gd name="T2" fmla="*/ 14 w 15"/>
                <a:gd name="T3" fmla="*/ 6 h 18"/>
                <a:gd name="T4" fmla="*/ 5 w 15"/>
                <a:gd name="T5" fmla="*/ 3 h 18"/>
                <a:gd name="T6" fmla="*/ 1 w 15"/>
                <a:gd name="T7" fmla="*/ 8 h 18"/>
                <a:gd name="T8" fmla="*/ 4 w 15"/>
                <a:gd name="T9" fmla="*/ 12 h 18"/>
                <a:gd name="T10" fmla="*/ 7 w 15"/>
                <a:gd name="T11" fmla="*/ 16 h 18"/>
                <a:gd name="T12" fmla="*/ 10 w 15"/>
                <a:gd name="T13" fmla="*/ 16 h 18"/>
                <a:gd name="T14" fmla="*/ 12 w 15"/>
                <a:gd name="T15" fmla="*/ 14 h 18"/>
                <a:gd name="T16" fmla="*/ 12 w 15"/>
                <a:gd name="T17" fmla="*/ 14 h 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8">
                  <a:moveTo>
                    <a:pt x="12" y="14"/>
                  </a:moveTo>
                  <a:cubicBezTo>
                    <a:pt x="15" y="13"/>
                    <a:pt x="15" y="8"/>
                    <a:pt x="14" y="6"/>
                  </a:cubicBezTo>
                  <a:cubicBezTo>
                    <a:pt x="12" y="2"/>
                    <a:pt x="8" y="0"/>
                    <a:pt x="5" y="3"/>
                  </a:cubicBezTo>
                  <a:cubicBezTo>
                    <a:pt x="3" y="4"/>
                    <a:pt x="0" y="6"/>
                    <a:pt x="1" y="8"/>
                  </a:cubicBezTo>
                  <a:cubicBezTo>
                    <a:pt x="2" y="10"/>
                    <a:pt x="2" y="11"/>
                    <a:pt x="4" y="12"/>
                  </a:cubicBezTo>
                  <a:cubicBezTo>
                    <a:pt x="5" y="14"/>
                    <a:pt x="5" y="15"/>
                    <a:pt x="7" y="16"/>
                  </a:cubicBezTo>
                  <a:cubicBezTo>
                    <a:pt x="8" y="17"/>
                    <a:pt x="9" y="18"/>
                    <a:pt x="10" y="16"/>
                  </a:cubicBezTo>
                  <a:cubicBezTo>
                    <a:pt x="10" y="15"/>
                    <a:pt x="11" y="15"/>
                    <a:pt x="12" y="14"/>
                  </a:cubicBezTo>
                  <a:cubicBezTo>
                    <a:pt x="14" y="13"/>
                    <a:pt x="11" y="15"/>
                    <a:pt x="12" y="1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8" name="Freeform 763"/>
            <p:cNvSpPr>
              <a:spLocks/>
            </p:cNvSpPr>
            <p:nvPr/>
          </p:nvSpPr>
          <p:spPr bwMode="auto">
            <a:xfrm>
              <a:off x="11161976" y="8631691"/>
              <a:ext cx="207006" cy="197506"/>
            </a:xfrm>
            <a:custGeom>
              <a:avLst/>
              <a:gdLst>
                <a:gd name="T0" fmla="*/ 21 w 22"/>
                <a:gd name="T1" fmla="*/ 17 h 21"/>
                <a:gd name="T2" fmla="*/ 19 w 22"/>
                <a:gd name="T3" fmla="*/ 13 h 21"/>
                <a:gd name="T4" fmla="*/ 16 w 22"/>
                <a:gd name="T5" fmla="*/ 11 h 21"/>
                <a:gd name="T6" fmla="*/ 16 w 22"/>
                <a:gd name="T7" fmla="*/ 6 h 21"/>
                <a:gd name="T8" fmla="*/ 13 w 22"/>
                <a:gd name="T9" fmla="*/ 8 h 21"/>
                <a:gd name="T10" fmla="*/ 9 w 22"/>
                <a:gd name="T11" fmla="*/ 1 h 21"/>
                <a:gd name="T12" fmla="*/ 5 w 22"/>
                <a:gd name="T13" fmla="*/ 4 h 21"/>
                <a:gd name="T14" fmla="*/ 0 w 22"/>
                <a:gd name="T15" fmla="*/ 9 h 21"/>
                <a:gd name="T16" fmla="*/ 12 w 22"/>
                <a:gd name="T17" fmla="*/ 18 h 21"/>
                <a:gd name="T18" fmla="*/ 19 w 22"/>
                <a:gd name="T19" fmla="*/ 21 h 21"/>
                <a:gd name="T20" fmla="*/ 21 w 22"/>
                <a:gd name="T21" fmla="*/ 17 h 21"/>
                <a:gd name="T22" fmla="*/ 21 w 22"/>
                <a:gd name="T23" fmla="*/ 17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 h="21">
                  <a:moveTo>
                    <a:pt x="21" y="17"/>
                  </a:moveTo>
                  <a:cubicBezTo>
                    <a:pt x="22" y="15"/>
                    <a:pt x="20" y="14"/>
                    <a:pt x="19" y="13"/>
                  </a:cubicBezTo>
                  <a:cubicBezTo>
                    <a:pt x="18" y="13"/>
                    <a:pt x="14" y="12"/>
                    <a:pt x="16" y="11"/>
                  </a:cubicBezTo>
                  <a:cubicBezTo>
                    <a:pt x="17" y="10"/>
                    <a:pt x="17" y="7"/>
                    <a:pt x="16" y="6"/>
                  </a:cubicBezTo>
                  <a:cubicBezTo>
                    <a:pt x="15" y="4"/>
                    <a:pt x="14" y="8"/>
                    <a:pt x="13" y="8"/>
                  </a:cubicBezTo>
                  <a:cubicBezTo>
                    <a:pt x="10" y="8"/>
                    <a:pt x="11" y="0"/>
                    <a:pt x="9" y="1"/>
                  </a:cubicBezTo>
                  <a:cubicBezTo>
                    <a:pt x="8" y="2"/>
                    <a:pt x="6" y="3"/>
                    <a:pt x="5" y="4"/>
                  </a:cubicBezTo>
                  <a:cubicBezTo>
                    <a:pt x="4" y="6"/>
                    <a:pt x="2" y="7"/>
                    <a:pt x="0" y="9"/>
                  </a:cubicBezTo>
                  <a:cubicBezTo>
                    <a:pt x="5" y="12"/>
                    <a:pt x="8" y="15"/>
                    <a:pt x="12" y="18"/>
                  </a:cubicBezTo>
                  <a:cubicBezTo>
                    <a:pt x="14" y="20"/>
                    <a:pt x="16" y="21"/>
                    <a:pt x="19" y="21"/>
                  </a:cubicBezTo>
                  <a:cubicBezTo>
                    <a:pt x="22" y="21"/>
                    <a:pt x="20" y="19"/>
                    <a:pt x="21" y="17"/>
                  </a:cubicBezTo>
                  <a:cubicBezTo>
                    <a:pt x="22" y="15"/>
                    <a:pt x="21" y="19"/>
                    <a:pt x="21" y="1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69" name="Freeform 764"/>
            <p:cNvSpPr>
              <a:spLocks/>
            </p:cNvSpPr>
            <p:nvPr/>
          </p:nvSpPr>
          <p:spPr bwMode="auto">
            <a:xfrm>
              <a:off x="11015478" y="8443745"/>
              <a:ext cx="324842" cy="273958"/>
            </a:xfrm>
            <a:custGeom>
              <a:avLst/>
              <a:gdLst>
                <a:gd name="T0" fmla="*/ 10 w 35"/>
                <a:gd name="T1" fmla="*/ 16 h 29"/>
                <a:gd name="T2" fmla="*/ 20 w 35"/>
                <a:gd name="T3" fmla="*/ 17 h 29"/>
                <a:gd name="T4" fmla="*/ 21 w 35"/>
                <a:gd name="T5" fmla="*/ 23 h 29"/>
                <a:gd name="T6" fmla="*/ 25 w 35"/>
                <a:gd name="T7" fmla="*/ 21 h 29"/>
                <a:gd name="T8" fmla="*/ 29 w 35"/>
                <a:gd name="T9" fmla="*/ 27 h 29"/>
                <a:gd name="T10" fmla="*/ 31 w 35"/>
                <a:gd name="T11" fmla="*/ 26 h 29"/>
                <a:gd name="T12" fmla="*/ 33 w 35"/>
                <a:gd name="T13" fmla="*/ 25 h 29"/>
                <a:gd name="T14" fmla="*/ 33 w 35"/>
                <a:gd name="T15" fmla="*/ 23 h 29"/>
                <a:gd name="T16" fmla="*/ 35 w 35"/>
                <a:gd name="T17" fmla="*/ 22 h 29"/>
                <a:gd name="T18" fmla="*/ 34 w 35"/>
                <a:gd name="T19" fmla="*/ 19 h 29"/>
                <a:gd name="T20" fmla="*/ 33 w 35"/>
                <a:gd name="T21" fmla="*/ 16 h 29"/>
                <a:gd name="T22" fmla="*/ 33 w 35"/>
                <a:gd name="T23" fmla="*/ 12 h 29"/>
                <a:gd name="T24" fmla="*/ 32 w 35"/>
                <a:gd name="T25" fmla="*/ 8 h 29"/>
                <a:gd name="T26" fmla="*/ 26 w 35"/>
                <a:gd name="T27" fmla="*/ 2 h 29"/>
                <a:gd name="T28" fmla="*/ 24 w 35"/>
                <a:gd name="T29" fmla="*/ 3 h 29"/>
                <a:gd name="T30" fmla="*/ 22 w 35"/>
                <a:gd name="T31" fmla="*/ 3 h 29"/>
                <a:gd name="T32" fmla="*/ 19 w 35"/>
                <a:gd name="T33" fmla="*/ 3 h 29"/>
                <a:gd name="T34" fmla="*/ 18 w 35"/>
                <a:gd name="T35" fmla="*/ 3 h 29"/>
                <a:gd name="T36" fmla="*/ 15 w 35"/>
                <a:gd name="T37" fmla="*/ 2 h 29"/>
                <a:gd name="T38" fmla="*/ 10 w 35"/>
                <a:gd name="T39" fmla="*/ 1 h 29"/>
                <a:gd name="T40" fmla="*/ 5 w 35"/>
                <a:gd name="T41" fmla="*/ 1 h 29"/>
                <a:gd name="T42" fmla="*/ 5 w 35"/>
                <a:gd name="T43" fmla="*/ 4 h 29"/>
                <a:gd name="T44" fmla="*/ 3 w 35"/>
                <a:gd name="T45" fmla="*/ 6 h 29"/>
                <a:gd name="T46" fmla="*/ 0 w 35"/>
                <a:gd name="T47" fmla="*/ 8 h 29"/>
                <a:gd name="T48" fmla="*/ 3 w 35"/>
                <a:gd name="T49" fmla="*/ 13 h 29"/>
                <a:gd name="T50" fmla="*/ 8 w 35"/>
                <a:gd name="T51" fmla="*/ 19 h 29"/>
                <a:gd name="T52" fmla="*/ 10 w 35"/>
                <a:gd name="T53" fmla="*/ 16 h 29"/>
                <a:gd name="T54" fmla="*/ 10 w 35"/>
                <a:gd name="T55" fmla="*/ 16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 h="29">
                  <a:moveTo>
                    <a:pt x="10" y="16"/>
                  </a:moveTo>
                  <a:cubicBezTo>
                    <a:pt x="14" y="14"/>
                    <a:pt x="18" y="12"/>
                    <a:pt x="20" y="17"/>
                  </a:cubicBezTo>
                  <a:cubicBezTo>
                    <a:pt x="22" y="19"/>
                    <a:pt x="21" y="20"/>
                    <a:pt x="21" y="23"/>
                  </a:cubicBezTo>
                  <a:cubicBezTo>
                    <a:pt x="22" y="24"/>
                    <a:pt x="24" y="21"/>
                    <a:pt x="25" y="21"/>
                  </a:cubicBezTo>
                  <a:cubicBezTo>
                    <a:pt x="27" y="20"/>
                    <a:pt x="27" y="29"/>
                    <a:pt x="29" y="27"/>
                  </a:cubicBezTo>
                  <a:cubicBezTo>
                    <a:pt x="30" y="27"/>
                    <a:pt x="30" y="26"/>
                    <a:pt x="31" y="26"/>
                  </a:cubicBezTo>
                  <a:cubicBezTo>
                    <a:pt x="31" y="25"/>
                    <a:pt x="33" y="26"/>
                    <a:pt x="33" y="25"/>
                  </a:cubicBezTo>
                  <a:cubicBezTo>
                    <a:pt x="34" y="24"/>
                    <a:pt x="33" y="23"/>
                    <a:pt x="33" y="23"/>
                  </a:cubicBezTo>
                  <a:cubicBezTo>
                    <a:pt x="33" y="21"/>
                    <a:pt x="35" y="22"/>
                    <a:pt x="35" y="22"/>
                  </a:cubicBezTo>
                  <a:cubicBezTo>
                    <a:pt x="35" y="21"/>
                    <a:pt x="32" y="20"/>
                    <a:pt x="34" y="19"/>
                  </a:cubicBezTo>
                  <a:cubicBezTo>
                    <a:pt x="35" y="18"/>
                    <a:pt x="35" y="17"/>
                    <a:pt x="33" y="16"/>
                  </a:cubicBezTo>
                  <a:cubicBezTo>
                    <a:pt x="32" y="15"/>
                    <a:pt x="34" y="13"/>
                    <a:pt x="33" y="12"/>
                  </a:cubicBezTo>
                  <a:cubicBezTo>
                    <a:pt x="32" y="11"/>
                    <a:pt x="33" y="10"/>
                    <a:pt x="32" y="8"/>
                  </a:cubicBezTo>
                  <a:cubicBezTo>
                    <a:pt x="31" y="7"/>
                    <a:pt x="29" y="0"/>
                    <a:pt x="26" y="2"/>
                  </a:cubicBezTo>
                  <a:cubicBezTo>
                    <a:pt x="26" y="2"/>
                    <a:pt x="25" y="3"/>
                    <a:pt x="24" y="3"/>
                  </a:cubicBezTo>
                  <a:cubicBezTo>
                    <a:pt x="23" y="3"/>
                    <a:pt x="23" y="3"/>
                    <a:pt x="22" y="3"/>
                  </a:cubicBezTo>
                  <a:cubicBezTo>
                    <a:pt x="21" y="4"/>
                    <a:pt x="20" y="3"/>
                    <a:pt x="19" y="3"/>
                  </a:cubicBezTo>
                  <a:cubicBezTo>
                    <a:pt x="18" y="3"/>
                    <a:pt x="18" y="4"/>
                    <a:pt x="18" y="3"/>
                  </a:cubicBezTo>
                  <a:cubicBezTo>
                    <a:pt x="16" y="2"/>
                    <a:pt x="17" y="2"/>
                    <a:pt x="15" y="2"/>
                  </a:cubicBezTo>
                  <a:cubicBezTo>
                    <a:pt x="12" y="3"/>
                    <a:pt x="12" y="1"/>
                    <a:pt x="10" y="1"/>
                  </a:cubicBezTo>
                  <a:cubicBezTo>
                    <a:pt x="8" y="0"/>
                    <a:pt x="6" y="0"/>
                    <a:pt x="5" y="1"/>
                  </a:cubicBezTo>
                  <a:cubicBezTo>
                    <a:pt x="5" y="2"/>
                    <a:pt x="3" y="3"/>
                    <a:pt x="5" y="4"/>
                  </a:cubicBezTo>
                  <a:cubicBezTo>
                    <a:pt x="6" y="5"/>
                    <a:pt x="5" y="6"/>
                    <a:pt x="3" y="6"/>
                  </a:cubicBezTo>
                  <a:cubicBezTo>
                    <a:pt x="1" y="6"/>
                    <a:pt x="0" y="6"/>
                    <a:pt x="0" y="8"/>
                  </a:cubicBezTo>
                  <a:cubicBezTo>
                    <a:pt x="1" y="10"/>
                    <a:pt x="2" y="11"/>
                    <a:pt x="3" y="13"/>
                  </a:cubicBezTo>
                  <a:cubicBezTo>
                    <a:pt x="5" y="15"/>
                    <a:pt x="6" y="16"/>
                    <a:pt x="8" y="19"/>
                  </a:cubicBezTo>
                  <a:cubicBezTo>
                    <a:pt x="9" y="18"/>
                    <a:pt x="9" y="17"/>
                    <a:pt x="10" y="16"/>
                  </a:cubicBezTo>
                  <a:cubicBezTo>
                    <a:pt x="11" y="16"/>
                    <a:pt x="10" y="17"/>
                    <a:pt x="10" y="1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0" name="Freeform 765"/>
            <p:cNvSpPr>
              <a:spLocks/>
            </p:cNvSpPr>
            <p:nvPr/>
          </p:nvSpPr>
          <p:spPr bwMode="auto">
            <a:xfrm>
              <a:off x="10929493" y="8453303"/>
              <a:ext cx="149682" cy="66896"/>
            </a:xfrm>
            <a:custGeom>
              <a:avLst/>
              <a:gdLst>
                <a:gd name="T0" fmla="*/ 10 w 16"/>
                <a:gd name="T1" fmla="*/ 5 h 7"/>
                <a:gd name="T2" fmla="*/ 14 w 16"/>
                <a:gd name="T3" fmla="*/ 3 h 7"/>
                <a:gd name="T4" fmla="*/ 14 w 16"/>
                <a:gd name="T5" fmla="*/ 0 h 7"/>
                <a:gd name="T6" fmla="*/ 7 w 16"/>
                <a:gd name="T7" fmla="*/ 0 h 7"/>
                <a:gd name="T8" fmla="*/ 4 w 16"/>
                <a:gd name="T9" fmla="*/ 0 h 7"/>
                <a:gd name="T10" fmla="*/ 0 w 16"/>
                <a:gd name="T11" fmla="*/ 1 h 7"/>
                <a:gd name="T12" fmla="*/ 3 w 16"/>
                <a:gd name="T13" fmla="*/ 3 h 7"/>
                <a:gd name="T14" fmla="*/ 7 w 16"/>
                <a:gd name="T15" fmla="*/ 3 h 7"/>
                <a:gd name="T16" fmla="*/ 9 w 16"/>
                <a:gd name="T17" fmla="*/ 7 h 7"/>
                <a:gd name="T18" fmla="*/ 10 w 16"/>
                <a:gd name="T19"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7">
                  <a:moveTo>
                    <a:pt x="10" y="5"/>
                  </a:moveTo>
                  <a:cubicBezTo>
                    <a:pt x="11" y="5"/>
                    <a:pt x="16" y="5"/>
                    <a:pt x="14" y="3"/>
                  </a:cubicBezTo>
                  <a:cubicBezTo>
                    <a:pt x="12" y="2"/>
                    <a:pt x="14" y="1"/>
                    <a:pt x="14" y="0"/>
                  </a:cubicBezTo>
                  <a:cubicBezTo>
                    <a:pt x="12" y="0"/>
                    <a:pt x="9" y="0"/>
                    <a:pt x="7" y="0"/>
                  </a:cubicBezTo>
                  <a:cubicBezTo>
                    <a:pt x="5" y="0"/>
                    <a:pt x="5" y="1"/>
                    <a:pt x="4" y="0"/>
                  </a:cubicBezTo>
                  <a:cubicBezTo>
                    <a:pt x="2" y="0"/>
                    <a:pt x="2" y="0"/>
                    <a:pt x="0" y="1"/>
                  </a:cubicBezTo>
                  <a:cubicBezTo>
                    <a:pt x="1" y="2"/>
                    <a:pt x="1" y="3"/>
                    <a:pt x="3" y="3"/>
                  </a:cubicBezTo>
                  <a:cubicBezTo>
                    <a:pt x="4" y="3"/>
                    <a:pt x="7" y="3"/>
                    <a:pt x="7" y="3"/>
                  </a:cubicBezTo>
                  <a:cubicBezTo>
                    <a:pt x="5" y="5"/>
                    <a:pt x="7" y="6"/>
                    <a:pt x="9" y="7"/>
                  </a:cubicBezTo>
                  <a:cubicBezTo>
                    <a:pt x="9" y="7"/>
                    <a:pt x="9" y="5"/>
                    <a:pt x="10" y="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1" name="Freeform 766"/>
            <p:cNvSpPr>
              <a:spLocks/>
            </p:cNvSpPr>
            <p:nvPr/>
          </p:nvSpPr>
          <p:spPr bwMode="auto">
            <a:xfrm>
              <a:off x="10919937" y="8389590"/>
              <a:ext cx="140127" cy="38227"/>
            </a:xfrm>
            <a:custGeom>
              <a:avLst/>
              <a:gdLst>
                <a:gd name="T0" fmla="*/ 4 w 15"/>
                <a:gd name="T1" fmla="*/ 4 h 4"/>
                <a:gd name="T2" fmla="*/ 9 w 15"/>
                <a:gd name="T3" fmla="*/ 3 h 4"/>
                <a:gd name="T4" fmla="*/ 15 w 15"/>
                <a:gd name="T5" fmla="*/ 2 h 4"/>
                <a:gd name="T6" fmla="*/ 8 w 15"/>
                <a:gd name="T7" fmla="*/ 1 h 4"/>
                <a:gd name="T8" fmla="*/ 0 w 15"/>
                <a:gd name="T9" fmla="*/ 4 h 4"/>
                <a:gd name="T10" fmla="*/ 4 w 15"/>
                <a:gd name="T11" fmla="*/ 4 h 4"/>
                <a:gd name="T12" fmla="*/ 4 w 15"/>
                <a:gd name="T13" fmla="*/ 4 h 4"/>
              </a:gdLst>
              <a:ahLst/>
              <a:cxnLst>
                <a:cxn ang="0">
                  <a:pos x="T0" y="T1"/>
                </a:cxn>
                <a:cxn ang="0">
                  <a:pos x="T2" y="T3"/>
                </a:cxn>
                <a:cxn ang="0">
                  <a:pos x="T4" y="T5"/>
                </a:cxn>
                <a:cxn ang="0">
                  <a:pos x="T6" y="T7"/>
                </a:cxn>
                <a:cxn ang="0">
                  <a:pos x="T8" y="T9"/>
                </a:cxn>
                <a:cxn ang="0">
                  <a:pos x="T10" y="T11"/>
                </a:cxn>
                <a:cxn ang="0">
                  <a:pos x="T12" y="T13"/>
                </a:cxn>
              </a:cxnLst>
              <a:rect l="0" t="0" r="r" b="b"/>
              <a:pathLst>
                <a:path w="15" h="4">
                  <a:moveTo>
                    <a:pt x="4" y="4"/>
                  </a:moveTo>
                  <a:cubicBezTo>
                    <a:pt x="6" y="3"/>
                    <a:pt x="7" y="2"/>
                    <a:pt x="9" y="3"/>
                  </a:cubicBezTo>
                  <a:cubicBezTo>
                    <a:pt x="10" y="3"/>
                    <a:pt x="14" y="4"/>
                    <a:pt x="15" y="2"/>
                  </a:cubicBezTo>
                  <a:cubicBezTo>
                    <a:pt x="15" y="3"/>
                    <a:pt x="9" y="0"/>
                    <a:pt x="8" y="1"/>
                  </a:cubicBezTo>
                  <a:cubicBezTo>
                    <a:pt x="5" y="2"/>
                    <a:pt x="1" y="0"/>
                    <a:pt x="0" y="4"/>
                  </a:cubicBezTo>
                  <a:cubicBezTo>
                    <a:pt x="2" y="4"/>
                    <a:pt x="3" y="4"/>
                    <a:pt x="4" y="4"/>
                  </a:cubicBezTo>
                  <a:cubicBezTo>
                    <a:pt x="5" y="4"/>
                    <a:pt x="4" y="4"/>
                    <a:pt x="4"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2" name="Freeform 767"/>
            <p:cNvSpPr>
              <a:spLocks/>
            </p:cNvSpPr>
            <p:nvPr/>
          </p:nvSpPr>
          <p:spPr bwMode="auto">
            <a:xfrm>
              <a:off x="10900829" y="7733369"/>
              <a:ext cx="560509" cy="637107"/>
            </a:xfrm>
            <a:custGeom>
              <a:avLst/>
              <a:gdLst>
                <a:gd name="T0" fmla="*/ 5 w 60"/>
                <a:gd name="T1" fmla="*/ 57 h 68"/>
                <a:gd name="T2" fmla="*/ 15 w 60"/>
                <a:gd name="T3" fmla="*/ 57 h 68"/>
                <a:gd name="T4" fmla="*/ 18 w 60"/>
                <a:gd name="T5" fmla="*/ 59 h 68"/>
                <a:gd name="T6" fmla="*/ 21 w 60"/>
                <a:gd name="T7" fmla="*/ 63 h 68"/>
                <a:gd name="T8" fmla="*/ 27 w 60"/>
                <a:gd name="T9" fmla="*/ 64 h 68"/>
                <a:gd name="T10" fmla="*/ 32 w 60"/>
                <a:gd name="T11" fmla="*/ 64 h 68"/>
                <a:gd name="T12" fmla="*/ 35 w 60"/>
                <a:gd name="T13" fmla="*/ 62 h 68"/>
                <a:gd name="T14" fmla="*/ 39 w 60"/>
                <a:gd name="T15" fmla="*/ 62 h 68"/>
                <a:gd name="T16" fmla="*/ 44 w 60"/>
                <a:gd name="T17" fmla="*/ 61 h 68"/>
                <a:gd name="T18" fmla="*/ 53 w 60"/>
                <a:gd name="T19" fmla="*/ 61 h 68"/>
                <a:gd name="T20" fmla="*/ 58 w 60"/>
                <a:gd name="T21" fmla="*/ 61 h 68"/>
                <a:gd name="T22" fmla="*/ 58 w 60"/>
                <a:gd name="T23" fmla="*/ 54 h 68"/>
                <a:gd name="T24" fmla="*/ 56 w 60"/>
                <a:gd name="T25" fmla="*/ 38 h 68"/>
                <a:gd name="T26" fmla="*/ 52 w 60"/>
                <a:gd name="T27" fmla="*/ 12 h 68"/>
                <a:gd name="T28" fmla="*/ 60 w 60"/>
                <a:gd name="T29" fmla="*/ 12 h 68"/>
                <a:gd name="T30" fmla="*/ 43 w 60"/>
                <a:gd name="T31" fmla="*/ 0 h 68"/>
                <a:gd name="T32" fmla="*/ 42 w 60"/>
                <a:gd name="T33" fmla="*/ 7 h 68"/>
                <a:gd name="T34" fmla="*/ 37 w 60"/>
                <a:gd name="T35" fmla="*/ 7 h 68"/>
                <a:gd name="T36" fmla="*/ 29 w 60"/>
                <a:gd name="T37" fmla="*/ 7 h 68"/>
                <a:gd name="T38" fmla="*/ 26 w 60"/>
                <a:gd name="T39" fmla="*/ 7 h 68"/>
                <a:gd name="T40" fmla="*/ 26 w 60"/>
                <a:gd name="T41" fmla="*/ 12 h 68"/>
                <a:gd name="T42" fmla="*/ 26 w 60"/>
                <a:gd name="T43" fmla="*/ 19 h 68"/>
                <a:gd name="T44" fmla="*/ 20 w 60"/>
                <a:gd name="T45" fmla="*/ 25 h 68"/>
                <a:gd name="T46" fmla="*/ 20 w 60"/>
                <a:gd name="T47" fmla="*/ 32 h 68"/>
                <a:gd name="T48" fmla="*/ 16 w 60"/>
                <a:gd name="T49" fmla="*/ 32 h 68"/>
                <a:gd name="T50" fmla="*/ 3 w 60"/>
                <a:gd name="T51" fmla="*/ 32 h 68"/>
                <a:gd name="T52" fmla="*/ 1 w 60"/>
                <a:gd name="T53" fmla="*/ 33 h 68"/>
                <a:gd name="T54" fmla="*/ 4 w 60"/>
                <a:gd name="T55" fmla="*/ 36 h 68"/>
                <a:gd name="T56" fmla="*/ 3 w 60"/>
                <a:gd name="T57" fmla="*/ 41 h 68"/>
                <a:gd name="T58" fmla="*/ 6 w 60"/>
                <a:gd name="T59" fmla="*/ 48 h 68"/>
                <a:gd name="T60" fmla="*/ 3 w 60"/>
                <a:gd name="T61" fmla="*/ 58 h 68"/>
                <a:gd name="T62" fmla="*/ 5 w 60"/>
                <a:gd name="T63" fmla="*/ 57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0" h="68">
                  <a:moveTo>
                    <a:pt x="5" y="57"/>
                  </a:moveTo>
                  <a:cubicBezTo>
                    <a:pt x="7" y="57"/>
                    <a:pt x="13" y="55"/>
                    <a:pt x="15" y="57"/>
                  </a:cubicBezTo>
                  <a:cubicBezTo>
                    <a:pt x="16" y="58"/>
                    <a:pt x="17" y="58"/>
                    <a:pt x="18" y="59"/>
                  </a:cubicBezTo>
                  <a:cubicBezTo>
                    <a:pt x="19" y="61"/>
                    <a:pt x="20" y="62"/>
                    <a:pt x="21" y="63"/>
                  </a:cubicBezTo>
                  <a:cubicBezTo>
                    <a:pt x="22" y="64"/>
                    <a:pt x="26" y="68"/>
                    <a:pt x="27" y="64"/>
                  </a:cubicBezTo>
                  <a:cubicBezTo>
                    <a:pt x="28" y="58"/>
                    <a:pt x="30" y="65"/>
                    <a:pt x="32" y="64"/>
                  </a:cubicBezTo>
                  <a:cubicBezTo>
                    <a:pt x="33" y="62"/>
                    <a:pt x="33" y="62"/>
                    <a:pt x="35" y="62"/>
                  </a:cubicBezTo>
                  <a:cubicBezTo>
                    <a:pt x="37" y="62"/>
                    <a:pt x="38" y="62"/>
                    <a:pt x="39" y="62"/>
                  </a:cubicBezTo>
                  <a:cubicBezTo>
                    <a:pt x="41" y="61"/>
                    <a:pt x="43" y="61"/>
                    <a:pt x="44" y="61"/>
                  </a:cubicBezTo>
                  <a:cubicBezTo>
                    <a:pt x="47" y="61"/>
                    <a:pt x="50" y="61"/>
                    <a:pt x="53" y="61"/>
                  </a:cubicBezTo>
                  <a:cubicBezTo>
                    <a:pt x="54" y="61"/>
                    <a:pt x="57" y="62"/>
                    <a:pt x="58" y="61"/>
                  </a:cubicBezTo>
                  <a:cubicBezTo>
                    <a:pt x="59" y="61"/>
                    <a:pt x="58" y="55"/>
                    <a:pt x="58" y="54"/>
                  </a:cubicBezTo>
                  <a:cubicBezTo>
                    <a:pt x="57" y="48"/>
                    <a:pt x="56" y="43"/>
                    <a:pt x="56" y="38"/>
                  </a:cubicBezTo>
                  <a:cubicBezTo>
                    <a:pt x="55" y="29"/>
                    <a:pt x="53" y="21"/>
                    <a:pt x="52" y="12"/>
                  </a:cubicBezTo>
                  <a:cubicBezTo>
                    <a:pt x="55" y="12"/>
                    <a:pt x="58" y="12"/>
                    <a:pt x="60" y="12"/>
                  </a:cubicBezTo>
                  <a:cubicBezTo>
                    <a:pt x="54" y="8"/>
                    <a:pt x="48" y="4"/>
                    <a:pt x="43" y="0"/>
                  </a:cubicBezTo>
                  <a:cubicBezTo>
                    <a:pt x="43" y="1"/>
                    <a:pt x="43" y="7"/>
                    <a:pt x="42" y="7"/>
                  </a:cubicBezTo>
                  <a:cubicBezTo>
                    <a:pt x="41" y="7"/>
                    <a:pt x="39" y="7"/>
                    <a:pt x="37" y="7"/>
                  </a:cubicBezTo>
                  <a:cubicBezTo>
                    <a:pt x="35" y="7"/>
                    <a:pt x="32" y="7"/>
                    <a:pt x="29" y="7"/>
                  </a:cubicBezTo>
                  <a:cubicBezTo>
                    <a:pt x="29" y="7"/>
                    <a:pt x="26" y="7"/>
                    <a:pt x="26" y="7"/>
                  </a:cubicBezTo>
                  <a:cubicBezTo>
                    <a:pt x="25" y="8"/>
                    <a:pt x="26" y="11"/>
                    <a:pt x="26" y="12"/>
                  </a:cubicBezTo>
                  <a:cubicBezTo>
                    <a:pt x="26" y="14"/>
                    <a:pt x="26" y="17"/>
                    <a:pt x="26" y="19"/>
                  </a:cubicBezTo>
                  <a:cubicBezTo>
                    <a:pt x="26" y="22"/>
                    <a:pt x="20" y="21"/>
                    <a:pt x="20" y="25"/>
                  </a:cubicBezTo>
                  <a:cubicBezTo>
                    <a:pt x="20" y="26"/>
                    <a:pt x="21" y="31"/>
                    <a:pt x="20" y="32"/>
                  </a:cubicBezTo>
                  <a:cubicBezTo>
                    <a:pt x="20" y="32"/>
                    <a:pt x="17" y="32"/>
                    <a:pt x="16" y="32"/>
                  </a:cubicBezTo>
                  <a:cubicBezTo>
                    <a:pt x="12" y="32"/>
                    <a:pt x="7" y="32"/>
                    <a:pt x="3" y="32"/>
                  </a:cubicBezTo>
                  <a:cubicBezTo>
                    <a:pt x="2" y="32"/>
                    <a:pt x="0" y="31"/>
                    <a:pt x="1" y="33"/>
                  </a:cubicBezTo>
                  <a:cubicBezTo>
                    <a:pt x="2" y="34"/>
                    <a:pt x="3" y="35"/>
                    <a:pt x="4" y="36"/>
                  </a:cubicBezTo>
                  <a:cubicBezTo>
                    <a:pt x="5" y="38"/>
                    <a:pt x="4" y="40"/>
                    <a:pt x="3" y="41"/>
                  </a:cubicBezTo>
                  <a:cubicBezTo>
                    <a:pt x="3" y="44"/>
                    <a:pt x="6" y="45"/>
                    <a:pt x="6" y="48"/>
                  </a:cubicBezTo>
                  <a:cubicBezTo>
                    <a:pt x="7" y="51"/>
                    <a:pt x="4" y="55"/>
                    <a:pt x="3" y="58"/>
                  </a:cubicBezTo>
                  <a:cubicBezTo>
                    <a:pt x="4" y="58"/>
                    <a:pt x="4" y="57"/>
                    <a:pt x="5" y="5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3" name="Freeform 768"/>
            <p:cNvSpPr>
              <a:spLocks/>
            </p:cNvSpPr>
            <p:nvPr/>
          </p:nvSpPr>
          <p:spPr bwMode="auto">
            <a:xfrm>
              <a:off x="10900829" y="8258982"/>
              <a:ext cx="270700" cy="213435"/>
            </a:xfrm>
            <a:custGeom>
              <a:avLst/>
              <a:gdLst>
                <a:gd name="T0" fmla="*/ 8 w 29"/>
                <a:gd name="T1" fmla="*/ 22 h 23"/>
                <a:gd name="T2" fmla="*/ 10 w 29"/>
                <a:gd name="T3" fmla="*/ 21 h 23"/>
                <a:gd name="T4" fmla="*/ 15 w 29"/>
                <a:gd name="T5" fmla="*/ 21 h 23"/>
                <a:gd name="T6" fmla="*/ 23 w 29"/>
                <a:gd name="T7" fmla="*/ 21 h 23"/>
                <a:gd name="T8" fmla="*/ 27 w 29"/>
                <a:gd name="T9" fmla="*/ 22 h 23"/>
                <a:gd name="T10" fmla="*/ 29 w 29"/>
                <a:gd name="T11" fmla="*/ 19 h 23"/>
                <a:gd name="T12" fmla="*/ 25 w 29"/>
                <a:gd name="T13" fmla="*/ 14 h 23"/>
                <a:gd name="T14" fmla="*/ 25 w 29"/>
                <a:gd name="T15" fmla="*/ 10 h 23"/>
                <a:gd name="T16" fmla="*/ 19 w 29"/>
                <a:gd name="T17" fmla="*/ 4 h 23"/>
                <a:gd name="T18" fmla="*/ 9 w 29"/>
                <a:gd name="T19" fmla="*/ 1 h 23"/>
                <a:gd name="T20" fmla="*/ 5 w 29"/>
                <a:gd name="T21" fmla="*/ 1 h 23"/>
                <a:gd name="T22" fmla="*/ 2 w 29"/>
                <a:gd name="T23" fmla="*/ 6 h 23"/>
                <a:gd name="T24" fmla="*/ 1 w 29"/>
                <a:gd name="T25" fmla="*/ 10 h 23"/>
                <a:gd name="T26" fmla="*/ 2 w 29"/>
                <a:gd name="T27" fmla="*/ 12 h 23"/>
                <a:gd name="T28" fmla="*/ 2 w 29"/>
                <a:gd name="T29" fmla="*/ 14 h 23"/>
                <a:gd name="T30" fmla="*/ 4 w 29"/>
                <a:gd name="T31" fmla="*/ 15 h 23"/>
                <a:gd name="T32" fmla="*/ 9 w 29"/>
                <a:gd name="T33" fmla="*/ 15 h 23"/>
                <a:gd name="T34" fmla="*/ 10 w 29"/>
                <a:gd name="T35" fmla="*/ 14 h 23"/>
                <a:gd name="T36" fmla="*/ 17 w 29"/>
                <a:gd name="T37" fmla="*/ 16 h 23"/>
                <a:gd name="T38" fmla="*/ 11 w 29"/>
                <a:gd name="T39" fmla="*/ 17 h 23"/>
                <a:gd name="T40" fmla="*/ 6 w 29"/>
                <a:gd name="T41" fmla="*/ 18 h 23"/>
                <a:gd name="T42" fmla="*/ 3 w 29"/>
                <a:gd name="T43" fmla="*/ 21 h 23"/>
                <a:gd name="T44" fmla="*/ 5 w 29"/>
                <a:gd name="T45" fmla="*/ 21 h 23"/>
                <a:gd name="T46" fmla="*/ 8 w 29"/>
                <a:gd name="T47" fmla="*/ 2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9" h="23">
                  <a:moveTo>
                    <a:pt x="8" y="22"/>
                  </a:moveTo>
                  <a:cubicBezTo>
                    <a:pt x="9" y="22"/>
                    <a:pt x="9" y="21"/>
                    <a:pt x="10" y="21"/>
                  </a:cubicBezTo>
                  <a:cubicBezTo>
                    <a:pt x="12" y="21"/>
                    <a:pt x="13" y="21"/>
                    <a:pt x="15" y="21"/>
                  </a:cubicBezTo>
                  <a:cubicBezTo>
                    <a:pt x="17" y="21"/>
                    <a:pt x="20" y="20"/>
                    <a:pt x="23" y="21"/>
                  </a:cubicBezTo>
                  <a:cubicBezTo>
                    <a:pt x="24" y="22"/>
                    <a:pt x="25" y="23"/>
                    <a:pt x="27" y="22"/>
                  </a:cubicBezTo>
                  <a:cubicBezTo>
                    <a:pt x="29" y="22"/>
                    <a:pt x="29" y="21"/>
                    <a:pt x="29" y="19"/>
                  </a:cubicBezTo>
                  <a:cubicBezTo>
                    <a:pt x="29" y="17"/>
                    <a:pt x="25" y="16"/>
                    <a:pt x="25" y="14"/>
                  </a:cubicBezTo>
                  <a:cubicBezTo>
                    <a:pt x="25" y="14"/>
                    <a:pt x="25" y="10"/>
                    <a:pt x="25" y="10"/>
                  </a:cubicBezTo>
                  <a:cubicBezTo>
                    <a:pt x="24" y="10"/>
                    <a:pt x="20" y="5"/>
                    <a:pt x="19" y="4"/>
                  </a:cubicBezTo>
                  <a:cubicBezTo>
                    <a:pt x="16" y="1"/>
                    <a:pt x="13" y="0"/>
                    <a:pt x="9" y="1"/>
                  </a:cubicBezTo>
                  <a:cubicBezTo>
                    <a:pt x="8" y="1"/>
                    <a:pt x="5" y="0"/>
                    <a:pt x="5" y="1"/>
                  </a:cubicBezTo>
                  <a:cubicBezTo>
                    <a:pt x="4" y="2"/>
                    <a:pt x="2" y="4"/>
                    <a:pt x="2" y="6"/>
                  </a:cubicBezTo>
                  <a:cubicBezTo>
                    <a:pt x="3" y="8"/>
                    <a:pt x="3" y="9"/>
                    <a:pt x="1" y="10"/>
                  </a:cubicBezTo>
                  <a:cubicBezTo>
                    <a:pt x="0" y="10"/>
                    <a:pt x="3" y="12"/>
                    <a:pt x="2" y="12"/>
                  </a:cubicBezTo>
                  <a:cubicBezTo>
                    <a:pt x="4" y="13"/>
                    <a:pt x="2" y="13"/>
                    <a:pt x="2" y="14"/>
                  </a:cubicBezTo>
                  <a:cubicBezTo>
                    <a:pt x="2" y="14"/>
                    <a:pt x="3" y="15"/>
                    <a:pt x="4" y="15"/>
                  </a:cubicBezTo>
                  <a:cubicBezTo>
                    <a:pt x="4" y="16"/>
                    <a:pt x="8" y="15"/>
                    <a:pt x="9" y="15"/>
                  </a:cubicBezTo>
                  <a:cubicBezTo>
                    <a:pt x="10" y="15"/>
                    <a:pt x="10" y="14"/>
                    <a:pt x="10" y="14"/>
                  </a:cubicBezTo>
                  <a:cubicBezTo>
                    <a:pt x="11" y="14"/>
                    <a:pt x="17" y="17"/>
                    <a:pt x="17" y="16"/>
                  </a:cubicBezTo>
                  <a:cubicBezTo>
                    <a:pt x="16" y="18"/>
                    <a:pt x="12" y="17"/>
                    <a:pt x="11" y="17"/>
                  </a:cubicBezTo>
                  <a:cubicBezTo>
                    <a:pt x="9" y="16"/>
                    <a:pt x="8" y="18"/>
                    <a:pt x="6" y="18"/>
                  </a:cubicBezTo>
                  <a:cubicBezTo>
                    <a:pt x="3" y="18"/>
                    <a:pt x="1" y="18"/>
                    <a:pt x="3" y="21"/>
                  </a:cubicBezTo>
                  <a:cubicBezTo>
                    <a:pt x="3" y="22"/>
                    <a:pt x="4" y="21"/>
                    <a:pt x="5" y="21"/>
                  </a:cubicBezTo>
                  <a:cubicBezTo>
                    <a:pt x="6" y="21"/>
                    <a:pt x="7" y="22"/>
                    <a:pt x="8"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4" name="Freeform 769"/>
            <p:cNvSpPr>
              <a:spLocks/>
            </p:cNvSpPr>
            <p:nvPr/>
          </p:nvSpPr>
          <p:spPr bwMode="auto">
            <a:xfrm>
              <a:off x="11136499" y="7838490"/>
              <a:ext cx="783439" cy="729492"/>
            </a:xfrm>
            <a:custGeom>
              <a:avLst/>
              <a:gdLst>
                <a:gd name="T0" fmla="*/ 27 w 84"/>
                <a:gd name="T1" fmla="*/ 1 h 78"/>
                <a:gd name="T2" fmla="*/ 33 w 84"/>
                <a:gd name="T3" fmla="*/ 45 h 78"/>
                <a:gd name="T4" fmla="*/ 32 w 84"/>
                <a:gd name="T5" fmla="*/ 50 h 78"/>
                <a:gd name="T6" fmla="*/ 19 w 84"/>
                <a:gd name="T7" fmla="*/ 50 h 78"/>
                <a:gd name="T8" fmla="*/ 15 w 84"/>
                <a:gd name="T9" fmla="*/ 50 h 78"/>
                <a:gd name="T10" fmla="*/ 12 w 84"/>
                <a:gd name="T11" fmla="*/ 51 h 78"/>
                <a:gd name="T12" fmla="*/ 8 w 84"/>
                <a:gd name="T13" fmla="*/ 51 h 78"/>
                <a:gd name="T14" fmla="*/ 6 w 84"/>
                <a:gd name="T15" fmla="*/ 52 h 78"/>
                <a:gd name="T16" fmla="*/ 3 w 84"/>
                <a:gd name="T17" fmla="*/ 50 h 78"/>
                <a:gd name="T18" fmla="*/ 0 w 84"/>
                <a:gd name="T19" fmla="*/ 55 h 78"/>
                <a:gd name="T20" fmla="*/ 0 w 84"/>
                <a:gd name="T21" fmla="*/ 59 h 78"/>
                <a:gd name="T22" fmla="*/ 3 w 84"/>
                <a:gd name="T23" fmla="*/ 63 h 78"/>
                <a:gd name="T24" fmla="*/ 4 w 84"/>
                <a:gd name="T25" fmla="*/ 67 h 78"/>
                <a:gd name="T26" fmla="*/ 7 w 84"/>
                <a:gd name="T27" fmla="*/ 68 h 78"/>
                <a:gd name="T28" fmla="*/ 11 w 84"/>
                <a:gd name="T29" fmla="*/ 68 h 78"/>
                <a:gd name="T30" fmla="*/ 15 w 84"/>
                <a:gd name="T31" fmla="*/ 66 h 78"/>
                <a:gd name="T32" fmla="*/ 20 w 84"/>
                <a:gd name="T33" fmla="*/ 75 h 78"/>
                <a:gd name="T34" fmla="*/ 20 w 84"/>
                <a:gd name="T35" fmla="*/ 77 h 78"/>
                <a:gd name="T36" fmla="*/ 23 w 84"/>
                <a:gd name="T37" fmla="*/ 77 h 78"/>
                <a:gd name="T38" fmla="*/ 27 w 84"/>
                <a:gd name="T39" fmla="*/ 77 h 78"/>
                <a:gd name="T40" fmla="*/ 30 w 84"/>
                <a:gd name="T41" fmla="*/ 77 h 78"/>
                <a:gd name="T42" fmla="*/ 35 w 84"/>
                <a:gd name="T43" fmla="*/ 71 h 78"/>
                <a:gd name="T44" fmla="*/ 35 w 84"/>
                <a:gd name="T45" fmla="*/ 69 h 78"/>
                <a:gd name="T46" fmla="*/ 39 w 84"/>
                <a:gd name="T47" fmla="*/ 67 h 78"/>
                <a:gd name="T48" fmla="*/ 40 w 84"/>
                <a:gd name="T49" fmla="*/ 63 h 78"/>
                <a:gd name="T50" fmla="*/ 42 w 84"/>
                <a:gd name="T51" fmla="*/ 62 h 78"/>
                <a:gd name="T52" fmla="*/ 49 w 84"/>
                <a:gd name="T53" fmla="*/ 57 h 78"/>
                <a:gd name="T54" fmla="*/ 51 w 84"/>
                <a:gd name="T55" fmla="*/ 57 h 78"/>
                <a:gd name="T56" fmla="*/ 52 w 84"/>
                <a:gd name="T57" fmla="*/ 56 h 78"/>
                <a:gd name="T58" fmla="*/ 55 w 84"/>
                <a:gd name="T59" fmla="*/ 54 h 78"/>
                <a:gd name="T60" fmla="*/ 65 w 84"/>
                <a:gd name="T61" fmla="*/ 53 h 78"/>
                <a:gd name="T62" fmla="*/ 70 w 84"/>
                <a:gd name="T63" fmla="*/ 52 h 78"/>
                <a:gd name="T64" fmla="*/ 78 w 84"/>
                <a:gd name="T65" fmla="*/ 51 h 78"/>
                <a:gd name="T66" fmla="*/ 82 w 84"/>
                <a:gd name="T67" fmla="*/ 31 h 78"/>
                <a:gd name="T68" fmla="*/ 77 w 84"/>
                <a:gd name="T69" fmla="*/ 32 h 78"/>
                <a:gd name="T70" fmla="*/ 77 w 84"/>
                <a:gd name="T71" fmla="*/ 28 h 78"/>
                <a:gd name="T72" fmla="*/ 70 w 84"/>
                <a:gd name="T73" fmla="*/ 26 h 78"/>
                <a:gd name="T74" fmla="*/ 66 w 84"/>
                <a:gd name="T75" fmla="*/ 22 h 78"/>
                <a:gd name="T76" fmla="*/ 63 w 84"/>
                <a:gd name="T77" fmla="*/ 20 h 78"/>
                <a:gd name="T78" fmla="*/ 56 w 84"/>
                <a:gd name="T79" fmla="*/ 14 h 78"/>
                <a:gd name="T80" fmla="*/ 39 w 84"/>
                <a:gd name="T81" fmla="*/ 3 h 78"/>
                <a:gd name="T82" fmla="*/ 35 w 84"/>
                <a:gd name="T83" fmla="*/ 1 h 78"/>
                <a:gd name="T84" fmla="*/ 27 w 84"/>
                <a:gd name="T85" fmla="*/ 1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4" h="78">
                  <a:moveTo>
                    <a:pt x="27" y="1"/>
                  </a:moveTo>
                  <a:cubicBezTo>
                    <a:pt x="29" y="16"/>
                    <a:pt x="31" y="31"/>
                    <a:pt x="33" y="45"/>
                  </a:cubicBezTo>
                  <a:cubicBezTo>
                    <a:pt x="33" y="47"/>
                    <a:pt x="35" y="50"/>
                    <a:pt x="32" y="50"/>
                  </a:cubicBezTo>
                  <a:cubicBezTo>
                    <a:pt x="28" y="50"/>
                    <a:pt x="23" y="50"/>
                    <a:pt x="19" y="50"/>
                  </a:cubicBezTo>
                  <a:cubicBezTo>
                    <a:pt x="17" y="50"/>
                    <a:pt x="16" y="50"/>
                    <a:pt x="15" y="50"/>
                  </a:cubicBezTo>
                  <a:cubicBezTo>
                    <a:pt x="14" y="50"/>
                    <a:pt x="13" y="51"/>
                    <a:pt x="12" y="51"/>
                  </a:cubicBezTo>
                  <a:cubicBezTo>
                    <a:pt x="11" y="52"/>
                    <a:pt x="10" y="51"/>
                    <a:pt x="8" y="51"/>
                  </a:cubicBezTo>
                  <a:cubicBezTo>
                    <a:pt x="7" y="51"/>
                    <a:pt x="7" y="53"/>
                    <a:pt x="6" y="52"/>
                  </a:cubicBezTo>
                  <a:cubicBezTo>
                    <a:pt x="5" y="52"/>
                    <a:pt x="4" y="50"/>
                    <a:pt x="3" y="50"/>
                  </a:cubicBezTo>
                  <a:cubicBezTo>
                    <a:pt x="2" y="50"/>
                    <a:pt x="2" y="56"/>
                    <a:pt x="0" y="55"/>
                  </a:cubicBezTo>
                  <a:cubicBezTo>
                    <a:pt x="0" y="56"/>
                    <a:pt x="0" y="58"/>
                    <a:pt x="0" y="59"/>
                  </a:cubicBezTo>
                  <a:cubicBezTo>
                    <a:pt x="0" y="61"/>
                    <a:pt x="2" y="61"/>
                    <a:pt x="3" y="63"/>
                  </a:cubicBezTo>
                  <a:cubicBezTo>
                    <a:pt x="4" y="64"/>
                    <a:pt x="3" y="66"/>
                    <a:pt x="4" y="67"/>
                  </a:cubicBezTo>
                  <a:cubicBezTo>
                    <a:pt x="5" y="69"/>
                    <a:pt x="6" y="67"/>
                    <a:pt x="7" y="68"/>
                  </a:cubicBezTo>
                  <a:cubicBezTo>
                    <a:pt x="7" y="69"/>
                    <a:pt x="10" y="68"/>
                    <a:pt x="11" y="68"/>
                  </a:cubicBezTo>
                  <a:cubicBezTo>
                    <a:pt x="12" y="68"/>
                    <a:pt x="14" y="66"/>
                    <a:pt x="15" y="66"/>
                  </a:cubicBezTo>
                  <a:cubicBezTo>
                    <a:pt x="17" y="68"/>
                    <a:pt x="18" y="73"/>
                    <a:pt x="20" y="75"/>
                  </a:cubicBezTo>
                  <a:cubicBezTo>
                    <a:pt x="20" y="75"/>
                    <a:pt x="19" y="77"/>
                    <a:pt x="20" y="77"/>
                  </a:cubicBezTo>
                  <a:cubicBezTo>
                    <a:pt x="21" y="78"/>
                    <a:pt x="22" y="76"/>
                    <a:pt x="23" y="77"/>
                  </a:cubicBezTo>
                  <a:cubicBezTo>
                    <a:pt x="24" y="78"/>
                    <a:pt x="26" y="78"/>
                    <a:pt x="27" y="77"/>
                  </a:cubicBezTo>
                  <a:cubicBezTo>
                    <a:pt x="29" y="75"/>
                    <a:pt x="29" y="77"/>
                    <a:pt x="30" y="77"/>
                  </a:cubicBezTo>
                  <a:cubicBezTo>
                    <a:pt x="33" y="77"/>
                    <a:pt x="35" y="73"/>
                    <a:pt x="35" y="71"/>
                  </a:cubicBezTo>
                  <a:cubicBezTo>
                    <a:pt x="35" y="70"/>
                    <a:pt x="33" y="70"/>
                    <a:pt x="35" y="69"/>
                  </a:cubicBezTo>
                  <a:cubicBezTo>
                    <a:pt x="36" y="68"/>
                    <a:pt x="38" y="69"/>
                    <a:pt x="39" y="67"/>
                  </a:cubicBezTo>
                  <a:cubicBezTo>
                    <a:pt x="39" y="66"/>
                    <a:pt x="40" y="64"/>
                    <a:pt x="40" y="63"/>
                  </a:cubicBezTo>
                  <a:cubicBezTo>
                    <a:pt x="41" y="61"/>
                    <a:pt x="41" y="60"/>
                    <a:pt x="42" y="62"/>
                  </a:cubicBezTo>
                  <a:cubicBezTo>
                    <a:pt x="45" y="64"/>
                    <a:pt x="47" y="56"/>
                    <a:pt x="49" y="57"/>
                  </a:cubicBezTo>
                  <a:cubicBezTo>
                    <a:pt x="50" y="57"/>
                    <a:pt x="50" y="57"/>
                    <a:pt x="51" y="57"/>
                  </a:cubicBezTo>
                  <a:cubicBezTo>
                    <a:pt x="51" y="57"/>
                    <a:pt x="52" y="56"/>
                    <a:pt x="52" y="56"/>
                  </a:cubicBezTo>
                  <a:cubicBezTo>
                    <a:pt x="53" y="55"/>
                    <a:pt x="54" y="55"/>
                    <a:pt x="55" y="54"/>
                  </a:cubicBezTo>
                  <a:cubicBezTo>
                    <a:pt x="58" y="51"/>
                    <a:pt x="61" y="54"/>
                    <a:pt x="65" y="53"/>
                  </a:cubicBezTo>
                  <a:cubicBezTo>
                    <a:pt x="67" y="53"/>
                    <a:pt x="68" y="52"/>
                    <a:pt x="70" y="52"/>
                  </a:cubicBezTo>
                  <a:cubicBezTo>
                    <a:pt x="73" y="52"/>
                    <a:pt x="76" y="52"/>
                    <a:pt x="78" y="51"/>
                  </a:cubicBezTo>
                  <a:cubicBezTo>
                    <a:pt x="84" y="49"/>
                    <a:pt x="82" y="36"/>
                    <a:pt x="82" y="31"/>
                  </a:cubicBezTo>
                  <a:cubicBezTo>
                    <a:pt x="81" y="32"/>
                    <a:pt x="78" y="34"/>
                    <a:pt x="77" y="32"/>
                  </a:cubicBezTo>
                  <a:cubicBezTo>
                    <a:pt x="76" y="31"/>
                    <a:pt x="78" y="29"/>
                    <a:pt x="77" y="28"/>
                  </a:cubicBezTo>
                  <a:cubicBezTo>
                    <a:pt x="76" y="26"/>
                    <a:pt x="72" y="27"/>
                    <a:pt x="70" y="26"/>
                  </a:cubicBezTo>
                  <a:cubicBezTo>
                    <a:pt x="68" y="26"/>
                    <a:pt x="67" y="23"/>
                    <a:pt x="66" y="22"/>
                  </a:cubicBezTo>
                  <a:cubicBezTo>
                    <a:pt x="66" y="21"/>
                    <a:pt x="65" y="20"/>
                    <a:pt x="63" y="20"/>
                  </a:cubicBezTo>
                  <a:cubicBezTo>
                    <a:pt x="61" y="18"/>
                    <a:pt x="58" y="16"/>
                    <a:pt x="56" y="14"/>
                  </a:cubicBezTo>
                  <a:cubicBezTo>
                    <a:pt x="50" y="11"/>
                    <a:pt x="44" y="7"/>
                    <a:pt x="39" y="3"/>
                  </a:cubicBezTo>
                  <a:cubicBezTo>
                    <a:pt x="38" y="3"/>
                    <a:pt x="36" y="1"/>
                    <a:pt x="35" y="1"/>
                  </a:cubicBezTo>
                  <a:cubicBezTo>
                    <a:pt x="33" y="0"/>
                    <a:pt x="30" y="1"/>
                    <a:pt x="27"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5" name="Freeform 770"/>
            <p:cNvSpPr>
              <a:spLocks/>
            </p:cNvSpPr>
            <p:nvPr/>
          </p:nvSpPr>
          <p:spPr bwMode="auto">
            <a:xfrm>
              <a:off x="12814845" y="7500821"/>
              <a:ext cx="515923" cy="503317"/>
            </a:xfrm>
            <a:custGeom>
              <a:avLst/>
              <a:gdLst>
                <a:gd name="T0" fmla="*/ 45 w 55"/>
                <a:gd name="T1" fmla="*/ 54 h 54"/>
                <a:gd name="T2" fmla="*/ 48 w 55"/>
                <a:gd name="T3" fmla="*/ 51 h 54"/>
                <a:gd name="T4" fmla="*/ 51 w 55"/>
                <a:gd name="T5" fmla="*/ 48 h 54"/>
                <a:gd name="T6" fmla="*/ 54 w 55"/>
                <a:gd name="T7" fmla="*/ 44 h 54"/>
                <a:gd name="T8" fmla="*/ 55 w 55"/>
                <a:gd name="T9" fmla="*/ 42 h 54"/>
                <a:gd name="T10" fmla="*/ 50 w 55"/>
                <a:gd name="T11" fmla="*/ 36 h 54"/>
                <a:gd name="T12" fmla="*/ 45 w 55"/>
                <a:gd name="T13" fmla="*/ 25 h 54"/>
                <a:gd name="T14" fmla="*/ 40 w 55"/>
                <a:gd name="T15" fmla="*/ 16 h 54"/>
                <a:gd name="T16" fmla="*/ 38 w 55"/>
                <a:gd name="T17" fmla="*/ 8 h 54"/>
                <a:gd name="T18" fmla="*/ 47 w 55"/>
                <a:gd name="T19" fmla="*/ 22 h 54"/>
                <a:gd name="T20" fmla="*/ 49 w 55"/>
                <a:gd name="T21" fmla="*/ 19 h 54"/>
                <a:gd name="T22" fmla="*/ 48 w 55"/>
                <a:gd name="T23" fmla="*/ 14 h 54"/>
                <a:gd name="T24" fmla="*/ 47 w 55"/>
                <a:gd name="T25" fmla="*/ 2 h 54"/>
                <a:gd name="T26" fmla="*/ 38 w 55"/>
                <a:gd name="T27" fmla="*/ 2 h 54"/>
                <a:gd name="T28" fmla="*/ 25 w 55"/>
                <a:gd name="T29" fmla="*/ 3 h 54"/>
                <a:gd name="T30" fmla="*/ 16 w 55"/>
                <a:gd name="T31" fmla="*/ 3 h 54"/>
                <a:gd name="T32" fmla="*/ 4 w 55"/>
                <a:gd name="T33" fmla="*/ 1 h 54"/>
                <a:gd name="T34" fmla="*/ 3 w 55"/>
                <a:gd name="T35" fmla="*/ 0 h 54"/>
                <a:gd name="T36" fmla="*/ 1 w 55"/>
                <a:gd name="T37" fmla="*/ 3 h 54"/>
                <a:gd name="T38" fmla="*/ 2 w 55"/>
                <a:gd name="T39" fmla="*/ 7 h 54"/>
                <a:gd name="T40" fmla="*/ 1 w 55"/>
                <a:gd name="T41" fmla="*/ 11 h 54"/>
                <a:gd name="T42" fmla="*/ 2 w 55"/>
                <a:gd name="T43" fmla="*/ 13 h 54"/>
                <a:gd name="T44" fmla="*/ 2 w 55"/>
                <a:gd name="T45" fmla="*/ 25 h 54"/>
                <a:gd name="T46" fmla="*/ 2 w 55"/>
                <a:gd name="T47" fmla="*/ 52 h 54"/>
                <a:gd name="T48" fmla="*/ 34 w 55"/>
                <a:gd name="T49" fmla="*/ 52 h 54"/>
                <a:gd name="T50" fmla="*/ 40 w 55"/>
                <a:gd name="T51" fmla="*/ 52 h 54"/>
                <a:gd name="T52" fmla="*/ 45 w 55"/>
                <a:gd name="T53"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5" h="54">
                  <a:moveTo>
                    <a:pt x="45" y="54"/>
                  </a:moveTo>
                  <a:cubicBezTo>
                    <a:pt x="46" y="54"/>
                    <a:pt x="46" y="51"/>
                    <a:pt x="48" y="51"/>
                  </a:cubicBezTo>
                  <a:cubicBezTo>
                    <a:pt x="51" y="51"/>
                    <a:pt x="49" y="49"/>
                    <a:pt x="51" y="48"/>
                  </a:cubicBezTo>
                  <a:cubicBezTo>
                    <a:pt x="54" y="47"/>
                    <a:pt x="54" y="47"/>
                    <a:pt x="54" y="44"/>
                  </a:cubicBezTo>
                  <a:cubicBezTo>
                    <a:pt x="53" y="42"/>
                    <a:pt x="53" y="42"/>
                    <a:pt x="55" y="42"/>
                  </a:cubicBezTo>
                  <a:cubicBezTo>
                    <a:pt x="54" y="42"/>
                    <a:pt x="51" y="37"/>
                    <a:pt x="50" y="36"/>
                  </a:cubicBezTo>
                  <a:cubicBezTo>
                    <a:pt x="49" y="32"/>
                    <a:pt x="47" y="28"/>
                    <a:pt x="45" y="25"/>
                  </a:cubicBezTo>
                  <a:cubicBezTo>
                    <a:pt x="43" y="22"/>
                    <a:pt x="42" y="18"/>
                    <a:pt x="40" y="16"/>
                  </a:cubicBezTo>
                  <a:cubicBezTo>
                    <a:pt x="39" y="15"/>
                    <a:pt x="37" y="9"/>
                    <a:pt x="38" y="8"/>
                  </a:cubicBezTo>
                  <a:cubicBezTo>
                    <a:pt x="38" y="8"/>
                    <a:pt x="46" y="22"/>
                    <a:pt x="47" y="22"/>
                  </a:cubicBezTo>
                  <a:cubicBezTo>
                    <a:pt x="48" y="22"/>
                    <a:pt x="49" y="19"/>
                    <a:pt x="49" y="19"/>
                  </a:cubicBezTo>
                  <a:cubicBezTo>
                    <a:pt x="49" y="17"/>
                    <a:pt x="49" y="15"/>
                    <a:pt x="48" y="14"/>
                  </a:cubicBezTo>
                  <a:cubicBezTo>
                    <a:pt x="48" y="10"/>
                    <a:pt x="47" y="6"/>
                    <a:pt x="47" y="2"/>
                  </a:cubicBezTo>
                  <a:cubicBezTo>
                    <a:pt x="45" y="4"/>
                    <a:pt x="40" y="4"/>
                    <a:pt x="38" y="2"/>
                  </a:cubicBezTo>
                  <a:cubicBezTo>
                    <a:pt x="34" y="0"/>
                    <a:pt x="29" y="1"/>
                    <a:pt x="25" y="3"/>
                  </a:cubicBezTo>
                  <a:cubicBezTo>
                    <a:pt x="22" y="5"/>
                    <a:pt x="19" y="4"/>
                    <a:pt x="16" y="3"/>
                  </a:cubicBezTo>
                  <a:cubicBezTo>
                    <a:pt x="12" y="2"/>
                    <a:pt x="8" y="2"/>
                    <a:pt x="4" y="1"/>
                  </a:cubicBezTo>
                  <a:cubicBezTo>
                    <a:pt x="4" y="1"/>
                    <a:pt x="3" y="0"/>
                    <a:pt x="3" y="0"/>
                  </a:cubicBezTo>
                  <a:cubicBezTo>
                    <a:pt x="2" y="1"/>
                    <a:pt x="2" y="2"/>
                    <a:pt x="1" y="3"/>
                  </a:cubicBezTo>
                  <a:cubicBezTo>
                    <a:pt x="0" y="4"/>
                    <a:pt x="3" y="5"/>
                    <a:pt x="2" y="7"/>
                  </a:cubicBezTo>
                  <a:cubicBezTo>
                    <a:pt x="1" y="8"/>
                    <a:pt x="1" y="9"/>
                    <a:pt x="1" y="11"/>
                  </a:cubicBezTo>
                  <a:cubicBezTo>
                    <a:pt x="2" y="11"/>
                    <a:pt x="2" y="12"/>
                    <a:pt x="2" y="13"/>
                  </a:cubicBezTo>
                  <a:cubicBezTo>
                    <a:pt x="2" y="17"/>
                    <a:pt x="2" y="21"/>
                    <a:pt x="2" y="25"/>
                  </a:cubicBezTo>
                  <a:cubicBezTo>
                    <a:pt x="2" y="28"/>
                    <a:pt x="2" y="52"/>
                    <a:pt x="2" y="52"/>
                  </a:cubicBezTo>
                  <a:cubicBezTo>
                    <a:pt x="13" y="52"/>
                    <a:pt x="23" y="52"/>
                    <a:pt x="34" y="52"/>
                  </a:cubicBezTo>
                  <a:cubicBezTo>
                    <a:pt x="36" y="52"/>
                    <a:pt x="38" y="52"/>
                    <a:pt x="40" y="52"/>
                  </a:cubicBezTo>
                  <a:cubicBezTo>
                    <a:pt x="42" y="52"/>
                    <a:pt x="43" y="54"/>
                    <a:pt x="45" y="5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6" name="Freeform 771"/>
            <p:cNvSpPr>
              <a:spLocks/>
            </p:cNvSpPr>
            <p:nvPr/>
          </p:nvSpPr>
          <p:spPr bwMode="auto">
            <a:xfrm>
              <a:off x="12050511" y="7210939"/>
              <a:ext cx="187902" cy="363153"/>
            </a:xfrm>
            <a:custGeom>
              <a:avLst/>
              <a:gdLst>
                <a:gd name="T0" fmla="*/ 14 w 20"/>
                <a:gd name="T1" fmla="*/ 34 h 39"/>
                <a:gd name="T2" fmla="*/ 17 w 20"/>
                <a:gd name="T3" fmla="*/ 30 h 39"/>
                <a:gd name="T4" fmla="*/ 20 w 20"/>
                <a:gd name="T5" fmla="*/ 27 h 39"/>
                <a:gd name="T6" fmla="*/ 20 w 20"/>
                <a:gd name="T7" fmla="*/ 24 h 39"/>
                <a:gd name="T8" fmla="*/ 19 w 20"/>
                <a:gd name="T9" fmla="*/ 23 h 39"/>
                <a:gd name="T10" fmla="*/ 17 w 20"/>
                <a:gd name="T11" fmla="*/ 20 h 39"/>
                <a:gd name="T12" fmla="*/ 14 w 20"/>
                <a:gd name="T13" fmla="*/ 20 h 39"/>
                <a:gd name="T14" fmla="*/ 16 w 20"/>
                <a:gd name="T15" fmla="*/ 16 h 39"/>
                <a:gd name="T16" fmla="*/ 17 w 20"/>
                <a:gd name="T17" fmla="*/ 10 h 39"/>
                <a:gd name="T18" fmla="*/ 15 w 20"/>
                <a:gd name="T19" fmla="*/ 6 h 39"/>
                <a:gd name="T20" fmla="*/ 18 w 20"/>
                <a:gd name="T21" fmla="*/ 4 h 39"/>
                <a:gd name="T22" fmla="*/ 18 w 20"/>
                <a:gd name="T23" fmla="*/ 1 h 39"/>
                <a:gd name="T24" fmla="*/ 15 w 20"/>
                <a:gd name="T25" fmla="*/ 3 h 39"/>
                <a:gd name="T26" fmla="*/ 14 w 20"/>
                <a:gd name="T27" fmla="*/ 2 h 39"/>
                <a:gd name="T28" fmla="*/ 11 w 20"/>
                <a:gd name="T29" fmla="*/ 0 h 39"/>
                <a:gd name="T30" fmla="*/ 5 w 20"/>
                <a:gd name="T31" fmla="*/ 4 h 39"/>
                <a:gd name="T32" fmla="*/ 2 w 20"/>
                <a:gd name="T33" fmla="*/ 17 h 39"/>
                <a:gd name="T34" fmla="*/ 1 w 20"/>
                <a:gd name="T35" fmla="*/ 21 h 39"/>
                <a:gd name="T36" fmla="*/ 4 w 20"/>
                <a:gd name="T37" fmla="*/ 26 h 39"/>
                <a:gd name="T38" fmla="*/ 8 w 20"/>
                <a:gd name="T39" fmla="*/ 30 h 39"/>
                <a:gd name="T40" fmla="*/ 10 w 20"/>
                <a:gd name="T41" fmla="*/ 39 h 39"/>
                <a:gd name="T42" fmla="*/ 14 w 20"/>
                <a:gd name="T43" fmla="*/ 34 h 39"/>
                <a:gd name="T44" fmla="*/ 14 w 20"/>
                <a:gd name="T45" fmla="*/ 34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 h="39">
                  <a:moveTo>
                    <a:pt x="14" y="34"/>
                  </a:moveTo>
                  <a:cubicBezTo>
                    <a:pt x="12" y="32"/>
                    <a:pt x="16" y="30"/>
                    <a:pt x="17" y="30"/>
                  </a:cubicBezTo>
                  <a:cubicBezTo>
                    <a:pt x="19" y="29"/>
                    <a:pt x="20" y="28"/>
                    <a:pt x="20" y="27"/>
                  </a:cubicBezTo>
                  <a:cubicBezTo>
                    <a:pt x="20" y="26"/>
                    <a:pt x="20" y="25"/>
                    <a:pt x="20" y="24"/>
                  </a:cubicBezTo>
                  <a:cubicBezTo>
                    <a:pt x="20" y="23"/>
                    <a:pt x="19" y="23"/>
                    <a:pt x="19" y="23"/>
                  </a:cubicBezTo>
                  <a:cubicBezTo>
                    <a:pt x="18" y="22"/>
                    <a:pt x="18" y="21"/>
                    <a:pt x="17" y="20"/>
                  </a:cubicBezTo>
                  <a:cubicBezTo>
                    <a:pt x="16" y="20"/>
                    <a:pt x="15" y="21"/>
                    <a:pt x="14" y="20"/>
                  </a:cubicBezTo>
                  <a:cubicBezTo>
                    <a:pt x="11" y="18"/>
                    <a:pt x="14" y="17"/>
                    <a:pt x="16" y="16"/>
                  </a:cubicBezTo>
                  <a:cubicBezTo>
                    <a:pt x="18" y="15"/>
                    <a:pt x="19" y="12"/>
                    <a:pt x="17" y="10"/>
                  </a:cubicBezTo>
                  <a:cubicBezTo>
                    <a:pt x="17" y="9"/>
                    <a:pt x="14" y="7"/>
                    <a:pt x="15" y="6"/>
                  </a:cubicBezTo>
                  <a:cubicBezTo>
                    <a:pt x="16" y="5"/>
                    <a:pt x="17" y="5"/>
                    <a:pt x="18" y="4"/>
                  </a:cubicBezTo>
                  <a:cubicBezTo>
                    <a:pt x="18" y="4"/>
                    <a:pt x="18" y="1"/>
                    <a:pt x="18" y="1"/>
                  </a:cubicBezTo>
                  <a:cubicBezTo>
                    <a:pt x="17" y="1"/>
                    <a:pt x="16" y="4"/>
                    <a:pt x="15" y="3"/>
                  </a:cubicBezTo>
                  <a:cubicBezTo>
                    <a:pt x="15" y="3"/>
                    <a:pt x="14" y="2"/>
                    <a:pt x="14" y="2"/>
                  </a:cubicBezTo>
                  <a:cubicBezTo>
                    <a:pt x="13" y="1"/>
                    <a:pt x="12" y="0"/>
                    <a:pt x="11" y="0"/>
                  </a:cubicBezTo>
                  <a:cubicBezTo>
                    <a:pt x="9" y="1"/>
                    <a:pt x="6" y="2"/>
                    <a:pt x="5" y="4"/>
                  </a:cubicBezTo>
                  <a:cubicBezTo>
                    <a:pt x="3" y="8"/>
                    <a:pt x="5" y="14"/>
                    <a:pt x="2" y="17"/>
                  </a:cubicBezTo>
                  <a:cubicBezTo>
                    <a:pt x="0" y="19"/>
                    <a:pt x="0" y="19"/>
                    <a:pt x="1" y="21"/>
                  </a:cubicBezTo>
                  <a:cubicBezTo>
                    <a:pt x="1" y="23"/>
                    <a:pt x="4" y="24"/>
                    <a:pt x="4" y="26"/>
                  </a:cubicBezTo>
                  <a:cubicBezTo>
                    <a:pt x="5" y="28"/>
                    <a:pt x="8" y="29"/>
                    <a:pt x="8" y="30"/>
                  </a:cubicBezTo>
                  <a:cubicBezTo>
                    <a:pt x="9" y="33"/>
                    <a:pt x="10" y="37"/>
                    <a:pt x="10" y="39"/>
                  </a:cubicBezTo>
                  <a:cubicBezTo>
                    <a:pt x="12" y="39"/>
                    <a:pt x="16" y="37"/>
                    <a:pt x="14" y="34"/>
                  </a:cubicBezTo>
                  <a:cubicBezTo>
                    <a:pt x="13" y="33"/>
                    <a:pt x="15" y="35"/>
                    <a:pt x="14" y="3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7" name="Freeform 772"/>
            <p:cNvSpPr>
              <a:spLocks/>
            </p:cNvSpPr>
            <p:nvPr/>
          </p:nvSpPr>
          <p:spPr bwMode="auto">
            <a:xfrm>
              <a:off x="12133317" y="7424369"/>
              <a:ext cx="710194" cy="684895"/>
            </a:xfrm>
            <a:custGeom>
              <a:avLst/>
              <a:gdLst>
                <a:gd name="T0" fmla="*/ 21 w 76"/>
                <a:gd name="T1" fmla="*/ 55 h 73"/>
                <a:gd name="T2" fmla="*/ 25 w 76"/>
                <a:gd name="T3" fmla="*/ 57 h 73"/>
                <a:gd name="T4" fmla="*/ 28 w 76"/>
                <a:gd name="T5" fmla="*/ 55 h 73"/>
                <a:gd name="T6" fmla="*/ 33 w 76"/>
                <a:gd name="T7" fmla="*/ 53 h 73"/>
                <a:gd name="T8" fmla="*/ 44 w 76"/>
                <a:gd name="T9" fmla="*/ 59 h 73"/>
                <a:gd name="T10" fmla="*/ 70 w 76"/>
                <a:gd name="T11" fmla="*/ 73 h 73"/>
                <a:gd name="T12" fmla="*/ 71 w 76"/>
                <a:gd name="T13" fmla="*/ 71 h 73"/>
                <a:gd name="T14" fmla="*/ 75 w 76"/>
                <a:gd name="T15" fmla="*/ 71 h 73"/>
                <a:gd name="T16" fmla="*/ 75 w 76"/>
                <a:gd name="T17" fmla="*/ 66 h 73"/>
                <a:gd name="T18" fmla="*/ 75 w 76"/>
                <a:gd name="T19" fmla="*/ 44 h 73"/>
                <a:gd name="T20" fmla="*/ 75 w 76"/>
                <a:gd name="T21" fmla="*/ 24 h 73"/>
                <a:gd name="T22" fmla="*/ 75 w 76"/>
                <a:gd name="T23" fmla="*/ 20 h 73"/>
                <a:gd name="T24" fmla="*/ 74 w 76"/>
                <a:gd name="T25" fmla="*/ 17 h 73"/>
                <a:gd name="T26" fmla="*/ 76 w 76"/>
                <a:gd name="T27" fmla="*/ 14 h 73"/>
                <a:gd name="T28" fmla="*/ 74 w 76"/>
                <a:gd name="T29" fmla="*/ 11 h 73"/>
                <a:gd name="T30" fmla="*/ 76 w 76"/>
                <a:gd name="T31" fmla="*/ 8 h 73"/>
                <a:gd name="T32" fmla="*/ 67 w 76"/>
                <a:gd name="T33" fmla="*/ 5 h 73"/>
                <a:gd name="T34" fmla="*/ 61 w 76"/>
                <a:gd name="T35" fmla="*/ 2 h 73"/>
                <a:gd name="T36" fmla="*/ 51 w 76"/>
                <a:gd name="T37" fmla="*/ 6 h 73"/>
                <a:gd name="T38" fmla="*/ 51 w 76"/>
                <a:gd name="T39" fmla="*/ 9 h 73"/>
                <a:gd name="T40" fmla="*/ 50 w 76"/>
                <a:gd name="T41" fmla="*/ 14 h 73"/>
                <a:gd name="T42" fmla="*/ 41 w 76"/>
                <a:gd name="T43" fmla="*/ 13 h 73"/>
                <a:gd name="T44" fmla="*/ 36 w 76"/>
                <a:gd name="T45" fmla="*/ 12 h 73"/>
                <a:gd name="T46" fmla="*/ 31 w 76"/>
                <a:gd name="T47" fmla="*/ 10 h 73"/>
                <a:gd name="T48" fmla="*/ 29 w 76"/>
                <a:gd name="T49" fmla="*/ 6 h 73"/>
                <a:gd name="T50" fmla="*/ 23 w 76"/>
                <a:gd name="T51" fmla="*/ 3 h 73"/>
                <a:gd name="T52" fmla="*/ 17 w 76"/>
                <a:gd name="T53" fmla="*/ 2 h 73"/>
                <a:gd name="T54" fmla="*/ 11 w 76"/>
                <a:gd name="T55" fmla="*/ 0 h 73"/>
                <a:gd name="T56" fmla="*/ 11 w 76"/>
                <a:gd name="T57" fmla="*/ 4 h 73"/>
                <a:gd name="T58" fmla="*/ 9 w 76"/>
                <a:gd name="T59" fmla="*/ 6 h 73"/>
                <a:gd name="T60" fmla="*/ 5 w 76"/>
                <a:gd name="T61" fmla="*/ 8 h 73"/>
                <a:gd name="T62" fmla="*/ 5 w 76"/>
                <a:gd name="T63" fmla="*/ 14 h 73"/>
                <a:gd name="T64" fmla="*/ 1 w 76"/>
                <a:gd name="T65" fmla="*/ 17 h 73"/>
                <a:gd name="T66" fmla="*/ 3 w 76"/>
                <a:gd name="T67" fmla="*/ 21 h 73"/>
                <a:gd name="T68" fmla="*/ 3 w 76"/>
                <a:gd name="T69" fmla="*/ 26 h 73"/>
                <a:gd name="T70" fmla="*/ 3 w 76"/>
                <a:gd name="T71" fmla="*/ 31 h 73"/>
                <a:gd name="T72" fmla="*/ 3 w 76"/>
                <a:gd name="T73" fmla="*/ 34 h 73"/>
                <a:gd name="T74" fmla="*/ 3 w 76"/>
                <a:gd name="T75" fmla="*/ 37 h 73"/>
                <a:gd name="T76" fmla="*/ 1 w 76"/>
                <a:gd name="T77" fmla="*/ 40 h 73"/>
                <a:gd name="T78" fmla="*/ 4 w 76"/>
                <a:gd name="T79" fmla="*/ 46 h 73"/>
                <a:gd name="T80" fmla="*/ 7 w 76"/>
                <a:gd name="T81" fmla="*/ 48 h 73"/>
                <a:gd name="T82" fmla="*/ 11 w 76"/>
                <a:gd name="T83" fmla="*/ 49 h 73"/>
                <a:gd name="T84" fmla="*/ 14 w 76"/>
                <a:gd name="T85" fmla="*/ 53 h 73"/>
                <a:gd name="T86" fmla="*/ 21 w 76"/>
                <a:gd name="T87" fmla="*/ 55 h 73"/>
                <a:gd name="T88" fmla="*/ 21 w 76"/>
                <a:gd name="T89" fmla="*/ 55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 h="73">
                  <a:moveTo>
                    <a:pt x="21" y="55"/>
                  </a:moveTo>
                  <a:cubicBezTo>
                    <a:pt x="21" y="56"/>
                    <a:pt x="24" y="58"/>
                    <a:pt x="25" y="57"/>
                  </a:cubicBezTo>
                  <a:cubicBezTo>
                    <a:pt x="26" y="56"/>
                    <a:pt x="27" y="56"/>
                    <a:pt x="28" y="55"/>
                  </a:cubicBezTo>
                  <a:cubicBezTo>
                    <a:pt x="29" y="55"/>
                    <a:pt x="32" y="53"/>
                    <a:pt x="33" y="53"/>
                  </a:cubicBezTo>
                  <a:cubicBezTo>
                    <a:pt x="37" y="55"/>
                    <a:pt x="40" y="57"/>
                    <a:pt x="44" y="59"/>
                  </a:cubicBezTo>
                  <a:cubicBezTo>
                    <a:pt x="53" y="64"/>
                    <a:pt x="61" y="69"/>
                    <a:pt x="70" y="73"/>
                  </a:cubicBezTo>
                  <a:cubicBezTo>
                    <a:pt x="70" y="71"/>
                    <a:pt x="69" y="71"/>
                    <a:pt x="71" y="71"/>
                  </a:cubicBezTo>
                  <a:cubicBezTo>
                    <a:pt x="71" y="71"/>
                    <a:pt x="75" y="71"/>
                    <a:pt x="75" y="71"/>
                  </a:cubicBezTo>
                  <a:cubicBezTo>
                    <a:pt x="75" y="69"/>
                    <a:pt x="75" y="68"/>
                    <a:pt x="75" y="66"/>
                  </a:cubicBezTo>
                  <a:cubicBezTo>
                    <a:pt x="75" y="59"/>
                    <a:pt x="75" y="52"/>
                    <a:pt x="75" y="44"/>
                  </a:cubicBezTo>
                  <a:cubicBezTo>
                    <a:pt x="75" y="37"/>
                    <a:pt x="75" y="30"/>
                    <a:pt x="75" y="24"/>
                  </a:cubicBezTo>
                  <a:cubicBezTo>
                    <a:pt x="75" y="22"/>
                    <a:pt x="75" y="21"/>
                    <a:pt x="75" y="20"/>
                  </a:cubicBezTo>
                  <a:cubicBezTo>
                    <a:pt x="74" y="19"/>
                    <a:pt x="74" y="18"/>
                    <a:pt x="74" y="17"/>
                  </a:cubicBezTo>
                  <a:cubicBezTo>
                    <a:pt x="74" y="16"/>
                    <a:pt x="76" y="15"/>
                    <a:pt x="76" y="14"/>
                  </a:cubicBezTo>
                  <a:cubicBezTo>
                    <a:pt x="76" y="13"/>
                    <a:pt x="74" y="12"/>
                    <a:pt x="74" y="11"/>
                  </a:cubicBezTo>
                  <a:cubicBezTo>
                    <a:pt x="74" y="10"/>
                    <a:pt x="75" y="9"/>
                    <a:pt x="76" y="8"/>
                  </a:cubicBezTo>
                  <a:cubicBezTo>
                    <a:pt x="73" y="6"/>
                    <a:pt x="70" y="7"/>
                    <a:pt x="67" y="5"/>
                  </a:cubicBezTo>
                  <a:cubicBezTo>
                    <a:pt x="65" y="4"/>
                    <a:pt x="64" y="2"/>
                    <a:pt x="61" y="2"/>
                  </a:cubicBezTo>
                  <a:cubicBezTo>
                    <a:pt x="57" y="2"/>
                    <a:pt x="53" y="3"/>
                    <a:pt x="51" y="6"/>
                  </a:cubicBezTo>
                  <a:cubicBezTo>
                    <a:pt x="50" y="7"/>
                    <a:pt x="50" y="8"/>
                    <a:pt x="51" y="9"/>
                  </a:cubicBezTo>
                  <a:cubicBezTo>
                    <a:pt x="52" y="11"/>
                    <a:pt x="51" y="12"/>
                    <a:pt x="50" y="14"/>
                  </a:cubicBezTo>
                  <a:cubicBezTo>
                    <a:pt x="48" y="17"/>
                    <a:pt x="44" y="15"/>
                    <a:pt x="41" y="13"/>
                  </a:cubicBezTo>
                  <a:cubicBezTo>
                    <a:pt x="39" y="13"/>
                    <a:pt x="38" y="12"/>
                    <a:pt x="36" y="12"/>
                  </a:cubicBezTo>
                  <a:cubicBezTo>
                    <a:pt x="34" y="11"/>
                    <a:pt x="32" y="12"/>
                    <a:pt x="31" y="10"/>
                  </a:cubicBezTo>
                  <a:cubicBezTo>
                    <a:pt x="30" y="9"/>
                    <a:pt x="30" y="7"/>
                    <a:pt x="29" y="6"/>
                  </a:cubicBezTo>
                  <a:cubicBezTo>
                    <a:pt x="28" y="4"/>
                    <a:pt x="25" y="4"/>
                    <a:pt x="23" y="3"/>
                  </a:cubicBezTo>
                  <a:cubicBezTo>
                    <a:pt x="21" y="2"/>
                    <a:pt x="19" y="2"/>
                    <a:pt x="17" y="2"/>
                  </a:cubicBezTo>
                  <a:cubicBezTo>
                    <a:pt x="15" y="2"/>
                    <a:pt x="14" y="1"/>
                    <a:pt x="11" y="0"/>
                  </a:cubicBezTo>
                  <a:cubicBezTo>
                    <a:pt x="11" y="1"/>
                    <a:pt x="11" y="2"/>
                    <a:pt x="11" y="4"/>
                  </a:cubicBezTo>
                  <a:cubicBezTo>
                    <a:pt x="11" y="5"/>
                    <a:pt x="11" y="4"/>
                    <a:pt x="9" y="6"/>
                  </a:cubicBezTo>
                  <a:cubicBezTo>
                    <a:pt x="8" y="7"/>
                    <a:pt x="7" y="7"/>
                    <a:pt x="5" y="8"/>
                  </a:cubicBezTo>
                  <a:cubicBezTo>
                    <a:pt x="3" y="10"/>
                    <a:pt x="6" y="12"/>
                    <a:pt x="5" y="14"/>
                  </a:cubicBezTo>
                  <a:cubicBezTo>
                    <a:pt x="4" y="16"/>
                    <a:pt x="1" y="16"/>
                    <a:pt x="1" y="17"/>
                  </a:cubicBezTo>
                  <a:cubicBezTo>
                    <a:pt x="1" y="19"/>
                    <a:pt x="2" y="20"/>
                    <a:pt x="3" y="21"/>
                  </a:cubicBezTo>
                  <a:cubicBezTo>
                    <a:pt x="3" y="23"/>
                    <a:pt x="3" y="25"/>
                    <a:pt x="3" y="26"/>
                  </a:cubicBezTo>
                  <a:cubicBezTo>
                    <a:pt x="3" y="28"/>
                    <a:pt x="4" y="29"/>
                    <a:pt x="3" y="31"/>
                  </a:cubicBezTo>
                  <a:cubicBezTo>
                    <a:pt x="3" y="32"/>
                    <a:pt x="3" y="33"/>
                    <a:pt x="3" y="34"/>
                  </a:cubicBezTo>
                  <a:cubicBezTo>
                    <a:pt x="3" y="35"/>
                    <a:pt x="4" y="36"/>
                    <a:pt x="3" y="37"/>
                  </a:cubicBezTo>
                  <a:cubicBezTo>
                    <a:pt x="3" y="38"/>
                    <a:pt x="0" y="38"/>
                    <a:pt x="1" y="40"/>
                  </a:cubicBezTo>
                  <a:cubicBezTo>
                    <a:pt x="3" y="42"/>
                    <a:pt x="4" y="43"/>
                    <a:pt x="4" y="46"/>
                  </a:cubicBezTo>
                  <a:cubicBezTo>
                    <a:pt x="4" y="48"/>
                    <a:pt x="6" y="47"/>
                    <a:pt x="7" y="48"/>
                  </a:cubicBezTo>
                  <a:cubicBezTo>
                    <a:pt x="9" y="48"/>
                    <a:pt x="10" y="48"/>
                    <a:pt x="11" y="49"/>
                  </a:cubicBezTo>
                  <a:cubicBezTo>
                    <a:pt x="12" y="50"/>
                    <a:pt x="13" y="52"/>
                    <a:pt x="14" y="53"/>
                  </a:cubicBezTo>
                  <a:cubicBezTo>
                    <a:pt x="16" y="54"/>
                    <a:pt x="19" y="53"/>
                    <a:pt x="21" y="55"/>
                  </a:cubicBezTo>
                  <a:cubicBezTo>
                    <a:pt x="22" y="56"/>
                    <a:pt x="20" y="54"/>
                    <a:pt x="21" y="55"/>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8" name="Freeform 773"/>
            <p:cNvSpPr>
              <a:spLocks/>
            </p:cNvSpPr>
            <p:nvPr/>
          </p:nvSpPr>
          <p:spPr bwMode="auto">
            <a:xfrm>
              <a:off x="10910384" y="7714256"/>
              <a:ext cx="391721" cy="318556"/>
            </a:xfrm>
            <a:custGeom>
              <a:avLst/>
              <a:gdLst>
                <a:gd name="T0" fmla="*/ 19 w 42"/>
                <a:gd name="T1" fmla="*/ 34 h 34"/>
                <a:gd name="T2" fmla="*/ 20 w 42"/>
                <a:gd name="T3" fmla="*/ 25 h 34"/>
                <a:gd name="T4" fmla="*/ 24 w 42"/>
                <a:gd name="T5" fmla="*/ 22 h 34"/>
                <a:gd name="T6" fmla="*/ 25 w 42"/>
                <a:gd name="T7" fmla="*/ 20 h 34"/>
                <a:gd name="T8" fmla="*/ 25 w 42"/>
                <a:gd name="T9" fmla="*/ 9 h 34"/>
                <a:gd name="T10" fmla="*/ 32 w 42"/>
                <a:gd name="T11" fmla="*/ 9 h 34"/>
                <a:gd name="T12" fmla="*/ 41 w 42"/>
                <a:gd name="T13" fmla="*/ 9 h 34"/>
                <a:gd name="T14" fmla="*/ 42 w 42"/>
                <a:gd name="T15" fmla="*/ 2 h 34"/>
                <a:gd name="T16" fmla="*/ 40 w 42"/>
                <a:gd name="T17" fmla="*/ 0 h 34"/>
                <a:gd name="T18" fmla="*/ 20 w 42"/>
                <a:gd name="T19" fmla="*/ 0 h 34"/>
                <a:gd name="T20" fmla="*/ 15 w 42"/>
                <a:gd name="T21" fmla="*/ 6 h 34"/>
                <a:gd name="T22" fmla="*/ 10 w 42"/>
                <a:gd name="T23" fmla="*/ 17 h 34"/>
                <a:gd name="T24" fmla="*/ 8 w 42"/>
                <a:gd name="T25" fmla="*/ 18 h 34"/>
                <a:gd name="T26" fmla="*/ 4 w 42"/>
                <a:gd name="T27" fmla="*/ 25 h 34"/>
                <a:gd name="T28" fmla="*/ 0 w 42"/>
                <a:gd name="T29" fmla="*/ 34 h 34"/>
                <a:gd name="T30" fmla="*/ 19 w 42"/>
                <a:gd name="T31"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2" h="34">
                  <a:moveTo>
                    <a:pt x="19" y="34"/>
                  </a:moveTo>
                  <a:cubicBezTo>
                    <a:pt x="19" y="31"/>
                    <a:pt x="18" y="26"/>
                    <a:pt x="20" y="25"/>
                  </a:cubicBezTo>
                  <a:cubicBezTo>
                    <a:pt x="21" y="24"/>
                    <a:pt x="23" y="23"/>
                    <a:pt x="24" y="22"/>
                  </a:cubicBezTo>
                  <a:cubicBezTo>
                    <a:pt x="25" y="22"/>
                    <a:pt x="25" y="20"/>
                    <a:pt x="25" y="20"/>
                  </a:cubicBezTo>
                  <a:cubicBezTo>
                    <a:pt x="25" y="16"/>
                    <a:pt x="25" y="13"/>
                    <a:pt x="25" y="9"/>
                  </a:cubicBezTo>
                  <a:cubicBezTo>
                    <a:pt x="25" y="9"/>
                    <a:pt x="31" y="9"/>
                    <a:pt x="32" y="9"/>
                  </a:cubicBezTo>
                  <a:cubicBezTo>
                    <a:pt x="35" y="9"/>
                    <a:pt x="38" y="9"/>
                    <a:pt x="41" y="9"/>
                  </a:cubicBezTo>
                  <a:cubicBezTo>
                    <a:pt x="42" y="9"/>
                    <a:pt x="42" y="3"/>
                    <a:pt x="42" y="2"/>
                  </a:cubicBezTo>
                  <a:cubicBezTo>
                    <a:pt x="42" y="0"/>
                    <a:pt x="42" y="0"/>
                    <a:pt x="40" y="0"/>
                  </a:cubicBezTo>
                  <a:cubicBezTo>
                    <a:pt x="33" y="0"/>
                    <a:pt x="27" y="0"/>
                    <a:pt x="20" y="0"/>
                  </a:cubicBezTo>
                  <a:cubicBezTo>
                    <a:pt x="18" y="2"/>
                    <a:pt x="17" y="4"/>
                    <a:pt x="15" y="6"/>
                  </a:cubicBezTo>
                  <a:cubicBezTo>
                    <a:pt x="11" y="9"/>
                    <a:pt x="11" y="12"/>
                    <a:pt x="10" y="17"/>
                  </a:cubicBezTo>
                  <a:cubicBezTo>
                    <a:pt x="10" y="17"/>
                    <a:pt x="9" y="18"/>
                    <a:pt x="8" y="18"/>
                  </a:cubicBezTo>
                  <a:cubicBezTo>
                    <a:pt x="6" y="20"/>
                    <a:pt x="5" y="22"/>
                    <a:pt x="4" y="25"/>
                  </a:cubicBezTo>
                  <a:cubicBezTo>
                    <a:pt x="2" y="28"/>
                    <a:pt x="0" y="30"/>
                    <a:pt x="0" y="34"/>
                  </a:cubicBezTo>
                  <a:cubicBezTo>
                    <a:pt x="6" y="34"/>
                    <a:pt x="13" y="34"/>
                    <a:pt x="19" y="3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79" name="Freeform 774"/>
            <p:cNvSpPr>
              <a:spLocks/>
            </p:cNvSpPr>
            <p:nvPr/>
          </p:nvSpPr>
          <p:spPr bwMode="auto">
            <a:xfrm>
              <a:off x="11098281" y="7265092"/>
              <a:ext cx="560509" cy="449163"/>
            </a:xfrm>
            <a:custGeom>
              <a:avLst/>
              <a:gdLst>
                <a:gd name="T0" fmla="*/ 22 w 60"/>
                <a:gd name="T1" fmla="*/ 48 h 48"/>
                <a:gd name="T2" fmla="*/ 23 w 60"/>
                <a:gd name="T3" fmla="*/ 41 h 48"/>
                <a:gd name="T4" fmla="*/ 29 w 60"/>
                <a:gd name="T5" fmla="*/ 37 h 48"/>
                <a:gd name="T6" fmla="*/ 33 w 60"/>
                <a:gd name="T7" fmla="*/ 37 h 48"/>
                <a:gd name="T8" fmla="*/ 38 w 60"/>
                <a:gd name="T9" fmla="*/ 35 h 48"/>
                <a:gd name="T10" fmla="*/ 40 w 60"/>
                <a:gd name="T11" fmla="*/ 32 h 48"/>
                <a:gd name="T12" fmla="*/ 45 w 60"/>
                <a:gd name="T13" fmla="*/ 31 h 48"/>
                <a:gd name="T14" fmla="*/ 46 w 60"/>
                <a:gd name="T15" fmla="*/ 28 h 48"/>
                <a:gd name="T16" fmla="*/ 50 w 60"/>
                <a:gd name="T17" fmla="*/ 25 h 48"/>
                <a:gd name="T18" fmla="*/ 53 w 60"/>
                <a:gd name="T19" fmla="*/ 23 h 48"/>
                <a:gd name="T20" fmla="*/ 58 w 60"/>
                <a:gd name="T21" fmla="*/ 24 h 48"/>
                <a:gd name="T22" fmla="*/ 56 w 60"/>
                <a:gd name="T23" fmla="*/ 16 h 48"/>
                <a:gd name="T24" fmla="*/ 56 w 60"/>
                <a:gd name="T25" fmla="*/ 10 h 48"/>
                <a:gd name="T26" fmla="*/ 55 w 60"/>
                <a:gd name="T27" fmla="*/ 7 h 48"/>
                <a:gd name="T28" fmla="*/ 51 w 60"/>
                <a:gd name="T29" fmla="*/ 6 h 48"/>
                <a:gd name="T30" fmla="*/ 47 w 60"/>
                <a:gd name="T31" fmla="*/ 6 h 48"/>
                <a:gd name="T32" fmla="*/ 42 w 60"/>
                <a:gd name="T33" fmla="*/ 6 h 48"/>
                <a:gd name="T34" fmla="*/ 35 w 60"/>
                <a:gd name="T35" fmla="*/ 4 h 48"/>
                <a:gd name="T36" fmla="*/ 30 w 60"/>
                <a:gd name="T37" fmla="*/ 13 h 48"/>
                <a:gd name="T38" fmla="*/ 20 w 60"/>
                <a:gd name="T39" fmla="*/ 19 h 48"/>
                <a:gd name="T40" fmla="*/ 16 w 60"/>
                <a:gd name="T41" fmla="*/ 27 h 48"/>
                <a:gd name="T42" fmla="*/ 16 w 60"/>
                <a:gd name="T43" fmla="*/ 35 h 48"/>
                <a:gd name="T44" fmla="*/ 14 w 60"/>
                <a:gd name="T45" fmla="*/ 39 h 48"/>
                <a:gd name="T46" fmla="*/ 9 w 60"/>
                <a:gd name="T47" fmla="*/ 42 h 48"/>
                <a:gd name="T48" fmla="*/ 5 w 60"/>
                <a:gd name="T49" fmla="*/ 45 h 48"/>
                <a:gd name="T50" fmla="*/ 0 w 60"/>
                <a:gd name="T51" fmla="*/ 48 h 48"/>
                <a:gd name="T52" fmla="*/ 22 w 60"/>
                <a:gd name="T53"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 h="48">
                  <a:moveTo>
                    <a:pt x="22" y="48"/>
                  </a:moveTo>
                  <a:cubicBezTo>
                    <a:pt x="22" y="45"/>
                    <a:pt x="21" y="43"/>
                    <a:pt x="23" y="41"/>
                  </a:cubicBezTo>
                  <a:cubicBezTo>
                    <a:pt x="25" y="40"/>
                    <a:pt x="28" y="39"/>
                    <a:pt x="29" y="37"/>
                  </a:cubicBezTo>
                  <a:cubicBezTo>
                    <a:pt x="30" y="37"/>
                    <a:pt x="32" y="37"/>
                    <a:pt x="33" y="37"/>
                  </a:cubicBezTo>
                  <a:cubicBezTo>
                    <a:pt x="34" y="36"/>
                    <a:pt x="36" y="36"/>
                    <a:pt x="38" y="35"/>
                  </a:cubicBezTo>
                  <a:cubicBezTo>
                    <a:pt x="39" y="34"/>
                    <a:pt x="39" y="33"/>
                    <a:pt x="40" y="32"/>
                  </a:cubicBezTo>
                  <a:cubicBezTo>
                    <a:pt x="41" y="31"/>
                    <a:pt x="44" y="32"/>
                    <a:pt x="45" y="31"/>
                  </a:cubicBezTo>
                  <a:cubicBezTo>
                    <a:pt x="46" y="30"/>
                    <a:pt x="46" y="29"/>
                    <a:pt x="46" y="28"/>
                  </a:cubicBezTo>
                  <a:cubicBezTo>
                    <a:pt x="46" y="26"/>
                    <a:pt x="49" y="26"/>
                    <a:pt x="50" y="25"/>
                  </a:cubicBezTo>
                  <a:cubicBezTo>
                    <a:pt x="51" y="24"/>
                    <a:pt x="51" y="23"/>
                    <a:pt x="53" y="23"/>
                  </a:cubicBezTo>
                  <a:cubicBezTo>
                    <a:pt x="54" y="23"/>
                    <a:pt x="57" y="24"/>
                    <a:pt x="58" y="24"/>
                  </a:cubicBezTo>
                  <a:cubicBezTo>
                    <a:pt x="60" y="23"/>
                    <a:pt x="56" y="17"/>
                    <a:pt x="56" y="16"/>
                  </a:cubicBezTo>
                  <a:cubicBezTo>
                    <a:pt x="56" y="14"/>
                    <a:pt x="56" y="12"/>
                    <a:pt x="56" y="10"/>
                  </a:cubicBezTo>
                  <a:cubicBezTo>
                    <a:pt x="55" y="9"/>
                    <a:pt x="55" y="8"/>
                    <a:pt x="55" y="7"/>
                  </a:cubicBezTo>
                  <a:cubicBezTo>
                    <a:pt x="53" y="7"/>
                    <a:pt x="52" y="6"/>
                    <a:pt x="51" y="6"/>
                  </a:cubicBezTo>
                  <a:cubicBezTo>
                    <a:pt x="50" y="5"/>
                    <a:pt x="48" y="6"/>
                    <a:pt x="47" y="6"/>
                  </a:cubicBezTo>
                  <a:cubicBezTo>
                    <a:pt x="46" y="5"/>
                    <a:pt x="44" y="6"/>
                    <a:pt x="42" y="6"/>
                  </a:cubicBezTo>
                  <a:cubicBezTo>
                    <a:pt x="40" y="6"/>
                    <a:pt x="36" y="0"/>
                    <a:pt x="35" y="4"/>
                  </a:cubicBezTo>
                  <a:cubicBezTo>
                    <a:pt x="34" y="7"/>
                    <a:pt x="33" y="10"/>
                    <a:pt x="30" y="13"/>
                  </a:cubicBezTo>
                  <a:cubicBezTo>
                    <a:pt x="27" y="16"/>
                    <a:pt x="23" y="16"/>
                    <a:pt x="20" y="19"/>
                  </a:cubicBezTo>
                  <a:cubicBezTo>
                    <a:pt x="18" y="21"/>
                    <a:pt x="17" y="24"/>
                    <a:pt x="16" y="27"/>
                  </a:cubicBezTo>
                  <a:cubicBezTo>
                    <a:pt x="16" y="29"/>
                    <a:pt x="17" y="32"/>
                    <a:pt x="16" y="35"/>
                  </a:cubicBezTo>
                  <a:cubicBezTo>
                    <a:pt x="15" y="36"/>
                    <a:pt x="14" y="38"/>
                    <a:pt x="14" y="39"/>
                  </a:cubicBezTo>
                  <a:cubicBezTo>
                    <a:pt x="13" y="41"/>
                    <a:pt x="11" y="41"/>
                    <a:pt x="9" y="42"/>
                  </a:cubicBezTo>
                  <a:cubicBezTo>
                    <a:pt x="8" y="43"/>
                    <a:pt x="7" y="44"/>
                    <a:pt x="5" y="45"/>
                  </a:cubicBezTo>
                  <a:cubicBezTo>
                    <a:pt x="4" y="46"/>
                    <a:pt x="2" y="46"/>
                    <a:pt x="0" y="48"/>
                  </a:cubicBezTo>
                  <a:lnTo>
                    <a:pt x="22" y="48"/>
                  </a:ln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0" name="Freeform 775"/>
            <p:cNvSpPr>
              <a:spLocks/>
            </p:cNvSpPr>
            <p:nvPr/>
          </p:nvSpPr>
          <p:spPr bwMode="auto">
            <a:xfrm>
              <a:off x="11295736" y="7220495"/>
              <a:ext cx="968154" cy="923808"/>
            </a:xfrm>
            <a:custGeom>
              <a:avLst/>
              <a:gdLst>
                <a:gd name="T0" fmla="*/ 35 w 104"/>
                <a:gd name="T1" fmla="*/ 22 h 99"/>
                <a:gd name="T2" fmla="*/ 36 w 104"/>
                <a:gd name="T3" fmla="*/ 29 h 99"/>
                <a:gd name="T4" fmla="*/ 31 w 104"/>
                <a:gd name="T5" fmla="*/ 28 h 99"/>
                <a:gd name="T6" fmla="*/ 29 w 104"/>
                <a:gd name="T7" fmla="*/ 30 h 99"/>
                <a:gd name="T8" fmla="*/ 26 w 104"/>
                <a:gd name="T9" fmla="*/ 31 h 99"/>
                <a:gd name="T10" fmla="*/ 24 w 104"/>
                <a:gd name="T11" fmla="*/ 35 h 99"/>
                <a:gd name="T12" fmla="*/ 20 w 104"/>
                <a:gd name="T13" fmla="*/ 37 h 99"/>
                <a:gd name="T14" fmla="*/ 17 w 104"/>
                <a:gd name="T15" fmla="*/ 40 h 99"/>
                <a:gd name="T16" fmla="*/ 11 w 104"/>
                <a:gd name="T17" fmla="*/ 42 h 99"/>
                <a:gd name="T18" fmla="*/ 8 w 104"/>
                <a:gd name="T19" fmla="*/ 43 h 99"/>
                <a:gd name="T20" fmla="*/ 4 w 104"/>
                <a:gd name="T21" fmla="*/ 45 h 99"/>
                <a:gd name="T22" fmla="*/ 1 w 104"/>
                <a:gd name="T23" fmla="*/ 52 h 99"/>
                <a:gd name="T24" fmla="*/ 2 w 104"/>
                <a:gd name="T25" fmla="*/ 56 h 99"/>
                <a:gd name="T26" fmla="*/ 6 w 104"/>
                <a:gd name="T27" fmla="*/ 59 h 99"/>
                <a:gd name="T28" fmla="*/ 37 w 104"/>
                <a:gd name="T29" fmla="*/ 79 h 99"/>
                <a:gd name="T30" fmla="*/ 48 w 104"/>
                <a:gd name="T31" fmla="*/ 86 h 99"/>
                <a:gd name="T32" fmla="*/ 49 w 104"/>
                <a:gd name="T33" fmla="*/ 87 h 99"/>
                <a:gd name="T34" fmla="*/ 58 w 104"/>
                <a:gd name="T35" fmla="*/ 93 h 99"/>
                <a:gd name="T36" fmla="*/ 61 w 104"/>
                <a:gd name="T37" fmla="*/ 99 h 99"/>
                <a:gd name="T38" fmla="*/ 67 w 104"/>
                <a:gd name="T39" fmla="*/ 97 h 99"/>
                <a:gd name="T40" fmla="*/ 72 w 104"/>
                <a:gd name="T41" fmla="*/ 96 h 99"/>
                <a:gd name="T42" fmla="*/ 85 w 104"/>
                <a:gd name="T43" fmla="*/ 87 h 99"/>
                <a:gd name="T44" fmla="*/ 100 w 104"/>
                <a:gd name="T45" fmla="*/ 77 h 99"/>
                <a:gd name="T46" fmla="*/ 104 w 104"/>
                <a:gd name="T47" fmla="*/ 75 h 99"/>
                <a:gd name="T48" fmla="*/ 97 w 104"/>
                <a:gd name="T49" fmla="*/ 69 h 99"/>
                <a:gd name="T50" fmla="*/ 94 w 104"/>
                <a:gd name="T51" fmla="*/ 69 h 99"/>
                <a:gd name="T52" fmla="*/ 92 w 104"/>
                <a:gd name="T53" fmla="*/ 63 h 99"/>
                <a:gd name="T54" fmla="*/ 92 w 104"/>
                <a:gd name="T55" fmla="*/ 60 h 99"/>
                <a:gd name="T56" fmla="*/ 93 w 104"/>
                <a:gd name="T57" fmla="*/ 55 h 99"/>
                <a:gd name="T58" fmla="*/ 93 w 104"/>
                <a:gd name="T59" fmla="*/ 50 h 99"/>
                <a:gd name="T60" fmla="*/ 93 w 104"/>
                <a:gd name="T61" fmla="*/ 46 h 99"/>
                <a:gd name="T62" fmla="*/ 92 w 104"/>
                <a:gd name="T63" fmla="*/ 42 h 99"/>
                <a:gd name="T64" fmla="*/ 91 w 104"/>
                <a:gd name="T65" fmla="*/ 37 h 99"/>
                <a:gd name="T66" fmla="*/ 87 w 104"/>
                <a:gd name="T67" fmla="*/ 27 h 99"/>
                <a:gd name="T68" fmla="*/ 82 w 104"/>
                <a:gd name="T69" fmla="*/ 20 h 99"/>
                <a:gd name="T70" fmla="*/ 85 w 104"/>
                <a:gd name="T71" fmla="*/ 13 h 99"/>
                <a:gd name="T72" fmla="*/ 86 w 104"/>
                <a:gd name="T73" fmla="*/ 2 h 99"/>
                <a:gd name="T74" fmla="*/ 84 w 104"/>
                <a:gd name="T75" fmla="*/ 1 h 99"/>
                <a:gd name="T76" fmla="*/ 81 w 104"/>
                <a:gd name="T77" fmla="*/ 0 h 99"/>
                <a:gd name="T78" fmla="*/ 79 w 104"/>
                <a:gd name="T79" fmla="*/ 1 h 99"/>
                <a:gd name="T80" fmla="*/ 75 w 104"/>
                <a:gd name="T81" fmla="*/ 0 h 99"/>
                <a:gd name="T82" fmla="*/ 72 w 104"/>
                <a:gd name="T83" fmla="*/ 2 h 99"/>
                <a:gd name="T84" fmla="*/ 68 w 104"/>
                <a:gd name="T85" fmla="*/ 1 h 99"/>
                <a:gd name="T86" fmla="*/ 61 w 104"/>
                <a:gd name="T87" fmla="*/ 2 h 99"/>
                <a:gd name="T88" fmla="*/ 46 w 104"/>
                <a:gd name="T89" fmla="*/ 5 h 99"/>
                <a:gd name="T90" fmla="*/ 43 w 104"/>
                <a:gd name="T91" fmla="*/ 7 h 99"/>
                <a:gd name="T92" fmla="*/ 39 w 104"/>
                <a:gd name="T93" fmla="*/ 8 h 99"/>
                <a:gd name="T94" fmla="*/ 34 w 104"/>
                <a:gd name="T95" fmla="*/ 12 h 99"/>
                <a:gd name="T96" fmla="*/ 35 w 104"/>
                <a:gd name="T97" fmla="*/ 22 h 99"/>
                <a:gd name="T98" fmla="*/ 35 w 104"/>
                <a:gd name="T99" fmla="*/ 22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4" h="99">
                  <a:moveTo>
                    <a:pt x="35" y="22"/>
                  </a:moveTo>
                  <a:cubicBezTo>
                    <a:pt x="36" y="23"/>
                    <a:pt x="40" y="29"/>
                    <a:pt x="36" y="29"/>
                  </a:cubicBezTo>
                  <a:cubicBezTo>
                    <a:pt x="35" y="28"/>
                    <a:pt x="32" y="27"/>
                    <a:pt x="31" y="28"/>
                  </a:cubicBezTo>
                  <a:cubicBezTo>
                    <a:pt x="30" y="29"/>
                    <a:pt x="30" y="29"/>
                    <a:pt x="29" y="30"/>
                  </a:cubicBezTo>
                  <a:cubicBezTo>
                    <a:pt x="28" y="31"/>
                    <a:pt x="27" y="31"/>
                    <a:pt x="26" y="31"/>
                  </a:cubicBezTo>
                  <a:cubicBezTo>
                    <a:pt x="24" y="32"/>
                    <a:pt x="25" y="34"/>
                    <a:pt x="24" y="35"/>
                  </a:cubicBezTo>
                  <a:cubicBezTo>
                    <a:pt x="24" y="37"/>
                    <a:pt x="21" y="36"/>
                    <a:pt x="20" y="37"/>
                  </a:cubicBezTo>
                  <a:cubicBezTo>
                    <a:pt x="18" y="37"/>
                    <a:pt x="18" y="39"/>
                    <a:pt x="17" y="40"/>
                  </a:cubicBezTo>
                  <a:cubicBezTo>
                    <a:pt x="15" y="42"/>
                    <a:pt x="13" y="41"/>
                    <a:pt x="11" y="42"/>
                  </a:cubicBezTo>
                  <a:cubicBezTo>
                    <a:pt x="10" y="42"/>
                    <a:pt x="9" y="42"/>
                    <a:pt x="8" y="43"/>
                  </a:cubicBezTo>
                  <a:cubicBezTo>
                    <a:pt x="7" y="43"/>
                    <a:pt x="5" y="44"/>
                    <a:pt x="4" y="45"/>
                  </a:cubicBezTo>
                  <a:cubicBezTo>
                    <a:pt x="0" y="47"/>
                    <a:pt x="1" y="48"/>
                    <a:pt x="1" y="52"/>
                  </a:cubicBezTo>
                  <a:cubicBezTo>
                    <a:pt x="1" y="55"/>
                    <a:pt x="0" y="55"/>
                    <a:pt x="2" y="56"/>
                  </a:cubicBezTo>
                  <a:cubicBezTo>
                    <a:pt x="3" y="57"/>
                    <a:pt x="5" y="58"/>
                    <a:pt x="6" y="59"/>
                  </a:cubicBezTo>
                  <a:cubicBezTo>
                    <a:pt x="16" y="66"/>
                    <a:pt x="26" y="72"/>
                    <a:pt x="37" y="79"/>
                  </a:cubicBezTo>
                  <a:cubicBezTo>
                    <a:pt x="40" y="81"/>
                    <a:pt x="44" y="84"/>
                    <a:pt x="48" y="86"/>
                  </a:cubicBezTo>
                  <a:cubicBezTo>
                    <a:pt x="48" y="87"/>
                    <a:pt x="49" y="87"/>
                    <a:pt x="49" y="87"/>
                  </a:cubicBezTo>
                  <a:cubicBezTo>
                    <a:pt x="52" y="92"/>
                    <a:pt x="54" y="92"/>
                    <a:pt x="58" y="93"/>
                  </a:cubicBezTo>
                  <a:cubicBezTo>
                    <a:pt x="61" y="94"/>
                    <a:pt x="58" y="98"/>
                    <a:pt x="61" y="99"/>
                  </a:cubicBezTo>
                  <a:cubicBezTo>
                    <a:pt x="62" y="99"/>
                    <a:pt x="65" y="98"/>
                    <a:pt x="67" y="97"/>
                  </a:cubicBezTo>
                  <a:cubicBezTo>
                    <a:pt x="68" y="97"/>
                    <a:pt x="71" y="97"/>
                    <a:pt x="72" y="96"/>
                  </a:cubicBezTo>
                  <a:cubicBezTo>
                    <a:pt x="76" y="93"/>
                    <a:pt x="80" y="90"/>
                    <a:pt x="85" y="87"/>
                  </a:cubicBezTo>
                  <a:cubicBezTo>
                    <a:pt x="90" y="84"/>
                    <a:pt x="95" y="80"/>
                    <a:pt x="100" y="77"/>
                  </a:cubicBezTo>
                  <a:cubicBezTo>
                    <a:pt x="101" y="77"/>
                    <a:pt x="102" y="76"/>
                    <a:pt x="104" y="75"/>
                  </a:cubicBezTo>
                  <a:cubicBezTo>
                    <a:pt x="102" y="71"/>
                    <a:pt x="101" y="70"/>
                    <a:pt x="97" y="69"/>
                  </a:cubicBezTo>
                  <a:cubicBezTo>
                    <a:pt x="96" y="69"/>
                    <a:pt x="94" y="69"/>
                    <a:pt x="94" y="69"/>
                  </a:cubicBezTo>
                  <a:cubicBezTo>
                    <a:pt x="94" y="66"/>
                    <a:pt x="94" y="65"/>
                    <a:pt x="92" y="63"/>
                  </a:cubicBezTo>
                  <a:cubicBezTo>
                    <a:pt x="91" y="61"/>
                    <a:pt x="91" y="61"/>
                    <a:pt x="92" y="60"/>
                  </a:cubicBezTo>
                  <a:cubicBezTo>
                    <a:pt x="94" y="58"/>
                    <a:pt x="93" y="57"/>
                    <a:pt x="93" y="55"/>
                  </a:cubicBezTo>
                  <a:cubicBezTo>
                    <a:pt x="93" y="53"/>
                    <a:pt x="94" y="52"/>
                    <a:pt x="93" y="50"/>
                  </a:cubicBezTo>
                  <a:cubicBezTo>
                    <a:pt x="93" y="49"/>
                    <a:pt x="93" y="48"/>
                    <a:pt x="93" y="46"/>
                  </a:cubicBezTo>
                  <a:cubicBezTo>
                    <a:pt x="93" y="45"/>
                    <a:pt x="93" y="43"/>
                    <a:pt x="92" y="42"/>
                  </a:cubicBezTo>
                  <a:cubicBezTo>
                    <a:pt x="91" y="41"/>
                    <a:pt x="91" y="39"/>
                    <a:pt x="91" y="37"/>
                  </a:cubicBezTo>
                  <a:cubicBezTo>
                    <a:pt x="91" y="34"/>
                    <a:pt x="90" y="30"/>
                    <a:pt x="87" y="27"/>
                  </a:cubicBezTo>
                  <a:cubicBezTo>
                    <a:pt x="85" y="25"/>
                    <a:pt x="83" y="23"/>
                    <a:pt x="82" y="20"/>
                  </a:cubicBezTo>
                  <a:cubicBezTo>
                    <a:pt x="80" y="16"/>
                    <a:pt x="84" y="17"/>
                    <a:pt x="85" y="13"/>
                  </a:cubicBezTo>
                  <a:cubicBezTo>
                    <a:pt x="85" y="9"/>
                    <a:pt x="85" y="6"/>
                    <a:pt x="86" y="2"/>
                  </a:cubicBezTo>
                  <a:cubicBezTo>
                    <a:pt x="85" y="2"/>
                    <a:pt x="85" y="1"/>
                    <a:pt x="84" y="1"/>
                  </a:cubicBezTo>
                  <a:cubicBezTo>
                    <a:pt x="82" y="2"/>
                    <a:pt x="82" y="0"/>
                    <a:pt x="81" y="0"/>
                  </a:cubicBezTo>
                  <a:cubicBezTo>
                    <a:pt x="80" y="0"/>
                    <a:pt x="80" y="1"/>
                    <a:pt x="79" y="1"/>
                  </a:cubicBezTo>
                  <a:cubicBezTo>
                    <a:pt x="77" y="1"/>
                    <a:pt x="77" y="0"/>
                    <a:pt x="75" y="0"/>
                  </a:cubicBezTo>
                  <a:cubicBezTo>
                    <a:pt x="74" y="1"/>
                    <a:pt x="73" y="1"/>
                    <a:pt x="72" y="2"/>
                  </a:cubicBezTo>
                  <a:cubicBezTo>
                    <a:pt x="70" y="3"/>
                    <a:pt x="70" y="2"/>
                    <a:pt x="68" y="1"/>
                  </a:cubicBezTo>
                  <a:cubicBezTo>
                    <a:pt x="66" y="1"/>
                    <a:pt x="63" y="1"/>
                    <a:pt x="61" y="2"/>
                  </a:cubicBezTo>
                  <a:cubicBezTo>
                    <a:pt x="56" y="3"/>
                    <a:pt x="51" y="3"/>
                    <a:pt x="46" y="5"/>
                  </a:cubicBezTo>
                  <a:cubicBezTo>
                    <a:pt x="45" y="6"/>
                    <a:pt x="44" y="7"/>
                    <a:pt x="43" y="7"/>
                  </a:cubicBezTo>
                  <a:cubicBezTo>
                    <a:pt x="42" y="8"/>
                    <a:pt x="40" y="8"/>
                    <a:pt x="39" y="8"/>
                  </a:cubicBezTo>
                  <a:cubicBezTo>
                    <a:pt x="37" y="9"/>
                    <a:pt x="37" y="12"/>
                    <a:pt x="34" y="12"/>
                  </a:cubicBezTo>
                  <a:cubicBezTo>
                    <a:pt x="35" y="15"/>
                    <a:pt x="35" y="18"/>
                    <a:pt x="35" y="22"/>
                  </a:cubicBezTo>
                  <a:cubicBezTo>
                    <a:pt x="36" y="23"/>
                    <a:pt x="35" y="20"/>
                    <a:pt x="35" y="2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1" name="Freeform 776"/>
            <p:cNvSpPr>
              <a:spLocks/>
            </p:cNvSpPr>
            <p:nvPr/>
          </p:nvSpPr>
          <p:spPr bwMode="auto">
            <a:xfrm>
              <a:off x="8295732" y="3719582"/>
              <a:ext cx="2850322" cy="2124760"/>
            </a:xfrm>
            <a:custGeom>
              <a:avLst/>
              <a:gdLst>
                <a:gd name="T0" fmla="*/ 33 w 305"/>
                <a:gd name="T1" fmla="*/ 54 h 227"/>
                <a:gd name="T2" fmla="*/ 1 w 305"/>
                <a:gd name="T3" fmla="*/ 63 h 227"/>
                <a:gd name="T4" fmla="*/ 19 w 305"/>
                <a:gd name="T5" fmla="*/ 72 h 227"/>
                <a:gd name="T6" fmla="*/ 24 w 305"/>
                <a:gd name="T7" fmla="*/ 75 h 227"/>
                <a:gd name="T8" fmla="*/ 20 w 305"/>
                <a:gd name="T9" fmla="*/ 81 h 227"/>
                <a:gd name="T10" fmla="*/ 36 w 305"/>
                <a:gd name="T11" fmla="*/ 86 h 227"/>
                <a:gd name="T12" fmla="*/ 73 w 305"/>
                <a:gd name="T13" fmla="*/ 93 h 227"/>
                <a:gd name="T14" fmla="*/ 87 w 305"/>
                <a:gd name="T15" fmla="*/ 112 h 227"/>
                <a:gd name="T16" fmla="*/ 88 w 305"/>
                <a:gd name="T17" fmla="*/ 122 h 227"/>
                <a:gd name="T18" fmla="*/ 89 w 305"/>
                <a:gd name="T19" fmla="*/ 131 h 227"/>
                <a:gd name="T20" fmla="*/ 104 w 305"/>
                <a:gd name="T21" fmla="*/ 129 h 227"/>
                <a:gd name="T22" fmla="*/ 106 w 305"/>
                <a:gd name="T23" fmla="*/ 135 h 227"/>
                <a:gd name="T24" fmla="*/ 106 w 305"/>
                <a:gd name="T25" fmla="*/ 144 h 227"/>
                <a:gd name="T26" fmla="*/ 109 w 305"/>
                <a:gd name="T27" fmla="*/ 155 h 227"/>
                <a:gd name="T28" fmla="*/ 106 w 305"/>
                <a:gd name="T29" fmla="*/ 160 h 227"/>
                <a:gd name="T30" fmla="*/ 100 w 305"/>
                <a:gd name="T31" fmla="*/ 162 h 227"/>
                <a:gd name="T32" fmla="*/ 112 w 305"/>
                <a:gd name="T33" fmla="*/ 165 h 227"/>
                <a:gd name="T34" fmla="*/ 112 w 305"/>
                <a:gd name="T35" fmla="*/ 169 h 227"/>
                <a:gd name="T36" fmla="*/ 107 w 305"/>
                <a:gd name="T37" fmla="*/ 172 h 227"/>
                <a:gd name="T38" fmla="*/ 107 w 305"/>
                <a:gd name="T39" fmla="*/ 180 h 227"/>
                <a:gd name="T40" fmla="*/ 110 w 305"/>
                <a:gd name="T41" fmla="*/ 192 h 227"/>
                <a:gd name="T42" fmla="*/ 114 w 305"/>
                <a:gd name="T43" fmla="*/ 193 h 227"/>
                <a:gd name="T44" fmla="*/ 120 w 305"/>
                <a:gd name="T45" fmla="*/ 210 h 227"/>
                <a:gd name="T46" fmla="*/ 138 w 305"/>
                <a:gd name="T47" fmla="*/ 219 h 227"/>
                <a:gd name="T48" fmla="*/ 142 w 305"/>
                <a:gd name="T49" fmla="*/ 224 h 227"/>
                <a:gd name="T50" fmla="*/ 151 w 305"/>
                <a:gd name="T51" fmla="*/ 214 h 227"/>
                <a:gd name="T52" fmla="*/ 156 w 305"/>
                <a:gd name="T53" fmla="*/ 200 h 227"/>
                <a:gd name="T54" fmla="*/ 163 w 305"/>
                <a:gd name="T55" fmla="*/ 192 h 227"/>
                <a:gd name="T56" fmla="*/ 173 w 305"/>
                <a:gd name="T57" fmla="*/ 179 h 227"/>
                <a:gd name="T58" fmla="*/ 193 w 305"/>
                <a:gd name="T59" fmla="*/ 173 h 227"/>
                <a:gd name="T60" fmla="*/ 216 w 305"/>
                <a:gd name="T61" fmla="*/ 160 h 227"/>
                <a:gd name="T62" fmla="*/ 232 w 305"/>
                <a:gd name="T63" fmla="*/ 142 h 227"/>
                <a:gd name="T64" fmla="*/ 234 w 305"/>
                <a:gd name="T65" fmla="*/ 130 h 227"/>
                <a:gd name="T66" fmla="*/ 253 w 305"/>
                <a:gd name="T67" fmla="*/ 129 h 227"/>
                <a:gd name="T68" fmla="*/ 233 w 305"/>
                <a:gd name="T69" fmla="*/ 119 h 227"/>
                <a:gd name="T70" fmla="*/ 238 w 305"/>
                <a:gd name="T71" fmla="*/ 113 h 227"/>
                <a:gd name="T72" fmla="*/ 262 w 305"/>
                <a:gd name="T73" fmla="*/ 112 h 227"/>
                <a:gd name="T74" fmla="*/ 258 w 305"/>
                <a:gd name="T75" fmla="*/ 106 h 227"/>
                <a:gd name="T76" fmla="*/ 266 w 305"/>
                <a:gd name="T77" fmla="*/ 95 h 227"/>
                <a:gd name="T78" fmla="*/ 253 w 305"/>
                <a:gd name="T79" fmla="*/ 80 h 227"/>
                <a:gd name="T80" fmla="*/ 263 w 305"/>
                <a:gd name="T81" fmla="*/ 66 h 227"/>
                <a:gd name="T82" fmla="*/ 268 w 305"/>
                <a:gd name="T83" fmla="*/ 51 h 227"/>
                <a:gd name="T84" fmla="*/ 283 w 305"/>
                <a:gd name="T85" fmla="*/ 38 h 227"/>
                <a:gd name="T86" fmla="*/ 291 w 305"/>
                <a:gd name="T87" fmla="*/ 33 h 227"/>
                <a:gd name="T88" fmla="*/ 259 w 305"/>
                <a:gd name="T89" fmla="*/ 28 h 227"/>
                <a:gd name="T90" fmla="*/ 238 w 305"/>
                <a:gd name="T91" fmla="*/ 21 h 227"/>
                <a:gd name="T92" fmla="*/ 256 w 305"/>
                <a:gd name="T93" fmla="*/ 14 h 227"/>
                <a:gd name="T94" fmla="*/ 206 w 305"/>
                <a:gd name="T95" fmla="*/ 8 h 227"/>
                <a:gd name="T96" fmla="*/ 213 w 305"/>
                <a:gd name="T97" fmla="*/ 0 h 227"/>
                <a:gd name="T98" fmla="*/ 173 w 305"/>
                <a:gd name="T99" fmla="*/ 8 h 227"/>
                <a:gd name="T100" fmla="*/ 155 w 305"/>
                <a:gd name="T101" fmla="*/ 10 h 227"/>
                <a:gd name="T102" fmla="*/ 154 w 305"/>
                <a:gd name="T103" fmla="*/ 11 h 227"/>
                <a:gd name="T104" fmla="*/ 140 w 305"/>
                <a:gd name="T105" fmla="*/ 14 h 227"/>
                <a:gd name="T106" fmla="*/ 111 w 305"/>
                <a:gd name="T107" fmla="*/ 14 h 227"/>
                <a:gd name="T108" fmla="*/ 98 w 305"/>
                <a:gd name="T109" fmla="*/ 23 h 227"/>
                <a:gd name="T110" fmla="*/ 73 w 305"/>
                <a:gd name="T111" fmla="*/ 21 h 227"/>
                <a:gd name="T112" fmla="*/ 55 w 305"/>
                <a:gd name="T113" fmla="*/ 30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05" h="227">
                  <a:moveTo>
                    <a:pt x="32" y="37"/>
                  </a:moveTo>
                  <a:cubicBezTo>
                    <a:pt x="31" y="38"/>
                    <a:pt x="26" y="40"/>
                    <a:pt x="27" y="41"/>
                  </a:cubicBezTo>
                  <a:cubicBezTo>
                    <a:pt x="28" y="42"/>
                    <a:pt x="30" y="42"/>
                    <a:pt x="32" y="43"/>
                  </a:cubicBezTo>
                  <a:cubicBezTo>
                    <a:pt x="34" y="43"/>
                    <a:pt x="36" y="43"/>
                    <a:pt x="39" y="43"/>
                  </a:cubicBezTo>
                  <a:cubicBezTo>
                    <a:pt x="39" y="43"/>
                    <a:pt x="44" y="42"/>
                    <a:pt x="45" y="42"/>
                  </a:cubicBezTo>
                  <a:cubicBezTo>
                    <a:pt x="44" y="42"/>
                    <a:pt x="42" y="43"/>
                    <a:pt x="41" y="44"/>
                  </a:cubicBezTo>
                  <a:cubicBezTo>
                    <a:pt x="40" y="45"/>
                    <a:pt x="39" y="46"/>
                    <a:pt x="40" y="48"/>
                  </a:cubicBezTo>
                  <a:cubicBezTo>
                    <a:pt x="42" y="50"/>
                    <a:pt x="36" y="55"/>
                    <a:pt x="33" y="54"/>
                  </a:cubicBezTo>
                  <a:cubicBezTo>
                    <a:pt x="32" y="53"/>
                    <a:pt x="30" y="54"/>
                    <a:pt x="28" y="54"/>
                  </a:cubicBezTo>
                  <a:cubicBezTo>
                    <a:pt x="27" y="53"/>
                    <a:pt x="25" y="54"/>
                    <a:pt x="24" y="54"/>
                  </a:cubicBezTo>
                  <a:cubicBezTo>
                    <a:pt x="23" y="54"/>
                    <a:pt x="21" y="54"/>
                    <a:pt x="20" y="56"/>
                  </a:cubicBezTo>
                  <a:cubicBezTo>
                    <a:pt x="19" y="57"/>
                    <a:pt x="18" y="57"/>
                    <a:pt x="16" y="57"/>
                  </a:cubicBezTo>
                  <a:cubicBezTo>
                    <a:pt x="13" y="58"/>
                    <a:pt x="10" y="59"/>
                    <a:pt x="7" y="59"/>
                  </a:cubicBezTo>
                  <a:cubicBezTo>
                    <a:pt x="6" y="59"/>
                    <a:pt x="4" y="58"/>
                    <a:pt x="4" y="59"/>
                  </a:cubicBezTo>
                  <a:cubicBezTo>
                    <a:pt x="3" y="60"/>
                    <a:pt x="0" y="60"/>
                    <a:pt x="0" y="62"/>
                  </a:cubicBezTo>
                  <a:cubicBezTo>
                    <a:pt x="0" y="63"/>
                    <a:pt x="1" y="62"/>
                    <a:pt x="1" y="63"/>
                  </a:cubicBezTo>
                  <a:cubicBezTo>
                    <a:pt x="1" y="63"/>
                    <a:pt x="0" y="64"/>
                    <a:pt x="0" y="64"/>
                  </a:cubicBezTo>
                  <a:cubicBezTo>
                    <a:pt x="0" y="65"/>
                    <a:pt x="2" y="67"/>
                    <a:pt x="3" y="68"/>
                  </a:cubicBezTo>
                  <a:cubicBezTo>
                    <a:pt x="3" y="68"/>
                    <a:pt x="4" y="67"/>
                    <a:pt x="4" y="67"/>
                  </a:cubicBezTo>
                  <a:cubicBezTo>
                    <a:pt x="5" y="66"/>
                    <a:pt x="6" y="67"/>
                    <a:pt x="7" y="68"/>
                  </a:cubicBezTo>
                  <a:cubicBezTo>
                    <a:pt x="8" y="68"/>
                    <a:pt x="13" y="69"/>
                    <a:pt x="13" y="67"/>
                  </a:cubicBezTo>
                  <a:cubicBezTo>
                    <a:pt x="13" y="68"/>
                    <a:pt x="12" y="68"/>
                    <a:pt x="13" y="69"/>
                  </a:cubicBezTo>
                  <a:cubicBezTo>
                    <a:pt x="13" y="70"/>
                    <a:pt x="15" y="71"/>
                    <a:pt x="16" y="71"/>
                  </a:cubicBezTo>
                  <a:cubicBezTo>
                    <a:pt x="17" y="72"/>
                    <a:pt x="18" y="72"/>
                    <a:pt x="19" y="72"/>
                  </a:cubicBezTo>
                  <a:cubicBezTo>
                    <a:pt x="21" y="72"/>
                    <a:pt x="21" y="70"/>
                    <a:pt x="22" y="71"/>
                  </a:cubicBezTo>
                  <a:cubicBezTo>
                    <a:pt x="24" y="71"/>
                    <a:pt x="27" y="71"/>
                    <a:pt x="28" y="71"/>
                  </a:cubicBezTo>
                  <a:cubicBezTo>
                    <a:pt x="29" y="71"/>
                    <a:pt x="29" y="70"/>
                    <a:pt x="30" y="69"/>
                  </a:cubicBezTo>
                  <a:cubicBezTo>
                    <a:pt x="31" y="69"/>
                    <a:pt x="34" y="71"/>
                    <a:pt x="34" y="72"/>
                  </a:cubicBezTo>
                  <a:cubicBezTo>
                    <a:pt x="34" y="73"/>
                    <a:pt x="24" y="72"/>
                    <a:pt x="22" y="73"/>
                  </a:cubicBezTo>
                  <a:cubicBezTo>
                    <a:pt x="20" y="73"/>
                    <a:pt x="23" y="74"/>
                    <a:pt x="24" y="74"/>
                  </a:cubicBezTo>
                  <a:cubicBezTo>
                    <a:pt x="26" y="75"/>
                    <a:pt x="27" y="74"/>
                    <a:pt x="29" y="75"/>
                  </a:cubicBezTo>
                  <a:cubicBezTo>
                    <a:pt x="28" y="74"/>
                    <a:pt x="26" y="75"/>
                    <a:pt x="24" y="75"/>
                  </a:cubicBezTo>
                  <a:cubicBezTo>
                    <a:pt x="21" y="75"/>
                    <a:pt x="18" y="74"/>
                    <a:pt x="15" y="74"/>
                  </a:cubicBezTo>
                  <a:cubicBezTo>
                    <a:pt x="13" y="74"/>
                    <a:pt x="9" y="74"/>
                    <a:pt x="9" y="76"/>
                  </a:cubicBezTo>
                  <a:cubicBezTo>
                    <a:pt x="8" y="77"/>
                    <a:pt x="11" y="78"/>
                    <a:pt x="12" y="78"/>
                  </a:cubicBezTo>
                  <a:cubicBezTo>
                    <a:pt x="13" y="78"/>
                    <a:pt x="15" y="77"/>
                    <a:pt x="15" y="77"/>
                  </a:cubicBezTo>
                  <a:cubicBezTo>
                    <a:pt x="16" y="78"/>
                    <a:pt x="15" y="78"/>
                    <a:pt x="15" y="79"/>
                  </a:cubicBezTo>
                  <a:cubicBezTo>
                    <a:pt x="16" y="80"/>
                    <a:pt x="18" y="80"/>
                    <a:pt x="19" y="80"/>
                  </a:cubicBezTo>
                  <a:cubicBezTo>
                    <a:pt x="21" y="80"/>
                    <a:pt x="23" y="80"/>
                    <a:pt x="25" y="80"/>
                  </a:cubicBezTo>
                  <a:cubicBezTo>
                    <a:pt x="25" y="80"/>
                    <a:pt x="21" y="81"/>
                    <a:pt x="20" y="81"/>
                  </a:cubicBezTo>
                  <a:cubicBezTo>
                    <a:pt x="16" y="82"/>
                    <a:pt x="19" y="84"/>
                    <a:pt x="21" y="85"/>
                  </a:cubicBezTo>
                  <a:cubicBezTo>
                    <a:pt x="23" y="86"/>
                    <a:pt x="25" y="86"/>
                    <a:pt x="27" y="87"/>
                  </a:cubicBezTo>
                  <a:cubicBezTo>
                    <a:pt x="27" y="87"/>
                    <a:pt x="31" y="87"/>
                    <a:pt x="31" y="87"/>
                  </a:cubicBezTo>
                  <a:cubicBezTo>
                    <a:pt x="31" y="87"/>
                    <a:pt x="29" y="86"/>
                    <a:pt x="29" y="85"/>
                  </a:cubicBezTo>
                  <a:cubicBezTo>
                    <a:pt x="29" y="84"/>
                    <a:pt x="31" y="85"/>
                    <a:pt x="31" y="85"/>
                  </a:cubicBezTo>
                  <a:cubicBezTo>
                    <a:pt x="32" y="86"/>
                    <a:pt x="33" y="85"/>
                    <a:pt x="34" y="84"/>
                  </a:cubicBezTo>
                  <a:cubicBezTo>
                    <a:pt x="34" y="84"/>
                    <a:pt x="35" y="83"/>
                    <a:pt x="36" y="83"/>
                  </a:cubicBezTo>
                  <a:cubicBezTo>
                    <a:pt x="37" y="84"/>
                    <a:pt x="36" y="86"/>
                    <a:pt x="36" y="86"/>
                  </a:cubicBezTo>
                  <a:cubicBezTo>
                    <a:pt x="37" y="87"/>
                    <a:pt x="40" y="85"/>
                    <a:pt x="41" y="85"/>
                  </a:cubicBezTo>
                  <a:cubicBezTo>
                    <a:pt x="43" y="84"/>
                    <a:pt x="43" y="84"/>
                    <a:pt x="44" y="85"/>
                  </a:cubicBezTo>
                  <a:cubicBezTo>
                    <a:pt x="45" y="86"/>
                    <a:pt x="46" y="84"/>
                    <a:pt x="47" y="84"/>
                  </a:cubicBezTo>
                  <a:cubicBezTo>
                    <a:pt x="48" y="83"/>
                    <a:pt x="50" y="84"/>
                    <a:pt x="51" y="84"/>
                  </a:cubicBezTo>
                  <a:cubicBezTo>
                    <a:pt x="54" y="84"/>
                    <a:pt x="58" y="85"/>
                    <a:pt x="61" y="86"/>
                  </a:cubicBezTo>
                  <a:cubicBezTo>
                    <a:pt x="63" y="86"/>
                    <a:pt x="65" y="88"/>
                    <a:pt x="67" y="88"/>
                  </a:cubicBezTo>
                  <a:cubicBezTo>
                    <a:pt x="69" y="88"/>
                    <a:pt x="71" y="89"/>
                    <a:pt x="72" y="90"/>
                  </a:cubicBezTo>
                  <a:cubicBezTo>
                    <a:pt x="74" y="91"/>
                    <a:pt x="73" y="92"/>
                    <a:pt x="73" y="93"/>
                  </a:cubicBezTo>
                  <a:cubicBezTo>
                    <a:pt x="73" y="94"/>
                    <a:pt x="75" y="96"/>
                    <a:pt x="76" y="96"/>
                  </a:cubicBezTo>
                  <a:cubicBezTo>
                    <a:pt x="77" y="97"/>
                    <a:pt x="79" y="96"/>
                    <a:pt x="80" y="97"/>
                  </a:cubicBezTo>
                  <a:cubicBezTo>
                    <a:pt x="80" y="99"/>
                    <a:pt x="82" y="100"/>
                    <a:pt x="83" y="101"/>
                  </a:cubicBezTo>
                  <a:cubicBezTo>
                    <a:pt x="84" y="102"/>
                    <a:pt x="83" y="104"/>
                    <a:pt x="84" y="105"/>
                  </a:cubicBezTo>
                  <a:cubicBezTo>
                    <a:pt x="84" y="106"/>
                    <a:pt x="86" y="107"/>
                    <a:pt x="86" y="109"/>
                  </a:cubicBezTo>
                  <a:cubicBezTo>
                    <a:pt x="86" y="110"/>
                    <a:pt x="85" y="110"/>
                    <a:pt x="86" y="111"/>
                  </a:cubicBezTo>
                  <a:cubicBezTo>
                    <a:pt x="86" y="111"/>
                    <a:pt x="87" y="112"/>
                    <a:pt x="87" y="112"/>
                  </a:cubicBezTo>
                  <a:cubicBezTo>
                    <a:pt x="87" y="112"/>
                    <a:pt x="87" y="112"/>
                    <a:pt x="87" y="112"/>
                  </a:cubicBezTo>
                  <a:cubicBezTo>
                    <a:pt x="88" y="111"/>
                    <a:pt x="90" y="113"/>
                    <a:pt x="89" y="114"/>
                  </a:cubicBezTo>
                  <a:cubicBezTo>
                    <a:pt x="88" y="115"/>
                    <a:pt x="88" y="115"/>
                    <a:pt x="88" y="117"/>
                  </a:cubicBezTo>
                  <a:cubicBezTo>
                    <a:pt x="88" y="116"/>
                    <a:pt x="90" y="115"/>
                    <a:pt x="91" y="117"/>
                  </a:cubicBezTo>
                  <a:cubicBezTo>
                    <a:pt x="91" y="118"/>
                    <a:pt x="91" y="118"/>
                    <a:pt x="91" y="119"/>
                  </a:cubicBezTo>
                  <a:cubicBezTo>
                    <a:pt x="91" y="119"/>
                    <a:pt x="91" y="121"/>
                    <a:pt x="91" y="120"/>
                  </a:cubicBezTo>
                  <a:cubicBezTo>
                    <a:pt x="91" y="121"/>
                    <a:pt x="93" y="121"/>
                    <a:pt x="93" y="121"/>
                  </a:cubicBezTo>
                  <a:cubicBezTo>
                    <a:pt x="92" y="120"/>
                    <a:pt x="89" y="126"/>
                    <a:pt x="90" y="122"/>
                  </a:cubicBezTo>
                  <a:cubicBezTo>
                    <a:pt x="90" y="122"/>
                    <a:pt x="88" y="121"/>
                    <a:pt x="88" y="122"/>
                  </a:cubicBezTo>
                  <a:cubicBezTo>
                    <a:pt x="88" y="122"/>
                    <a:pt x="89" y="122"/>
                    <a:pt x="89" y="122"/>
                  </a:cubicBezTo>
                  <a:cubicBezTo>
                    <a:pt x="89" y="123"/>
                    <a:pt x="86" y="123"/>
                    <a:pt x="87" y="124"/>
                  </a:cubicBezTo>
                  <a:cubicBezTo>
                    <a:pt x="87" y="124"/>
                    <a:pt x="90" y="125"/>
                    <a:pt x="89" y="125"/>
                  </a:cubicBezTo>
                  <a:cubicBezTo>
                    <a:pt x="87" y="127"/>
                    <a:pt x="91" y="127"/>
                    <a:pt x="92" y="126"/>
                  </a:cubicBezTo>
                  <a:cubicBezTo>
                    <a:pt x="91" y="127"/>
                    <a:pt x="90" y="127"/>
                    <a:pt x="88" y="127"/>
                  </a:cubicBezTo>
                  <a:cubicBezTo>
                    <a:pt x="88" y="127"/>
                    <a:pt x="86" y="129"/>
                    <a:pt x="86" y="129"/>
                  </a:cubicBezTo>
                  <a:cubicBezTo>
                    <a:pt x="86" y="129"/>
                    <a:pt x="87" y="130"/>
                    <a:pt x="87" y="130"/>
                  </a:cubicBezTo>
                  <a:cubicBezTo>
                    <a:pt x="89" y="131"/>
                    <a:pt x="88" y="131"/>
                    <a:pt x="89" y="131"/>
                  </a:cubicBezTo>
                  <a:cubicBezTo>
                    <a:pt x="90" y="131"/>
                    <a:pt x="94" y="133"/>
                    <a:pt x="95" y="131"/>
                  </a:cubicBezTo>
                  <a:cubicBezTo>
                    <a:pt x="95" y="128"/>
                    <a:pt x="97" y="129"/>
                    <a:pt x="98" y="128"/>
                  </a:cubicBezTo>
                  <a:cubicBezTo>
                    <a:pt x="98" y="128"/>
                    <a:pt x="96" y="122"/>
                    <a:pt x="96" y="122"/>
                  </a:cubicBezTo>
                  <a:cubicBezTo>
                    <a:pt x="96" y="123"/>
                    <a:pt x="98" y="126"/>
                    <a:pt x="98" y="126"/>
                  </a:cubicBezTo>
                  <a:cubicBezTo>
                    <a:pt x="99" y="128"/>
                    <a:pt x="100" y="126"/>
                    <a:pt x="101" y="126"/>
                  </a:cubicBezTo>
                  <a:cubicBezTo>
                    <a:pt x="101" y="126"/>
                    <a:pt x="98" y="130"/>
                    <a:pt x="98" y="130"/>
                  </a:cubicBezTo>
                  <a:cubicBezTo>
                    <a:pt x="98" y="130"/>
                    <a:pt x="102" y="129"/>
                    <a:pt x="102" y="129"/>
                  </a:cubicBezTo>
                  <a:cubicBezTo>
                    <a:pt x="103" y="129"/>
                    <a:pt x="104" y="129"/>
                    <a:pt x="104" y="129"/>
                  </a:cubicBezTo>
                  <a:cubicBezTo>
                    <a:pt x="105" y="129"/>
                    <a:pt x="106" y="128"/>
                    <a:pt x="107" y="128"/>
                  </a:cubicBezTo>
                  <a:cubicBezTo>
                    <a:pt x="107" y="129"/>
                    <a:pt x="106" y="130"/>
                    <a:pt x="105" y="130"/>
                  </a:cubicBezTo>
                  <a:cubicBezTo>
                    <a:pt x="104" y="130"/>
                    <a:pt x="102" y="130"/>
                    <a:pt x="101" y="131"/>
                  </a:cubicBezTo>
                  <a:cubicBezTo>
                    <a:pt x="100" y="132"/>
                    <a:pt x="103" y="131"/>
                    <a:pt x="103" y="131"/>
                  </a:cubicBezTo>
                  <a:cubicBezTo>
                    <a:pt x="105" y="131"/>
                    <a:pt x="107" y="131"/>
                    <a:pt x="109" y="131"/>
                  </a:cubicBezTo>
                  <a:cubicBezTo>
                    <a:pt x="108" y="131"/>
                    <a:pt x="104" y="131"/>
                    <a:pt x="104" y="132"/>
                  </a:cubicBezTo>
                  <a:cubicBezTo>
                    <a:pt x="104" y="132"/>
                    <a:pt x="106" y="133"/>
                    <a:pt x="106" y="134"/>
                  </a:cubicBezTo>
                  <a:cubicBezTo>
                    <a:pt x="106" y="134"/>
                    <a:pt x="106" y="135"/>
                    <a:pt x="106" y="135"/>
                  </a:cubicBezTo>
                  <a:cubicBezTo>
                    <a:pt x="106" y="136"/>
                    <a:pt x="105" y="136"/>
                    <a:pt x="106" y="137"/>
                  </a:cubicBezTo>
                  <a:cubicBezTo>
                    <a:pt x="106" y="137"/>
                    <a:pt x="108" y="136"/>
                    <a:pt x="109" y="136"/>
                  </a:cubicBezTo>
                  <a:cubicBezTo>
                    <a:pt x="110" y="136"/>
                    <a:pt x="109" y="136"/>
                    <a:pt x="110" y="137"/>
                  </a:cubicBezTo>
                  <a:cubicBezTo>
                    <a:pt x="111" y="138"/>
                    <a:pt x="111" y="139"/>
                    <a:pt x="112" y="140"/>
                  </a:cubicBezTo>
                  <a:cubicBezTo>
                    <a:pt x="112" y="141"/>
                    <a:pt x="109" y="141"/>
                    <a:pt x="109" y="141"/>
                  </a:cubicBezTo>
                  <a:cubicBezTo>
                    <a:pt x="105" y="138"/>
                    <a:pt x="99" y="136"/>
                    <a:pt x="95" y="137"/>
                  </a:cubicBezTo>
                  <a:cubicBezTo>
                    <a:pt x="91" y="137"/>
                    <a:pt x="96" y="140"/>
                    <a:pt x="98" y="140"/>
                  </a:cubicBezTo>
                  <a:cubicBezTo>
                    <a:pt x="101" y="141"/>
                    <a:pt x="103" y="144"/>
                    <a:pt x="106" y="144"/>
                  </a:cubicBezTo>
                  <a:cubicBezTo>
                    <a:pt x="107" y="144"/>
                    <a:pt x="108" y="143"/>
                    <a:pt x="110" y="143"/>
                  </a:cubicBezTo>
                  <a:cubicBezTo>
                    <a:pt x="110" y="144"/>
                    <a:pt x="113" y="144"/>
                    <a:pt x="113" y="144"/>
                  </a:cubicBezTo>
                  <a:cubicBezTo>
                    <a:pt x="114" y="145"/>
                    <a:pt x="113" y="146"/>
                    <a:pt x="113" y="146"/>
                  </a:cubicBezTo>
                  <a:cubicBezTo>
                    <a:pt x="110" y="147"/>
                    <a:pt x="114" y="148"/>
                    <a:pt x="113" y="149"/>
                  </a:cubicBezTo>
                  <a:cubicBezTo>
                    <a:pt x="113" y="150"/>
                    <a:pt x="111" y="149"/>
                    <a:pt x="111" y="151"/>
                  </a:cubicBezTo>
                  <a:cubicBezTo>
                    <a:pt x="111" y="152"/>
                    <a:pt x="113" y="152"/>
                    <a:pt x="113" y="152"/>
                  </a:cubicBezTo>
                  <a:cubicBezTo>
                    <a:pt x="112" y="153"/>
                    <a:pt x="110" y="151"/>
                    <a:pt x="110" y="152"/>
                  </a:cubicBezTo>
                  <a:cubicBezTo>
                    <a:pt x="109" y="153"/>
                    <a:pt x="109" y="154"/>
                    <a:pt x="109" y="155"/>
                  </a:cubicBezTo>
                  <a:cubicBezTo>
                    <a:pt x="109" y="155"/>
                    <a:pt x="111" y="155"/>
                    <a:pt x="111" y="155"/>
                  </a:cubicBezTo>
                  <a:cubicBezTo>
                    <a:pt x="111" y="156"/>
                    <a:pt x="109" y="157"/>
                    <a:pt x="108" y="157"/>
                  </a:cubicBezTo>
                  <a:cubicBezTo>
                    <a:pt x="107" y="157"/>
                    <a:pt x="106" y="157"/>
                    <a:pt x="105" y="157"/>
                  </a:cubicBezTo>
                  <a:cubicBezTo>
                    <a:pt x="104" y="156"/>
                    <a:pt x="103" y="156"/>
                    <a:pt x="102" y="157"/>
                  </a:cubicBezTo>
                  <a:cubicBezTo>
                    <a:pt x="101" y="158"/>
                    <a:pt x="101" y="157"/>
                    <a:pt x="100" y="158"/>
                  </a:cubicBezTo>
                  <a:cubicBezTo>
                    <a:pt x="100" y="158"/>
                    <a:pt x="103" y="161"/>
                    <a:pt x="104" y="161"/>
                  </a:cubicBezTo>
                  <a:cubicBezTo>
                    <a:pt x="104" y="160"/>
                    <a:pt x="104" y="160"/>
                    <a:pt x="103" y="160"/>
                  </a:cubicBezTo>
                  <a:cubicBezTo>
                    <a:pt x="103" y="160"/>
                    <a:pt x="106" y="160"/>
                    <a:pt x="106" y="160"/>
                  </a:cubicBezTo>
                  <a:cubicBezTo>
                    <a:pt x="106" y="160"/>
                    <a:pt x="111" y="158"/>
                    <a:pt x="111" y="159"/>
                  </a:cubicBezTo>
                  <a:cubicBezTo>
                    <a:pt x="110" y="159"/>
                    <a:pt x="109" y="159"/>
                    <a:pt x="108" y="160"/>
                  </a:cubicBezTo>
                  <a:cubicBezTo>
                    <a:pt x="109" y="159"/>
                    <a:pt x="111" y="161"/>
                    <a:pt x="110" y="161"/>
                  </a:cubicBezTo>
                  <a:cubicBezTo>
                    <a:pt x="111" y="161"/>
                    <a:pt x="114" y="162"/>
                    <a:pt x="115" y="162"/>
                  </a:cubicBezTo>
                  <a:cubicBezTo>
                    <a:pt x="114" y="162"/>
                    <a:pt x="112" y="162"/>
                    <a:pt x="112" y="162"/>
                  </a:cubicBezTo>
                  <a:cubicBezTo>
                    <a:pt x="112" y="162"/>
                    <a:pt x="116" y="165"/>
                    <a:pt x="116" y="165"/>
                  </a:cubicBezTo>
                  <a:cubicBezTo>
                    <a:pt x="113" y="165"/>
                    <a:pt x="111" y="161"/>
                    <a:pt x="108" y="161"/>
                  </a:cubicBezTo>
                  <a:cubicBezTo>
                    <a:pt x="106" y="161"/>
                    <a:pt x="101" y="160"/>
                    <a:pt x="100" y="162"/>
                  </a:cubicBezTo>
                  <a:cubicBezTo>
                    <a:pt x="100" y="163"/>
                    <a:pt x="99" y="163"/>
                    <a:pt x="98" y="164"/>
                  </a:cubicBezTo>
                  <a:cubicBezTo>
                    <a:pt x="97" y="164"/>
                    <a:pt x="97" y="166"/>
                    <a:pt x="98" y="165"/>
                  </a:cubicBezTo>
                  <a:cubicBezTo>
                    <a:pt x="100" y="165"/>
                    <a:pt x="102" y="164"/>
                    <a:pt x="103" y="162"/>
                  </a:cubicBezTo>
                  <a:cubicBezTo>
                    <a:pt x="103" y="163"/>
                    <a:pt x="105" y="163"/>
                    <a:pt x="105" y="163"/>
                  </a:cubicBezTo>
                  <a:cubicBezTo>
                    <a:pt x="106" y="163"/>
                    <a:pt x="108" y="166"/>
                    <a:pt x="108" y="163"/>
                  </a:cubicBezTo>
                  <a:cubicBezTo>
                    <a:pt x="108" y="162"/>
                    <a:pt x="110" y="164"/>
                    <a:pt x="110" y="164"/>
                  </a:cubicBezTo>
                  <a:cubicBezTo>
                    <a:pt x="110" y="164"/>
                    <a:pt x="114" y="164"/>
                    <a:pt x="113" y="165"/>
                  </a:cubicBezTo>
                  <a:cubicBezTo>
                    <a:pt x="113" y="165"/>
                    <a:pt x="112" y="165"/>
                    <a:pt x="112" y="165"/>
                  </a:cubicBezTo>
                  <a:cubicBezTo>
                    <a:pt x="112" y="165"/>
                    <a:pt x="114" y="166"/>
                    <a:pt x="114" y="166"/>
                  </a:cubicBezTo>
                  <a:cubicBezTo>
                    <a:pt x="113" y="166"/>
                    <a:pt x="111" y="166"/>
                    <a:pt x="110" y="165"/>
                  </a:cubicBezTo>
                  <a:cubicBezTo>
                    <a:pt x="109" y="164"/>
                    <a:pt x="109" y="165"/>
                    <a:pt x="109" y="166"/>
                  </a:cubicBezTo>
                  <a:cubicBezTo>
                    <a:pt x="109" y="165"/>
                    <a:pt x="103" y="164"/>
                    <a:pt x="102" y="164"/>
                  </a:cubicBezTo>
                  <a:cubicBezTo>
                    <a:pt x="101" y="164"/>
                    <a:pt x="95" y="166"/>
                    <a:pt x="96" y="168"/>
                  </a:cubicBezTo>
                  <a:cubicBezTo>
                    <a:pt x="97" y="169"/>
                    <a:pt x="103" y="167"/>
                    <a:pt x="104" y="167"/>
                  </a:cubicBezTo>
                  <a:cubicBezTo>
                    <a:pt x="105" y="167"/>
                    <a:pt x="107" y="167"/>
                    <a:pt x="108" y="168"/>
                  </a:cubicBezTo>
                  <a:cubicBezTo>
                    <a:pt x="108" y="168"/>
                    <a:pt x="112" y="169"/>
                    <a:pt x="112" y="169"/>
                  </a:cubicBezTo>
                  <a:cubicBezTo>
                    <a:pt x="112" y="170"/>
                    <a:pt x="107" y="168"/>
                    <a:pt x="107" y="168"/>
                  </a:cubicBezTo>
                  <a:cubicBezTo>
                    <a:pt x="105" y="167"/>
                    <a:pt x="102" y="168"/>
                    <a:pt x="100" y="168"/>
                  </a:cubicBezTo>
                  <a:cubicBezTo>
                    <a:pt x="93" y="170"/>
                    <a:pt x="101" y="172"/>
                    <a:pt x="103" y="171"/>
                  </a:cubicBezTo>
                  <a:cubicBezTo>
                    <a:pt x="102" y="172"/>
                    <a:pt x="101" y="173"/>
                    <a:pt x="99" y="173"/>
                  </a:cubicBezTo>
                  <a:cubicBezTo>
                    <a:pt x="96" y="174"/>
                    <a:pt x="101" y="175"/>
                    <a:pt x="101" y="175"/>
                  </a:cubicBezTo>
                  <a:cubicBezTo>
                    <a:pt x="101" y="175"/>
                    <a:pt x="97" y="174"/>
                    <a:pt x="97" y="176"/>
                  </a:cubicBezTo>
                  <a:cubicBezTo>
                    <a:pt x="97" y="179"/>
                    <a:pt x="99" y="177"/>
                    <a:pt x="101" y="176"/>
                  </a:cubicBezTo>
                  <a:cubicBezTo>
                    <a:pt x="103" y="175"/>
                    <a:pt x="105" y="173"/>
                    <a:pt x="107" y="172"/>
                  </a:cubicBezTo>
                  <a:cubicBezTo>
                    <a:pt x="108" y="172"/>
                    <a:pt x="114" y="169"/>
                    <a:pt x="114" y="171"/>
                  </a:cubicBezTo>
                  <a:cubicBezTo>
                    <a:pt x="114" y="171"/>
                    <a:pt x="111" y="171"/>
                    <a:pt x="111" y="171"/>
                  </a:cubicBezTo>
                  <a:cubicBezTo>
                    <a:pt x="111" y="171"/>
                    <a:pt x="113" y="171"/>
                    <a:pt x="114" y="172"/>
                  </a:cubicBezTo>
                  <a:cubicBezTo>
                    <a:pt x="111" y="170"/>
                    <a:pt x="98" y="178"/>
                    <a:pt x="99" y="179"/>
                  </a:cubicBezTo>
                  <a:cubicBezTo>
                    <a:pt x="99" y="180"/>
                    <a:pt x="105" y="178"/>
                    <a:pt x="106" y="178"/>
                  </a:cubicBezTo>
                  <a:cubicBezTo>
                    <a:pt x="106" y="178"/>
                    <a:pt x="102" y="179"/>
                    <a:pt x="101" y="180"/>
                  </a:cubicBezTo>
                  <a:cubicBezTo>
                    <a:pt x="101" y="180"/>
                    <a:pt x="103" y="184"/>
                    <a:pt x="104" y="183"/>
                  </a:cubicBezTo>
                  <a:cubicBezTo>
                    <a:pt x="105" y="182"/>
                    <a:pt x="106" y="180"/>
                    <a:pt x="107" y="180"/>
                  </a:cubicBezTo>
                  <a:cubicBezTo>
                    <a:pt x="108" y="180"/>
                    <a:pt x="112" y="181"/>
                    <a:pt x="112" y="181"/>
                  </a:cubicBezTo>
                  <a:cubicBezTo>
                    <a:pt x="112" y="181"/>
                    <a:pt x="108" y="181"/>
                    <a:pt x="108" y="181"/>
                  </a:cubicBezTo>
                  <a:cubicBezTo>
                    <a:pt x="106" y="181"/>
                    <a:pt x="105" y="182"/>
                    <a:pt x="104" y="183"/>
                  </a:cubicBezTo>
                  <a:cubicBezTo>
                    <a:pt x="104" y="184"/>
                    <a:pt x="104" y="185"/>
                    <a:pt x="104" y="186"/>
                  </a:cubicBezTo>
                  <a:cubicBezTo>
                    <a:pt x="105" y="189"/>
                    <a:pt x="105" y="188"/>
                    <a:pt x="107" y="187"/>
                  </a:cubicBezTo>
                  <a:cubicBezTo>
                    <a:pt x="106" y="188"/>
                    <a:pt x="105" y="192"/>
                    <a:pt x="106" y="193"/>
                  </a:cubicBezTo>
                  <a:cubicBezTo>
                    <a:pt x="106" y="193"/>
                    <a:pt x="109" y="189"/>
                    <a:pt x="110" y="189"/>
                  </a:cubicBezTo>
                  <a:cubicBezTo>
                    <a:pt x="110" y="190"/>
                    <a:pt x="109" y="191"/>
                    <a:pt x="110" y="192"/>
                  </a:cubicBezTo>
                  <a:cubicBezTo>
                    <a:pt x="110" y="193"/>
                    <a:pt x="111" y="191"/>
                    <a:pt x="112" y="191"/>
                  </a:cubicBezTo>
                  <a:cubicBezTo>
                    <a:pt x="114" y="189"/>
                    <a:pt x="110" y="187"/>
                    <a:pt x="110" y="186"/>
                  </a:cubicBezTo>
                  <a:cubicBezTo>
                    <a:pt x="110" y="186"/>
                    <a:pt x="112" y="189"/>
                    <a:pt x="113" y="189"/>
                  </a:cubicBezTo>
                  <a:cubicBezTo>
                    <a:pt x="114" y="190"/>
                    <a:pt x="114" y="189"/>
                    <a:pt x="115" y="188"/>
                  </a:cubicBezTo>
                  <a:cubicBezTo>
                    <a:pt x="114" y="188"/>
                    <a:pt x="117" y="191"/>
                    <a:pt x="116" y="192"/>
                  </a:cubicBezTo>
                  <a:cubicBezTo>
                    <a:pt x="117" y="191"/>
                    <a:pt x="114" y="189"/>
                    <a:pt x="114" y="191"/>
                  </a:cubicBezTo>
                  <a:cubicBezTo>
                    <a:pt x="114" y="193"/>
                    <a:pt x="116" y="195"/>
                    <a:pt x="114" y="196"/>
                  </a:cubicBezTo>
                  <a:cubicBezTo>
                    <a:pt x="114" y="196"/>
                    <a:pt x="114" y="193"/>
                    <a:pt x="114" y="193"/>
                  </a:cubicBezTo>
                  <a:cubicBezTo>
                    <a:pt x="114" y="192"/>
                    <a:pt x="112" y="194"/>
                    <a:pt x="111" y="194"/>
                  </a:cubicBezTo>
                  <a:cubicBezTo>
                    <a:pt x="110" y="194"/>
                    <a:pt x="109" y="196"/>
                    <a:pt x="109" y="197"/>
                  </a:cubicBezTo>
                  <a:cubicBezTo>
                    <a:pt x="108" y="199"/>
                    <a:pt x="111" y="197"/>
                    <a:pt x="111" y="198"/>
                  </a:cubicBezTo>
                  <a:cubicBezTo>
                    <a:pt x="112" y="199"/>
                    <a:pt x="110" y="200"/>
                    <a:pt x="110" y="200"/>
                  </a:cubicBezTo>
                  <a:cubicBezTo>
                    <a:pt x="110" y="200"/>
                    <a:pt x="112" y="199"/>
                    <a:pt x="113" y="201"/>
                  </a:cubicBezTo>
                  <a:cubicBezTo>
                    <a:pt x="113" y="203"/>
                    <a:pt x="115" y="204"/>
                    <a:pt x="115" y="205"/>
                  </a:cubicBezTo>
                  <a:cubicBezTo>
                    <a:pt x="114" y="207"/>
                    <a:pt x="115" y="207"/>
                    <a:pt x="117" y="209"/>
                  </a:cubicBezTo>
                  <a:cubicBezTo>
                    <a:pt x="118" y="210"/>
                    <a:pt x="119" y="212"/>
                    <a:pt x="120" y="210"/>
                  </a:cubicBezTo>
                  <a:cubicBezTo>
                    <a:pt x="120" y="210"/>
                    <a:pt x="121" y="215"/>
                    <a:pt x="122" y="215"/>
                  </a:cubicBezTo>
                  <a:cubicBezTo>
                    <a:pt x="123" y="216"/>
                    <a:pt x="122" y="215"/>
                    <a:pt x="123" y="215"/>
                  </a:cubicBezTo>
                  <a:cubicBezTo>
                    <a:pt x="124" y="216"/>
                    <a:pt x="125" y="217"/>
                    <a:pt x="126" y="218"/>
                  </a:cubicBezTo>
                  <a:cubicBezTo>
                    <a:pt x="128" y="219"/>
                    <a:pt x="130" y="220"/>
                    <a:pt x="132" y="219"/>
                  </a:cubicBezTo>
                  <a:cubicBezTo>
                    <a:pt x="133" y="219"/>
                    <a:pt x="136" y="219"/>
                    <a:pt x="136" y="218"/>
                  </a:cubicBezTo>
                  <a:cubicBezTo>
                    <a:pt x="136" y="218"/>
                    <a:pt x="136" y="221"/>
                    <a:pt x="136" y="221"/>
                  </a:cubicBezTo>
                  <a:cubicBezTo>
                    <a:pt x="136" y="221"/>
                    <a:pt x="138" y="217"/>
                    <a:pt x="138" y="218"/>
                  </a:cubicBezTo>
                  <a:cubicBezTo>
                    <a:pt x="139" y="218"/>
                    <a:pt x="138" y="219"/>
                    <a:pt x="138" y="219"/>
                  </a:cubicBezTo>
                  <a:cubicBezTo>
                    <a:pt x="138" y="220"/>
                    <a:pt x="139" y="220"/>
                    <a:pt x="139" y="220"/>
                  </a:cubicBezTo>
                  <a:cubicBezTo>
                    <a:pt x="139" y="220"/>
                    <a:pt x="136" y="221"/>
                    <a:pt x="137" y="222"/>
                  </a:cubicBezTo>
                  <a:cubicBezTo>
                    <a:pt x="138" y="222"/>
                    <a:pt x="138" y="222"/>
                    <a:pt x="139" y="221"/>
                  </a:cubicBezTo>
                  <a:cubicBezTo>
                    <a:pt x="140" y="222"/>
                    <a:pt x="139" y="223"/>
                    <a:pt x="139" y="223"/>
                  </a:cubicBezTo>
                  <a:cubicBezTo>
                    <a:pt x="139" y="224"/>
                    <a:pt x="142" y="221"/>
                    <a:pt x="142" y="222"/>
                  </a:cubicBezTo>
                  <a:cubicBezTo>
                    <a:pt x="142" y="223"/>
                    <a:pt x="140" y="224"/>
                    <a:pt x="140" y="225"/>
                  </a:cubicBezTo>
                  <a:cubicBezTo>
                    <a:pt x="140" y="224"/>
                    <a:pt x="143" y="223"/>
                    <a:pt x="142" y="225"/>
                  </a:cubicBezTo>
                  <a:cubicBezTo>
                    <a:pt x="142" y="225"/>
                    <a:pt x="142" y="225"/>
                    <a:pt x="142" y="224"/>
                  </a:cubicBezTo>
                  <a:cubicBezTo>
                    <a:pt x="142" y="226"/>
                    <a:pt x="145" y="223"/>
                    <a:pt x="145" y="223"/>
                  </a:cubicBezTo>
                  <a:cubicBezTo>
                    <a:pt x="146" y="224"/>
                    <a:pt x="145" y="226"/>
                    <a:pt x="145" y="227"/>
                  </a:cubicBezTo>
                  <a:cubicBezTo>
                    <a:pt x="144" y="225"/>
                    <a:pt x="153" y="225"/>
                    <a:pt x="147" y="222"/>
                  </a:cubicBezTo>
                  <a:cubicBezTo>
                    <a:pt x="148" y="222"/>
                    <a:pt x="153" y="222"/>
                    <a:pt x="150" y="221"/>
                  </a:cubicBezTo>
                  <a:cubicBezTo>
                    <a:pt x="147" y="219"/>
                    <a:pt x="151" y="220"/>
                    <a:pt x="152" y="218"/>
                  </a:cubicBezTo>
                  <a:cubicBezTo>
                    <a:pt x="152" y="218"/>
                    <a:pt x="149" y="218"/>
                    <a:pt x="149" y="218"/>
                  </a:cubicBezTo>
                  <a:cubicBezTo>
                    <a:pt x="150" y="217"/>
                    <a:pt x="151" y="216"/>
                    <a:pt x="152" y="216"/>
                  </a:cubicBezTo>
                  <a:cubicBezTo>
                    <a:pt x="154" y="214"/>
                    <a:pt x="151" y="215"/>
                    <a:pt x="151" y="214"/>
                  </a:cubicBezTo>
                  <a:cubicBezTo>
                    <a:pt x="151" y="214"/>
                    <a:pt x="154" y="213"/>
                    <a:pt x="154" y="212"/>
                  </a:cubicBezTo>
                  <a:cubicBezTo>
                    <a:pt x="154" y="211"/>
                    <a:pt x="154" y="209"/>
                    <a:pt x="153" y="208"/>
                  </a:cubicBezTo>
                  <a:cubicBezTo>
                    <a:pt x="152" y="208"/>
                    <a:pt x="154" y="207"/>
                    <a:pt x="153" y="206"/>
                  </a:cubicBezTo>
                  <a:cubicBezTo>
                    <a:pt x="153" y="206"/>
                    <a:pt x="151" y="205"/>
                    <a:pt x="151" y="205"/>
                  </a:cubicBezTo>
                  <a:cubicBezTo>
                    <a:pt x="151" y="205"/>
                    <a:pt x="155" y="204"/>
                    <a:pt x="156" y="204"/>
                  </a:cubicBezTo>
                  <a:cubicBezTo>
                    <a:pt x="159" y="204"/>
                    <a:pt x="156" y="203"/>
                    <a:pt x="155" y="202"/>
                  </a:cubicBezTo>
                  <a:cubicBezTo>
                    <a:pt x="155" y="202"/>
                    <a:pt x="160" y="202"/>
                    <a:pt x="160" y="202"/>
                  </a:cubicBezTo>
                  <a:cubicBezTo>
                    <a:pt x="159" y="201"/>
                    <a:pt x="157" y="201"/>
                    <a:pt x="156" y="200"/>
                  </a:cubicBezTo>
                  <a:cubicBezTo>
                    <a:pt x="156" y="200"/>
                    <a:pt x="160" y="201"/>
                    <a:pt x="160" y="200"/>
                  </a:cubicBezTo>
                  <a:cubicBezTo>
                    <a:pt x="161" y="200"/>
                    <a:pt x="160" y="200"/>
                    <a:pt x="160" y="199"/>
                  </a:cubicBezTo>
                  <a:cubicBezTo>
                    <a:pt x="161" y="199"/>
                    <a:pt x="161" y="199"/>
                    <a:pt x="161" y="199"/>
                  </a:cubicBezTo>
                  <a:cubicBezTo>
                    <a:pt x="162" y="198"/>
                    <a:pt x="158" y="197"/>
                    <a:pt x="158" y="197"/>
                  </a:cubicBezTo>
                  <a:cubicBezTo>
                    <a:pt x="158" y="197"/>
                    <a:pt x="163" y="197"/>
                    <a:pt x="162" y="196"/>
                  </a:cubicBezTo>
                  <a:cubicBezTo>
                    <a:pt x="162" y="195"/>
                    <a:pt x="163" y="195"/>
                    <a:pt x="161" y="194"/>
                  </a:cubicBezTo>
                  <a:cubicBezTo>
                    <a:pt x="161" y="194"/>
                    <a:pt x="158" y="194"/>
                    <a:pt x="158" y="193"/>
                  </a:cubicBezTo>
                  <a:cubicBezTo>
                    <a:pt x="158" y="193"/>
                    <a:pt x="163" y="192"/>
                    <a:pt x="163" y="192"/>
                  </a:cubicBezTo>
                  <a:cubicBezTo>
                    <a:pt x="165" y="192"/>
                    <a:pt x="164" y="189"/>
                    <a:pt x="162" y="189"/>
                  </a:cubicBezTo>
                  <a:cubicBezTo>
                    <a:pt x="161" y="188"/>
                    <a:pt x="158" y="187"/>
                    <a:pt x="161" y="186"/>
                  </a:cubicBezTo>
                  <a:cubicBezTo>
                    <a:pt x="163" y="186"/>
                    <a:pt x="166" y="187"/>
                    <a:pt x="167" y="185"/>
                  </a:cubicBezTo>
                  <a:cubicBezTo>
                    <a:pt x="167" y="185"/>
                    <a:pt x="165" y="183"/>
                    <a:pt x="165" y="183"/>
                  </a:cubicBezTo>
                  <a:cubicBezTo>
                    <a:pt x="165" y="182"/>
                    <a:pt x="167" y="182"/>
                    <a:pt x="167" y="182"/>
                  </a:cubicBezTo>
                  <a:cubicBezTo>
                    <a:pt x="168" y="181"/>
                    <a:pt x="170" y="181"/>
                    <a:pt x="172" y="182"/>
                  </a:cubicBezTo>
                  <a:cubicBezTo>
                    <a:pt x="172" y="182"/>
                    <a:pt x="174" y="182"/>
                    <a:pt x="174" y="182"/>
                  </a:cubicBezTo>
                  <a:cubicBezTo>
                    <a:pt x="175" y="181"/>
                    <a:pt x="173" y="180"/>
                    <a:pt x="173" y="179"/>
                  </a:cubicBezTo>
                  <a:cubicBezTo>
                    <a:pt x="174" y="178"/>
                    <a:pt x="177" y="174"/>
                    <a:pt x="179" y="176"/>
                  </a:cubicBezTo>
                  <a:cubicBezTo>
                    <a:pt x="178" y="175"/>
                    <a:pt x="175" y="181"/>
                    <a:pt x="176" y="181"/>
                  </a:cubicBezTo>
                  <a:cubicBezTo>
                    <a:pt x="177" y="182"/>
                    <a:pt x="179" y="179"/>
                    <a:pt x="181" y="179"/>
                  </a:cubicBezTo>
                  <a:cubicBezTo>
                    <a:pt x="181" y="179"/>
                    <a:pt x="183" y="180"/>
                    <a:pt x="183" y="180"/>
                  </a:cubicBezTo>
                  <a:cubicBezTo>
                    <a:pt x="183" y="180"/>
                    <a:pt x="183" y="178"/>
                    <a:pt x="183" y="178"/>
                  </a:cubicBezTo>
                  <a:cubicBezTo>
                    <a:pt x="186" y="179"/>
                    <a:pt x="186" y="178"/>
                    <a:pt x="187" y="177"/>
                  </a:cubicBezTo>
                  <a:cubicBezTo>
                    <a:pt x="188" y="176"/>
                    <a:pt x="189" y="176"/>
                    <a:pt x="190" y="176"/>
                  </a:cubicBezTo>
                  <a:cubicBezTo>
                    <a:pt x="192" y="175"/>
                    <a:pt x="192" y="174"/>
                    <a:pt x="193" y="173"/>
                  </a:cubicBezTo>
                  <a:cubicBezTo>
                    <a:pt x="194" y="172"/>
                    <a:pt x="196" y="170"/>
                    <a:pt x="197" y="168"/>
                  </a:cubicBezTo>
                  <a:cubicBezTo>
                    <a:pt x="199" y="166"/>
                    <a:pt x="199" y="165"/>
                    <a:pt x="201" y="165"/>
                  </a:cubicBezTo>
                  <a:cubicBezTo>
                    <a:pt x="202" y="164"/>
                    <a:pt x="205" y="164"/>
                    <a:pt x="205" y="162"/>
                  </a:cubicBezTo>
                  <a:cubicBezTo>
                    <a:pt x="204" y="162"/>
                    <a:pt x="203" y="157"/>
                    <a:pt x="203" y="157"/>
                  </a:cubicBezTo>
                  <a:cubicBezTo>
                    <a:pt x="204" y="157"/>
                    <a:pt x="207" y="160"/>
                    <a:pt x="208" y="160"/>
                  </a:cubicBezTo>
                  <a:cubicBezTo>
                    <a:pt x="209" y="161"/>
                    <a:pt x="210" y="161"/>
                    <a:pt x="211" y="161"/>
                  </a:cubicBezTo>
                  <a:cubicBezTo>
                    <a:pt x="211" y="161"/>
                    <a:pt x="213" y="160"/>
                    <a:pt x="213" y="160"/>
                  </a:cubicBezTo>
                  <a:cubicBezTo>
                    <a:pt x="214" y="160"/>
                    <a:pt x="215" y="161"/>
                    <a:pt x="216" y="160"/>
                  </a:cubicBezTo>
                  <a:cubicBezTo>
                    <a:pt x="216" y="160"/>
                    <a:pt x="214" y="158"/>
                    <a:pt x="217" y="159"/>
                  </a:cubicBezTo>
                  <a:cubicBezTo>
                    <a:pt x="219" y="159"/>
                    <a:pt x="221" y="159"/>
                    <a:pt x="223" y="158"/>
                  </a:cubicBezTo>
                  <a:cubicBezTo>
                    <a:pt x="228" y="157"/>
                    <a:pt x="232" y="156"/>
                    <a:pt x="237" y="154"/>
                  </a:cubicBezTo>
                  <a:cubicBezTo>
                    <a:pt x="238" y="153"/>
                    <a:pt x="254" y="143"/>
                    <a:pt x="255" y="143"/>
                  </a:cubicBezTo>
                  <a:cubicBezTo>
                    <a:pt x="254" y="143"/>
                    <a:pt x="247" y="143"/>
                    <a:pt x="246" y="143"/>
                  </a:cubicBezTo>
                  <a:cubicBezTo>
                    <a:pt x="244" y="142"/>
                    <a:pt x="242" y="141"/>
                    <a:pt x="240" y="141"/>
                  </a:cubicBezTo>
                  <a:cubicBezTo>
                    <a:pt x="238" y="141"/>
                    <a:pt x="236" y="142"/>
                    <a:pt x="235" y="142"/>
                  </a:cubicBezTo>
                  <a:cubicBezTo>
                    <a:pt x="233" y="143"/>
                    <a:pt x="233" y="141"/>
                    <a:pt x="232" y="142"/>
                  </a:cubicBezTo>
                  <a:cubicBezTo>
                    <a:pt x="231" y="142"/>
                    <a:pt x="230" y="144"/>
                    <a:pt x="229" y="144"/>
                  </a:cubicBezTo>
                  <a:cubicBezTo>
                    <a:pt x="225" y="144"/>
                    <a:pt x="232" y="140"/>
                    <a:pt x="233" y="141"/>
                  </a:cubicBezTo>
                  <a:cubicBezTo>
                    <a:pt x="232" y="140"/>
                    <a:pt x="229" y="141"/>
                    <a:pt x="228" y="141"/>
                  </a:cubicBezTo>
                  <a:cubicBezTo>
                    <a:pt x="225" y="141"/>
                    <a:pt x="223" y="140"/>
                    <a:pt x="221" y="140"/>
                  </a:cubicBezTo>
                  <a:cubicBezTo>
                    <a:pt x="222" y="140"/>
                    <a:pt x="225" y="138"/>
                    <a:pt x="226" y="137"/>
                  </a:cubicBezTo>
                  <a:cubicBezTo>
                    <a:pt x="226" y="134"/>
                    <a:pt x="228" y="135"/>
                    <a:pt x="229" y="136"/>
                  </a:cubicBezTo>
                  <a:cubicBezTo>
                    <a:pt x="231" y="136"/>
                    <a:pt x="239" y="134"/>
                    <a:pt x="240" y="133"/>
                  </a:cubicBezTo>
                  <a:cubicBezTo>
                    <a:pt x="240" y="132"/>
                    <a:pt x="235" y="131"/>
                    <a:pt x="234" y="130"/>
                  </a:cubicBezTo>
                  <a:cubicBezTo>
                    <a:pt x="235" y="131"/>
                    <a:pt x="239" y="132"/>
                    <a:pt x="240" y="132"/>
                  </a:cubicBezTo>
                  <a:cubicBezTo>
                    <a:pt x="241" y="133"/>
                    <a:pt x="245" y="133"/>
                    <a:pt x="245" y="135"/>
                  </a:cubicBezTo>
                  <a:cubicBezTo>
                    <a:pt x="244" y="138"/>
                    <a:pt x="246" y="139"/>
                    <a:pt x="248" y="139"/>
                  </a:cubicBezTo>
                  <a:cubicBezTo>
                    <a:pt x="248" y="139"/>
                    <a:pt x="254" y="139"/>
                    <a:pt x="253" y="138"/>
                  </a:cubicBezTo>
                  <a:cubicBezTo>
                    <a:pt x="253" y="138"/>
                    <a:pt x="253" y="140"/>
                    <a:pt x="254" y="140"/>
                  </a:cubicBezTo>
                  <a:cubicBezTo>
                    <a:pt x="256" y="139"/>
                    <a:pt x="257" y="136"/>
                    <a:pt x="257" y="134"/>
                  </a:cubicBezTo>
                  <a:cubicBezTo>
                    <a:pt x="257" y="133"/>
                    <a:pt x="257" y="129"/>
                    <a:pt x="255" y="130"/>
                  </a:cubicBezTo>
                  <a:cubicBezTo>
                    <a:pt x="253" y="132"/>
                    <a:pt x="254" y="130"/>
                    <a:pt x="253" y="129"/>
                  </a:cubicBezTo>
                  <a:cubicBezTo>
                    <a:pt x="251" y="127"/>
                    <a:pt x="248" y="126"/>
                    <a:pt x="245" y="124"/>
                  </a:cubicBezTo>
                  <a:cubicBezTo>
                    <a:pt x="244" y="123"/>
                    <a:pt x="243" y="123"/>
                    <a:pt x="242" y="122"/>
                  </a:cubicBezTo>
                  <a:cubicBezTo>
                    <a:pt x="242" y="122"/>
                    <a:pt x="238" y="123"/>
                    <a:pt x="238" y="124"/>
                  </a:cubicBezTo>
                  <a:cubicBezTo>
                    <a:pt x="238" y="124"/>
                    <a:pt x="239" y="123"/>
                    <a:pt x="238" y="123"/>
                  </a:cubicBezTo>
                  <a:cubicBezTo>
                    <a:pt x="238" y="123"/>
                    <a:pt x="237" y="122"/>
                    <a:pt x="237" y="122"/>
                  </a:cubicBezTo>
                  <a:cubicBezTo>
                    <a:pt x="237" y="121"/>
                    <a:pt x="241" y="122"/>
                    <a:pt x="241" y="121"/>
                  </a:cubicBezTo>
                  <a:cubicBezTo>
                    <a:pt x="241" y="119"/>
                    <a:pt x="241" y="118"/>
                    <a:pt x="238" y="118"/>
                  </a:cubicBezTo>
                  <a:cubicBezTo>
                    <a:pt x="236" y="119"/>
                    <a:pt x="235" y="121"/>
                    <a:pt x="233" y="119"/>
                  </a:cubicBezTo>
                  <a:cubicBezTo>
                    <a:pt x="233" y="119"/>
                    <a:pt x="229" y="119"/>
                    <a:pt x="229" y="118"/>
                  </a:cubicBezTo>
                  <a:cubicBezTo>
                    <a:pt x="229" y="116"/>
                    <a:pt x="234" y="119"/>
                    <a:pt x="234" y="119"/>
                  </a:cubicBezTo>
                  <a:cubicBezTo>
                    <a:pt x="235" y="119"/>
                    <a:pt x="240" y="118"/>
                    <a:pt x="240" y="117"/>
                  </a:cubicBezTo>
                  <a:cubicBezTo>
                    <a:pt x="241" y="117"/>
                    <a:pt x="236" y="115"/>
                    <a:pt x="235" y="115"/>
                  </a:cubicBezTo>
                  <a:cubicBezTo>
                    <a:pt x="233" y="115"/>
                    <a:pt x="230" y="115"/>
                    <a:pt x="228" y="116"/>
                  </a:cubicBezTo>
                  <a:cubicBezTo>
                    <a:pt x="229" y="116"/>
                    <a:pt x="233" y="113"/>
                    <a:pt x="233" y="114"/>
                  </a:cubicBezTo>
                  <a:cubicBezTo>
                    <a:pt x="233" y="113"/>
                    <a:pt x="229" y="113"/>
                    <a:pt x="229" y="112"/>
                  </a:cubicBezTo>
                  <a:cubicBezTo>
                    <a:pt x="232" y="113"/>
                    <a:pt x="235" y="115"/>
                    <a:pt x="238" y="113"/>
                  </a:cubicBezTo>
                  <a:cubicBezTo>
                    <a:pt x="238" y="113"/>
                    <a:pt x="241" y="112"/>
                    <a:pt x="241" y="111"/>
                  </a:cubicBezTo>
                  <a:cubicBezTo>
                    <a:pt x="240" y="110"/>
                    <a:pt x="238" y="109"/>
                    <a:pt x="238" y="108"/>
                  </a:cubicBezTo>
                  <a:cubicBezTo>
                    <a:pt x="238" y="109"/>
                    <a:pt x="241" y="110"/>
                    <a:pt x="242" y="110"/>
                  </a:cubicBezTo>
                  <a:cubicBezTo>
                    <a:pt x="244" y="111"/>
                    <a:pt x="243" y="109"/>
                    <a:pt x="245" y="109"/>
                  </a:cubicBezTo>
                  <a:cubicBezTo>
                    <a:pt x="246" y="109"/>
                    <a:pt x="254" y="111"/>
                    <a:pt x="254" y="111"/>
                  </a:cubicBezTo>
                  <a:cubicBezTo>
                    <a:pt x="253" y="111"/>
                    <a:pt x="246" y="110"/>
                    <a:pt x="246" y="110"/>
                  </a:cubicBezTo>
                  <a:cubicBezTo>
                    <a:pt x="248" y="114"/>
                    <a:pt x="254" y="113"/>
                    <a:pt x="257" y="113"/>
                  </a:cubicBezTo>
                  <a:cubicBezTo>
                    <a:pt x="258" y="112"/>
                    <a:pt x="261" y="113"/>
                    <a:pt x="262" y="112"/>
                  </a:cubicBezTo>
                  <a:cubicBezTo>
                    <a:pt x="265" y="111"/>
                    <a:pt x="264" y="109"/>
                    <a:pt x="262" y="108"/>
                  </a:cubicBezTo>
                  <a:cubicBezTo>
                    <a:pt x="261" y="107"/>
                    <a:pt x="258" y="106"/>
                    <a:pt x="257" y="106"/>
                  </a:cubicBezTo>
                  <a:cubicBezTo>
                    <a:pt x="256" y="106"/>
                    <a:pt x="257" y="109"/>
                    <a:pt x="257" y="110"/>
                  </a:cubicBezTo>
                  <a:cubicBezTo>
                    <a:pt x="256" y="109"/>
                    <a:pt x="256" y="108"/>
                    <a:pt x="255" y="107"/>
                  </a:cubicBezTo>
                  <a:cubicBezTo>
                    <a:pt x="255" y="106"/>
                    <a:pt x="254" y="107"/>
                    <a:pt x="253" y="106"/>
                  </a:cubicBezTo>
                  <a:cubicBezTo>
                    <a:pt x="254" y="107"/>
                    <a:pt x="256" y="101"/>
                    <a:pt x="256" y="100"/>
                  </a:cubicBezTo>
                  <a:cubicBezTo>
                    <a:pt x="256" y="100"/>
                    <a:pt x="257" y="103"/>
                    <a:pt x="257" y="103"/>
                  </a:cubicBezTo>
                  <a:cubicBezTo>
                    <a:pt x="257" y="105"/>
                    <a:pt x="257" y="106"/>
                    <a:pt x="258" y="106"/>
                  </a:cubicBezTo>
                  <a:cubicBezTo>
                    <a:pt x="261" y="106"/>
                    <a:pt x="263" y="105"/>
                    <a:pt x="265" y="105"/>
                  </a:cubicBezTo>
                  <a:cubicBezTo>
                    <a:pt x="266" y="105"/>
                    <a:pt x="272" y="103"/>
                    <a:pt x="270" y="101"/>
                  </a:cubicBezTo>
                  <a:cubicBezTo>
                    <a:pt x="268" y="100"/>
                    <a:pt x="267" y="102"/>
                    <a:pt x="266" y="101"/>
                  </a:cubicBezTo>
                  <a:cubicBezTo>
                    <a:pt x="266" y="100"/>
                    <a:pt x="266" y="100"/>
                    <a:pt x="266" y="99"/>
                  </a:cubicBezTo>
                  <a:cubicBezTo>
                    <a:pt x="267" y="98"/>
                    <a:pt x="266" y="97"/>
                    <a:pt x="265" y="97"/>
                  </a:cubicBezTo>
                  <a:cubicBezTo>
                    <a:pt x="265" y="96"/>
                    <a:pt x="262" y="96"/>
                    <a:pt x="261" y="96"/>
                  </a:cubicBezTo>
                  <a:cubicBezTo>
                    <a:pt x="259" y="96"/>
                    <a:pt x="258" y="98"/>
                    <a:pt x="256" y="96"/>
                  </a:cubicBezTo>
                  <a:cubicBezTo>
                    <a:pt x="260" y="99"/>
                    <a:pt x="262" y="91"/>
                    <a:pt x="266" y="95"/>
                  </a:cubicBezTo>
                  <a:cubicBezTo>
                    <a:pt x="267" y="97"/>
                    <a:pt x="269" y="94"/>
                    <a:pt x="269" y="92"/>
                  </a:cubicBezTo>
                  <a:cubicBezTo>
                    <a:pt x="269" y="91"/>
                    <a:pt x="266" y="88"/>
                    <a:pt x="266" y="88"/>
                  </a:cubicBezTo>
                  <a:cubicBezTo>
                    <a:pt x="266" y="87"/>
                    <a:pt x="269" y="90"/>
                    <a:pt x="269" y="91"/>
                  </a:cubicBezTo>
                  <a:cubicBezTo>
                    <a:pt x="269" y="92"/>
                    <a:pt x="271" y="90"/>
                    <a:pt x="270" y="88"/>
                  </a:cubicBezTo>
                  <a:cubicBezTo>
                    <a:pt x="269" y="87"/>
                    <a:pt x="267" y="85"/>
                    <a:pt x="266" y="84"/>
                  </a:cubicBezTo>
                  <a:cubicBezTo>
                    <a:pt x="264" y="84"/>
                    <a:pt x="261" y="85"/>
                    <a:pt x="259" y="84"/>
                  </a:cubicBezTo>
                  <a:cubicBezTo>
                    <a:pt x="258" y="83"/>
                    <a:pt x="258" y="81"/>
                    <a:pt x="256" y="81"/>
                  </a:cubicBezTo>
                  <a:cubicBezTo>
                    <a:pt x="256" y="80"/>
                    <a:pt x="252" y="81"/>
                    <a:pt x="253" y="80"/>
                  </a:cubicBezTo>
                  <a:cubicBezTo>
                    <a:pt x="254" y="78"/>
                    <a:pt x="254" y="77"/>
                    <a:pt x="256" y="79"/>
                  </a:cubicBezTo>
                  <a:cubicBezTo>
                    <a:pt x="258" y="81"/>
                    <a:pt x="260" y="78"/>
                    <a:pt x="262" y="77"/>
                  </a:cubicBezTo>
                  <a:cubicBezTo>
                    <a:pt x="265" y="75"/>
                    <a:pt x="271" y="81"/>
                    <a:pt x="274" y="78"/>
                  </a:cubicBezTo>
                  <a:cubicBezTo>
                    <a:pt x="275" y="77"/>
                    <a:pt x="275" y="72"/>
                    <a:pt x="272" y="73"/>
                  </a:cubicBezTo>
                  <a:cubicBezTo>
                    <a:pt x="271" y="73"/>
                    <a:pt x="270" y="74"/>
                    <a:pt x="269" y="73"/>
                  </a:cubicBezTo>
                  <a:cubicBezTo>
                    <a:pt x="267" y="73"/>
                    <a:pt x="265" y="72"/>
                    <a:pt x="263" y="70"/>
                  </a:cubicBezTo>
                  <a:cubicBezTo>
                    <a:pt x="260" y="68"/>
                    <a:pt x="271" y="71"/>
                    <a:pt x="271" y="70"/>
                  </a:cubicBezTo>
                  <a:cubicBezTo>
                    <a:pt x="270" y="68"/>
                    <a:pt x="265" y="67"/>
                    <a:pt x="263" y="66"/>
                  </a:cubicBezTo>
                  <a:cubicBezTo>
                    <a:pt x="260" y="65"/>
                    <a:pt x="260" y="66"/>
                    <a:pt x="259" y="68"/>
                  </a:cubicBezTo>
                  <a:cubicBezTo>
                    <a:pt x="259" y="69"/>
                    <a:pt x="257" y="70"/>
                    <a:pt x="256" y="69"/>
                  </a:cubicBezTo>
                  <a:cubicBezTo>
                    <a:pt x="255" y="69"/>
                    <a:pt x="258" y="65"/>
                    <a:pt x="258" y="64"/>
                  </a:cubicBezTo>
                  <a:cubicBezTo>
                    <a:pt x="258" y="63"/>
                    <a:pt x="259" y="61"/>
                    <a:pt x="260" y="60"/>
                  </a:cubicBezTo>
                  <a:cubicBezTo>
                    <a:pt x="260" y="59"/>
                    <a:pt x="260" y="57"/>
                    <a:pt x="261" y="57"/>
                  </a:cubicBezTo>
                  <a:cubicBezTo>
                    <a:pt x="262" y="57"/>
                    <a:pt x="264" y="57"/>
                    <a:pt x="265" y="56"/>
                  </a:cubicBezTo>
                  <a:cubicBezTo>
                    <a:pt x="265" y="56"/>
                    <a:pt x="270" y="51"/>
                    <a:pt x="270" y="52"/>
                  </a:cubicBezTo>
                  <a:cubicBezTo>
                    <a:pt x="270" y="52"/>
                    <a:pt x="268" y="51"/>
                    <a:pt x="268" y="51"/>
                  </a:cubicBezTo>
                  <a:cubicBezTo>
                    <a:pt x="268" y="50"/>
                    <a:pt x="268" y="49"/>
                    <a:pt x="268" y="48"/>
                  </a:cubicBezTo>
                  <a:cubicBezTo>
                    <a:pt x="268" y="46"/>
                    <a:pt x="269" y="46"/>
                    <a:pt x="271" y="46"/>
                  </a:cubicBezTo>
                  <a:cubicBezTo>
                    <a:pt x="273" y="46"/>
                    <a:pt x="281" y="43"/>
                    <a:pt x="276" y="43"/>
                  </a:cubicBezTo>
                  <a:cubicBezTo>
                    <a:pt x="273" y="43"/>
                    <a:pt x="268" y="42"/>
                    <a:pt x="266" y="44"/>
                  </a:cubicBezTo>
                  <a:cubicBezTo>
                    <a:pt x="265" y="45"/>
                    <a:pt x="265" y="47"/>
                    <a:pt x="263" y="46"/>
                  </a:cubicBezTo>
                  <a:cubicBezTo>
                    <a:pt x="261" y="45"/>
                    <a:pt x="263" y="43"/>
                    <a:pt x="264" y="42"/>
                  </a:cubicBezTo>
                  <a:cubicBezTo>
                    <a:pt x="266" y="39"/>
                    <a:pt x="270" y="41"/>
                    <a:pt x="273" y="41"/>
                  </a:cubicBezTo>
                  <a:cubicBezTo>
                    <a:pt x="277" y="41"/>
                    <a:pt x="281" y="42"/>
                    <a:pt x="283" y="38"/>
                  </a:cubicBezTo>
                  <a:cubicBezTo>
                    <a:pt x="284" y="38"/>
                    <a:pt x="280" y="37"/>
                    <a:pt x="280" y="37"/>
                  </a:cubicBezTo>
                  <a:cubicBezTo>
                    <a:pt x="278" y="36"/>
                    <a:pt x="276" y="37"/>
                    <a:pt x="274" y="37"/>
                  </a:cubicBezTo>
                  <a:cubicBezTo>
                    <a:pt x="272" y="37"/>
                    <a:pt x="271" y="36"/>
                    <a:pt x="269" y="36"/>
                  </a:cubicBezTo>
                  <a:cubicBezTo>
                    <a:pt x="268" y="36"/>
                    <a:pt x="266" y="36"/>
                    <a:pt x="265" y="36"/>
                  </a:cubicBezTo>
                  <a:cubicBezTo>
                    <a:pt x="266" y="37"/>
                    <a:pt x="269" y="36"/>
                    <a:pt x="271" y="36"/>
                  </a:cubicBezTo>
                  <a:cubicBezTo>
                    <a:pt x="274" y="36"/>
                    <a:pt x="276" y="35"/>
                    <a:pt x="279" y="35"/>
                  </a:cubicBezTo>
                  <a:cubicBezTo>
                    <a:pt x="283" y="36"/>
                    <a:pt x="285" y="34"/>
                    <a:pt x="288" y="34"/>
                  </a:cubicBezTo>
                  <a:cubicBezTo>
                    <a:pt x="289" y="34"/>
                    <a:pt x="291" y="34"/>
                    <a:pt x="291" y="33"/>
                  </a:cubicBezTo>
                  <a:cubicBezTo>
                    <a:pt x="291" y="33"/>
                    <a:pt x="289" y="31"/>
                    <a:pt x="290" y="31"/>
                  </a:cubicBezTo>
                  <a:cubicBezTo>
                    <a:pt x="295" y="30"/>
                    <a:pt x="300" y="29"/>
                    <a:pt x="304" y="26"/>
                  </a:cubicBezTo>
                  <a:cubicBezTo>
                    <a:pt x="305" y="25"/>
                    <a:pt x="301" y="24"/>
                    <a:pt x="301" y="24"/>
                  </a:cubicBezTo>
                  <a:cubicBezTo>
                    <a:pt x="298" y="23"/>
                    <a:pt x="295" y="22"/>
                    <a:pt x="293" y="22"/>
                  </a:cubicBezTo>
                  <a:cubicBezTo>
                    <a:pt x="287" y="21"/>
                    <a:pt x="282" y="20"/>
                    <a:pt x="277" y="25"/>
                  </a:cubicBezTo>
                  <a:cubicBezTo>
                    <a:pt x="275" y="28"/>
                    <a:pt x="273" y="26"/>
                    <a:pt x="269" y="26"/>
                  </a:cubicBezTo>
                  <a:cubicBezTo>
                    <a:pt x="268" y="26"/>
                    <a:pt x="264" y="29"/>
                    <a:pt x="265" y="26"/>
                  </a:cubicBezTo>
                  <a:cubicBezTo>
                    <a:pt x="265" y="24"/>
                    <a:pt x="260" y="27"/>
                    <a:pt x="259" y="28"/>
                  </a:cubicBezTo>
                  <a:cubicBezTo>
                    <a:pt x="257" y="29"/>
                    <a:pt x="255" y="30"/>
                    <a:pt x="253" y="31"/>
                  </a:cubicBezTo>
                  <a:cubicBezTo>
                    <a:pt x="252" y="31"/>
                    <a:pt x="244" y="37"/>
                    <a:pt x="244" y="37"/>
                  </a:cubicBezTo>
                  <a:cubicBezTo>
                    <a:pt x="242" y="35"/>
                    <a:pt x="264" y="22"/>
                    <a:pt x="251" y="19"/>
                  </a:cubicBezTo>
                  <a:cubicBezTo>
                    <a:pt x="246" y="19"/>
                    <a:pt x="247" y="22"/>
                    <a:pt x="243" y="24"/>
                  </a:cubicBezTo>
                  <a:cubicBezTo>
                    <a:pt x="240" y="25"/>
                    <a:pt x="238" y="25"/>
                    <a:pt x="235" y="26"/>
                  </a:cubicBezTo>
                  <a:cubicBezTo>
                    <a:pt x="234" y="26"/>
                    <a:pt x="229" y="28"/>
                    <a:pt x="228" y="28"/>
                  </a:cubicBezTo>
                  <a:cubicBezTo>
                    <a:pt x="226" y="25"/>
                    <a:pt x="233" y="24"/>
                    <a:pt x="235" y="24"/>
                  </a:cubicBezTo>
                  <a:cubicBezTo>
                    <a:pt x="235" y="23"/>
                    <a:pt x="241" y="22"/>
                    <a:pt x="238" y="21"/>
                  </a:cubicBezTo>
                  <a:cubicBezTo>
                    <a:pt x="235" y="20"/>
                    <a:pt x="232" y="20"/>
                    <a:pt x="229" y="20"/>
                  </a:cubicBezTo>
                  <a:cubicBezTo>
                    <a:pt x="221" y="20"/>
                    <a:pt x="213" y="21"/>
                    <a:pt x="205" y="23"/>
                  </a:cubicBezTo>
                  <a:cubicBezTo>
                    <a:pt x="205" y="23"/>
                    <a:pt x="202" y="25"/>
                    <a:pt x="201" y="24"/>
                  </a:cubicBezTo>
                  <a:cubicBezTo>
                    <a:pt x="201" y="22"/>
                    <a:pt x="200" y="22"/>
                    <a:pt x="202" y="22"/>
                  </a:cubicBezTo>
                  <a:cubicBezTo>
                    <a:pt x="206" y="20"/>
                    <a:pt x="210" y="19"/>
                    <a:pt x="214" y="18"/>
                  </a:cubicBezTo>
                  <a:cubicBezTo>
                    <a:pt x="221" y="17"/>
                    <a:pt x="229" y="18"/>
                    <a:pt x="237" y="18"/>
                  </a:cubicBezTo>
                  <a:cubicBezTo>
                    <a:pt x="239" y="18"/>
                    <a:pt x="241" y="18"/>
                    <a:pt x="243" y="18"/>
                  </a:cubicBezTo>
                  <a:cubicBezTo>
                    <a:pt x="247" y="16"/>
                    <a:pt x="252" y="16"/>
                    <a:pt x="256" y="14"/>
                  </a:cubicBezTo>
                  <a:cubicBezTo>
                    <a:pt x="258" y="14"/>
                    <a:pt x="259" y="13"/>
                    <a:pt x="256" y="12"/>
                  </a:cubicBezTo>
                  <a:cubicBezTo>
                    <a:pt x="254" y="11"/>
                    <a:pt x="250" y="10"/>
                    <a:pt x="248" y="11"/>
                  </a:cubicBezTo>
                  <a:cubicBezTo>
                    <a:pt x="246" y="11"/>
                    <a:pt x="246" y="10"/>
                    <a:pt x="244" y="9"/>
                  </a:cubicBezTo>
                  <a:cubicBezTo>
                    <a:pt x="242" y="9"/>
                    <a:pt x="240" y="11"/>
                    <a:pt x="238" y="11"/>
                  </a:cubicBezTo>
                  <a:cubicBezTo>
                    <a:pt x="238" y="11"/>
                    <a:pt x="240" y="8"/>
                    <a:pt x="241" y="8"/>
                  </a:cubicBezTo>
                  <a:cubicBezTo>
                    <a:pt x="242" y="6"/>
                    <a:pt x="238" y="6"/>
                    <a:pt x="237" y="6"/>
                  </a:cubicBezTo>
                  <a:cubicBezTo>
                    <a:pt x="231" y="7"/>
                    <a:pt x="226" y="7"/>
                    <a:pt x="220" y="6"/>
                  </a:cubicBezTo>
                  <a:cubicBezTo>
                    <a:pt x="215" y="6"/>
                    <a:pt x="211" y="8"/>
                    <a:pt x="206" y="8"/>
                  </a:cubicBezTo>
                  <a:cubicBezTo>
                    <a:pt x="204" y="8"/>
                    <a:pt x="201" y="8"/>
                    <a:pt x="199" y="8"/>
                  </a:cubicBezTo>
                  <a:cubicBezTo>
                    <a:pt x="197" y="9"/>
                    <a:pt x="194" y="8"/>
                    <a:pt x="193" y="9"/>
                  </a:cubicBezTo>
                  <a:cubicBezTo>
                    <a:pt x="196" y="8"/>
                    <a:pt x="199" y="8"/>
                    <a:pt x="202" y="7"/>
                  </a:cubicBezTo>
                  <a:cubicBezTo>
                    <a:pt x="207" y="7"/>
                    <a:pt x="211" y="6"/>
                    <a:pt x="215" y="6"/>
                  </a:cubicBezTo>
                  <a:cubicBezTo>
                    <a:pt x="217" y="6"/>
                    <a:pt x="237" y="6"/>
                    <a:pt x="237" y="4"/>
                  </a:cubicBezTo>
                  <a:cubicBezTo>
                    <a:pt x="236" y="4"/>
                    <a:pt x="233" y="3"/>
                    <a:pt x="232" y="2"/>
                  </a:cubicBezTo>
                  <a:cubicBezTo>
                    <a:pt x="229" y="2"/>
                    <a:pt x="227" y="2"/>
                    <a:pt x="224" y="2"/>
                  </a:cubicBezTo>
                  <a:cubicBezTo>
                    <a:pt x="220" y="2"/>
                    <a:pt x="216" y="1"/>
                    <a:pt x="213" y="0"/>
                  </a:cubicBezTo>
                  <a:cubicBezTo>
                    <a:pt x="206" y="0"/>
                    <a:pt x="200" y="0"/>
                    <a:pt x="194" y="0"/>
                  </a:cubicBezTo>
                  <a:cubicBezTo>
                    <a:pt x="191" y="1"/>
                    <a:pt x="188" y="1"/>
                    <a:pt x="185" y="1"/>
                  </a:cubicBezTo>
                  <a:cubicBezTo>
                    <a:pt x="184" y="1"/>
                    <a:pt x="183" y="3"/>
                    <a:pt x="183" y="3"/>
                  </a:cubicBezTo>
                  <a:cubicBezTo>
                    <a:pt x="181" y="3"/>
                    <a:pt x="179" y="2"/>
                    <a:pt x="177" y="2"/>
                  </a:cubicBezTo>
                  <a:cubicBezTo>
                    <a:pt x="176" y="2"/>
                    <a:pt x="175" y="3"/>
                    <a:pt x="173" y="3"/>
                  </a:cubicBezTo>
                  <a:cubicBezTo>
                    <a:pt x="171" y="3"/>
                    <a:pt x="171" y="4"/>
                    <a:pt x="173" y="4"/>
                  </a:cubicBezTo>
                  <a:cubicBezTo>
                    <a:pt x="176" y="5"/>
                    <a:pt x="179" y="5"/>
                    <a:pt x="181" y="6"/>
                  </a:cubicBezTo>
                  <a:cubicBezTo>
                    <a:pt x="180" y="5"/>
                    <a:pt x="174" y="7"/>
                    <a:pt x="173" y="8"/>
                  </a:cubicBezTo>
                  <a:cubicBezTo>
                    <a:pt x="173" y="8"/>
                    <a:pt x="170" y="8"/>
                    <a:pt x="170" y="8"/>
                  </a:cubicBezTo>
                  <a:cubicBezTo>
                    <a:pt x="170" y="8"/>
                    <a:pt x="172" y="10"/>
                    <a:pt x="172" y="10"/>
                  </a:cubicBezTo>
                  <a:cubicBezTo>
                    <a:pt x="171" y="10"/>
                    <a:pt x="169" y="9"/>
                    <a:pt x="168" y="8"/>
                  </a:cubicBezTo>
                  <a:cubicBezTo>
                    <a:pt x="167" y="7"/>
                    <a:pt x="164" y="8"/>
                    <a:pt x="163" y="8"/>
                  </a:cubicBezTo>
                  <a:cubicBezTo>
                    <a:pt x="160" y="7"/>
                    <a:pt x="157" y="6"/>
                    <a:pt x="154" y="5"/>
                  </a:cubicBezTo>
                  <a:cubicBezTo>
                    <a:pt x="152" y="4"/>
                    <a:pt x="150" y="6"/>
                    <a:pt x="147" y="6"/>
                  </a:cubicBezTo>
                  <a:cubicBezTo>
                    <a:pt x="146" y="6"/>
                    <a:pt x="140" y="5"/>
                    <a:pt x="140" y="7"/>
                  </a:cubicBezTo>
                  <a:cubicBezTo>
                    <a:pt x="139" y="7"/>
                    <a:pt x="153" y="9"/>
                    <a:pt x="155" y="10"/>
                  </a:cubicBezTo>
                  <a:cubicBezTo>
                    <a:pt x="158" y="10"/>
                    <a:pt x="161" y="10"/>
                    <a:pt x="163" y="11"/>
                  </a:cubicBezTo>
                  <a:cubicBezTo>
                    <a:pt x="164" y="11"/>
                    <a:pt x="165" y="11"/>
                    <a:pt x="166" y="12"/>
                  </a:cubicBezTo>
                  <a:cubicBezTo>
                    <a:pt x="166" y="12"/>
                    <a:pt x="166" y="15"/>
                    <a:pt x="166" y="15"/>
                  </a:cubicBezTo>
                  <a:cubicBezTo>
                    <a:pt x="166" y="16"/>
                    <a:pt x="165" y="14"/>
                    <a:pt x="165" y="13"/>
                  </a:cubicBezTo>
                  <a:cubicBezTo>
                    <a:pt x="164" y="12"/>
                    <a:pt x="161" y="12"/>
                    <a:pt x="160" y="11"/>
                  </a:cubicBezTo>
                  <a:cubicBezTo>
                    <a:pt x="160" y="11"/>
                    <a:pt x="157" y="11"/>
                    <a:pt x="157" y="11"/>
                  </a:cubicBezTo>
                  <a:cubicBezTo>
                    <a:pt x="157" y="12"/>
                    <a:pt x="158" y="14"/>
                    <a:pt x="158" y="14"/>
                  </a:cubicBezTo>
                  <a:cubicBezTo>
                    <a:pt x="156" y="14"/>
                    <a:pt x="155" y="11"/>
                    <a:pt x="154" y="11"/>
                  </a:cubicBezTo>
                  <a:cubicBezTo>
                    <a:pt x="152" y="11"/>
                    <a:pt x="150" y="11"/>
                    <a:pt x="148" y="10"/>
                  </a:cubicBezTo>
                  <a:cubicBezTo>
                    <a:pt x="147" y="10"/>
                    <a:pt x="139" y="10"/>
                    <a:pt x="139" y="10"/>
                  </a:cubicBezTo>
                  <a:cubicBezTo>
                    <a:pt x="138" y="12"/>
                    <a:pt x="151" y="17"/>
                    <a:pt x="151" y="17"/>
                  </a:cubicBezTo>
                  <a:cubicBezTo>
                    <a:pt x="151" y="18"/>
                    <a:pt x="146" y="17"/>
                    <a:pt x="146" y="17"/>
                  </a:cubicBezTo>
                  <a:cubicBezTo>
                    <a:pt x="143" y="17"/>
                    <a:pt x="142" y="16"/>
                    <a:pt x="143" y="19"/>
                  </a:cubicBezTo>
                  <a:cubicBezTo>
                    <a:pt x="142" y="19"/>
                    <a:pt x="141" y="18"/>
                    <a:pt x="140" y="17"/>
                  </a:cubicBezTo>
                  <a:cubicBezTo>
                    <a:pt x="140" y="16"/>
                    <a:pt x="142" y="17"/>
                    <a:pt x="143" y="16"/>
                  </a:cubicBezTo>
                  <a:cubicBezTo>
                    <a:pt x="143" y="16"/>
                    <a:pt x="141" y="14"/>
                    <a:pt x="140" y="14"/>
                  </a:cubicBezTo>
                  <a:cubicBezTo>
                    <a:pt x="138" y="13"/>
                    <a:pt x="136" y="12"/>
                    <a:pt x="133" y="12"/>
                  </a:cubicBezTo>
                  <a:cubicBezTo>
                    <a:pt x="132" y="12"/>
                    <a:pt x="130" y="11"/>
                    <a:pt x="129" y="12"/>
                  </a:cubicBezTo>
                  <a:cubicBezTo>
                    <a:pt x="128" y="12"/>
                    <a:pt x="131" y="15"/>
                    <a:pt x="131" y="15"/>
                  </a:cubicBezTo>
                  <a:cubicBezTo>
                    <a:pt x="134" y="17"/>
                    <a:pt x="138" y="17"/>
                    <a:pt x="142" y="20"/>
                  </a:cubicBezTo>
                  <a:cubicBezTo>
                    <a:pt x="143" y="20"/>
                    <a:pt x="144" y="21"/>
                    <a:pt x="143" y="22"/>
                  </a:cubicBezTo>
                  <a:cubicBezTo>
                    <a:pt x="141" y="24"/>
                    <a:pt x="139" y="22"/>
                    <a:pt x="137" y="21"/>
                  </a:cubicBezTo>
                  <a:cubicBezTo>
                    <a:pt x="132" y="18"/>
                    <a:pt x="126" y="16"/>
                    <a:pt x="120" y="15"/>
                  </a:cubicBezTo>
                  <a:cubicBezTo>
                    <a:pt x="117" y="14"/>
                    <a:pt x="114" y="13"/>
                    <a:pt x="111" y="14"/>
                  </a:cubicBezTo>
                  <a:cubicBezTo>
                    <a:pt x="110" y="14"/>
                    <a:pt x="113" y="17"/>
                    <a:pt x="113" y="18"/>
                  </a:cubicBezTo>
                  <a:cubicBezTo>
                    <a:pt x="113" y="18"/>
                    <a:pt x="117" y="21"/>
                    <a:pt x="117" y="21"/>
                  </a:cubicBezTo>
                  <a:cubicBezTo>
                    <a:pt x="117" y="22"/>
                    <a:pt x="111" y="21"/>
                    <a:pt x="111" y="21"/>
                  </a:cubicBezTo>
                  <a:cubicBezTo>
                    <a:pt x="111" y="23"/>
                    <a:pt x="115" y="22"/>
                    <a:pt x="115" y="24"/>
                  </a:cubicBezTo>
                  <a:cubicBezTo>
                    <a:pt x="115" y="24"/>
                    <a:pt x="111" y="23"/>
                    <a:pt x="110" y="22"/>
                  </a:cubicBezTo>
                  <a:cubicBezTo>
                    <a:pt x="108" y="21"/>
                    <a:pt x="106" y="21"/>
                    <a:pt x="103" y="20"/>
                  </a:cubicBezTo>
                  <a:cubicBezTo>
                    <a:pt x="101" y="19"/>
                    <a:pt x="101" y="20"/>
                    <a:pt x="101" y="22"/>
                  </a:cubicBezTo>
                  <a:cubicBezTo>
                    <a:pt x="100" y="23"/>
                    <a:pt x="99" y="23"/>
                    <a:pt x="98" y="23"/>
                  </a:cubicBezTo>
                  <a:cubicBezTo>
                    <a:pt x="98" y="24"/>
                    <a:pt x="98" y="26"/>
                    <a:pt x="97" y="26"/>
                  </a:cubicBezTo>
                  <a:cubicBezTo>
                    <a:pt x="97" y="27"/>
                    <a:pt x="97" y="24"/>
                    <a:pt x="97" y="23"/>
                  </a:cubicBezTo>
                  <a:cubicBezTo>
                    <a:pt x="97" y="22"/>
                    <a:pt x="98" y="21"/>
                    <a:pt x="98" y="20"/>
                  </a:cubicBezTo>
                  <a:cubicBezTo>
                    <a:pt x="97" y="16"/>
                    <a:pt x="93" y="16"/>
                    <a:pt x="90" y="16"/>
                  </a:cubicBezTo>
                  <a:cubicBezTo>
                    <a:pt x="86" y="17"/>
                    <a:pt x="82" y="18"/>
                    <a:pt x="78" y="18"/>
                  </a:cubicBezTo>
                  <a:cubicBezTo>
                    <a:pt x="77" y="19"/>
                    <a:pt x="75" y="19"/>
                    <a:pt x="74" y="19"/>
                  </a:cubicBezTo>
                  <a:cubicBezTo>
                    <a:pt x="74" y="19"/>
                    <a:pt x="69" y="20"/>
                    <a:pt x="69" y="20"/>
                  </a:cubicBezTo>
                  <a:cubicBezTo>
                    <a:pt x="70" y="21"/>
                    <a:pt x="72" y="21"/>
                    <a:pt x="73" y="21"/>
                  </a:cubicBezTo>
                  <a:cubicBezTo>
                    <a:pt x="74" y="22"/>
                    <a:pt x="75" y="23"/>
                    <a:pt x="77" y="24"/>
                  </a:cubicBezTo>
                  <a:cubicBezTo>
                    <a:pt x="77" y="24"/>
                    <a:pt x="81" y="27"/>
                    <a:pt x="81" y="27"/>
                  </a:cubicBezTo>
                  <a:cubicBezTo>
                    <a:pt x="80" y="27"/>
                    <a:pt x="76" y="25"/>
                    <a:pt x="75" y="25"/>
                  </a:cubicBezTo>
                  <a:cubicBezTo>
                    <a:pt x="73" y="24"/>
                    <a:pt x="72" y="22"/>
                    <a:pt x="70" y="22"/>
                  </a:cubicBezTo>
                  <a:cubicBezTo>
                    <a:pt x="67" y="21"/>
                    <a:pt x="64" y="22"/>
                    <a:pt x="61" y="22"/>
                  </a:cubicBezTo>
                  <a:cubicBezTo>
                    <a:pt x="58" y="23"/>
                    <a:pt x="58" y="22"/>
                    <a:pt x="60" y="25"/>
                  </a:cubicBezTo>
                  <a:cubicBezTo>
                    <a:pt x="60" y="26"/>
                    <a:pt x="60" y="29"/>
                    <a:pt x="60" y="30"/>
                  </a:cubicBezTo>
                  <a:cubicBezTo>
                    <a:pt x="60" y="32"/>
                    <a:pt x="56" y="30"/>
                    <a:pt x="55" y="30"/>
                  </a:cubicBezTo>
                  <a:cubicBezTo>
                    <a:pt x="54" y="30"/>
                    <a:pt x="51" y="28"/>
                    <a:pt x="50" y="30"/>
                  </a:cubicBezTo>
                  <a:cubicBezTo>
                    <a:pt x="49" y="31"/>
                    <a:pt x="50" y="34"/>
                    <a:pt x="50" y="34"/>
                  </a:cubicBezTo>
                  <a:cubicBezTo>
                    <a:pt x="49" y="35"/>
                    <a:pt x="48" y="33"/>
                    <a:pt x="47" y="32"/>
                  </a:cubicBezTo>
                  <a:cubicBezTo>
                    <a:pt x="45" y="31"/>
                    <a:pt x="43" y="31"/>
                    <a:pt x="42" y="32"/>
                  </a:cubicBezTo>
                  <a:cubicBezTo>
                    <a:pt x="39" y="34"/>
                    <a:pt x="36" y="36"/>
                    <a:pt x="32" y="37"/>
                  </a:cubicBezTo>
                  <a:cubicBezTo>
                    <a:pt x="31" y="38"/>
                    <a:pt x="34" y="37"/>
                    <a:pt x="32" y="37"/>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2" name="Freeform 777"/>
            <p:cNvSpPr>
              <a:spLocks/>
            </p:cNvSpPr>
            <p:nvPr/>
          </p:nvSpPr>
          <p:spPr bwMode="auto">
            <a:xfrm>
              <a:off x="9136497" y="5038398"/>
              <a:ext cx="149682" cy="105124"/>
            </a:xfrm>
            <a:custGeom>
              <a:avLst/>
              <a:gdLst>
                <a:gd name="T0" fmla="*/ 16 w 16"/>
                <a:gd name="T1" fmla="*/ 6 h 11"/>
                <a:gd name="T2" fmla="*/ 11 w 16"/>
                <a:gd name="T3" fmla="*/ 3 h 11"/>
                <a:gd name="T4" fmla="*/ 5 w 16"/>
                <a:gd name="T5" fmla="*/ 1 h 11"/>
                <a:gd name="T6" fmla="*/ 1 w 16"/>
                <a:gd name="T7" fmla="*/ 1 h 11"/>
                <a:gd name="T8" fmla="*/ 3 w 16"/>
                <a:gd name="T9" fmla="*/ 3 h 11"/>
                <a:gd name="T10" fmla="*/ 1 w 16"/>
                <a:gd name="T11" fmla="*/ 7 h 11"/>
                <a:gd name="T12" fmla="*/ 5 w 16"/>
                <a:gd name="T13" fmla="*/ 7 h 11"/>
                <a:gd name="T14" fmla="*/ 5 w 16"/>
                <a:gd name="T15" fmla="*/ 9 h 11"/>
                <a:gd name="T16" fmla="*/ 16 w 16"/>
                <a:gd name="T17" fmla="*/ 6 h 11"/>
                <a:gd name="T18" fmla="*/ 16 w 16"/>
                <a:gd name="T19" fmla="*/ 6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1">
                  <a:moveTo>
                    <a:pt x="16" y="6"/>
                  </a:moveTo>
                  <a:cubicBezTo>
                    <a:pt x="15" y="5"/>
                    <a:pt x="11" y="3"/>
                    <a:pt x="11" y="3"/>
                  </a:cubicBezTo>
                  <a:cubicBezTo>
                    <a:pt x="9" y="2"/>
                    <a:pt x="7" y="1"/>
                    <a:pt x="5" y="1"/>
                  </a:cubicBezTo>
                  <a:cubicBezTo>
                    <a:pt x="4" y="1"/>
                    <a:pt x="2" y="0"/>
                    <a:pt x="1" y="1"/>
                  </a:cubicBezTo>
                  <a:cubicBezTo>
                    <a:pt x="0" y="2"/>
                    <a:pt x="3" y="3"/>
                    <a:pt x="3" y="3"/>
                  </a:cubicBezTo>
                  <a:cubicBezTo>
                    <a:pt x="2" y="3"/>
                    <a:pt x="0" y="6"/>
                    <a:pt x="1" y="7"/>
                  </a:cubicBezTo>
                  <a:cubicBezTo>
                    <a:pt x="2" y="7"/>
                    <a:pt x="4" y="6"/>
                    <a:pt x="5" y="7"/>
                  </a:cubicBezTo>
                  <a:cubicBezTo>
                    <a:pt x="7" y="8"/>
                    <a:pt x="5" y="8"/>
                    <a:pt x="5" y="9"/>
                  </a:cubicBezTo>
                  <a:cubicBezTo>
                    <a:pt x="5" y="11"/>
                    <a:pt x="16" y="8"/>
                    <a:pt x="16" y="6"/>
                  </a:cubicBezTo>
                  <a:cubicBezTo>
                    <a:pt x="15" y="5"/>
                    <a:pt x="16" y="7"/>
                    <a:pt x="16" y="6"/>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3" name="Freeform 778"/>
            <p:cNvSpPr>
              <a:spLocks/>
            </p:cNvSpPr>
            <p:nvPr/>
          </p:nvSpPr>
          <p:spPr bwMode="auto">
            <a:xfrm>
              <a:off x="9184270" y="4965129"/>
              <a:ext cx="38217" cy="19114"/>
            </a:xfrm>
            <a:custGeom>
              <a:avLst/>
              <a:gdLst>
                <a:gd name="T0" fmla="*/ 2 w 4"/>
                <a:gd name="T1" fmla="*/ 2 h 2"/>
                <a:gd name="T2" fmla="*/ 2 w 4"/>
                <a:gd name="T3" fmla="*/ 0 h 2"/>
                <a:gd name="T4" fmla="*/ 2 w 4"/>
                <a:gd name="T5" fmla="*/ 2 h 2"/>
              </a:gdLst>
              <a:ahLst/>
              <a:cxnLst>
                <a:cxn ang="0">
                  <a:pos x="T0" y="T1"/>
                </a:cxn>
                <a:cxn ang="0">
                  <a:pos x="T2" y="T3"/>
                </a:cxn>
                <a:cxn ang="0">
                  <a:pos x="T4" y="T5"/>
                </a:cxn>
              </a:cxnLst>
              <a:rect l="0" t="0" r="r" b="b"/>
              <a:pathLst>
                <a:path w="4" h="2">
                  <a:moveTo>
                    <a:pt x="2" y="2"/>
                  </a:moveTo>
                  <a:cubicBezTo>
                    <a:pt x="0" y="2"/>
                    <a:pt x="1" y="0"/>
                    <a:pt x="2" y="0"/>
                  </a:cubicBezTo>
                  <a:cubicBezTo>
                    <a:pt x="3" y="0"/>
                    <a:pt x="4" y="2"/>
                    <a:pt x="2"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4" name="Freeform 779"/>
            <p:cNvSpPr>
              <a:spLocks/>
            </p:cNvSpPr>
            <p:nvPr/>
          </p:nvSpPr>
          <p:spPr bwMode="auto">
            <a:xfrm>
              <a:off x="9212932" y="3859745"/>
              <a:ext cx="101909" cy="57338"/>
            </a:xfrm>
            <a:custGeom>
              <a:avLst/>
              <a:gdLst>
                <a:gd name="T0" fmla="*/ 9 w 11"/>
                <a:gd name="T1" fmla="*/ 4 h 6"/>
                <a:gd name="T2" fmla="*/ 9 w 11"/>
                <a:gd name="T3" fmla="*/ 5 h 6"/>
                <a:gd name="T4" fmla="*/ 3 w 11"/>
                <a:gd name="T5" fmla="*/ 4 h 6"/>
                <a:gd name="T6" fmla="*/ 2 w 11"/>
                <a:gd name="T7" fmla="*/ 1 h 6"/>
                <a:gd name="T8" fmla="*/ 9 w 11"/>
                <a:gd name="T9" fmla="*/ 4 h 6"/>
                <a:gd name="T10" fmla="*/ 9 w 11"/>
                <a:gd name="T11" fmla="*/ 4 h 6"/>
              </a:gdLst>
              <a:ahLst/>
              <a:cxnLst>
                <a:cxn ang="0">
                  <a:pos x="T0" y="T1"/>
                </a:cxn>
                <a:cxn ang="0">
                  <a:pos x="T2" y="T3"/>
                </a:cxn>
                <a:cxn ang="0">
                  <a:pos x="T4" y="T5"/>
                </a:cxn>
                <a:cxn ang="0">
                  <a:pos x="T6" y="T7"/>
                </a:cxn>
                <a:cxn ang="0">
                  <a:pos x="T8" y="T9"/>
                </a:cxn>
                <a:cxn ang="0">
                  <a:pos x="T10" y="T11"/>
                </a:cxn>
              </a:cxnLst>
              <a:rect l="0" t="0" r="r" b="b"/>
              <a:pathLst>
                <a:path w="11" h="6">
                  <a:moveTo>
                    <a:pt x="9" y="4"/>
                  </a:moveTo>
                  <a:cubicBezTo>
                    <a:pt x="11" y="5"/>
                    <a:pt x="11" y="6"/>
                    <a:pt x="9" y="5"/>
                  </a:cubicBezTo>
                  <a:cubicBezTo>
                    <a:pt x="7" y="5"/>
                    <a:pt x="4" y="4"/>
                    <a:pt x="3" y="4"/>
                  </a:cubicBezTo>
                  <a:cubicBezTo>
                    <a:pt x="2" y="3"/>
                    <a:pt x="0" y="0"/>
                    <a:pt x="2" y="1"/>
                  </a:cubicBezTo>
                  <a:cubicBezTo>
                    <a:pt x="4" y="2"/>
                    <a:pt x="7" y="3"/>
                    <a:pt x="9" y="4"/>
                  </a:cubicBezTo>
                  <a:cubicBezTo>
                    <a:pt x="11" y="5"/>
                    <a:pt x="7" y="3"/>
                    <a:pt x="9"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5" name="Freeform 780"/>
            <p:cNvSpPr>
              <a:spLocks/>
            </p:cNvSpPr>
            <p:nvPr/>
          </p:nvSpPr>
          <p:spPr bwMode="auto">
            <a:xfrm>
              <a:off x="9528218" y="3776918"/>
              <a:ext cx="76432" cy="44598"/>
            </a:xfrm>
            <a:custGeom>
              <a:avLst/>
              <a:gdLst>
                <a:gd name="T0" fmla="*/ 8 w 8"/>
                <a:gd name="T1" fmla="*/ 3 h 5"/>
                <a:gd name="T2" fmla="*/ 0 w 8"/>
                <a:gd name="T3" fmla="*/ 2 h 5"/>
                <a:gd name="T4" fmla="*/ 8 w 8"/>
                <a:gd name="T5" fmla="*/ 3 h 5"/>
              </a:gdLst>
              <a:ahLst/>
              <a:cxnLst>
                <a:cxn ang="0">
                  <a:pos x="T0" y="T1"/>
                </a:cxn>
                <a:cxn ang="0">
                  <a:pos x="T2" y="T3"/>
                </a:cxn>
                <a:cxn ang="0">
                  <a:pos x="T4" y="T5"/>
                </a:cxn>
              </a:cxnLst>
              <a:rect l="0" t="0" r="r" b="b"/>
              <a:pathLst>
                <a:path w="8" h="5">
                  <a:moveTo>
                    <a:pt x="8" y="3"/>
                  </a:moveTo>
                  <a:cubicBezTo>
                    <a:pt x="8" y="5"/>
                    <a:pt x="0" y="4"/>
                    <a:pt x="0" y="2"/>
                  </a:cubicBezTo>
                  <a:cubicBezTo>
                    <a:pt x="0" y="0"/>
                    <a:pt x="8" y="1"/>
                    <a:pt x="8"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6" name="Freeform 782"/>
            <p:cNvSpPr>
              <a:spLocks/>
            </p:cNvSpPr>
            <p:nvPr/>
          </p:nvSpPr>
          <p:spPr bwMode="auto">
            <a:xfrm>
              <a:off x="10735225" y="3897972"/>
              <a:ext cx="54142" cy="38227"/>
            </a:xfrm>
            <a:custGeom>
              <a:avLst/>
              <a:gdLst>
                <a:gd name="T0" fmla="*/ 5 w 6"/>
                <a:gd name="T1" fmla="*/ 3 h 4"/>
                <a:gd name="T2" fmla="*/ 1 w 6"/>
                <a:gd name="T3" fmla="*/ 0 h 4"/>
                <a:gd name="T4" fmla="*/ 5 w 6"/>
                <a:gd name="T5" fmla="*/ 3 h 4"/>
              </a:gdLst>
              <a:ahLst/>
              <a:cxnLst>
                <a:cxn ang="0">
                  <a:pos x="T0" y="T1"/>
                </a:cxn>
                <a:cxn ang="0">
                  <a:pos x="T2" y="T3"/>
                </a:cxn>
                <a:cxn ang="0">
                  <a:pos x="T4" y="T5"/>
                </a:cxn>
              </a:cxnLst>
              <a:rect l="0" t="0" r="r" b="b"/>
              <a:pathLst>
                <a:path w="6" h="4">
                  <a:moveTo>
                    <a:pt x="5" y="3"/>
                  </a:moveTo>
                  <a:cubicBezTo>
                    <a:pt x="4" y="4"/>
                    <a:pt x="0" y="0"/>
                    <a:pt x="1" y="0"/>
                  </a:cubicBezTo>
                  <a:cubicBezTo>
                    <a:pt x="2" y="0"/>
                    <a:pt x="6" y="2"/>
                    <a:pt x="5" y="3"/>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7" name="Freeform 783"/>
            <p:cNvSpPr>
              <a:spLocks/>
            </p:cNvSpPr>
            <p:nvPr/>
          </p:nvSpPr>
          <p:spPr bwMode="auto">
            <a:xfrm>
              <a:off x="10808475" y="3936197"/>
              <a:ext cx="47770" cy="9558"/>
            </a:xfrm>
            <a:custGeom>
              <a:avLst/>
              <a:gdLst>
                <a:gd name="T0" fmla="*/ 4 w 5"/>
                <a:gd name="T1" fmla="*/ 1 h 1"/>
                <a:gd name="T2" fmla="*/ 2 w 5"/>
                <a:gd name="T3" fmla="*/ 0 h 1"/>
                <a:gd name="T4" fmla="*/ 4 w 5"/>
                <a:gd name="T5" fmla="*/ 1 h 1"/>
              </a:gdLst>
              <a:ahLst/>
              <a:cxnLst>
                <a:cxn ang="0">
                  <a:pos x="T0" y="T1"/>
                </a:cxn>
                <a:cxn ang="0">
                  <a:pos x="T2" y="T3"/>
                </a:cxn>
                <a:cxn ang="0">
                  <a:pos x="T4" y="T5"/>
                </a:cxn>
              </a:cxnLst>
              <a:rect l="0" t="0" r="r" b="b"/>
              <a:pathLst>
                <a:path w="5" h="1">
                  <a:moveTo>
                    <a:pt x="4" y="1"/>
                  </a:moveTo>
                  <a:cubicBezTo>
                    <a:pt x="2" y="1"/>
                    <a:pt x="0" y="0"/>
                    <a:pt x="2" y="0"/>
                  </a:cubicBezTo>
                  <a:cubicBezTo>
                    <a:pt x="3" y="0"/>
                    <a:pt x="5" y="1"/>
                    <a:pt x="4"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8" name="Freeform 784"/>
            <p:cNvSpPr>
              <a:spLocks/>
            </p:cNvSpPr>
            <p:nvPr/>
          </p:nvSpPr>
          <p:spPr bwMode="auto">
            <a:xfrm>
              <a:off x="10808475" y="4468183"/>
              <a:ext cx="38217" cy="66896"/>
            </a:xfrm>
            <a:custGeom>
              <a:avLst/>
              <a:gdLst>
                <a:gd name="T0" fmla="*/ 2 w 4"/>
                <a:gd name="T1" fmla="*/ 0 h 7"/>
                <a:gd name="T2" fmla="*/ 4 w 4"/>
                <a:gd name="T3" fmla="*/ 7 h 7"/>
                <a:gd name="T4" fmla="*/ 2 w 4"/>
                <a:gd name="T5" fmla="*/ 0 h 7"/>
              </a:gdLst>
              <a:ahLst/>
              <a:cxnLst>
                <a:cxn ang="0">
                  <a:pos x="T0" y="T1"/>
                </a:cxn>
                <a:cxn ang="0">
                  <a:pos x="T2" y="T3"/>
                </a:cxn>
                <a:cxn ang="0">
                  <a:pos x="T4" y="T5"/>
                </a:cxn>
              </a:cxnLst>
              <a:rect l="0" t="0" r="r" b="b"/>
              <a:pathLst>
                <a:path w="4" h="7">
                  <a:moveTo>
                    <a:pt x="2" y="0"/>
                  </a:moveTo>
                  <a:cubicBezTo>
                    <a:pt x="0" y="0"/>
                    <a:pt x="3" y="7"/>
                    <a:pt x="4" y="7"/>
                  </a:cubicBezTo>
                  <a:cubicBezTo>
                    <a:pt x="4" y="7"/>
                    <a:pt x="3" y="0"/>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89" name="Freeform 785"/>
            <p:cNvSpPr>
              <a:spLocks/>
            </p:cNvSpPr>
            <p:nvPr/>
          </p:nvSpPr>
          <p:spPr bwMode="auto">
            <a:xfrm>
              <a:off x="10827583" y="4589232"/>
              <a:ext cx="63695" cy="38227"/>
            </a:xfrm>
            <a:custGeom>
              <a:avLst/>
              <a:gdLst>
                <a:gd name="T0" fmla="*/ 1 w 7"/>
                <a:gd name="T1" fmla="*/ 0 h 4"/>
                <a:gd name="T2" fmla="*/ 1 w 7"/>
                <a:gd name="T3" fmla="*/ 4 h 4"/>
                <a:gd name="T4" fmla="*/ 5 w 7"/>
                <a:gd name="T5" fmla="*/ 4 h 4"/>
                <a:gd name="T6" fmla="*/ 1 w 7"/>
                <a:gd name="T7" fmla="*/ 0 h 4"/>
                <a:gd name="T8" fmla="*/ 1 w 7"/>
                <a:gd name="T9" fmla="*/ 0 h 4"/>
              </a:gdLst>
              <a:ahLst/>
              <a:cxnLst>
                <a:cxn ang="0">
                  <a:pos x="T0" y="T1"/>
                </a:cxn>
                <a:cxn ang="0">
                  <a:pos x="T2" y="T3"/>
                </a:cxn>
                <a:cxn ang="0">
                  <a:pos x="T4" y="T5"/>
                </a:cxn>
                <a:cxn ang="0">
                  <a:pos x="T6" y="T7"/>
                </a:cxn>
                <a:cxn ang="0">
                  <a:pos x="T8" y="T9"/>
                </a:cxn>
              </a:cxnLst>
              <a:rect l="0" t="0" r="r" b="b"/>
              <a:pathLst>
                <a:path w="7" h="4">
                  <a:moveTo>
                    <a:pt x="1" y="0"/>
                  </a:moveTo>
                  <a:cubicBezTo>
                    <a:pt x="0" y="1"/>
                    <a:pt x="0" y="3"/>
                    <a:pt x="1" y="4"/>
                  </a:cubicBezTo>
                  <a:cubicBezTo>
                    <a:pt x="2" y="4"/>
                    <a:pt x="3" y="4"/>
                    <a:pt x="5" y="4"/>
                  </a:cubicBezTo>
                  <a:cubicBezTo>
                    <a:pt x="7" y="4"/>
                    <a:pt x="1" y="0"/>
                    <a:pt x="1" y="0"/>
                  </a:cubicBezTo>
                  <a:cubicBezTo>
                    <a:pt x="0" y="1"/>
                    <a:pt x="1" y="0"/>
                    <a:pt x="1"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0" name="Freeform 786"/>
            <p:cNvSpPr>
              <a:spLocks/>
            </p:cNvSpPr>
            <p:nvPr/>
          </p:nvSpPr>
          <p:spPr bwMode="auto">
            <a:xfrm>
              <a:off x="10566434" y="4796294"/>
              <a:ext cx="159235" cy="92380"/>
            </a:xfrm>
            <a:custGeom>
              <a:avLst/>
              <a:gdLst>
                <a:gd name="T0" fmla="*/ 0 w 17"/>
                <a:gd name="T1" fmla="*/ 4 h 10"/>
                <a:gd name="T2" fmla="*/ 10 w 17"/>
                <a:gd name="T3" fmla="*/ 2 h 10"/>
                <a:gd name="T4" fmla="*/ 8 w 17"/>
                <a:gd name="T5" fmla="*/ 4 h 10"/>
                <a:gd name="T6" fmla="*/ 12 w 17"/>
                <a:gd name="T7" fmla="*/ 7 h 10"/>
                <a:gd name="T8" fmla="*/ 9 w 17"/>
                <a:gd name="T9" fmla="*/ 7 h 10"/>
                <a:gd name="T10" fmla="*/ 11 w 17"/>
                <a:gd name="T11" fmla="*/ 10 h 10"/>
                <a:gd name="T12" fmla="*/ 8 w 17"/>
                <a:gd name="T13" fmla="*/ 9 h 10"/>
                <a:gd name="T14" fmla="*/ 0 w 17"/>
                <a:gd name="T15" fmla="*/ 4 h 10"/>
                <a:gd name="T16" fmla="*/ 0 w 17"/>
                <a:gd name="T17" fmla="*/ 4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10">
                  <a:moveTo>
                    <a:pt x="0" y="4"/>
                  </a:moveTo>
                  <a:cubicBezTo>
                    <a:pt x="1" y="0"/>
                    <a:pt x="7" y="2"/>
                    <a:pt x="10" y="2"/>
                  </a:cubicBezTo>
                  <a:cubicBezTo>
                    <a:pt x="17" y="3"/>
                    <a:pt x="8" y="4"/>
                    <a:pt x="8" y="4"/>
                  </a:cubicBezTo>
                  <a:cubicBezTo>
                    <a:pt x="8" y="6"/>
                    <a:pt x="12" y="5"/>
                    <a:pt x="12" y="7"/>
                  </a:cubicBezTo>
                  <a:cubicBezTo>
                    <a:pt x="12" y="7"/>
                    <a:pt x="10" y="6"/>
                    <a:pt x="9" y="7"/>
                  </a:cubicBezTo>
                  <a:cubicBezTo>
                    <a:pt x="9" y="7"/>
                    <a:pt x="12" y="10"/>
                    <a:pt x="11" y="10"/>
                  </a:cubicBezTo>
                  <a:cubicBezTo>
                    <a:pt x="10" y="10"/>
                    <a:pt x="9" y="9"/>
                    <a:pt x="8" y="9"/>
                  </a:cubicBezTo>
                  <a:cubicBezTo>
                    <a:pt x="6" y="8"/>
                    <a:pt x="0" y="7"/>
                    <a:pt x="0" y="4"/>
                  </a:cubicBezTo>
                  <a:cubicBezTo>
                    <a:pt x="0" y="3"/>
                    <a:pt x="0" y="7"/>
                    <a:pt x="0"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1" name="Freeform 787"/>
            <p:cNvSpPr>
              <a:spLocks/>
            </p:cNvSpPr>
            <p:nvPr/>
          </p:nvSpPr>
          <p:spPr bwMode="auto">
            <a:xfrm>
              <a:off x="10537774" y="4777183"/>
              <a:ext cx="82803" cy="28672"/>
            </a:xfrm>
            <a:custGeom>
              <a:avLst/>
              <a:gdLst>
                <a:gd name="T0" fmla="*/ 8 w 9"/>
                <a:gd name="T1" fmla="*/ 1 h 3"/>
                <a:gd name="T2" fmla="*/ 5 w 9"/>
                <a:gd name="T3" fmla="*/ 0 h 3"/>
                <a:gd name="T4" fmla="*/ 0 w 9"/>
                <a:gd name="T5" fmla="*/ 0 h 3"/>
                <a:gd name="T6" fmla="*/ 8 w 9"/>
                <a:gd name="T7" fmla="*/ 1 h 3"/>
                <a:gd name="T8" fmla="*/ 8 w 9"/>
                <a:gd name="T9" fmla="*/ 1 h 3"/>
              </a:gdLst>
              <a:ahLst/>
              <a:cxnLst>
                <a:cxn ang="0">
                  <a:pos x="T0" y="T1"/>
                </a:cxn>
                <a:cxn ang="0">
                  <a:pos x="T2" y="T3"/>
                </a:cxn>
                <a:cxn ang="0">
                  <a:pos x="T4" y="T5"/>
                </a:cxn>
                <a:cxn ang="0">
                  <a:pos x="T6" y="T7"/>
                </a:cxn>
                <a:cxn ang="0">
                  <a:pos x="T8" y="T9"/>
                </a:cxn>
              </a:cxnLst>
              <a:rect l="0" t="0" r="r" b="b"/>
              <a:pathLst>
                <a:path w="9" h="3">
                  <a:moveTo>
                    <a:pt x="8" y="1"/>
                  </a:moveTo>
                  <a:cubicBezTo>
                    <a:pt x="9" y="1"/>
                    <a:pt x="5" y="0"/>
                    <a:pt x="5" y="0"/>
                  </a:cubicBezTo>
                  <a:cubicBezTo>
                    <a:pt x="3" y="0"/>
                    <a:pt x="1" y="0"/>
                    <a:pt x="0" y="0"/>
                  </a:cubicBezTo>
                  <a:cubicBezTo>
                    <a:pt x="2" y="0"/>
                    <a:pt x="6" y="3"/>
                    <a:pt x="8" y="1"/>
                  </a:cubicBezTo>
                  <a:cubicBezTo>
                    <a:pt x="9" y="1"/>
                    <a:pt x="7" y="2"/>
                    <a:pt x="8"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2" name="Freeform 788"/>
            <p:cNvSpPr>
              <a:spLocks/>
            </p:cNvSpPr>
            <p:nvPr/>
          </p:nvSpPr>
          <p:spPr bwMode="auto">
            <a:xfrm>
              <a:off x="10407201" y="4974685"/>
              <a:ext cx="121018" cy="63711"/>
            </a:xfrm>
            <a:custGeom>
              <a:avLst/>
              <a:gdLst>
                <a:gd name="T0" fmla="*/ 12 w 13"/>
                <a:gd name="T1" fmla="*/ 4 h 7"/>
                <a:gd name="T2" fmla="*/ 12 w 13"/>
                <a:gd name="T3" fmla="*/ 1 h 7"/>
                <a:gd name="T4" fmla="*/ 7 w 13"/>
                <a:gd name="T5" fmla="*/ 2 h 7"/>
                <a:gd name="T6" fmla="*/ 3 w 13"/>
                <a:gd name="T7" fmla="*/ 3 h 7"/>
                <a:gd name="T8" fmla="*/ 0 w 13"/>
                <a:gd name="T9" fmla="*/ 5 h 7"/>
                <a:gd name="T10" fmla="*/ 12 w 13"/>
                <a:gd name="T11" fmla="*/ 4 h 7"/>
                <a:gd name="T12" fmla="*/ 12 w 13"/>
                <a:gd name="T13" fmla="*/ 4 h 7"/>
              </a:gdLst>
              <a:ahLst/>
              <a:cxnLst>
                <a:cxn ang="0">
                  <a:pos x="T0" y="T1"/>
                </a:cxn>
                <a:cxn ang="0">
                  <a:pos x="T2" y="T3"/>
                </a:cxn>
                <a:cxn ang="0">
                  <a:pos x="T4" y="T5"/>
                </a:cxn>
                <a:cxn ang="0">
                  <a:pos x="T6" y="T7"/>
                </a:cxn>
                <a:cxn ang="0">
                  <a:pos x="T8" y="T9"/>
                </a:cxn>
                <a:cxn ang="0">
                  <a:pos x="T10" y="T11"/>
                </a:cxn>
                <a:cxn ang="0">
                  <a:pos x="T12" y="T13"/>
                </a:cxn>
              </a:cxnLst>
              <a:rect l="0" t="0" r="r" b="b"/>
              <a:pathLst>
                <a:path w="13" h="7">
                  <a:moveTo>
                    <a:pt x="12" y="4"/>
                  </a:moveTo>
                  <a:cubicBezTo>
                    <a:pt x="13" y="3"/>
                    <a:pt x="13" y="2"/>
                    <a:pt x="12" y="1"/>
                  </a:cubicBezTo>
                  <a:cubicBezTo>
                    <a:pt x="11" y="0"/>
                    <a:pt x="8" y="1"/>
                    <a:pt x="7" y="2"/>
                  </a:cubicBezTo>
                  <a:cubicBezTo>
                    <a:pt x="6" y="2"/>
                    <a:pt x="4" y="2"/>
                    <a:pt x="3" y="3"/>
                  </a:cubicBezTo>
                  <a:cubicBezTo>
                    <a:pt x="3" y="3"/>
                    <a:pt x="0" y="5"/>
                    <a:pt x="0" y="5"/>
                  </a:cubicBezTo>
                  <a:cubicBezTo>
                    <a:pt x="3" y="7"/>
                    <a:pt x="10" y="6"/>
                    <a:pt x="12" y="4"/>
                  </a:cubicBezTo>
                  <a:cubicBezTo>
                    <a:pt x="13" y="3"/>
                    <a:pt x="9" y="6"/>
                    <a:pt x="12" y="4"/>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3" name="Freeform 789"/>
            <p:cNvSpPr>
              <a:spLocks/>
            </p:cNvSpPr>
            <p:nvPr/>
          </p:nvSpPr>
          <p:spPr bwMode="auto">
            <a:xfrm>
              <a:off x="9305288" y="5067067"/>
              <a:ext cx="38217" cy="57338"/>
            </a:xfrm>
            <a:custGeom>
              <a:avLst/>
              <a:gdLst>
                <a:gd name="T0" fmla="*/ 3 w 4"/>
                <a:gd name="T1" fmla="*/ 2 h 6"/>
                <a:gd name="T2" fmla="*/ 1 w 4"/>
                <a:gd name="T3" fmla="*/ 3 h 6"/>
                <a:gd name="T4" fmla="*/ 3 w 4"/>
                <a:gd name="T5" fmla="*/ 2 h 6"/>
                <a:gd name="T6" fmla="*/ 3 w 4"/>
                <a:gd name="T7" fmla="*/ 2 h 6"/>
              </a:gdLst>
              <a:ahLst/>
              <a:cxnLst>
                <a:cxn ang="0">
                  <a:pos x="T0" y="T1"/>
                </a:cxn>
                <a:cxn ang="0">
                  <a:pos x="T2" y="T3"/>
                </a:cxn>
                <a:cxn ang="0">
                  <a:pos x="T4" y="T5"/>
                </a:cxn>
                <a:cxn ang="0">
                  <a:pos x="T6" y="T7"/>
                </a:cxn>
              </a:cxnLst>
              <a:rect l="0" t="0" r="r" b="b"/>
              <a:pathLst>
                <a:path w="4" h="6">
                  <a:moveTo>
                    <a:pt x="3" y="2"/>
                  </a:moveTo>
                  <a:cubicBezTo>
                    <a:pt x="2" y="0"/>
                    <a:pt x="1" y="1"/>
                    <a:pt x="1" y="3"/>
                  </a:cubicBezTo>
                  <a:cubicBezTo>
                    <a:pt x="0" y="6"/>
                    <a:pt x="4" y="4"/>
                    <a:pt x="3" y="2"/>
                  </a:cubicBezTo>
                  <a:cubicBezTo>
                    <a:pt x="3" y="2"/>
                    <a:pt x="4" y="3"/>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4" name="Freeform 790"/>
            <p:cNvSpPr>
              <a:spLocks/>
            </p:cNvSpPr>
            <p:nvPr/>
          </p:nvSpPr>
          <p:spPr bwMode="auto">
            <a:xfrm>
              <a:off x="9222485" y="4946016"/>
              <a:ext cx="35033" cy="38227"/>
            </a:xfrm>
            <a:custGeom>
              <a:avLst/>
              <a:gdLst>
                <a:gd name="T0" fmla="*/ 4 w 4"/>
                <a:gd name="T1" fmla="*/ 2 h 4"/>
                <a:gd name="T2" fmla="*/ 1 w 4"/>
                <a:gd name="T3" fmla="*/ 1 h 4"/>
                <a:gd name="T4" fmla="*/ 4 w 4"/>
                <a:gd name="T5" fmla="*/ 2 h 4"/>
                <a:gd name="T6" fmla="*/ 4 w 4"/>
                <a:gd name="T7" fmla="*/ 2 h 4"/>
              </a:gdLst>
              <a:ahLst/>
              <a:cxnLst>
                <a:cxn ang="0">
                  <a:pos x="T0" y="T1"/>
                </a:cxn>
                <a:cxn ang="0">
                  <a:pos x="T2" y="T3"/>
                </a:cxn>
                <a:cxn ang="0">
                  <a:pos x="T4" y="T5"/>
                </a:cxn>
                <a:cxn ang="0">
                  <a:pos x="T6" y="T7"/>
                </a:cxn>
              </a:cxnLst>
              <a:rect l="0" t="0" r="r" b="b"/>
              <a:pathLst>
                <a:path w="4" h="4">
                  <a:moveTo>
                    <a:pt x="4" y="2"/>
                  </a:moveTo>
                  <a:cubicBezTo>
                    <a:pt x="3" y="2"/>
                    <a:pt x="1" y="0"/>
                    <a:pt x="1" y="1"/>
                  </a:cubicBezTo>
                  <a:cubicBezTo>
                    <a:pt x="0" y="4"/>
                    <a:pt x="4" y="2"/>
                    <a:pt x="4" y="2"/>
                  </a:cubicBezTo>
                  <a:cubicBezTo>
                    <a:pt x="3" y="2"/>
                    <a:pt x="4" y="2"/>
                    <a:pt x="4"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5" name="Freeform 791"/>
            <p:cNvSpPr>
              <a:spLocks/>
            </p:cNvSpPr>
            <p:nvPr/>
          </p:nvSpPr>
          <p:spPr bwMode="auto">
            <a:xfrm>
              <a:off x="10865798" y="4347133"/>
              <a:ext cx="19109" cy="19114"/>
            </a:xfrm>
            <a:custGeom>
              <a:avLst/>
              <a:gdLst>
                <a:gd name="T0" fmla="*/ 2 w 2"/>
                <a:gd name="T1" fmla="*/ 1 h 2"/>
                <a:gd name="T2" fmla="*/ 0 w 2"/>
                <a:gd name="T3" fmla="*/ 2 h 2"/>
                <a:gd name="T4" fmla="*/ 2 w 2"/>
                <a:gd name="T5" fmla="*/ 1 h 2"/>
              </a:gdLst>
              <a:ahLst/>
              <a:cxnLst>
                <a:cxn ang="0">
                  <a:pos x="T0" y="T1"/>
                </a:cxn>
                <a:cxn ang="0">
                  <a:pos x="T2" y="T3"/>
                </a:cxn>
                <a:cxn ang="0">
                  <a:pos x="T4" y="T5"/>
                </a:cxn>
              </a:cxnLst>
              <a:rect l="0" t="0" r="r" b="b"/>
              <a:pathLst>
                <a:path w="2" h="2">
                  <a:moveTo>
                    <a:pt x="2" y="1"/>
                  </a:moveTo>
                  <a:cubicBezTo>
                    <a:pt x="2" y="0"/>
                    <a:pt x="0" y="1"/>
                    <a:pt x="0" y="2"/>
                  </a:cubicBezTo>
                  <a:cubicBezTo>
                    <a:pt x="1" y="2"/>
                    <a:pt x="2" y="2"/>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6" name="Freeform 792"/>
            <p:cNvSpPr>
              <a:spLocks/>
            </p:cNvSpPr>
            <p:nvPr/>
          </p:nvSpPr>
          <p:spPr bwMode="auto">
            <a:xfrm>
              <a:off x="10789366" y="4245195"/>
              <a:ext cx="28664" cy="15928"/>
            </a:xfrm>
            <a:custGeom>
              <a:avLst/>
              <a:gdLst>
                <a:gd name="T0" fmla="*/ 2 w 3"/>
                <a:gd name="T1" fmla="*/ 0 h 2"/>
                <a:gd name="T2" fmla="*/ 1 w 3"/>
                <a:gd name="T3" fmla="*/ 1 h 2"/>
                <a:gd name="T4" fmla="*/ 2 w 3"/>
                <a:gd name="T5" fmla="*/ 0 h 2"/>
              </a:gdLst>
              <a:ahLst/>
              <a:cxnLst>
                <a:cxn ang="0">
                  <a:pos x="T0" y="T1"/>
                </a:cxn>
                <a:cxn ang="0">
                  <a:pos x="T2" y="T3"/>
                </a:cxn>
                <a:cxn ang="0">
                  <a:pos x="T4" y="T5"/>
                </a:cxn>
              </a:cxnLst>
              <a:rect l="0" t="0" r="r" b="b"/>
              <a:pathLst>
                <a:path w="3" h="2">
                  <a:moveTo>
                    <a:pt x="2" y="0"/>
                  </a:moveTo>
                  <a:cubicBezTo>
                    <a:pt x="1" y="0"/>
                    <a:pt x="0" y="1"/>
                    <a:pt x="1" y="1"/>
                  </a:cubicBezTo>
                  <a:cubicBezTo>
                    <a:pt x="2" y="2"/>
                    <a:pt x="3" y="1"/>
                    <a:pt x="2"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7" name="Freeform 793"/>
            <p:cNvSpPr>
              <a:spLocks/>
            </p:cNvSpPr>
            <p:nvPr/>
          </p:nvSpPr>
          <p:spPr bwMode="auto">
            <a:xfrm>
              <a:off x="10865798" y="4206968"/>
              <a:ext cx="25477" cy="28672"/>
            </a:xfrm>
            <a:custGeom>
              <a:avLst/>
              <a:gdLst>
                <a:gd name="T0" fmla="*/ 2 w 3"/>
                <a:gd name="T1" fmla="*/ 1 h 3"/>
                <a:gd name="T2" fmla="*/ 1 w 3"/>
                <a:gd name="T3" fmla="*/ 2 h 3"/>
                <a:gd name="T4" fmla="*/ 2 w 3"/>
                <a:gd name="T5" fmla="*/ 1 h 3"/>
              </a:gdLst>
              <a:ahLst/>
              <a:cxnLst>
                <a:cxn ang="0">
                  <a:pos x="T0" y="T1"/>
                </a:cxn>
                <a:cxn ang="0">
                  <a:pos x="T2" y="T3"/>
                </a:cxn>
                <a:cxn ang="0">
                  <a:pos x="T4" y="T5"/>
                </a:cxn>
              </a:cxnLst>
              <a:rect l="0" t="0" r="r" b="b"/>
              <a:pathLst>
                <a:path w="3" h="3">
                  <a:moveTo>
                    <a:pt x="2" y="1"/>
                  </a:moveTo>
                  <a:cubicBezTo>
                    <a:pt x="2" y="0"/>
                    <a:pt x="0" y="1"/>
                    <a:pt x="1" y="2"/>
                  </a:cubicBezTo>
                  <a:cubicBezTo>
                    <a:pt x="1" y="3"/>
                    <a:pt x="3" y="1"/>
                    <a:pt x="2"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8" name="Freeform 794"/>
            <p:cNvSpPr>
              <a:spLocks/>
            </p:cNvSpPr>
            <p:nvPr/>
          </p:nvSpPr>
          <p:spPr bwMode="auto">
            <a:xfrm>
              <a:off x="8314841" y="4394916"/>
              <a:ext cx="47770" cy="6370"/>
            </a:xfrm>
            <a:custGeom>
              <a:avLst/>
              <a:gdLst>
                <a:gd name="T0" fmla="*/ 5 w 5"/>
                <a:gd name="T1" fmla="*/ 1 h 1"/>
                <a:gd name="T2" fmla="*/ 1 w 5"/>
                <a:gd name="T3" fmla="*/ 0 h 1"/>
                <a:gd name="T4" fmla="*/ 5 w 5"/>
                <a:gd name="T5" fmla="*/ 1 h 1"/>
              </a:gdLst>
              <a:ahLst/>
              <a:cxnLst>
                <a:cxn ang="0">
                  <a:pos x="T0" y="T1"/>
                </a:cxn>
                <a:cxn ang="0">
                  <a:pos x="T2" y="T3"/>
                </a:cxn>
                <a:cxn ang="0">
                  <a:pos x="T4" y="T5"/>
                </a:cxn>
              </a:cxnLst>
              <a:rect l="0" t="0" r="r" b="b"/>
              <a:pathLst>
                <a:path w="5" h="1">
                  <a:moveTo>
                    <a:pt x="5" y="1"/>
                  </a:moveTo>
                  <a:cubicBezTo>
                    <a:pt x="4" y="0"/>
                    <a:pt x="0" y="0"/>
                    <a:pt x="1" y="0"/>
                  </a:cubicBezTo>
                  <a:cubicBezTo>
                    <a:pt x="2" y="1"/>
                    <a:pt x="5" y="1"/>
                    <a:pt x="5" y="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399" name="Freeform 795"/>
            <p:cNvSpPr>
              <a:spLocks/>
            </p:cNvSpPr>
            <p:nvPr/>
          </p:nvSpPr>
          <p:spPr bwMode="auto">
            <a:xfrm>
              <a:off x="8372164" y="4394916"/>
              <a:ext cx="57323" cy="0"/>
            </a:xfrm>
            <a:custGeom>
              <a:avLst/>
              <a:gdLst>
                <a:gd name="T0" fmla="*/ 5 w 6"/>
                <a:gd name="T1" fmla="*/ 1 w 6"/>
                <a:gd name="T2" fmla="*/ 5 w 6"/>
              </a:gdLst>
              <a:ahLst/>
              <a:cxnLst>
                <a:cxn ang="0">
                  <a:pos x="T0" y="0"/>
                </a:cxn>
                <a:cxn ang="0">
                  <a:pos x="T1" y="0"/>
                </a:cxn>
                <a:cxn ang="0">
                  <a:pos x="T2" y="0"/>
                </a:cxn>
              </a:cxnLst>
              <a:rect l="0" t="0" r="r" b="b"/>
              <a:pathLst>
                <a:path w="6">
                  <a:moveTo>
                    <a:pt x="5" y="0"/>
                  </a:moveTo>
                  <a:cubicBezTo>
                    <a:pt x="4" y="0"/>
                    <a:pt x="0" y="0"/>
                    <a:pt x="1" y="0"/>
                  </a:cubicBezTo>
                  <a:cubicBezTo>
                    <a:pt x="2" y="0"/>
                    <a:pt x="6" y="0"/>
                    <a:pt x="5" y="0"/>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0" name="Freeform 796"/>
            <p:cNvSpPr>
              <a:spLocks/>
            </p:cNvSpPr>
            <p:nvPr/>
          </p:nvSpPr>
          <p:spPr bwMode="auto">
            <a:xfrm>
              <a:off x="9445417" y="3802407"/>
              <a:ext cx="38217" cy="19114"/>
            </a:xfrm>
            <a:custGeom>
              <a:avLst/>
              <a:gdLst>
                <a:gd name="T0" fmla="*/ 3 w 4"/>
                <a:gd name="T1" fmla="*/ 2 h 2"/>
                <a:gd name="T2" fmla="*/ 2 w 4"/>
                <a:gd name="T3" fmla="*/ 0 h 2"/>
                <a:gd name="T4" fmla="*/ 3 w 4"/>
                <a:gd name="T5" fmla="*/ 2 h 2"/>
              </a:gdLst>
              <a:ahLst/>
              <a:cxnLst>
                <a:cxn ang="0">
                  <a:pos x="T0" y="T1"/>
                </a:cxn>
                <a:cxn ang="0">
                  <a:pos x="T2" y="T3"/>
                </a:cxn>
                <a:cxn ang="0">
                  <a:pos x="T4" y="T5"/>
                </a:cxn>
              </a:cxnLst>
              <a:rect l="0" t="0" r="r" b="b"/>
              <a:pathLst>
                <a:path w="4" h="2">
                  <a:moveTo>
                    <a:pt x="3" y="2"/>
                  </a:moveTo>
                  <a:cubicBezTo>
                    <a:pt x="1" y="2"/>
                    <a:pt x="0" y="0"/>
                    <a:pt x="2" y="0"/>
                  </a:cubicBezTo>
                  <a:cubicBezTo>
                    <a:pt x="3" y="0"/>
                    <a:pt x="4" y="2"/>
                    <a:pt x="3" y="2"/>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sp>
          <p:nvSpPr>
            <p:cNvPr id="401" name="Freeform 797"/>
            <p:cNvSpPr>
              <a:spLocks/>
            </p:cNvSpPr>
            <p:nvPr/>
          </p:nvSpPr>
          <p:spPr bwMode="auto">
            <a:xfrm>
              <a:off x="5467694" y="6086410"/>
              <a:ext cx="85988" cy="111494"/>
            </a:xfrm>
            <a:custGeom>
              <a:avLst/>
              <a:gdLst>
                <a:gd name="T0" fmla="*/ 9 w 9"/>
                <a:gd name="T1" fmla="*/ 11 h 12"/>
                <a:gd name="T2" fmla="*/ 5 w 9"/>
                <a:gd name="T3" fmla="*/ 2 h 12"/>
                <a:gd name="T4" fmla="*/ 2 w 9"/>
                <a:gd name="T5" fmla="*/ 2 h 12"/>
                <a:gd name="T6" fmla="*/ 0 w 9"/>
                <a:gd name="T7" fmla="*/ 3 h 12"/>
                <a:gd name="T8" fmla="*/ 3 w 9"/>
                <a:gd name="T9" fmla="*/ 5 h 12"/>
                <a:gd name="T10" fmla="*/ 3 w 9"/>
                <a:gd name="T11" fmla="*/ 7 h 12"/>
                <a:gd name="T12" fmla="*/ 4 w 9"/>
                <a:gd name="T13" fmla="*/ 7 h 12"/>
                <a:gd name="T14" fmla="*/ 3 w 9"/>
                <a:gd name="T15" fmla="*/ 8 h 12"/>
                <a:gd name="T16" fmla="*/ 6 w 9"/>
                <a:gd name="T17" fmla="*/ 11 h 12"/>
                <a:gd name="T18" fmla="*/ 6 w 9"/>
                <a:gd name="T19" fmla="*/ 9 h 12"/>
                <a:gd name="T20" fmla="*/ 9 w 9"/>
                <a:gd name="T21" fmla="*/ 11 h 12"/>
                <a:gd name="T22" fmla="*/ 9 w 9"/>
                <a:gd name="T23" fmla="*/ 11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 h="12">
                  <a:moveTo>
                    <a:pt x="9" y="11"/>
                  </a:moveTo>
                  <a:cubicBezTo>
                    <a:pt x="8" y="8"/>
                    <a:pt x="7" y="4"/>
                    <a:pt x="5" y="2"/>
                  </a:cubicBezTo>
                  <a:cubicBezTo>
                    <a:pt x="4" y="1"/>
                    <a:pt x="3" y="0"/>
                    <a:pt x="2" y="2"/>
                  </a:cubicBezTo>
                  <a:cubicBezTo>
                    <a:pt x="2" y="2"/>
                    <a:pt x="0" y="2"/>
                    <a:pt x="0" y="3"/>
                  </a:cubicBezTo>
                  <a:cubicBezTo>
                    <a:pt x="1" y="4"/>
                    <a:pt x="3" y="3"/>
                    <a:pt x="3" y="5"/>
                  </a:cubicBezTo>
                  <a:cubicBezTo>
                    <a:pt x="3" y="6"/>
                    <a:pt x="3" y="6"/>
                    <a:pt x="3" y="7"/>
                  </a:cubicBezTo>
                  <a:cubicBezTo>
                    <a:pt x="3" y="8"/>
                    <a:pt x="4" y="7"/>
                    <a:pt x="4" y="7"/>
                  </a:cubicBezTo>
                  <a:cubicBezTo>
                    <a:pt x="5" y="8"/>
                    <a:pt x="3" y="8"/>
                    <a:pt x="3" y="8"/>
                  </a:cubicBezTo>
                  <a:cubicBezTo>
                    <a:pt x="3" y="9"/>
                    <a:pt x="5" y="11"/>
                    <a:pt x="6" y="11"/>
                  </a:cubicBezTo>
                  <a:cubicBezTo>
                    <a:pt x="6" y="11"/>
                    <a:pt x="2" y="7"/>
                    <a:pt x="6" y="9"/>
                  </a:cubicBezTo>
                  <a:cubicBezTo>
                    <a:pt x="7" y="9"/>
                    <a:pt x="9" y="12"/>
                    <a:pt x="9" y="11"/>
                  </a:cubicBezTo>
                  <a:cubicBezTo>
                    <a:pt x="8" y="10"/>
                    <a:pt x="9" y="12"/>
                    <a:pt x="9" y="11"/>
                  </a:cubicBezTo>
                  <a:close/>
                </a:path>
              </a:pathLst>
            </a:custGeom>
            <a:grpFill/>
            <a:ln w="4763" cap="flat">
              <a:solidFill>
                <a:schemeClr val="bg2">
                  <a:lumMod val="75000"/>
                </a:schemeClr>
              </a:solidFill>
              <a:prstDash val="solid"/>
              <a:round/>
              <a:headEnd/>
              <a:tailEnd/>
            </a:ln>
          </p:spPr>
          <p:txBody>
            <a:bodyPr vert="horz" wrap="square" lIns="91440" tIns="45720" rIns="91440" bIns="45720" numCol="1" anchor="t" anchorCtr="0" compatLnSpc="1">
              <a:prstTxWarp prst="textNoShape">
                <a:avLst/>
              </a:prstTxWarp>
            </a:bodyPr>
            <a:lstStyle/>
            <a:p>
              <a:endParaRPr lang="id-ID" dirty="0">
                <a:latin typeface="Source Sans Pro Light" panose="020B0403030403020204" pitchFamily="34" charset="0"/>
              </a:endParaRPr>
            </a:p>
          </p:txBody>
        </p:sp>
      </p:grpSp>
      <p:sp>
        <p:nvSpPr>
          <p:cNvPr id="407" name="TextBox 406">
            <a:extLst>
              <a:ext uri="{FF2B5EF4-FFF2-40B4-BE49-F238E27FC236}">
                <a16:creationId xmlns:a16="http://schemas.microsoft.com/office/drawing/2014/main" id="{DD14916E-D97B-1B4E-925B-76F9126EF70D}"/>
              </a:ext>
            </a:extLst>
          </p:cNvPr>
          <p:cNvSpPr txBox="1"/>
          <p:nvPr/>
        </p:nvSpPr>
        <p:spPr>
          <a:xfrm>
            <a:off x="1403163" y="2857688"/>
            <a:ext cx="6712094" cy="3683060"/>
          </a:xfrm>
          <a:prstGeom prst="rect">
            <a:avLst/>
          </a:prstGeom>
          <a:noFill/>
        </p:spPr>
        <p:txBody>
          <a:bodyPr wrap="none" rtlCol="0">
            <a:spAutoFit/>
          </a:bodyPr>
          <a:lstStyle/>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World</a:t>
            </a:r>
          </a:p>
          <a:p>
            <a:pP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Wide Map</a:t>
            </a:r>
          </a:p>
        </p:txBody>
      </p:sp>
      <p:sp>
        <p:nvSpPr>
          <p:cNvPr id="408" name="TextBox 407">
            <a:extLst>
              <a:ext uri="{FF2B5EF4-FFF2-40B4-BE49-F238E27FC236}">
                <a16:creationId xmlns:a16="http://schemas.microsoft.com/office/drawing/2014/main" id="{C08FC5E2-403B-2243-B2F1-08136C290FBE}"/>
              </a:ext>
            </a:extLst>
          </p:cNvPr>
          <p:cNvSpPr txBox="1"/>
          <p:nvPr/>
        </p:nvSpPr>
        <p:spPr>
          <a:xfrm>
            <a:off x="1425889" y="6787829"/>
            <a:ext cx="3967753" cy="646331"/>
          </a:xfrm>
          <a:prstGeom prst="rect">
            <a:avLst/>
          </a:prstGeom>
          <a:noFill/>
        </p:spPr>
        <p:txBody>
          <a:bodyPr wrap="none" rtlCol="0" anchor="ctr" anchorCtr="0">
            <a:spAutoFit/>
          </a:bodyPr>
          <a:lstStyle/>
          <a:p>
            <a:r>
              <a:rPr lang="en-US" b="1" dirty="0">
                <a:solidFill>
                  <a:schemeClr val="accent6"/>
                </a:solidFill>
                <a:latin typeface="Source Sans Pro" panose="020B0503030403020204" pitchFamily="34" charset="0"/>
                <a:ea typeface="Source Sans Pro" panose="020B0503030403020204" pitchFamily="34" charset="0"/>
                <a:cs typeface="Lato" panose="020F0502020204030203" pitchFamily="34" charset="0"/>
              </a:rPr>
              <a:t>Fully editable map</a:t>
            </a:r>
          </a:p>
        </p:txBody>
      </p:sp>
      <p:sp>
        <p:nvSpPr>
          <p:cNvPr id="409" name="Subtitle 2">
            <a:extLst>
              <a:ext uri="{FF2B5EF4-FFF2-40B4-BE49-F238E27FC236}">
                <a16:creationId xmlns:a16="http://schemas.microsoft.com/office/drawing/2014/main" id="{9BFC06C2-6C46-604F-B74B-E40B8FB77575}"/>
              </a:ext>
            </a:extLst>
          </p:cNvPr>
          <p:cNvSpPr txBox="1">
            <a:spLocks/>
          </p:cNvSpPr>
          <p:nvPr/>
        </p:nvSpPr>
        <p:spPr>
          <a:xfrm>
            <a:off x="1327761" y="7970527"/>
            <a:ext cx="8357712" cy="378238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bg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Tree>
    <p:extLst>
      <p:ext uri="{BB962C8B-B14F-4D97-AF65-F5344CB8AC3E}">
        <p14:creationId xmlns:p14="http://schemas.microsoft.com/office/powerpoint/2010/main" val="101245907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advTm="300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p:cNvSpPr txBox="1">
            <a:spLocks/>
          </p:cNvSpPr>
          <p:nvPr/>
        </p:nvSpPr>
        <p:spPr>
          <a:xfrm>
            <a:off x="1301990" y="3338616"/>
            <a:ext cx="21791092" cy="854009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complete business plan must also include a set of financial projections for the business. These forward-looking projected financial statements are often called pro-forma financial statements or simply the "pro-</a:t>
            </a:r>
            <a:r>
              <a:rPr lang="en-US" sz="3000" dirty="0" err="1">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formas</a:t>
            </a: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 They include the overall budget, current and projected financing, a market analysis, and its marketing strategy approach. In a business plan, a business owner projects revenues and expenses for a certain period of time, and describes operational activity and costs related to the business.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a:t>
            </a:r>
          </a:p>
        </p:txBody>
      </p:sp>
      <p:sp>
        <p:nvSpPr>
          <p:cNvPr id="5" name="TextBox 4">
            <a:extLst>
              <a:ext uri="{FF2B5EF4-FFF2-40B4-BE49-F238E27FC236}">
                <a16:creationId xmlns:a16="http://schemas.microsoft.com/office/drawing/2014/main" id="{E92C3944-7BC4-6245-A6F3-B04E7744CCB3}"/>
              </a:ext>
            </a:extLst>
          </p:cNvPr>
          <p:cNvSpPr txBox="1"/>
          <p:nvPr/>
        </p:nvSpPr>
        <p:spPr>
          <a:xfrm>
            <a:off x="1419225" y="544128"/>
            <a:ext cx="6588663"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One Column Text</a:t>
            </a:r>
          </a:p>
        </p:txBody>
      </p:sp>
      <p:sp>
        <p:nvSpPr>
          <p:cNvPr id="6" name="Rectangle 5">
            <a:extLst>
              <a:ext uri="{FF2B5EF4-FFF2-40B4-BE49-F238E27FC236}">
                <a16:creationId xmlns:a16="http://schemas.microsoft.com/office/drawing/2014/main" id="{D122533C-0DF5-184C-B4E2-F29F3C238C33}"/>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6969250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ubtitle 2"/>
          <p:cNvSpPr txBox="1">
            <a:spLocks/>
          </p:cNvSpPr>
          <p:nvPr/>
        </p:nvSpPr>
        <p:spPr>
          <a:xfrm>
            <a:off x="13189179" y="3338616"/>
            <a:ext cx="9904993" cy="8617041"/>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complete business plan must also include a set of financial projections for the business. These forward-looking projected financial statements are often called pro-forma financial statements or simply the "pro-</a:t>
            </a:r>
            <a:r>
              <a:rPr lang="en-US" sz="3000" dirty="0" err="1">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formas</a:t>
            </a: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 They include the overall budget, current and projected financing, a market analysis, and its marketing strategy approach. In a business plan, a business owner projects revenues and expenses for a certain period of time, and describes operational activity and costs related to the business.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a:t>
            </a:r>
          </a:p>
        </p:txBody>
      </p:sp>
      <p:sp>
        <p:nvSpPr>
          <p:cNvPr id="5" name="Subtitle 2"/>
          <p:cNvSpPr txBox="1">
            <a:spLocks/>
          </p:cNvSpPr>
          <p:nvPr/>
        </p:nvSpPr>
        <p:spPr>
          <a:xfrm>
            <a:off x="1309126" y="3338616"/>
            <a:ext cx="9904993"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 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p:txBody>
      </p:sp>
      <p:sp>
        <p:nvSpPr>
          <p:cNvPr id="6" name="TextBox 5">
            <a:extLst>
              <a:ext uri="{FF2B5EF4-FFF2-40B4-BE49-F238E27FC236}">
                <a16:creationId xmlns:a16="http://schemas.microsoft.com/office/drawing/2014/main" id="{925FA0CF-3F4E-9A41-9D41-5D0585A45889}"/>
              </a:ext>
            </a:extLst>
          </p:cNvPr>
          <p:cNvSpPr txBox="1"/>
          <p:nvPr/>
        </p:nvSpPr>
        <p:spPr>
          <a:xfrm>
            <a:off x="1419225" y="544128"/>
            <a:ext cx="7059946"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Two Columns Text</a:t>
            </a:r>
          </a:p>
        </p:txBody>
      </p:sp>
      <p:sp>
        <p:nvSpPr>
          <p:cNvPr id="7" name="Rectangle 6">
            <a:extLst>
              <a:ext uri="{FF2B5EF4-FFF2-40B4-BE49-F238E27FC236}">
                <a16:creationId xmlns:a16="http://schemas.microsoft.com/office/drawing/2014/main" id="{AEACBE9D-F96A-3540-9631-586288C1E7B0}"/>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886862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4C011C3-0991-5142-85BE-4927D222E67A}"/>
              </a:ext>
            </a:extLst>
          </p:cNvPr>
          <p:cNvSpPr>
            <a:spLocks noGrp="1"/>
          </p:cNvSpPr>
          <p:nvPr>
            <p:ph type="pic" sz="quarter" idx="17"/>
          </p:nvPr>
        </p:nvSpPr>
        <p:spPr>
          <a:solidFill>
            <a:schemeClr val="bg1">
              <a:lumMod val="95000"/>
            </a:schemeClr>
          </a:solidFill>
        </p:spPr>
      </p:sp>
      <p:sp>
        <p:nvSpPr>
          <p:cNvPr id="11" name="Subtitle 2"/>
          <p:cNvSpPr txBox="1">
            <a:spLocks/>
          </p:cNvSpPr>
          <p:nvPr/>
        </p:nvSpPr>
        <p:spPr>
          <a:xfrm>
            <a:off x="1338217" y="9367073"/>
            <a:ext cx="7577184" cy="274973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a:t>
            </a:r>
          </a:p>
        </p:txBody>
      </p:sp>
      <p:sp>
        <p:nvSpPr>
          <p:cNvPr id="10" name="TextBox 9"/>
          <p:cNvSpPr txBox="1"/>
          <p:nvPr/>
        </p:nvSpPr>
        <p:spPr>
          <a:xfrm>
            <a:off x="1452245" y="8456434"/>
            <a:ext cx="3060453" cy="707886"/>
          </a:xfrm>
          <a:prstGeom prst="rect">
            <a:avLst/>
          </a:prstGeom>
          <a:noFill/>
        </p:spPr>
        <p:txBody>
          <a:bodyPr wrap="none" rtlCol="0" anchor="ctr" anchorCtr="0">
            <a:spAutoFit/>
          </a:bodyPr>
          <a:lstStyle/>
          <a:p>
            <a:r>
              <a:rPr lang="en-US" sz="4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CEO / OWNER</a:t>
            </a:r>
          </a:p>
        </p:txBody>
      </p:sp>
      <p:sp>
        <p:nvSpPr>
          <p:cNvPr id="17" name="Rectangle 16">
            <a:extLst>
              <a:ext uri="{FF2B5EF4-FFF2-40B4-BE49-F238E27FC236}">
                <a16:creationId xmlns:a16="http://schemas.microsoft.com/office/drawing/2014/main" id="{3D72A356-9931-DC4D-939E-D25CF5B94851}"/>
              </a:ext>
            </a:extLst>
          </p:cNvPr>
          <p:cNvSpPr/>
          <p:nvPr/>
        </p:nvSpPr>
        <p:spPr>
          <a:xfrm>
            <a:off x="1387275" y="6960609"/>
            <a:ext cx="3667992" cy="1107996"/>
          </a:xfrm>
          <a:prstGeom prst="rect">
            <a:avLst/>
          </a:prstGeom>
        </p:spPr>
        <p:txBody>
          <a:bodyPr wrap="none" anchor="b">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John Doe</a:t>
            </a:r>
          </a:p>
        </p:txBody>
      </p:sp>
      <p:sp>
        <p:nvSpPr>
          <p:cNvPr id="20" name="Rectangle 19">
            <a:extLst>
              <a:ext uri="{FF2B5EF4-FFF2-40B4-BE49-F238E27FC236}">
                <a16:creationId xmlns:a16="http://schemas.microsoft.com/office/drawing/2014/main" id="{A3EC32A1-BBCD-C940-846B-C9F235308663}"/>
              </a:ext>
            </a:extLst>
          </p:cNvPr>
          <p:cNvSpPr/>
          <p:nvPr/>
        </p:nvSpPr>
        <p:spPr>
          <a:xfrm>
            <a:off x="1520825" y="8152327"/>
            <a:ext cx="10668000" cy="868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8" name="TextBox 7">
            <a:extLst>
              <a:ext uri="{FF2B5EF4-FFF2-40B4-BE49-F238E27FC236}">
                <a16:creationId xmlns:a16="http://schemas.microsoft.com/office/drawing/2014/main" id="{634884B9-6C55-0D41-9946-238DE42A3DC3}"/>
              </a:ext>
            </a:extLst>
          </p:cNvPr>
          <p:cNvSpPr txBox="1"/>
          <p:nvPr/>
        </p:nvSpPr>
        <p:spPr>
          <a:xfrm>
            <a:off x="1419225" y="544128"/>
            <a:ext cx="8767144"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Message From The CEO</a:t>
            </a:r>
          </a:p>
        </p:txBody>
      </p:sp>
      <p:sp>
        <p:nvSpPr>
          <p:cNvPr id="12" name="Rectangle 11">
            <a:extLst>
              <a:ext uri="{FF2B5EF4-FFF2-40B4-BE49-F238E27FC236}">
                <a16:creationId xmlns:a16="http://schemas.microsoft.com/office/drawing/2014/main" id="{02F07A6C-DA89-C240-B416-1BADB709B211}"/>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0876231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8945668" y="3338616"/>
            <a:ext cx="6581929"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executive summary of the business; includes a detailed description of the business, its services and/or products; and states how the business intends to achieve its goals. It should also provide at least an overview of the industry of which the business will be a part, and how it will distinguish itself from its potential competitors.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complete business plan must also include a set of financial projections for the business. These forward-looking projected financial statements are often called pro-forma financial statements or simply the "pro-</a:t>
            </a:r>
            <a:r>
              <a:rPr lang="en-US" sz="3000" dirty="0" err="1">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formas</a:t>
            </a: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 They include the overall budget, current and projected financing, a market analysis,</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7" name="Subtitle 2"/>
          <p:cNvSpPr txBox="1">
            <a:spLocks/>
          </p:cNvSpPr>
          <p:nvPr/>
        </p:nvSpPr>
        <p:spPr>
          <a:xfrm>
            <a:off x="16503496" y="3338616"/>
            <a:ext cx="6581929" cy="883504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and its marketing strategy approach. </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In a business plan, a business owner projects revenues and expenses for a certain period of time, and describes operational activity and costs related to the business.</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The idea behind putting together a business plan is to enable owners to have a more defined picture of potential costs and drawbacks to certain business decisions and to help them modify their structures accordingly before implementing these ideas. It also allows owners to project what type of financing will be required to get the businesses up and running.</a:t>
            </a:r>
            <a:endParaRPr lang="en-US" sz="3000" dirty="0">
              <a:solidFill>
                <a:schemeClr val="tx1"/>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8" name="Subtitle 2"/>
          <p:cNvSpPr txBox="1">
            <a:spLocks/>
          </p:cNvSpPr>
          <p:nvPr/>
        </p:nvSpPr>
        <p:spPr>
          <a:xfrm>
            <a:off x="1336676" y="3338616"/>
            <a:ext cx="6581929" cy="913000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written document that describes in detail how a business, usually a new one, is going to achieve its goals. A business plan lays out a written plan from a marketing, financial and operational viewpoint. Sometimes, a business plan is prepared for an established business that is moving in a new direction.</a:t>
            </a:r>
          </a:p>
          <a:p>
            <a:pPr algn="just">
              <a:lnSpc>
                <a:spcPts val="4000"/>
              </a:lnSpc>
              <a:spcBef>
                <a:spcPts val="1700"/>
              </a:spcBef>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prerequisite to the investment of funds in a business. A good business plan starts with an</a:t>
            </a:r>
          </a:p>
        </p:txBody>
      </p:sp>
      <p:sp>
        <p:nvSpPr>
          <p:cNvPr id="9" name="TextBox 8">
            <a:extLst>
              <a:ext uri="{FF2B5EF4-FFF2-40B4-BE49-F238E27FC236}">
                <a16:creationId xmlns:a16="http://schemas.microsoft.com/office/drawing/2014/main" id="{CA26C9E9-1416-1047-B7F2-540A50C74232}"/>
              </a:ext>
            </a:extLst>
          </p:cNvPr>
          <p:cNvSpPr txBox="1"/>
          <p:nvPr/>
        </p:nvSpPr>
        <p:spPr>
          <a:xfrm>
            <a:off x="1419225" y="544128"/>
            <a:ext cx="7630615"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Three Columns Text</a:t>
            </a:r>
          </a:p>
        </p:txBody>
      </p:sp>
      <p:sp>
        <p:nvSpPr>
          <p:cNvPr id="10" name="Rectangle 9">
            <a:extLst>
              <a:ext uri="{FF2B5EF4-FFF2-40B4-BE49-F238E27FC236}">
                <a16:creationId xmlns:a16="http://schemas.microsoft.com/office/drawing/2014/main" id="{0167C948-27CE-324D-BBDE-7F6DC1E94365}"/>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166275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C2A9C10-03F2-6142-94FE-42AD2DC74D6F}"/>
              </a:ext>
            </a:extLst>
          </p:cNvPr>
          <p:cNvSpPr>
            <a:spLocks noGrp="1"/>
          </p:cNvSpPr>
          <p:nvPr>
            <p:ph type="pic" sz="quarter" idx="17"/>
          </p:nvPr>
        </p:nvSpPr>
        <p:spPr>
          <a:solidFill>
            <a:schemeClr val="bg1">
              <a:lumMod val="95000"/>
            </a:schemeClr>
          </a:solidFill>
        </p:spPr>
      </p:sp>
      <p:sp>
        <p:nvSpPr>
          <p:cNvPr id="14" name="Rectangle 13">
            <a:extLst>
              <a:ext uri="{FF2B5EF4-FFF2-40B4-BE49-F238E27FC236}">
                <a16:creationId xmlns:a16="http://schemas.microsoft.com/office/drawing/2014/main" id="{A920B4AD-95E1-9745-AD98-471E2D040585}"/>
              </a:ext>
            </a:extLst>
          </p:cNvPr>
          <p:cNvSpPr/>
          <p:nvPr/>
        </p:nvSpPr>
        <p:spPr>
          <a:xfrm>
            <a:off x="1675606" y="1523598"/>
            <a:ext cx="21026438" cy="10668802"/>
          </a:xfrm>
          <a:prstGeom prst="rect">
            <a:avLst/>
          </a:pr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13" name="TextBox 12"/>
          <p:cNvSpPr txBox="1"/>
          <p:nvPr/>
        </p:nvSpPr>
        <p:spPr>
          <a:xfrm>
            <a:off x="4759804" y="5565901"/>
            <a:ext cx="10602582" cy="2169825"/>
          </a:xfrm>
          <a:prstGeom prst="rect">
            <a:avLst/>
          </a:prstGeom>
          <a:noFill/>
        </p:spPr>
        <p:txBody>
          <a:bodyPr wrap="none" tIns="274320" rtlCol="0" anchor="ctr">
            <a:spAutoFit/>
          </a:bodyPr>
          <a:lstStyle/>
          <a:p>
            <a:r>
              <a:rPr lang="en-US" sz="12000" b="1" dirty="0">
                <a:solidFill>
                  <a:schemeClr val="accent1">
                    <a:lumMod val="60000"/>
                    <a:lumOff val="40000"/>
                  </a:schemeClr>
                </a:solidFill>
                <a:latin typeface="Source Sans Pro" panose="020B0503030403020204" pitchFamily="34" charset="0"/>
                <a:ea typeface="Source Sans Pro" panose="020B0503030403020204" pitchFamily="34" charset="0"/>
                <a:cs typeface="Lato" panose="020F0502020204030203" pitchFamily="34" charset="0"/>
              </a:rPr>
              <a:t>Any</a:t>
            </a:r>
            <a:r>
              <a:rPr lang="en-US" sz="12000" b="1"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 Questions?</a:t>
            </a:r>
          </a:p>
        </p:txBody>
      </p:sp>
    </p:spTree>
    <p:extLst>
      <p:ext uri="{BB962C8B-B14F-4D97-AF65-F5344CB8AC3E}">
        <p14:creationId xmlns:p14="http://schemas.microsoft.com/office/powerpoint/2010/main" val="2746076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69E4F79-57A9-1645-A605-65F5A9CC44B1}"/>
              </a:ext>
            </a:extLst>
          </p:cNvPr>
          <p:cNvSpPr>
            <a:spLocks noGrp="1"/>
          </p:cNvSpPr>
          <p:nvPr>
            <p:ph type="pic" sz="quarter" idx="17"/>
          </p:nvPr>
        </p:nvSpPr>
        <p:spPr>
          <a:solidFill>
            <a:schemeClr val="bg1">
              <a:lumMod val="95000"/>
            </a:schemeClr>
          </a:solidFill>
        </p:spPr>
      </p:sp>
      <p:sp>
        <p:nvSpPr>
          <p:cNvPr id="8" name="Rectangle 7">
            <a:extLst>
              <a:ext uri="{FF2B5EF4-FFF2-40B4-BE49-F238E27FC236}">
                <a16:creationId xmlns:a16="http://schemas.microsoft.com/office/drawing/2014/main" id="{DB2B4C60-D99C-B94C-B099-BB1A137E21A5}"/>
              </a:ext>
            </a:extLst>
          </p:cNvPr>
          <p:cNvSpPr/>
          <p:nvPr/>
        </p:nvSpPr>
        <p:spPr>
          <a:xfrm>
            <a:off x="1675606" y="1523599"/>
            <a:ext cx="21026438" cy="10668802"/>
          </a:xfrm>
          <a:prstGeom prst="rect">
            <a:avLst/>
          </a:prstGeom>
          <a:solidFill>
            <a:srgbClr val="0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 name="TextBox 2">
            <a:extLst>
              <a:ext uri="{FF2B5EF4-FFF2-40B4-BE49-F238E27FC236}">
                <a16:creationId xmlns:a16="http://schemas.microsoft.com/office/drawing/2014/main" id="{C37E66FA-24F9-DC49-845B-395E086E8828}"/>
              </a:ext>
            </a:extLst>
          </p:cNvPr>
          <p:cNvSpPr txBox="1"/>
          <p:nvPr/>
        </p:nvSpPr>
        <p:spPr>
          <a:xfrm>
            <a:off x="2794538" y="7590861"/>
            <a:ext cx="7375737" cy="1455207"/>
          </a:xfrm>
          <a:prstGeom prst="rect">
            <a:avLst/>
          </a:prstGeom>
          <a:noFill/>
        </p:spPr>
        <p:txBody>
          <a:bodyPr wrap="none" rtlCol="0">
            <a:spAutoFit/>
          </a:bodyPr>
          <a:lstStyle/>
          <a:p>
            <a:pPr>
              <a:lnSpc>
                <a:spcPts val="10000"/>
              </a:lnSpc>
            </a:pPr>
            <a:r>
              <a:rPr lang="en-US" sz="12000" b="1" spc="600" dirty="0">
                <a:solidFill>
                  <a:schemeClr val="bg1"/>
                </a:solidFill>
                <a:latin typeface="Source Sans Pro" panose="020B0503030403020204" pitchFamily="34" charset="0"/>
                <a:ea typeface="Source Sans Pro" panose="020B0503030403020204" pitchFamily="34" charset="0"/>
                <a:cs typeface="Lato" panose="020F0502020204030203" pitchFamily="34" charset="0"/>
              </a:rPr>
              <a:t>BIG TITLE</a:t>
            </a:r>
          </a:p>
        </p:txBody>
      </p:sp>
      <p:sp>
        <p:nvSpPr>
          <p:cNvPr id="2" name="Rectangle 1">
            <a:extLst>
              <a:ext uri="{FF2B5EF4-FFF2-40B4-BE49-F238E27FC236}">
                <a16:creationId xmlns:a16="http://schemas.microsoft.com/office/drawing/2014/main" id="{EBD9ECD0-90D3-8E42-813B-9C7488CC2DFE}"/>
              </a:ext>
            </a:extLst>
          </p:cNvPr>
          <p:cNvSpPr/>
          <p:nvPr/>
        </p:nvSpPr>
        <p:spPr>
          <a:xfrm>
            <a:off x="2944674" y="9046068"/>
            <a:ext cx="5814412" cy="646331"/>
          </a:xfrm>
          <a:prstGeom prst="rect">
            <a:avLst/>
          </a:prstGeom>
        </p:spPr>
        <p:txBody>
          <a:bodyPr wrap="none">
            <a:spAutoFit/>
          </a:bodyPr>
          <a:lstStyle/>
          <a:p>
            <a:r>
              <a:rPr lang="en-US" spc="300" dirty="0">
                <a:solidFill>
                  <a:schemeClr val="bg1">
                    <a:lumMod val="95000"/>
                  </a:schemeClr>
                </a:solidFill>
                <a:latin typeface="Source Sans Pro" panose="020B0503030403020204" pitchFamily="34" charset="0"/>
                <a:ea typeface="Source Sans Pro" panose="020B0503030403020204" pitchFamily="34" charset="0"/>
                <a:cs typeface="Lato" panose="020F0502020204030203" pitchFamily="34" charset="0"/>
              </a:rPr>
              <a:t>WRITE SOMETHING HERE</a:t>
            </a:r>
          </a:p>
        </p:txBody>
      </p:sp>
      <p:sp>
        <p:nvSpPr>
          <p:cNvPr id="9" name="Shape 2552">
            <a:extLst>
              <a:ext uri="{FF2B5EF4-FFF2-40B4-BE49-F238E27FC236}">
                <a16:creationId xmlns:a16="http://schemas.microsoft.com/office/drawing/2014/main" id="{133E65D0-303E-4245-8016-4C775B59739A}"/>
              </a:ext>
            </a:extLst>
          </p:cNvPr>
          <p:cNvSpPr/>
          <p:nvPr/>
        </p:nvSpPr>
        <p:spPr>
          <a:xfrm>
            <a:off x="4910036" y="4059383"/>
            <a:ext cx="3078475" cy="2798618"/>
          </a:xfrm>
          <a:custGeom>
            <a:avLst/>
            <a:gdLst/>
            <a:ahLst/>
            <a:cxnLst>
              <a:cxn ang="0">
                <a:pos x="wd2" y="hd2"/>
              </a:cxn>
              <a:cxn ang="5400000">
                <a:pos x="wd2" y="hd2"/>
              </a:cxn>
              <a:cxn ang="10800000">
                <a:pos x="wd2" y="hd2"/>
              </a:cxn>
              <a:cxn ang="16200000">
                <a:pos x="wd2" y="hd2"/>
              </a:cxn>
            </a:cxnLst>
            <a:rect l="0" t="0" r="r" b="b"/>
            <a:pathLst>
              <a:path w="21600" h="21600" extrusionOk="0">
                <a:moveTo>
                  <a:pt x="10800" y="18360"/>
                </a:moveTo>
                <a:cubicBezTo>
                  <a:pt x="9864" y="18360"/>
                  <a:pt x="8922" y="18237"/>
                  <a:pt x="7998" y="17995"/>
                </a:cubicBezTo>
                <a:cubicBezTo>
                  <a:pt x="7923" y="17975"/>
                  <a:pt x="7846" y="17965"/>
                  <a:pt x="7770" y="17965"/>
                </a:cubicBezTo>
                <a:cubicBezTo>
                  <a:pt x="7646" y="17965"/>
                  <a:pt x="7522" y="17991"/>
                  <a:pt x="7406" y="18043"/>
                </a:cubicBezTo>
                <a:lnTo>
                  <a:pt x="3352" y="19826"/>
                </a:lnTo>
                <a:lnTo>
                  <a:pt x="4013" y="16735"/>
                </a:lnTo>
                <a:cubicBezTo>
                  <a:pt x="4098" y="16339"/>
                  <a:pt x="3972" y="15924"/>
                  <a:pt x="3689" y="15662"/>
                </a:cubicBezTo>
                <a:cubicBezTo>
                  <a:pt x="1944" y="14045"/>
                  <a:pt x="982" y="11934"/>
                  <a:pt x="982" y="9720"/>
                </a:cubicBezTo>
                <a:cubicBezTo>
                  <a:pt x="982" y="4956"/>
                  <a:pt x="5387" y="1080"/>
                  <a:pt x="10800" y="1080"/>
                </a:cubicBezTo>
                <a:cubicBezTo>
                  <a:pt x="16214" y="1080"/>
                  <a:pt x="20618" y="4956"/>
                  <a:pt x="20618" y="9720"/>
                </a:cubicBezTo>
                <a:cubicBezTo>
                  <a:pt x="20618" y="14484"/>
                  <a:pt x="16214" y="18360"/>
                  <a:pt x="10800" y="18360"/>
                </a:cubicBezTo>
                <a:moveTo>
                  <a:pt x="10800" y="0"/>
                </a:moveTo>
                <a:cubicBezTo>
                  <a:pt x="4835" y="0"/>
                  <a:pt x="0" y="4352"/>
                  <a:pt x="0" y="9720"/>
                </a:cubicBezTo>
                <a:cubicBezTo>
                  <a:pt x="0" y="12353"/>
                  <a:pt x="1168" y="14738"/>
                  <a:pt x="3057" y="16488"/>
                </a:cubicBezTo>
                <a:lnTo>
                  <a:pt x="1964" y="21600"/>
                </a:lnTo>
                <a:lnTo>
                  <a:pt x="7770" y="19046"/>
                </a:lnTo>
                <a:cubicBezTo>
                  <a:pt x="8732" y="19298"/>
                  <a:pt x="9747" y="19440"/>
                  <a:pt x="10800" y="19440"/>
                </a:cubicBezTo>
                <a:cubicBezTo>
                  <a:pt x="16765" y="19440"/>
                  <a:pt x="21600" y="15089"/>
                  <a:pt x="21600" y="9720"/>
                </a:cubicBezTo>
                <a:cubicBezTo>
                  <a:pt x="21600" y="4352"/>
                  <a:pt x="16765" y="0"/>
                  <a:pt x="10800"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Tree>
    <p:extLst>
      <p:ext uri="{BB962C8B-B14F-4D97-AF65-F5344CB8AC3E}">
        <p14:creationId xmlns:p14="http://schemas.microsoft.com/office/powerpoint/2010/main" val="842986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1A748D7-EB0F-BB4E-B1FB-60F9CE447D64}"/>
              </a:ext>
            </a:extLst>
          </p:cNvPr>
          <p:cNvSpPr>
            <a:spLocks noGrp="1"/>
          </p:cNvSpPr>
          <p:nvPr>
            <p:ph type="pic" sz="quarter" idx="17"/>
          </p:nvPr>
        </p:nvSpPr>
        <p:spPr>
          <a:solidFill>
            <a:schemeClr val="bg1">
              <a:lumMod val="95000"/>
            </a:schemeClr>
          </a:solidFill>
        </p:spPr>
      </p:sp>
      <p:sp>
        <p:nvSpPr>
          <p:cNvPr id="8" name="Rectangle 7">
            <a:extLst>
              <a:ext uri="{FF2B5EF4-FFF2-40B4-BE49-F238E27FC236}">
                <a16:creationId xmlns:a16="http://schemas.microsoft.com/office/drawing/2014/main" id="{5DA4089B-C8FB-7C44-A9E0-7D942C794ECA}"/>
              </a:ext>
            </a:extLst>
          </p:cNvPr>
          <p:cNvSpPr/>
          <p:nvPr/>
        </p:nvSpPr>
        <p:spPr>
          <a:xfrm>
            <a:off x="12188825" y="0"/>
            <a:ext cx="12188826" cy="13716000"/>
          </a:xfrm>
          <a:prstGeom prst="rect">
            <a:avLst/>
          </a:prstGeom>
          <a:solidFill>
            <a:schemeClr val="tx2">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 name="TextBox 4"/>
          <p:cNvSpPr txBox="1"/>
          <p:nvPr/>
        </p:nvSpPr>
        <p:spPr>
          <a:xfrm>
            <a:off x="3521528" y="6490733"/>
            <a:ext cx="4996882" cy="1274708"/>
          </a:xfrm>
          <a:prstGeom prst="rect">
            <a:avLst/>
          </a:prstGeom>
          <a:noFill/>
          <a:ln>
            <a:noFill/>
          </a:ln>
        </p:spPr>
        <p:txBody>
          <a:bodyPr wrap="none" rtlCol="0">
            <a:spAutoFit/>
          </a:bodyPr>
          <a:lstStyle/>
          <a:p>
            <a:pPr algn="ctr">
              <a:lnSpc>
                <a:spcPts val="10000"/>
              </a:lnSpc>
            </a:pPr>
            <a:r>
              <a:rPr lang="en-US" sz="6600" b="1" spc="600"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Contact Us</a:t>
            </a:r>
          </a:p>
        </p:txBody>
      </p:sp>
      <p:sp>
        <p:nvSpPr>
          <p:cNvPr id="25" name="TextBox 24"/>
          <p:cNvSpPr txBox="1"/>
          <p:nvPr/>
        </p:nvSpPr>
        <p:spPr>
          <a:xfrm>
            <a:off x="16129634" y="9069169"/>
            <a:ext cx="3743332" cy="646331"/>
          </a:xfrm>
          <a:prstGeom prst="rect">
            <a:avLst/>
          </a:prstGeom>
          <a:noFill/>
        </p:spPr>
        <p:txBody>
          <a:bodyPr wrap="none" rtlCol="0" anchor="ctr" anchorCtr="0">
            <a:spAutoFit/>
          </a:bodyPr>
          <a:lstStyle/>
          <a:p>
            <a:r>
              <a:rPr lang="en-US" dirty="0" err="1">
                <a:solidFill>
                  <a:schemeClr val="bg2"/>
                </a:solidFill>
                <a:latin typeface="Source Sans Pro" panose="020B0503030403020204" pitchFamily="34" charset="0"/>
                <a:ea typeface="Source Sans Pro" panose="020B0503030403020204" pitchFamily="34" charset="0"/>
                <a:cs typeface="Lato" panose="020F0502020204030203" pitchFamily="34" charset="0"/>
              </a:rPr>
              <a:t>www.domain.com</a:t>
            </a:r>
            <a:endPar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endParaRPr>
          </a:p>
        </p:txBody>
      </p:sp>
      <p:sp>
        <p:nvSpPr>
          <p:cNvPr id="26" name="TextBox 25"/>
          <p:cNvSpPr txBox="1"/>
          <p:nvPr/>
        </p:nvSpPr>
        <p:spPr>
          <a:xfrm>
            <a:off x="16129634" y="7326085"/>
            <a:ext cx="5875326" cy="646331"/>
          </a:xfrm>
          <a:prstGeom prst="rect">
            <a:avLst/>
          </a:prstGeom>
          <a:noFill/>
        </p:spPr>
        <p:txBody>
          <a:bodyPr wrap="none" rtlCol="0" anchor="ctr" anchorCtr="0">
            <a:spAutoFit/>
          </a:bodyPr>
          <a:lstStyle/>
          <a:p>
            <a:r>
              <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rPr>
              <a:t>1234 Main Street, Los Angeles</a:t>
            </a:r>
          </a:p>
        </p:txBody>
      </p:sp>
      <p:sp>
        <p:nvSpPr>
          <p:cNvPr id="27" name="TextBox 26"/>
          <p:cNvSpPr txBox="1"/>
          <p:nvPr/>
        </p:nvSpPr>
        <p:spPr>
          <a:xfrm>
            <a:off x="16129634" y="5735927"/>
            <a:ext cx="4976042" cy="646331"/>
          </a:xfrm>
          <a:prstGeom prst="rect">
            <a:avLst/>
          </a:prstGeom>
          <a:noFill/>
        </p:spPr>
        <p:txBody>
          <a:bodyPr wrap="none" rtlCol="0" anchor="ctr" anchorCtr="0">
            <a:spAutoFit/>
          </a:bodyPr>
          <a:lstStyle/>
          <a:p>
            <a:r>
              <a:rPr lang="en-US" dirty="0" err="1">
                <a:solidFill>
                  <a:schemeClr val="bg2"/>
                </a:solidFill>
                <a:latin typeface="Source Sans Pro" panose="020B0503030403020204" pitchFamily="34" charset="0"/>
                <a:ea typeface="Source Sans Pro" panose="020B0503030403020204" pitchFamily="34" charset="0"/>
                <a:cs typeface="Lato" panose="020F0502020204030203" pitchFamily="34" charset="0"/>
              </a:rPr>
              <a:t>email@yourdomain.com</a:t>
            </a:r>
            <a:endPar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endParaRPr>
          </a:p>
        </p:txBody>
      </p:sp>
      <p:sp>
        <p:nvSpPr>
          <p:cNvPr id="28" name="TextBox 27"/>
          <p:cNvSpPr txBox="1"/>
          <p:nvPr/>
        </p:nvSpPr>
        <p:spPr>
          <a:xfrm>
            <a:off x="16129634" y="3982946"/>
            <a:ext cx="3299301" cy="646331"/>
          </a:xfrm>
          <a:prstGeom prst="rect">
            <a:avLst/>
          </a:prstGeom>
          <a:noFill/>
        </p:spPr>
        <p:txBody>
          <a:bodyPr wrap="none" rtlCol="0" anchor="ctr" anchorCtr="0">
            <a:spAutoFit/>
          </a:bodyPr>
          <a:lstStyle/>
          <a:p>
            <a:r>
              <a:rPr lang="en-US" dirty="0">
                <a:solidFill>
                  <a:schemeClr val="bg2"/>
                </a:solidFill>
                <a:latin typeface="Source Sans Pro" panose="020B0503030403020204" pitchFamily="34" charset="0"/>
                <a:ea typeface="Source Sans Pro" panose="020B0503030403020204" pitchFamily="34" charset="0"/>
                <a:cs typeface="Lato" panose="020F0502020204030203" pitchFamily="34" charset="0"/>
              </a:rPr>
              <a:t>+001 123 – 3456 </a:t>
            </a:r>
          </a:p>
        </p:txBody>
      </p:sp>
      <p:sp>
        <p:nvSpPr>
          <p:cNvPr id="29" name="Subtitle 2"/>
          <p:cNvSpPr txBox="1">
            <a:spLocks/>
          </p:cNvSpPr>
          <p:nvPr/>
        </p:nvSpPr>
        <p:spPr>
          <a:xfrm>
            <a:off x="3248217" y="8520878"/>
            <a:ext cx="5543505" cy="1460595"/>
          </a:xfrm>
          <a:prstGeom prst="rect">
            <a:avLst/>
          </a:prstGeom>
          <a:ln>
            <a:noFill/>
          </a:ln>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4500"/>
              </a:lnSpc>
            </a:pPr>
            <a:r>
              <a:rPr lang="en-US" sz="3600" spc="300" dirty="0">
                <a:latin typeface="Source Sans Pro Light" panose="020B0403030403020204" pitchFamily="34" charset="0"/>
                <a:ea typeface="Source Sans Pro Light" panose="020B0403030403020204" pitchFamily="34" charset="0"/>
                <a:cs typeface="Lato Light" panose="020F0502020204030203" pitchFamily="34" charset="0"/>
              </a:rPr>
              <a:t>1243 Main Street</a:t>
            </a:r>
          </a:p>
          <a:p>
            <a:pPr>
              <a:lnSpc>
                <a:spcPts val="4500"/>
              </a:lnSpc>
            </a:pPr>
            <a:r>
              <a:rPr lang="en-US" sz="3600" spc="300" dirty="0">
                <a:latin typeface="Source Sans Pro Light" panose="020B0403030403020204" pitchFamily="34" charset="0"/>
                <a:ea typeface="Source Sans Pro Light" panose="020B0403030403020204" pitchFamily="34" charset="0"/>
                <a:cs typeface="Lato Light" panose="020F0502020204030203" pitchFamily="34" charset="0"/>
              </a:rPr>
              <a:t>Los Angeles, California</a:t>
            </a:r>
          </a:p>
        </p:txBody>
      </p:sp>
      <p:sp>
        <p:nvSpPr>
          <p:cNvPr id="30" name="Oval 29"/>
          <p:cNvSpPr/>
          <p:nvPr/>
        </p:nvSpPr>
        <p:spPr>
          <a:xfrm>
            <a:off x="14741525" y="8871283"/>
            <a:ext cx="1042330" cy="104233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1" name="Oval 30"/>
          <p:cNvSpPr/>
          <p:nvPr/>
        </p:nvSpPr>
        <p:spPr>
          <a:xfrm>
            <a:off x="14741525" y="7128087"/>
            <a:ext cx="1042330" cy="10423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2" name="Oval 31"/>
          <p:cNvSpPr/>
          <p:nvPr/>
        </p:nvSpPr>
        <p:spPr>
          <a:xfrm>
            <a:off x="14741525" y="5537929"/>
            <a:ext cx="1042330" cy="104233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3" name="Oval 32"/>
          <p:cNvSpPr/>
          <p:nvPr/>
        </p:nvSpPr>
        <p:spPr>
          <a:xfrm>
            <a:off x="14741525" y="3784947"/>
            <a:ext cx="1042330" cy="104233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4" name="Shape 2934"/>
          <p:cNvSpPr/>
          <p:nvPr/>
        </p:nvSpPr>
        <p:spPr>
          <a:xfrm>
            <a:off x="15059542" y="7369924"/>
            <a:ext cx="406295" cy="558655"/>
          </a:xfrm>
          <a:custGeom>
            <a:avLst/>
            <a:gdLst/>
            <a:ahLst/>
            <a:cxnLst>
              <a:cxn ang="0">
                <a:pos x="wd2" y="hd2"/>
              </a:cxn>
              <a:cxn ang="5400000">
                <a:pos x="wd2" y="hd2"/>
              </a:cxn>
              <a:cxn ang="10800000">
                <a:pos x="wd2" y="hd2"/>
              </a:cxn>
              <a:cxn ang="16200000">
                <a:pos x="wd2" y="hd2"/>
              </a:cxn>
            </a:cxnLst>
            <a:rect l="0" t="0" r="r" b="b"/>
            <a:pathLst>
              <a:path w="21600" h="21600" extrusionOk="0">
                <a:moveTo>
                  <a:pt x="10800" y="10800"/>
                </a:moveTo>
                <a:cubicBezTo>
                  <a:pt x="8563" y="10800"/>
                  <a:pt x="6750" y="9481"/>
                  <a:pt x="6750" y="7855"/>
                </a:cubicBezTo>
                <a:cubicBezTo>
                  <a:pt x="6750" y="6228"/>
                  <a:pt x="8563" y="4909"/>
                  <a:pt x="10800" y="4909"/>
                </a:cubicBezTo>
                <a:cubicBezTo>
                  <a:pt x="13037" y="4909"/>
                  <a:pt x="14850" y="6228"/>
                  <a:pt x="14850" y="7855"/>
                </a:cubicBezTo>
                <a:cubicBezTo>
                  <a:pt x="14850" y="9481"/>
                  <a:pt x="13037" y="10800"/>
                  <a:pt x="10800" y="10800"/>
                </a:cubicBezTo>
                <a:moveTo>
                  <a:pt x="10800" y="3927"/>
                </a:moveTo>
                <a:cubicBezTo>
                  <a:pt x="7817" y="3927"/>
                  <a:pt x="5400" y="5686"/>
                  <a:pt x="5400" y="7855"/>
                </a:cubicBezTo>
                <a:cubicBezTo>
                  <a:pt x="5400" y="10023"/>
                  <a:pt x="7817" y="11782"/>
                  <a:pt x="10800" y="11782"/>
                </a:cubicBezTo>
                <a:cubicBezTo>
                  <a:pt x="13783" y="11782"/>
                  <a:pt x="16200" y="10023"/>
                  <a:pt x="16200" y="7855"/>
                </a:cubicBezTo>
                <a:cubicBezTo>
                  <a:pt x="16200" y="5686"/>
                  <a:pt x="13783" y="3927"/>
                  <a:pt x="10800" y="3927"/>
                </a:cubicBezTo>
                <a:moveTo>
                  <a:pt x="10800" y="20127"/>
                </a:moveTo>
                <a:cubicBezTo>
                  <a:pt x="10800" y="20127"/>
                  <a:pt x="1350" y="13745"/>
                  <a:pt x="1350" y="7855"/>
                </a:cubicBezTo>
                <a:cubicBezTo>
                  <a:pt x="1350" y="4059"/>
                  <a:pt x="5581" y="982"/>
                  <a:pt x="10800" y="982"/>
                </a:cubicBezTo>
                <a:cubicBezTo>
                  <a:pt x="16019" y="982"/>
                  <a:pt x="20250" y="4059"/>
                  <a:pt x="20250" y="7855"/>
                </a:cubicBezTo>
                <a:cubicBezTo>
                  <a:pt x="20250" y="13745"/>
                  <a:pt x="10800" y="20127"/>
                  <a:pt x="10800" y="20127"/>
                </a:cubicBezTo>
                <a:moveTo>
                  <a:pt x="10800" y="0"/>
                </a:moveTo>
                <a:cubicBezTo>
                  <a:pt x="4836" y="0"/>
                  <a:pt x="0" y="3517"/>
                  <a:pt x="0" y="7855"/>
                </a:cubicBezTo>
                <a:cubicBezTo>
                  <a:pt x="0" y="14236"/>
                  <a:pt x="10800" y="21600"/>
                  <a:pt x="10800" y="21600"/>
                </a:cubicBezTo>
                <a:cubicBezTo>
                  <a:pt x="10800" y="21600"/>
                  <a:pt x="21600" y="14236"/>
                  <a:pt x="21600" y="7855"/>
                </a:cubicBezTo>
                <a:cubicBezTo>
                  <a:pt x="21600" y="3517"/>
                  <a:pt x="16764" y="0"/>
                  <a:pt x="10800"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4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6" name="Shape 2836"/>
          <p:cNvSpPr/>
          <p:nvPr/>
        </p:nvSpPr>
        <p:spPr>
          <a:xfrm>
            <a:off x="14986258" y="5855946"/>
            <a:ext cx="558655" cy="406295"/>
          </a:xfrm>
          <a:custGeom>
            <a:avLst/>
            <a:gdLst/>
            <a:ahLst/>
            <a:cxnLst>
              <a:cxn ang="0">
                <a:pos x="wd2" y="hd2"/>
              </a:cxn>
              <a:cxn ang="5400000">
                <a:pos x="wd2" y="hd2"/>
              </a:cxn>
              <a:cxn ang="10800000">
                <a:pos x="wd2" y="hd2"/>
              </a:cxn>
              <a:cxn ang="16200000">
                <a:pos x="wd2" y="hd2"/>
              </a:cxn>
            </a:cxnLst>
            <a:rect l="0" t="0" r="r" b="b"/>
            <a:pathLst>
              <a:path w="21600" h="21600" extrusionOk="0">
                <a:moveTo>
                  <a:pt x="20618" y="18900"/>
                </a:moveTo>
                <a:cubicBezTo>
                  <a:pt x="20618" y="18980"/>
                  <a:pt x="20611" y="19058"/>
                  <a:pt x="20601" y="19135"/>
                </a:cubicBezTo>
                <a:lnTo>
                  <a:pt x="14539" y="10800"/>
                </a:lnTo>
                <a:lnTo>
                  <a:pt x="20601" y="2465"/>
                </a:lnTo>
                <a:cubicBezTo>
                  <a:pt x="20611" y="2542"/>
                  <a:pt x="20618" y="2620"/>
                  <a:pt x="20618" y="2700"/>
                </a:cubicBezTo>
                <a:cubicBezTo>
                  <a:pt x="20618" y="2700"/>
                  <a:pt x="20618" y="18900"/>
                  <a:pt x="20618" y="18900"/>
                </a:cubicBezTo>
                <a:close/>
                <a:moveTo>
                  <a:pt x="19636" y="20250"/>
                </a:moveTo>
                <a:lnTo>
                  <a:pt x="1964" y="20250"/>
                </a:lnTo>
                <a:cubicBezTo>
                  <a:pt x="1849" y="20250"/>
                  <a:pt x="1739" y="20218"/>
                  <a:pt x="1637" y="20168"/>
                </a:cubicBezTo>
                <a:lnTo>
                  <a:pt x="7755" y="11754"/>
                </a:lnTo>
                <a:lnTo>
                  <a:pt x="9440" y="14072"/>
                </a:lnTo>
                <a:cubicBezTo>
                  <a:pt x="9816" y="14589"/>
                  <a:pt x="10308" y="14847"/>
                  <a:pt x="10800" y="14847"/>
                </a:cubicBezTo>
                <a:cubicBezTo>
                  <a:pt x="11292" y="14847"/>
                  <a:pt x="11784" y="14589"/>
                  <a:pt x="12159" y="14072"/>
                </a:cubicBezTo>
                <a:lnTo>
                  <a:pt x="13845" y="11754"/>
                </a:lnTo>
                <a:lnTo>
                  <a:pt x="19964" y="20168"/>
                </a:lnTo>
                <a:cubicBezTo>
                  <a:pt x="19861" y="20218"/>
                  <a:pt x="19752" y="20250"/>
                  <a:pt x="19636" y="20250"/>
                </a:cubicBezTo>
                <a:moveTo>
                  <a:pt x="982" y="18900"/>
                </a:moveTo>
                <a:lnTo>
                  <a:pt x="982" y="2700"/>
                </a:lnTo>
                <a:cubicBezTo>
                  <a:pt x="982" y="2620"/>
                  <a:pt x="989" y="2542"/>
                  <a:pt x="999" y="2465"/>
                </a:cubicBezTo>
                <a:lnTo>
                  <a:pt x="7061" y="10800"/>
                </a:lnTo>
                <a:lnTo>
                  <a:pt x="999" y="19135"/>
                </a:lnTo>
                <a:cubicBezTo>
                  <a:pt x="989" y="19058"/>
                  <a:pt x="982" y="18980"/>
                  <a:pt x="982" y="18900"/>
                </a:cubicBezTo>
                <a:moveTo>
                  <a:pt x="1964" y="1350"/>
                </a:moveTo>
                <a:lnTo>
                  <a:pt x="19636" y="1350"/>
                </a:lnTo>
                <a:cubicBezTo>
                  <a:pt x="19752" y="1350"/>
                  <a:pt x="19861" y="1382"/>
                  <a:pt x="19964" y="1433"/>
                </a:cubicBezTo>
                <a:lnTo>
                  <a:pt x="11465" y="13118"/>
                </a:lnTo>
                <a:cubicBezTo>
                  <a:pt x="11288" y="13362"/>
                  <a:pt x="11051" y="13497"/>
                  <a:pt x="10800" y="13497"/>
                </a:cubicBezTo>
                <a:cubicBezTo>
                  <a:pt x="10549" y="13497"/>
                  <a:pt x="10312" y="13362"/>
                  <a:pt x="10134" y="13118"/>
                </a:cubicBezTo>
                <a:lnTo>
                  <a:pt x="1637" y="1433"/>
                </a:lnTo>
                <a:cubicBezTo>
                  <a:pt x="1739" y="1382"/>
                  <a:pt x="1849" y="1350"/>
                  <a:pt x="1964" y="1350"/>
                </a:cubicBezTo>
                <a:moveTo>
                  <a:pt x="19636" y="0"/>
                </a:moveTo>
                <a:lnTo>
                  <a:pt x="1964" y="0"/>
                </a:lnTo>
                <a:cubicBezTo>
                  <a:pt x="879" y="0"/>
                  <a:pt x="0" y="1209"/>
                  <a:pt x="0" y="2700"/>
                </a:cubicBezTo>
                <a:lnTo>
                  <a:pt x="0" y="18900"/>
                </a:lnTo>
                <a:cubicBezTo>
                  <a:pt x="0" y="20391"/>
                  <a:pt x="879" y="21600"/>
                  <a:pt x="1964" y="21600"/>
                </a:cubicBezTo>
                <a:lnTo>
                  <a:pt x="19636" y="21600"/>
                </a:lnTo>
                <a:cubicBezTo>
                  <a:pt x="20721" y="21600"/>
                  <a:pt x="21600" y="20391"/>
                  <a:pt x="21600" y="18900"/>
                </a:cubicBezTo>
                <a:lnTo>
                  <a:pt x="21600" y="2700"/>
                </a:lnTo>
                <a:cubicBezTo>
                  <a:pt x="21600" y="1209"/>
                  <a:pt x="20721" y="0"/>
                  <a:pt x="19636" y="0"/>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4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24" name="Shape 2855">
            <a:extLst>
              <a:ext uri="{FF2B5EF4-FFF2-40B4-BE49-F238E27FC236}">
                <a16:creationId xmlns:a16="http://schemas.microsoft.com/office/drawing/2014/main" id="{6D02767C-0ECA-B54A-972E-9C857D786273}"/>
              </a:ext>
            </a:extLst>
          </p:cNvPr>
          <p:cNvSpPr/>
          <p:nvPr/>
        </p:nvSpPr>
        <p:spPr>
          <a:xfrm>
            <a:off x="4944839" y="3643969"/>
            <a:ext cx="2150260" cy="2365371"/>
          </a:xfrm>
          <a:custGeom>
            <a:avLst/>
            <a:gdLst/>
            <a:ahLst/>
            <a:cxnLst>
              <a:cxn ang="0">
                <a:pos x="wd2" y="hd2"/>
              </a:cxn>
              <a:cxn ang="5400000">
                <a:pos x="wd2" y="hd2"/>
              </a:cxn>
              <a:cxn ang="10800000">
                <a:pos x="wd2" y="hd2"/>
              </a:cxn>
              <a:cxn ang="16200000">
                <a:pos x="wd2" y="hd2"/>
              </a:cxn>
            </a:cxnLst>
            <a:rect l="0" t="0" r="r" b="b"/>
            <a:pathLst>
              <a:path w="21600" h="21600" extrusionOk="0">
                <a:moveTo>
                  <a:pt x="18907" y="20616"/>
                </a:moveTo>
                <a:cubicBezTo>
                  <a:pt x="18012" y="20616"/>
                  <a:pt x="17287" y="19956"/>
                  <a:pt x="17287" y="19143"/>
                </a:cubicBezTo>
                <a:cubicBezTo>
                  <a:pt x="17287" y="18329"/>
                  <a:pt x="18012" y="17669"/>
                  <a:pt x="18907" y="17669"/>
                </a:cubicBezTo>
                <a:cubicBezTo>
                  <a:pt x="19802" y="17669"/>
                  <a:pt x="20527" y="18329"/>
                  <a:pt x="20527" y="19143"/>
                </a:cubicBezTo>
                <a:cubicBezTo>
                  <a:pt x="20527" y="19956"/>
                  <a:pt x="19802" y="20616"/>
                  <a:pt x="18907" y="20616"/>
                </a:cubicBezTo>
                <a:moveTo>
                  <a:pt x="2703" y="12269"/>
                </a:moveTo>
                <a:cubicBezTo>
                  <a:pt x="1808" y="12269"/>
                  <a:pt x="1082" y="11609"/>
                  <a:pt x="1082" y="10795"/>
                </a:cubicBezTo>
                <a:cubicBezTo>
                  <a:pt x="1082" y="9981"/>
                  <a:pt x="1808" y="9322"/>
                  <a:pt x="2703" y="9322"/>
                </a:cubicBezTo>
                <a:cubicBezTo>
                  <a:pt x="3598" y="9322"/>
                  <a:pt x="4323" y="9981"/>
                  <a:pt x="4323" y="10795"/>
                </a:cubicBezTo>
                <a:cubicBezTo>
                  <a:pt x="4323" y="11609"/>
                  <a:pt x="3598" y="12269"/>
                  <a:pt x="2703" y="12269"/>
                </a:cubicBezTo>
                <a:moveTo>
                  <a:pt x="18907" y="975"/>
                </a:moveTo>
                <a:cubicBezTo>
                  <a:pt x="19802" y="975"/>
                  <a:pt x="20527" y="1634"/>
                  <a:pt x="20527" y="2448"/>
                </a:cubicBezTo>
                <a:cubicBezTo>
                  <a:pt x="20527" y="3262"/>
                  <a:pt x="19802" y="3921"/>
                  <a:pt x="18907" y="3921"/>
                </a:cubicBezTo>
                <a:cubicBezTo>
                  <a:pt x="18012" y="3921"/>
                  <a:pt x="17287" y="3262"/>
                  <a:pt x="17287" y="2448"/>
                </a:cubicBezTo>
                <a:cubicBezTo>
                  <a:pt x="17287" y="1634"/>
                  <a:pt x="18012" y="975"/>
                  <a:pt x="18907" y="975"/>
                </a:cubicBezTo>
                <a:moveTo>
                  <a:pt x="18902" y="16695"/>
                </a:moveTo>
                <a:cubicBezTo>
                  <a:pt x="18092" y="16695"/>
                  <a:pt x="17374" y="17026"/>
                  <a:pt x="16879" y="17540"/>
                </a:cubicBezTo>
                <a:lnTo>
                  <a:pt x="5253" y="11551"/>
                </a:lnTo>
                <a:cubicBezTo>
                  <a:pt x="5338" y="11314"/>
                  <a:pt x="5396" y="11064"/>
                  <a:pt x="5396" y="10800"/>
                </a:cubicBezTo>
                <a:cubicBezTo>
                  <a:pt x="5396" y="10536"/>
                  <a:pt x="5338" y="10286"/>
                  <a:pt x="5253" y="10048"/>
                </a:cubicBezTo>
                <a:lnTo>
                  <a:pt x="16879" y="4059"/>
                </a:lnTo>
                <a:cubicBezTo>
                  <a:pt x="17373" y="4574"/>
                  <a:pt x="18092" y="4905"/>
                  <a:pt x="18902" y="4905"/>
                </a:cubicBezTo>
                <a:cubicBezTo>
                  <a:pt x="20392" y="4905"/>
                  <a:pt x="21600" y="3807"/>
                  <a:pt x="21600" y="2452"/>
                </a:cubicBezTo>
                <a:cubicBezTo>
                  <a:pt x="21600" y="1098"/>
                  <a:pt x="20392" y="0"/>
                  <a:pt x="18902" y="0"/>
                </a:cubicBezTo>
                <a:cubicBezTo>
                  <a:pt x="17412" y="0"/>
                  <a:pt x="16204" y="1098"/>
                  <a:pt x="16204" y="2452"/>
                </a:cubicBezTo>
                <a:cubicBezTo>
                  <a:pt x="16204" y="2716"/>
                  <a:pt x="16262" y="2966"/>
                  <a:pt x="16347" y="3204"/>
                </a:cubicBezTo>
                <a:lnTo>
                  <a:pt x="4722" y="9193"/>
                </a:lnTo>
                <a:cubicBezTo>
                  <a:pt x="4227" y="8679"/>
                  <a:pt x="3509" y="8347"/>
                  <a:pt x="2698" y="8347"/>
                </a:cubicBezTo>
                <a:cubicBezTo>
                  <a:pt x="1208" y="8347"/>
                  <a:pt x="0" y="9445"/>
                  <a:pt x="0" y="10800"/>
                </a:cubicBezTo>
                <a:cubicBezTo>
                  <a:pt x="0" y="12155"/>
                  <a:pt x="1208" y="13253"/>
                  <a:pt x="2698" y="13253"/>
                </a:cubicBezTo>
                <a:cubicBezTo>
                  <a:pt x="3509" y="13253"/>
                  <a:pt x="4227" y="12921"/>
                  <a:pt x="4722" y="12406"/>
                </a:cubicBezTo>
                <a:lnTo>
                  <a:pt x="16347" y="18395"/>
                </a:lnTo>
                <a:cubicBezTo>
                  <a:pt x="16262" y="18633"/>
                  <a:pt x="16204" y="18883"/>
                  <a:pt x="16204" y="19147"/>
                </a:cubicBezTo>
                <a:cubicBezTo>
                  <a:pt x="16204" y="20502"/>
                  <a:pt x="17412" y="21600"/>
                  <a:pt x="18902" y="21600"/>
                </a:cubicBezTo>
                <a:cubicBezTo>
                  <a:pt x="20392" y="21600"/>
                  <a:pt x="21600" y="20502"/>
                  <a:pt x="21600" y="19147"/>
                </a:cubicBezTo>
                <a:cubicBezTo>
                  <a:pt x="21600" y="17792"/>
                  <a:pt x="20392" y="16695"/>
                  <a:pt x="18902" y="16695"/>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p:txBody>
      </p:sp>
      <p:sp>
        <p:nvSpPr>
          <p:cNvPr id="38" name="Shape 2628">
            <a:extLst>
              <a:ext uri="{FF2B5EF4-FFF2-40B4-BE49-F238E27FC236}">
                <a16:creationId xmlns:a16="http://schemas.microsoft.com/office/drawing/2014/main" id="{E997120A-7EB1-5B42-894F-B3DF8C4FFFAD}"/>
              </a:ext>
            </a:extLst>
          </p:cNvPr>
          <p:cNvSpPr/>
          <p:nvPr/>
        </p:nvSpPr>
        <p:spPr>
          <a:xfrm>
            <a:off x="14986258" y="4032814"/>
            <a:ext cx="558655" cy="558655"/>
          </a:xfrm>
          <a:custGeom>
            <a:avLst/>
            <a:gdLst/>
            <a:ahLst/>
            <a:cxnLst>
              <a:cxn ang="0">
                <a:pos x="wd2" y="hd2"/>
              </a:cxn>
              <a:cxn ang="5400000">
                <a:pos x="wd2" y="hd2"/>
              </a:cxn>
              <a:cxn ang="10800000">
                <a:pos x="wd2" y="hd2"/>
              </a:cxn>
              <a:cxn ang="16200000">
                <a:pos x="wd2" y="hd2"/>
              </a:cxn>
            </a:cxnLst>
            <a:rect l="0" t="0" r="r" b="b"/>
            <a:pathLst>
              <a:path w="21600" h="21600" extrusionOk="0">
                <a:moveTo>
                  <a:pt x="16445" y="20618"/>
                </a:moveTo>
                <a:cubicBezTo>
                  <a:pt x="15830" y="20618"/>
                  <a:pt x="15230" y="20482"/>
                  <a:pt x="14664" y="20214"/>
                </a:cubicBezTo>
                <a:cubicBezTo>
                  <a:pt x="14611" y="20189"/>
                  <a:pt x="14556" y="20170"/>
                  <a:pt x="14501" y="20155"/>
                </a:cubicBezTo>
                <a:cubicBezTo>
                  <a:pt x="8920" y="17308"/>
                  <a:pt x="4296" y="12685"/>
                  <a:pt x="1448" y="7105"/>
                </a:cubicBezTo>
                <a:cubicBezTo>
                  <a:pt x="1432" y="7048"/>
                  <a:pt x="1412" y="6991"/>
                  <a:pt x="1386" y="6936"/>
                </a:cubicBezTo>
                <a:cubicBezTo>
                  <a:pt x="1118" y="6369"/>
                  <a:pt x="982" y="5770"/>
                  <a:pt x="982" y="5155"/>
                </a:cubicBezTo>
                <a:cubicBezTo>
                  <a:pt x="982" y="2774"/>
                  <a:pt x="3067" y="982"/>
                  <a:pt x="4418" y="982"/>
                </a:cubicBezTo>
                <a:cubicBezTo>
                  <a:pt x="4595" y="982"/>
                  <a:pt x="4712" y="1072"/>
                  <a:pt x="4765" y="1126"/>
                </a:cubicBezTo>
                <a:cubicBezTo>
                  <a:pt x="4777" y="1139"/>
                  <a:pt x="4800" y="1164"/>
                  <a:pt x="4832" y="1216"/>
                </a:cubicBezTo>
                <a:cubicBezTo>
                  <a:pt x="4849" y="1244"/>
                  <a:pt x="4868" y="1271"/>
                  <a:pt x="4888" y="1297"/>
                </a:cubicBezTo>
                <a:lnTo>
                  <a:pt x="8121" y="5453"/>
                </a:lnTo>
                <a:cubicBezTo>
                  <a:pt x="8146" y="5485"/>
                  <a:pt x="8173" y="5515"/>
                  <a:pt x="8202" y="5544"/>
                </a:cubicBezTo>
                <a:cubicBezTo>
                  <a:pt x="8255" y="5598"/>
                  <a:pt x="8345" y="5715"/>
                  <a:pt x="8345" y="5891"/>
                </a:cubicBezTo>
                <a:cubicBezTo>
                  <a:pt x="8345" y="5978"/>
                  <a:pt x="8321" y="6060"/>
                  <a:pt x="8274" y="6135"/>
                </a:cubicBezTo>
                <a:lnTo>
                  <a:pt x="7180" y="7221"/>
                </a:lnTo>
                <a:cubicBezTo>
                  <a:pt x="7175" y="7226"/>
                  <a:pt x="7170" y="7231"/>
                  <a:pt x="7165" y="7236"/>
                </a:cubicBezTo>
                <a:cubicBezTo>
                  <a:pt x="6769" y="7609"/>
                  <a:pt x="6543" y="8126"/>
                  <a:pt x="6543" y="8668"/>
                </a:cubicBezTo>
                <a:cubicBezTo>
                  <a:pt x="6543" y="9175"/>
                  <a:pt x="6740" y="9658"/>
                  <a:pt x="7082" y="10020"/>
                </a:cubicBezTo>
                <a:cubicBezTo>
                  <a:pt x="7094" y="10040"/>
                  <a:pt x="7107" y="10059"/>
                  <a:pt x="7121" y="10078"/>
                </a:cubicBezTo>
                <a:cubicBezTo>
                  <a:pt x="8327" y="11745"/>
                  <a:pt x="9810" y="13222"/>
                  <a:pt x="11528" y="14469"/>
                </a:cubicBezTo>
                <a:cubicBezTo>
                  <a:pt x="11541" y="14478"/>
                  <a:pt x="11555" y="14487"/>
                  <a:pt x="11568" y="14496"/>
                </a:cubicBezTo>
                <a:cubicBezTo>
                  <a:pt x="11931" y="14844"/>
                  <a:pt x="12418" y="15045"/>
                  <a:pt x="12928" y="15045"/>
                </a:cubicBezTo>
                <a:cubicBezTo>
                  <a:pt x="13440" y="15045"/>
                  <a:pt x="13934" y="14840"/>
                  <a:pt x="14301" y="14479"/>
                </a:cubicBezTo>
                <a:cubicBezTo>
                  <a:pt x="14320" y="14463"/>
                  <a:pt x="14338" y="14446"/>
                  <a:pt x="14356" y="14427"/>
                </a:cubicBezTo>
                <a:lnTo>
                  <a:pt x="15456" y="13320"/>
                </a:lnTo>
                <a:cubicBezTo>
                  <a:pt x="15533" y="13271"/>
                  <a:pt x="15615" y="13247"/>
                  <a:pt x="15701" y="13247"/>
                </a:cubicBezTo>
                <a:cubicBezTo>
                  <a:pt x="15878" y="13247"/>
                  <a:pt x="15995" y="13337"/>
                  <a:pt x="16048" y="13391"/>
                </a:cubicBezTo>
                <a:cubicBezTo>
                  <a:pt x="16077" y="13420"/>
                  <a:pt x="16108" y="13447"/>
                  <a:pt x="16140" y="13472"/>
                </a:cubicBezTo>
                <a:lnTo>
                  <a:pt x="20296" y="16704"/>
                </a:lnTo>
                <a:cubicBezTo>
                  <a:pt x="20323" y="16725"/>
                  <a:pt x="20351" y="16744"/>
                  <a:pt x="20379" y="16762"/>
                </a:cubicBezTo>
                <a:cubicBezTo>
                  <a:pt x="20431" y="16795"/>
                  <a:pt x="20455" y="16816"/>
                  <a:pt x="20466" y="16827"/>
                </a:cubicBezTo>
                <a:cubicBezTo>
                  <a:pt x="20520" y="16881"/>
                  <a:pt x="20610" y="16997"/>
                  <a:pt x="20610" y="17174"/>
                </a:cubicBezTo>
                <a:cubicBezTo>
                  <a:pt x="20610" y="17207"/>
                  <a:pt x="20612" y="17240"/>
                  <a:pt x="20616" y="17273"/>
                </a:cubicBezTo>
                <a:cubicBezTo>
                  <a:pt x="20539" y="18625"/>
                  <a:pt x="18774" y="20618"/>
                  <a:pt x="16445" y="20618"/>
                </a:cubicBezTo>
                <a:moveTo>
                  <a:pt x="21600" y="17174"/>
                </a:moveTo>
                <a:lnTo>
                  <a:pt x="21592" y="17174"/>
                </a:lnTo>
                <a:cubicBezTo>
                  <a:pt x="21592" y="16768"/>
                  <a:pt x="21427" y="16399"/>
                  <a:pt x="21161" y="16133"/>
                </a:cubicBezTo>
                <a:cubicBezTo>
                  <a:pt x="21082" y="16054"/>
                  <a:pt x="20994" y="15988"/>
                  <a:pt x="20899" y="15929"/>
                </a:cubicBezTo>
                <a:lnTo>
                  <a:pt x="16743" y="12697"/>
                </a:lnTo>
                <a:cubicBezTo>
                  <a:pt x="16476" y="12430"/>
                  <a:pt x="16108" y="12265"/>
                  <a:pt x="15701" y="12265"/>
                </a:cubicBezTo>
                <a:cubicBezTo>
                  <a:pt x="15368" y="12265"/>
                  <a:pt x="15065" y="12380"/>
                  <a:pt x="14819" y="12567"/>
                </a:cubicBezTo>
                <a:lnTo>
                  <a:pt x="13659" y="13736"/>
                </a:lnTo>
                <a:lnTo>
                  <a:pt x="13656" y="13733"/>
                </a:lnTo>
                <a:cubicBezTo>
                  <a:pt x="13477" y="13934"/>
                  <a:pt x="13218" y="14063"/>
                  <a:pt x="12928" y="14063"/>
                </a:cubicBezTo>
                <a:cubicBezTo>
                  <a:pt x="12595" y="14063"/>
                  <a:pt x="12303" y="13897"/>
                  <a:pt x="12125" y="13645"/>
                </a:cubicBezTo>
                <a:cubicBezTo>
                  <a:pt x="12119" y="13654"/>
                  <a:pt x="12111" y="13663"/>
                  <a:pt x="12104" y="13674"/>
                </a:cubicBezTo>
                <a:cubicBezTo>
                  <a:pt x="10500" y="12510"/>
                  <a:pt x="9078" y="11108"/>
                  <a:pt x="7916" y="9502"/>
                </a:cubicBezTo>
                <a:cubicBezTo>
                  <a:pt x="7927" y="9495"/>
                  <a:pt x="7937" y="9486"/>
                  <a:pt x="7949" y="9479"/>
                </a:cubicBezTo>
                <a:cubicBezTo>
                  <a:pt x="7693" y="9299"/>
                  <a:pt x="7525" y="9004"/>
                  <a:pt x="7525" y="8668"/>
                </a:cubicBezTo>
                <a:cubicBezTo>
                  <a:pt x="7525" y="8367"/>
                  <a:pt x="7662" y="8101"/>
                  <a:pt x="7873" y="7920"/>
                </a:cubicBezTo>
                <a:lnTo>
                  <a:pt x="7872" y="7918"/>
                </a:lnTo>
                <a:lnTo>
                  <a:pt x="9026" y="6773"/>
                </a:lnTo>
                <a:cubicBezTo>
                  <a:pt x="9213" y="6528"/>
                  <a:pt x="9327" y="6224"/>
                  <a:pt x="9327" y="5891"/>
                </a:cubicBezTo>
                <a:cubicBezTo>
                  <a:pt x="9327" y="5485"/>
                  <a:pt x="9162" y="5116"/>
                  <a:pt x="8896" y="4850"/>
                </a:cubicBezTo>
                <a:lnTo>
                  <a:pt x="5663" y="693"/>
                </a:lnTo>
                <a:cubicBezTo>
                  <a:pt x="5604" y="599"/>
                  <a:pt x="5538" y="510"/>
                  <a:pt x="5459" y="432"/>
                </a:cubicBezTo>
                <a:cubicBezTo>
                  <a:pt x="5193" y="165"/>
                  <a:pt x="4825" y="0"/>
                  <a:pt x="4418" y="0"/>
                </a:cubicBezTo>
                <a:cubicBezTo>
                  <a:pt x="2455" y="0"/>
                  <a:pt x="0" y="2308"/>
                  <a:pt x="0" y="5155"/>
                </a:cubicBezTo>
                <a:cubicBezTo>
                  <a:pt x="0" y="5943"/>
                  <a:pt x="183" y="6688"/>
                  <a:pt x="499" y="7356"/>
                </a:cubicBezTo>
                <a:lnTo>
                  <a:pt x="483" y="7373"/>
                </a:lnTo>
                <a:cubicBezTo>
                  <a:pt x="3436" y="13255"/>
                  <a:pt x="8345" y="18164"/>
                  <a:pt x="14228" y="21117"/>
                </a:cubicBezTo>
                <a:lnTo>
                  <a:pt x="14244" y="21101"/>
                </a:lnTo>
                <a:cubicBezTo>
                  <a:pt x="14912" y="21418"/>
                  <a:pt x="15657" y="21600"/>
                  <a:pt x="16445" y="21600"/>
                </a:cubicBezTo>
                <a:cubicBezTo>
                  <a:pt x="19292" y="21600"/>
                  <a:pt x="21600" y="19145"/>
                  <a:pt x="21600" y="17182"/>
                </a:cubicBezTo>
                <a:cubicBezTo>
                  <a:pt x="21600" y="17179"/>
                  <a:pt x="21600" y="17177"/>
                  <a:pt x="21600" y="17174"/>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40" name="Shape 2834">
            <a:extLst>
              <a:ext uri="{FF2B5EF4-FFF2-40B4-BE49-F238E27FC236}">
                <a16:creationId xmlns:a16="http://schemas.microsoft.com/office/drawing/2014/main" id="{C920CC22-7F56-0349-9A28-A56E04BD1E5F}"/>
              </a:ext>
            </a:extLst>
          </p:cNvPr>
          <p:cNvSpPr/>
          <p:nvPr/>
        </p:nvSpPr>
        <p:spPr>
          <a:xfrm>
            <a:off x="14963957" y="9113121"/>
            <a:ext cx="558655" cy="558655"/>
          </a:xfrm>
          <a:custGeom>
            <a:avLst/>
            <a:gdLst/>
            <a:ahLst/>
            <a:cxnLst>
              <a:cxn ang="0">
                <a:pos x="wd2" y="hd2"/>
              </a:cxn>
              <a:cxn ang="5400000">
                <a:pos x="wd2" y="hd2"/>
              </a:cxn>
              <a:cxn ang="10800000">
                <a:pos x="wd2" y="hd2"/>
              </a:cxn>
              <a:cxn ang="16200000">
                <a:pos x="wd2" y="hd2"/>
              </a:cxn>
            </a:cxnLst>
            <a:rect l="0" t="0" r="r" b="b"/>
            <a:pathLst>
              <a:path w="21600" h="21600" extrusionOk="0">
                <a:moveTo>
                  <a:pt x="19145" y="1964"/>
                </a:moveTo>
                <a:lnTo>
                  <a:pt x="8345" y="1964"/>
                </a:lnTo>
                <a:cubicBezTo>
                  <a:pt x="8075" y="1964"/>
                  <a:pt x="7855" y="2184"/>
                  <a:pt x="7855" y="2455"/>
                </a:cubicBezTo>
                <a:cubicBezTo>
                  <a:pt x="7855" y="2726"/>
                  <a:pt x="8075" y="2945"/>
                  <a:pt x="8345" y="2945"/>
                </a:cubicBezTo>
                <a:lnTo>
                  <a:pt x="19145" y="2945"/>
                </a:lnTo>
                <a:cubicBezTo>
                  <a:pt x="19416" y="2945"/>
                  <a:pt x="19636" y="2726"/>
                  <a:pt x="19636" y="2455"/>
                </a:cubicBezTo>
                <a:cubicBezTo>
                  <a:pt x="19636" y="2184"/>
                  <a:pt x="19416" y="1964"/>
                  <a:pt x="19145" y="1964"/>
                </a:cubicBezTo>
                <a:moveTo>
                  <a:pt x="20618" y="3927"/>
                </a:moveTo>
                <a:lnTo>
                  <a:pt x="982" y="3927"/>
                </a:lnTo>
                <a:lnTo>
                  <a:pt x="982" y="1964"/>
                </a:lnTo>
                <a:cubicBezTo>
                  <a:pt x="982" y="1422"/>
                  <a:pt x="1422" y="982"/>
                  <a:pt x="1964" y="982"/>
                </a:cubicBezTo>
                <a:lnTo>
                  <a:pt x="19636" y="982"/>
                </a:lnTo>
                <a:cubicBezTo>
                  <a:pt x="20178" y="982"/>
                  <a:pt x="20618" y="1422"/>
                  <a:pt x="20618" y="1964"/>
                </a:cubicBezTo>
                <a:cubicBezTo>
                  <a:pt x="20618" y="1964"/>
                  <a:pt x="20618" y="3927"/>
                  <a:pt x="20618" y="3927"/>
                </a:cubicBezTo>
                <a:close/>
                <a:moveTo>
                  <a:pt x="20618" y="19636"/>
                </a:moveTo>
                <a:cubicBezTo>
                  <a:pt x="20618" y="20178"/>
                  <a:pt x="20178" y="20618"/>
                  <a:pt x="19636" y="20618"/>
                </a:cubicBezTo>
                <a:lnTo>
                  <a:pt x="1964" y="20618"/>
                </a:lnTo>
                <a:cubicBezTo>
                  <a:pt x="1422" y="20618"/>
                  <a:pt x="982" y="20178"/>
                  <a:pt x="982" y="19636"/>
                </a:cubicBezTo>
                <a:lnTo>
                  <a:pt x="982" y="4909"/>
                </a:lnTo>
                <a:lnTo>
                  <a:pt x="20618" y="4909"/>
                </a:lnTo>
                <a:cubicBezTo>
                  <a:pt x="20618" y="4909"/>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6382" y="1964"/>
                </a:moveTo>
                <a:cubicBezTo>
                  <a:pt x="6111" y="1964"/>
                  <a:pt x="5891" y="2184"/>
                  <a:pt x="5891" y="2455"/>
                </a:cubicBezTo>
                <a:cubicBezTo>
                  <a:pt x="5891" y="2726"/>
                  <a:pt x="6111" y="2945"/>
                  <a:pt x="6382" y="2945"/>
                </a:cubicBezTo>
                <a:cubicBezTo>
                  <a:pt x="6653" y="2945"/>
                  <a:pt x="6873" y="2726"/>
                  <a:pt x="6873" y="2455"/>
                </a:cubicBezTo>
                <a:cubicBezTo>
                  <a:pt x="6873" y="2184"/>
                  <a:pt x="6653" y="1964"/>
                  <a:pt x="6382" y="1964"/>
                </a:cubicBezTo>
                <a:moveTo>
                  <a:pt x="4418" y="1964"/>
                </a:moveTo>
                <a:cubicBezTo>
                  <a:pt x="4147" y="1964"/>
                  <a:pt x="3927" y="2184"/>
                  <a:pt x="3927" y="2455"/>
                </a:cubicBezTo>
                <a:cubicBezTo>
                  <a:pt x="3927" y="2726"/>
                  <a:pt x="4147" y="2945"/>
                  <a:pt x="4418" y="2945"/>
                </a:cubicBezTo>
                <a:cubicBezTo>
                  <a:pt x="4689" y="2945"/>
                  <a:pt x="4909" y="2726"/>
                  <a:pt x="4909" y="2455"/>
                </a:cubicBezTo>
                <a:cubicBezTo>
                  <a:pt x="4909" y="2184"/>
                  <a:pt x="4689" y="1964"/>
                  <a:pt x="4418" y="1964"/>
                </a:cubicBezTo>
                <a:moveTo>
                  <a:pt x="2455" y="1964"/>
                </a:moveTo>
                <a:cubicBezTo>
                  <a:pt x="2184" y="1964"/>
                  <a:pt x="1964" y="2184"/>
                  <a:pt x="1964" y="2455"/>
                </a:cubicBezTo>
                <a:cubicBezTo>
                  <a:pt x="1964" y="2726"/>
                  <a:pt x="2184" y="2945"/>
                  <a:pt x="2455" y="2945"/>
                </a:cubicBezTo>
                <a:cubicBezTo>
                  <a:pt x="2725" y="2945"/>
                  <a:pt x="2945" y="2726"/>
                  <a:pt x="2945" y="2455"/>
                </a:cubicBezTo>
                <a:cubicBezTo>
                  <a:pt x="2945" y="2184"/>
                  <a:pt x="2725" y="1964"/>
                  <a:pt x="2455" y="1964"/>
                </a:cubicBezTo>
              </a:path>
            </a:pathLst>
          </a:custGeom>
          <a:solidFill>
            <a:schemeClr val="bg1"/>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Tree>
    <p:extLst>
      <p:ext uri="{BB962C8B-B14F-4D97-AF65-F5344CB8AC3E}">
        <p14:creationId xmlns:p14="http://schemas.microsoft.com/office/powerpoint/2010/main" val="17425237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E907DE0E-43BA-9245-9108-2572C1C17E42}"/>
              </a:ext>
            </a:extLst>
          </p:cNvPr>
          <p:cNvSpPr txBox="1"/>
          <p:nvPr/>
        </p:nvSpPr>
        <p:spPr>
          <a:xfrm>
            <a:off x="16931303" y="4075630"/>
            <a:ext cx="6072496" cy="3683060"/>
          </a:xfrm>
          <a:prstGeom prst="rect">
            <a:avLst/>
          </a:prstGeom>
          <a:noFill/>
        </p:spPr>
        <p:txBody>
          <a:bodyPr wrap="none" rtlCol="0">
            <a:spAutoFit/>
          </a:bodyPr>
          <a:lstStyle/>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OUR</a:t>
            </a:r>
          </a:p>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MISSION</a:t>
            </a:r>
          </a:p>
        </p:txBody>
      </p:sp>
      <p:sp>
        <p:nvSpPr>
          <p:cNvPr id="11" name="TextBox 10">
            <a:extLst>
              <a:ext uri="{FF2B5EF4-FFF2-40B4-BE49-F238E27FC236}">
                <a16:creationId xmlns:a16="http://schemas.microsoft.com/office/drawing/2014/main" id="{542C697B-51F8-1B4E-867A-747CBA2DAC0D}"/>
              </a:ext>
            </a:extLst>
          </p:cNvPr>
          <p:cNvSpPr txBox="1"/>
          <p:nvPr/>
        </p:nvSpPr>
        <p:spPr>
          <a:xfrm>
            <a:off x="15959954" y="8424756"/>
            <a:ext cx="7031092" cy="646331"/>
          </a:xfrm>
          <a:prstGeom prst="rect">
            <a:avLst/>
          </a:prstGeom>
          <a:noFill/>
        </p:spPr>
        <p:txBody>
          <a:bodyPr wrap="none" rtlCol="0" anchor="ctr" anchorCtr="0">
            <a:spAutoFit/>
          </a:bodyPr>
          <a:lstStyle/>
          <a:p>
            <a:pPr algn="r"/>
            <a:r>
              <a:rPr lang="en-US" b="1" dirty="0">
                <a:solidFill>
                  <a:schemeClr val="bg1">
                    <a:lumMod val="50000"/>
                  </a:schemeClr>
                </a:solidFill>
                <a:latin typeface="Source Sans Pro" panose="020B0503030403020204" pitchFamily="34" charset="0"/>
                <a:ea typeface="Source Sans Pro" panose="020B0503030403020204" pitchFamily="34" charset="0"/>
                <a:cs typeface="Lato" panose="020F0502020204030203" pitchFamily="34" charset="0"/>
              </a:rPr>
              <a:t>PROVIDING THE BEST SOLUTIONS</a:t>
            </a:r>
          </a:p>
        </p:txBody>
      </p:sp>
      <p:sp>
        <p:nvSpPr>
          <p:cNvPr id="13" name="Subtitle 2">
            <a:extLst>
              <a:ext uri="{FF2B5EF4-FFF2-40B4-BE49-F238E27FC236}">
                <a16:creationId xmlns:a16="http://schemas.microsoft.com/office/drawing/2014/main" id="{6FEE6EAD-2725-BF44-B6BE-76A3FA4C4E38}"/>
              </a:ext>
            </a:extLst>
          </p:cNvPr>
          <p:cNvSpPr txBox="1">
            <a:spLocks/>
          </p:cNvSpPr>
          <p:nvPr/>
        </p:nvSpPr>
        <p:spPr>
          <a:xfrm>
            <a:off x="12936071" y="9298997"/>
            <a:ext cx="10162507" cy="32760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
        <p:nvSpPr>
          <p:cNvPr id="14" name="Rectangle 13">
            <a:extLst>
              <a:ext uri="{FF2B5EF4-FFF2-40B4-BE49-F238E27FC236}">
                <a16:creationId xmlns:a16="http://schemas.microsoft.com/office/drawing/2014/main" id="{7D41FF0C-2F55-1347-B5D0-47517135DC09}"/>
              </a:ext>
            </a:extLst>
          </p:cNvPr>
          <p:cNvSpPr/>
          <p:nvPr/>
        </p:nvSpPr>
        <p:spPr>
          <a:xfrm>
            <a:off x="16836216" y="7912921"/>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C21FFE12-3259-8F4D-91F5-BC59B8F51DB0}"/>
              </a:ext>
            </a:extLst>
          </p:cNvPr>
          <p:cNvSpPr>
            <a:spLocks noGrp="1"/>
          </p:cNvSpPr>
          <p:nvPr>
            <p:ph type="pic" sz="quarter" idx="16"/>
          </p:nvPr>
        </p:nvSpPr>
        <p:spPr>
          <a:solidFill>
            <a:schemeClr val="bg1">
              <a:lumMod val="95000"/>
            </a:schemeClr>
          </a:solidFill>
        </p:spPr>
      </p:sp>
      <p:sp>
        <p:nvSpPr>
          <p:cNvPr id="5" name="Picture Placeholder 4">
            <a:extLst>
              <a:ext uri="{FF2B5EF4-FFF2-40B4-BE49-F238E27FC236}">
                <a16:creationId xmlns:a16="http://schemas.microsoft.com/office/drawing/2014/main" id="{0DE506E3-223B-BD4D-BE98-8B93DE22EE53}"/>
              </a:ext>
            </a:extLst>
          </p:cNvPr>
          <p:cNvSpPr>
            <a:spLocks noGrp="1"/>
          </p:cNvSpPr>
          <p:nvPr>
            <p:ph type="pic" sz="quarter" idx="15"/>
          </p:nvPr>
        </p:nvSpPr>
        <p:spPr>
          <a:solidFill>
            <a:schemeClr val="bg1">
              <a:lumMod val="95000"/>
            </a:schemeClr>
          </a:solidFill>
        </p:spPr>
      </p:sp>
    </p:spTree>
    <p:extLst>
      <p:ext uri="{BB962C8B-B14F-4D97-AF65-F5344CB8AC3E}">
        <p14:creationId xmlns:p14="http://schemas.microsoft.com/office/powerpoint/2010/main" val="1663232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2850F1C-B637-A946-9729-9A1DCC50079E}"/>
              </a:ext>
            </a:extLst>
          </p:cNvPr>
          <p:cNvSpPr txBox="1"/>
          <p:nvPr/>
        </p:nvSpPr>
        <p:spPr>
          <a:xfrm>
            <a:off x="18104701" y="4075630"/>
            <a:ext cx="4899098" cy="3683060"/>
          </a:xfrm>
          <a:prstGeom prst="rect">
            <a:avLst/>
          </a:prstGeom>
          <a:noFill/>
        </p:spPr>
        <p:txBody>
          <a:bodyPr wrap="none" rtlCol="0">
            <a:spAutoFit/>
          </a:bodyPr>
          <a:lstStyle/>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OUR</a:t>
            </a:r>
          </a:p>
          <a:p>
            <a:pPr algn="r">
              <a:lnSpc>
                <a:spcPts val="14000"/>
              </a:lnSpc>
            </a:pPr>
            <a:r>
              <a:rPr lang="en-US" sz="12000"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VISION</a:t>
            </a:r>
          </a:p>
        </p:txBody>
      </p:sp>
      <p:sp>
        <p:nvSpPr>
          <p:cNvPr id="16" name="TextBox 15">
            <a:extLst>
              <a:ext uri="{FF2B5EF4-FFF2-40B4-BE49-F238E27FC236}">
                <a16:creationId xmlns:a16="http://schemas.microsoft.com/office/drawing/2014/main" id="{E187E221-1431-0D46-8058-C7114B0F0F59}"/>
              </a:ext>
            </a:extLst>
          </p:cNvPr>
          <p:cNvSpPr txBox="1"/>
          <p:nvPr/>
        </p:nvSpPr>
        <p:spPr>
          <a:xfrm>
            <a:off x="15959954" y="8424756"/>
            <a:ext cx="7031092" cy="646331"/>
          </a:xfrm>
          <a:prstGeom prst="rect">
            <a:avLst/>
          </a:prstGeom>
          <a:noFill/>
        </p:spPr>
        <p:txBody>
          <a:bodyPr wrap="none" rtlCol="0" anchor="ctr" anchorCtr="0">
            <a:spAutoFit/>
          </a:bodyPr>
          <a:lstStyle/>
          <a:p>
            <a:pPr algn="r"/>
            <a:r>
              <a:rPr lang="en-US" b="1" dirty="0">
                <a:solidFill>
                  <a:schemeClr val="bg1">
                    <a:lumMod val="50000"/>
                  </a:schemeClr>
                </a:solidFill>
                <a:latin typeface="Source Sans Pro" panose="020B0503030403020204" pitchFamily="34" charset="0"/>
                <a:ea typeface="Source Sans Pro" panose="020B0503030403020204" pitchFamily="34" charset="0"/>
                <a:cs typeface="Lato" panose="020F0502020204030203" pitchFamily="34" charset="0"/>
              </a:rPr>
              <a:t>PROVIDING THE BEST SOLUTIONS</a:t>
            </a:r>
          </a:p>
        </p:txBody>
      </p:sp>
      <p:sp>
        <p:nvSpPr>
          <p:cNvPr id="17" name="Subtitle 2">
            <a:extLst>
              <a:ext uri="{FF2B5EF4-FFF2-40B4-BE49-F238E27FC236}">
                <a16:creationId xmlns:a16="http://schemas.microsoft.com/office/drawing/2014/main" id="{5DCA27A7-FA80-1643-A65D-049EA9B60FE5}"/>
              </a:ext>
            </a:extLst>
          </p:cNvPr>
          <p:cNvSpPr txBox="1">
            <a:spLocks/>
          </p:cNvSpPr>
          <p:nvPr/>
        </p:nvSpPr>
        <p:spPr>
          <a:xfrm>
            <a:off x="12936071" y="9298997"/>
            <a:ext cx="10162507" cy="3276092"/>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Usually, banks and venture capital firms make the existence of a viable business plan. A good business plan starts with an executive summary of the business includes a detailed description.</a:t>
            </a:r>
          </a:p>
        </p:txBody>
      </p:sp>
      <p:sp>
        <p:nvSpPr>
          <p:cNvPr id="23" name="Rectangle 22">
            <a:extLst>
              <a:ext uri="{FF2B5EF4-FFF2-40B4-BE49-F238E27FC236}">
                <a16:creationId xmlns:a16="http://schemas.microsoft.com/office/drawing/2014/main" id="{CFE2E417-CBC3-FD4C-952A-DC9E027E0885}"/>
              </a:ext>
            </a:extLst>
          </p:cNvPr>
          <p:cNvSpPr/>
          <p:nvPr/>
        </p:nvSpPr>
        <p:spPr>
          <a:xfrm>
            <a:off x="16836216" y="7912921"/>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F4FEAAAD-00D1-1747-92AE-0B96FA2CB03C}"/>
              </a:ext>
            </a:extLst>
          </p:cNvPr>
          <p:cNvSpPr>
            <a:spLocks noGrp="1"/>
          </p:cNvSpPr>
          <p:nvPr>
            <p:ph type="pic" sz="quarter" idx="16"/>
          </p:nvPr>
        </p:nvSpPr>
        <p:spPr>
          <a:solidFill>
            <a:schemeClr val="bg1">
              <a:lumMod val="95000"/>
            </a:schemeClr>
          </a:solidFill>
        </p:spPr>
      </p:sp>
      <p:sp>
        <p:nvSpPr>
          <p:cNvPr id="5" name="Picture Placeholder 4">
            <a:extLst>
              <a:ext uri="{FF2B5EF4-FFF2-40B4-BE49-F238E27FC236}">
                <a16:creationId xmlns:a16="http://schemas.microsoft.com/office/drawing/2014/main" id="{73EFB2AF-91DD-AB49-909C-5DD0D6176A15}"/>
              </a:ext>
            </a:extLst>
          </p:cNvPr>
          <p:cNvSpPr>
            <a:spLocks noGrp="1"/>
          </p:cNvSpPr>
          <p:nvPr>
            <p:ph type="pic" sz="quarter" idx="15"/>
          </p:nvPr>
        </p:nvSpPr>
        <p:spPr>
          <a:solidFill>
            <a:schemeClr val="bg1">
              <a:lumMod val="95000"/>
            </a:schemeClr>
          </a:solidFill>
        </p:spPr>
      </p:sp>
    </p:spTree>
    <p:extLst>
      <p:ext uri="{BB962C8B-B14F-4D97-AF65-F5344CB8AC3E}">
        <p14:creationId xmlns:p14="http://schemas.microsoft.com/office/powerpoint/2010/main" val="6605239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F7CF17A8-1351-1D4E-BF59-619B93377822}"/>
              </a:ext>
            </a:extLst>
          </p:cNvPr>
          <p:cNvSpPr>
            <a:spLocks noGrp="1"/>
          </p:cNvSpPr>
          <p:nvPr>
            <p:ph type="pic" sz="quarter" idx="15"/>
          </p:nvPr>
        </p:nvSpPr>
        <p:spPr>
          <a:solidFill>
            <a:schemeClr val="bg1">
              <a:lumMod val="95000"/>
            </a:schemeClr>
          </a:solidFill>
        </p:spPr>
      </p:sp>
      <p:sp>
        <p:nvSpPr>
          <p:cNvPr id="20" name="Rectangle 19">
            <a:extLst>
              <a:ext uri="{FF2B5EF4-FFF2-40B4-BE49-F238E27FC236}">
                <a16:creationId xmlns:a16="http://schemas.microsoft.com/office/drawing/2014/main" id="{A0851F93-7CDD-A546-82BB-0D84F362349B}"/>
              </a:ext>
            </a:extLst>
          </p:cNvPr>
          <p:cNvSpPr/>
          <p:nvPr/>
        </p:nvSpPr>
        <p:spPr>
          <a:xfrm>
            <a:off x="1" y="0"/>
            <a:ext cx="18525066" cy="5858933"/>
          </a:xfrm>
          <a:prstGeom prst="rect">
            <a:avLst/>
          </a:prstGeom>
          <a:solidFill>
            <a:schemeClr val="tx2">
              <a:alpha val="4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 name="Rectangle 1">
            <a:extLst>
              <a:ext uri="{FF2B5EF4-FFF2-40B4-BE49-F238E27FC236}">
                <a16:creationId xmlns:a16="http://schemas.microsoft.com/office/drawing/2014/main" id="{45E4161D-E4B4-F147-BE9C-1AB852BE362B}"/>
              </a:ext>
            </a:extLst>
          </p:cNvPr>
          <p:cNvSpPr/>
          <p:nvPr/>
        </p:nvSpPr>
        <p:spPr>
          <a:xfrm>
            <a:off x="1540566" y="9569951"/>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latin typeface="Source Sans Pro Light" panose="020B0403030403020204" pitchFamily="34" charset="0"/>
            </a:endParaRPr>
          </a:p>
        </p:txBody>
      </p:sp>
      <p:sp>
        <p:nvSpPr>
          <p:cNvPr id="34" name="Rectangle 33">
            <a:extLst>
              <a:ext uri="{FF2B5EF4-FFF2-40B4-BE49-F238E27FC236}">
                <a16:creationId xmlns:a16="http://schemas.microsoft.com/office/drawing/2014/main" id="{94C56550-7FB7-B04A-A8C0-3BB79F45EF27}"/>
              </a:ext>
            </a:extLst>
          </p:cNvPr>
          <p:cNvSpPr/>
          <p:nvPr/>
        </p:nvSpPr>
        <p:spPr>
          <a:xfrm>
            <a:off x="10351074"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 </a:t>
            </a:r>
            <a:endParaRPr lang="en-US" sz="3000" dirty="0">
              <a:latin typeface="Source Sans Pro Light" panose="020B0403030403020204" pitchFamily="34" charset="0"/>
            </a:endParaRPr>
          </a:p>
        </p:txBody>
      </p:sp>
      <p:sp>
        <p:nvSpPr>
          <p:cNvPr id="35" name="Rectangle 34">
            <a:extLst>
              <a:ext uri="{FF2B5EF4-FFF2-40B4-BE49-F238E27FC236}">
                <a16:creationId xmlns:a16="http://schemas.microsoft.com/office/drawing/2014/main" id="{F408D1B3-CA99-DA42-AF70-FCC7FED1F6AE}"/>
              </a:ext>
            </a:extLst>
          </p:cNvPr>
          <p:cNvSpPr/>
          <p:nvPr/>
        </p:nvSpPr>
        <p:spPr>
          <a:xfrm>
            <a:off x="19131102"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latin typeface="Source Sans Pro Light" panose="020B0403030403020204" pitchFamily="34" charset="0"/>
            </a:endParaRPr>
          </a:p>
        </p:txBody>
      </p:sp>
      <p:sp>
        <p:nvSpPr>
          <p:cNvPr id="44" name="Rectangle 43">
            <a:extLst>
              <a:ext uri="{FF2B5EF4-FFF2-40B4-BE49-F238E27FC236}">
                <a16:creationId xmlns:a16="http://schemas.microsoft.com/office/drawing/2014/main" id="{8F80B0BE-57D7-B043-9633-7EA11AB99B49}"/>
              </a:ext>
            </a:extLst>
          </p:cNvPr>
          <p:cNvSpPr/>
          <p:nvPr/>
        </p:nvSpPr>
        <p:spPr>
          <a:xfrm>
            <a:off x="14741088"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latin typeface="Source Sans Pro Light" panose="020B0403030403020204" pitchFamily="34" charset="0"/>
            </a:endParaRPr>
          </a:p>
        </p:txBody>
      </p:sp>
      <p:sp>
        <p:nvSpPr>
          <p:cNvPr id="45" name="Rectangle 44">
            <a:extLst>
              <a:ext uri="{FF2B5EF4-FFF2-40B4-BE49-F238E27FC236}">
                <a16:creationId xmlns:a16="http://schemas.microsoft.com/office/drawing/2014/main" id="{E076B400-140E-8D41-B468-3F52C84D8F65}"/>
              </a:ext>
            </a:extLst>
          </p:cNvPr>
          <p:cNvSpPr/>
          <p:nvPr/>
        </p:nvSpPr>
        <p:spPr>
          <a:xfrm>
            <a:off x="5930580" y="9568807"/>
            <a:ext cx="3732474" cy="3143168"/>
          </a:xfrm>
          <a:prstGeom prst="rect">
            <a:avLst/>
          </a:prstGeom>
        </p:spPr>
        <p:txBody>
          <a:bodyPr wrap="square">
            <a:spAutoFit/>
          </a:bodyPr>
          <a:lstStyle/>
          <a:p>
            <a:pPr>
              <a:lnSpc>
                <a:spcPts val="4000"/>
              </a:lnSpc>
            </a:pPr>
            <a:r>
              <a:rPr lang="en-US" sz="3000" dirty="0">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 prior to beginning its operations.</a:t>
            </a:r>
            <a:endParaRPr lang="en-US" sz="3000" dirty="0">
              <a:latin typeface="Source Sans Pro Light" panose="020B0403030403020204" pitchFamily="34" charset="0"/>
            </a:endParaRPr>
          </a:p>
        </p:txBody>
      </p:sp>
      <p:sp>
        <p:nvSpPr>
          <p:cNvPr id="3" name="TextBox 2">
            <a:extLst>
              <a:ext uri="{FF2B5EF4-FFF2-40B4-BE49-F238E27FC236}">
                <a16:creationId xmlns:a16="http://schemas.microsoft.com/office/drawing/2014/main" id="{81F71281-BA83-B14A-931D-FB7ADDE2E41B}"/>
              </a:ext>
            </a:extLst>
          </p:cNvPr>
          <p:cNvSpPr txBox="1"/>
          <p:nvPr/>
        </p:nvSpPr>
        <p:spPr>
          <a:xfrm>
            <a:off x="1540566" y="8894195"/>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6" name="TextBox 45">
            <a:extLst>
              <a:ext uri="{FF2B5EF4-FFF2-40B4-BE49-F238E27FC236}">
                <a16:creationId xmlns:a16="http://schemas.microsoft.com/office/drawing/2014/main" id="{0E98225C-C0F7-6C40-B6D3-776DDCF697DD}"/>
              </a:ext>
            </a:extLst>
          </p:cNvPr>
          <p:cNvSpPr txBox="1"/>
          <p:nvPr/>
        </p:nvSpPr>
        <p:spPr>
          <a:xfrm>
            <a:off x="5930580" y="8894194"/>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7" name="TextBox 46">
            <a:extLst>
              <a:ext uri="{FF2B5EF4-FFF2-40B4-BE49-F238E27FC236}">
                <a16:creationId xmlns:a16="http://schemas.microsoft.com/office/drawing/2014/main" id="{18FAB325-B32E-4343-9E5D-FB27F84E27FA}"/>
              </a:ext>
            </a:extLst>
          </p:cNvPr>
          <p:cNvSpPr txBox="1"/>
          <p:nvPr/>
        </p:nvSpPr>
        <p:spPr>
          <a:xfrm>
            <a:off x="10351074" y="8894193"/>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8" name="TextBox 47">
            <a:extLst>
              <a:ext uri="{FF2B5EF4-FFF2-40B4-BE49-F238E27FC236}">
                <a16:creationId xmlns:a16="http://schemas.microsoft.com/office/drawing/2014/main" id="{03D91163-60A9-5C43-9E56-A43909E6DC8C}"/>
              </a:ext>
            </a:extLst>
          </p:cNvPr>
          <p:cNvSpPr txBox="1"/>
          <p:nvPr/>
        </p:nvSpPr>
        <p:spPr>
          <a:xfrm>
            <a:off x="14741088" y="8894192"/>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sp>
        <p:nvSpPr>
          <p:cNvPr id="49" name="TextBox 48">
            <a:extLst>
              <a:ext uri="{FF2B5EF4-FFF2-40B4-BE49-F238E27FC236}">
                <a16:creationId xmlns:a16="http://schemas.microsoft.com/office/drawing/2014/main" id="{E9949C64-E6B3-FD47-9F56-0ECD6D14F49C}"/>
              </a:ext>
            </a:extLst>
          </p:cNvPr>
          <p:cNvSpPr txBox="1"/>
          <p:nvPr/>
        </p:nvSpPr>
        <p:spPr>
          <a:xfrm>
            <a:off x="19131102" y="8894191"/>
            <a:ext cx="2180405" cy="646331"/>
          </a:xfrm>
          <a:prstGeom prst="rect">
            <a:avLst/>
          </a:prstGeom>
          <a:noFill/>
        </p:spPr>
        <p:txBody>
          <a:bodyPr wrap="none" rtlCol="0">
            <a:spAutoFit/>
          </a:bodyPr>
          <a:lstStyle/>
          <a:p>
            <a:r>
              <a:rPr lang="en-US" b="1" dirty="0">
                <a:latin typeface="Source Sans Pro" panose="020B0503030403020204" pitchFamily="34" charset="0"/>
                <a:ea typeface="Source Sans Pro" panose="020B0503030403020204" pitchFamily="34" charset="0"/>
              </a:rPr>
              <a:t>Title Here</a:t>
            </a:r>
          </a:p>
        </p:txBody>
      </p:sp>
      <p:cxnSp>
        <p:nvCxnSpPr>
          <p:cNvPr id="5" name="Straight Connector 4">
            <a:extLst>
              <a:ext uri="{FF2B5EF4-FFF2-40B4-BE49-F238E27FC236}">
                <a16:creationId xmlns:a16="http://schemas.microsoft.com/office/drawing/2014/main" id="{91E0D057-543E-1047-8322-E114606AAE1E}"/>
              </a:ext>
            </a:extLst>
          </p:cNvPr>
          <p:cNvCxnSpPr/>
          <p:nvPr/>
        </p:nvCxnSpPr>
        <p:spPr>
          <a:xfrm>
            <a:off x="0" y="8100486"/>
            <a:ext cx="24377650" cy="0"/>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08E4102B-5AFA-4243-9EC7-1F2105FF80EF}"/>
              </a:ext>
            </a:extLst>
          </p:cNvPr>
          <p:cNvSpPr>
            <a:spLocks noChangeAspect="1"/>
          </p:cNvSpPr>
          <p:nvPr/>
        </p:nvSpPr>
        <p:spPr>
          <a:xfrm>
            <a:off x="1549780"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0" name="Oval 49">
            <a:extLst>
              <a:ext uri="{FF2B5EF4-FFF2-40B4-BE49-F238E27FC236}">
                <a16:creationId xmlns:a16="http://schemas.microsoft.com/office/drawing/2014/main" id="{A6632725-3799-3E47-AB97-9C6D287042F9}"/>
              </a:ext>
            </a:extLst>
          </p:cNvPr>
          <p:cNvSpPr>
            <a:spLocks noChangeAspect="1"/>
          </p:cNvSpPr>
          <p:nvPr/>
        </p:nvSpPr>
        <p:spPr>
          <a:xfrm>
            <a:off x="5930580"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1" name="Oval 50">
            <a:extLst>
              <a:ext uri="{FF2B5EF4-FFF2-40B4-BE49-F238E27FC236}">
                <a16:creationId xmlns:a16="http://schemas.microsoft.com/office/drawing/2014/main" id="{DBEF3D0F-3B4F-2940-9FD1-0BB981B4E385}"/>
              </a:ext>
            </a:extLst>
          </p:cNvPr>
          <p:cNvSpPr>
            <a:spLocks noChangeAspect="1"/>
          </p:cNvSpPr>
          <p:nvPr/>
        </p:nvSpPr>
        <p:spPr>
          <a:xfrm>
            <a:off x="10351074"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2" name="Oval 51">
            <a:extLst>
              <a:ext uri="{FF2B5EF4-FFF2-40B4-BE49-F238E27FC236}">
                <a16:creationId xmlns:a16="http://schemas.microsoft.com/office/drawing/2014/main" id="{DBF855A7-62DD-3342-99F5-831B01F79CDF}"/>
              </a:ext>
            </a:extLst>
          </p:cNvPr>
          <p:cNvSpPr>
            <a:spLocks noChangeAspect="1"/>
          </p:cNvSpPr>
          <p:nvPr/>
        </p:nvSpPr>
        <p:spPr>
          <a:xfrm>
            <a:off x="14741088"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3" name="Oval 52">
            <a:extLst>
              <a:ext uri="{FF2B5EF4-FFF2-40B4-BE49-F238E27FC236}">
                <a16:creationId xmlns:a16="http://schemas.microsoft.com/office/drawing/2014/main" id="{71B42409-5DC1-F448-854F-E60E4E1CB431}"/>
              </a:ext>
            </a:extLst>
          </p:cNvPr>
          <p:cNvSpPr>
            <a:spLocks noChangeAspect="1"/>
          </p:cNvSpPr>
          <p:nvPr/>
        </p:nvSpPr>
        <p:spPr>
          <a:xfrm>
            <a:off x="19131102" y="7963326"/>
            <a:ext cx="274320" cy="274320"/>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54" name="TextBox 53">
            <a:extLst>
              <a:ext uri="{FF2B5EF4-FFF2-40B4-BE49-F238E27FC236}">
                <a16:creationId xmlns:a16="http://schemas.microsoft.com/office/drawing/2014/main" id="{1C95B674-2578-404E-96D3-BA9D67436467}"/>
              </a:ext>
            </a:extLst>
          </p:cNvPr>
          <p:cNvSpPr txBox="1"/>
          <p:nvPr/>
        </p:nvSpPr>
        <p:spPr>
          <a:xfrm>
            <a:off x="1540566"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1995</a:t>
            </a:r>
          </a:p>
        </p:txBody>
      </p:sp>
      <p:sp>
        <p:nvSpPr>
          <p:cNvPr id="55" name="TextBox 54">
            <a:extLst>
              <a:ext uri="{FF2B5EF4-FFF2-40B4-BE49-F238E27FC236}">
                <a16:creationId xmlns:a16="http://schemas.microsoft.com/office/drawing/2014/main" id="{76C05B65-4996-9840-91D2-BB5AE0BB4626}"/>
              </a:ext>
            </a:extLst>
          </p:cNvPr>
          <p:cNvSpPr txBox="1"/>
          <p:nvPr/>
        </p:nvSpPr>
        <p:spPr>
          <a:xfrm>
            <a:off x="5930580"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2000</a:t>
            </a:r>
          </a:p>
        </p:txBody>
      </p:sp>
      <p:sp>
        <p:nvSpPr>
          <p:cNvPr id="56" name="TextBox 55">
            <a:extLst>
              <a:ext uri="{FF2B5EF4-FFF2-40B4-BE49-F238E27FC236}">
                <a16:creationId xmlns:a16="http://schemas.microsoft.com/office/drawing/2014/main" id="{807B38AD-5A63-FD48-AB4D-807375C2BC8D}"/>
              </a:ext>
            </a:extLst>
          </p:cNvPr>
          <p:cNvSpPr txBox="1"/>
          <p:nvPr/>
        </p:nvSpPr>
        <p:spPr>
          <a:xfrm>
            <a:off x="10320594"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2005</a:t>
            </a:r>
          </a:p>
        </p:txBody>
      </p:sp>
      <p:sp>
        <p:nvSpPr>
          <p:cNvPr id="57" name="TextBox 56">
            <a:extLst>
              <a:ext uri="{FF2B5EF4-FFF2-40B4-BE49-F238E27FC236}">
                <a16:creationId xmlns:a16="http://schemas.microsoft.com/office/drawing/2014/main" id="{BD4416A9-CAF4-B047-A450-E75A82E18488}"/>
              </a:ext>
            </a:extLst>
          </p:cNvPr>
          <p:cNvSpPr txBox="1"/>
          <p:nvPr/>
        </p:nvSpPr>
        <p:spPr>
          <a:xfrm>
            <a:off x="14741088"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2010</a:t>
            </a:r>
          </a:p>
        </p:txBody>
      </p:sp>
      <p:sp>
        <p:nvSpPr>
          <p:cNvPr id="58" name="TextBox 57">
            <a:extLst>
              <a:ext uri="{FF2B5EF4-FFF2-40B4-BE49-F238E27FC236}">
                <a16:creationId xmlns:a16="http://schemas.microsoft.com/office/drawing/2014/main" id="{F7714FF1-2C87-434F-ACA4-2BA743CB52DB}"/>
              </a:ext>
            </a:extLst>
          </p:cNvPr>
          <p:cNvSpPr txBox="1"/>
          <p:nvPr/>
        </p:nvSpPr>
        <p:spPr>
          <a:xfrm>
            <a:off x="19131102" y="6700779"/>
            <a:ext cx="1486304" cy="830997"/>
          </a:xfrm>
          <a:prstGeom prst="rect">
            <a:avLst/>
          </a:prstGeom>
          <a:noFill/>
        </p:spPr>
        <p:txBody>
          <a:bodyPr wrap="none" rtlCol="0" anchor="b">
            <a:spAutoFit/>
          </a:bodyPr>
          <a:lstStyle/>
          <a:p>
            <a:r>
              <a:rPr lang="en-US" sz="4800" b="1" dirty="0">
                <a:latin typeface="Source Sans Pro" panose="020B0503030403020204" pitchFamily="34" charset="0"/>
                <a:ea typeface="Source Sans Pro" panose="020B0503030403020204" pitchFamily="34" charset="0"/>
              </a:rPr>
              <a:t>2015</a:t>
            </a:r>
          </a:p>
        </p:txBody>
      </p:sp>
      <p:sp>
        <p:nvSpPr>
          <p:cNvPr id="41" name="TextBox 40">
            <a:extLst>
              <a:ext uri="{FF2B5EF4-FFF2-40B4-BE49-F238E27FC236}">
                <a16:creationId xmlns:a16="http://schemas.microsoft.com/office/drawing/2014/main" id="{0B783F57-1AF5-5A4F-8622-F05BF85C7E7B}"/>
              </a:ext>
            </a:extLst>
          </p:cNvPr>
          <p:cNvSpPr txBox="1"/>
          <p:nvPr/>
        </p:nvSpPr>
        <p:spPr>
          <a:xfrm>
            <a:off x="7239068" y="2375467"/>
            <a:ext cx="4501553" cy="1107996"/>
          </a:xfrm>
          <a:prstGeom prst="rect">
            <a:avLst/>
          </a:prstGeom>
          <a:noFill/>
          <a:ln>
            <a:noFill/>
          </a:ln>
        </p:spPr>
        <p:txBody>
          <a:bodyPr wrap="none" rtlCol="0" anchor="ctr">
            <a:spAutoFit/>
          </a:bodyPr>
          <a:lstStyle/>
          <a:p>
            <a:pPr algn="ctr"/>
            <a:r>
              <a:rPr lang="en-US" sz="6600" b="1" dirty="0">
                <a:solidFill>
                  <a:schemeClr val="bg1"/>
                </a:solidFill>
                <a:latin typeface="Source Sans Pro" panose="020B0503030403020204" pitchFamily="34" charset="0"/>
                <a:ea typeface="Source Sans Pro" panose="020B0503030403020204" pitchFamily="34" charset="0"/>
                <a:cs typeface="Lato Heavy" panose="020F0502020204030203" pitchFamily="34" charset="0"/>
              </a:rPr>
              <a:t>Our History</a:t>
            </a:r>
          </a:p>
        </p:txBody>
      </p:sp>
      <p:sp>
        <p:nvSpPr>
          <p:cNvPr id="26" name="Rectangle 25">
            <a:extLst>
              <a:ext uri="{FF2B5EF4-FFF2-40B4-BE49-F238E27FC236}">
                <a16:creationId xmlns:a16="http://schemas.microsoft.com/office/drawing/2014/main" id="{2F666FD2-598A-F241-945E-AA13B8391326}"/>
              </a:ext>
            </a:extLst>
          </p:cNvPr>
          <p:cNvSpPr/>
          <p:nvPr/>
        </p:nvSpPr>
        <p:spPr>
          <a:xfrm>
            <a:off x="-42606" y="3637150"/>
            <a:ext cx="10668000" cy="15304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Tree>
    <p:extLst>
      <p:ext uri="{BB962C8B-B14F-4D97-AF65-F5344CB8AC3E}">
        <p14:creationId xmlns:p14="http://schemas.microsoft.com/office/powerpoint/2010/main" val="82787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Box 54"/>
          <p:cNvSpPr txBox="1"/>
          <p:nvPr/>
        </p:nvSpPr>
        <p:spPr>
          <a:xfrm>
            <a:off x="3881793" y="10947374"/>
            <a:ext cx="1875835"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Succeed</a:t>
            </a:r>
          </a:p>
        </p:txBody>
      </p:sp>
      <p:sp>
        <p:nvSpPr>
          <p:cNvPr id="56" name="Subtitle 2"/>
          <p:cNvSpPr txBox="1">
            <a:spLocks/>
          </p:cNvSpPr>
          <p:nvPr/>
        </p:nvSpPr>
        <p:spPr>
          <a:xfrm>
            <a:off x="3749184" y="11598338"/>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57" name="TextBox 56"/>
          <p:cNvSpPr txBox="1"/>
          <p:nvPr/>
        </p:nvSpPr>
        <p:spPr>
          <a:xfrm>
            <a:off x="3863094" y="3151361"/>
            <a:ext cx="1906291"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Improve</a:t>
            </a:r>
          </a:p>
        </p:txBody>
      </p:sp>
      <p:sp>
        <p:nvSpPr>
          <p:cNvPr id="58" name="Subtitle 2"/>
          <p:cNvSpPr txBox="1">
            <a:spLocks/>
          </p:cNvSpPr>
          <p:nvPr/>
        </p:nvSpPr>
        <p:spPr>
          <a:xfrm>
            <a:off x="3748415" y="3802325"/>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59" name="TextBox 58"/>
          <p:cNvSpPr txBox="1"/>
          <p:nvPr/>
        </p:nvSpPr>
        <p:spPr>
          <a:xfrm>
            <a:off x="3862875" y="5730438"/>
            <a:ext cx="1928733"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Rebrand</a:t>
            </a:r>
          </a:p>
        </p:txBody>
      </p:sp>
      <p:sp>
        <p:nvSpPr>
          <p:cNvPr id="60" name="Subtitle 2"/>
          <p:cNvSpPr txBox="1">
            <a:spLocks/>
          </p:cNvSpPr>
          <p:nvPr/>
        </p:nvSpPr>
        <p:spPr>
          <a:xfrm>
            <a:off x="3751106" y="6381402"/>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61" name="Parallelogram 60"/>
          <p:cNvSpPr/>
          <p:nvPr/>
        </p:nvSpPr>
        <p:spPr>
          <a:xfrm>
            <a:off x="1536420" y="6077137"/>
            <a:ext cx="1713931" cy="1247828"/>
          </a:xfrm>
          <a:prstGeom prst="parallelogram">
            <a:avLst/>
          </a:prstGeom>
          <a:noFill/>
          <a:ln w="508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2" name="Parallelogram 61"/>
          <p:cNvSpPr/>
          <p:nvPr/>
        </p:nvSpPr>
        <p:spPr>
          <a:xfrm>
            <a:off x="1538532" y="11262396"/>
            <a:ext cx="1713931" cy="1247828"/>
          </a:xfrm>
          <a:prstGeom prst="parallelogram">
            <a:avLst/>
          </a:prstGeom>
          <a:noFill/>
          <a:ln w="508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63" name="Parallelogram 62"/>
          <p:cNvSpPr/>
          <p:nvPr/>
        </p:nvSpPr>
        <p:spPr>
          <a:xfrm>
            <a:off x="1545600" y="3475758"/>
            <a:ext cx="1713931" cy="1247828"/>
          </a:xfrm>
          <a:prstGeom prst="parallelogram">
            <a:avLst/>
          </a:prstGeom>
          <a:noFill/>
          <a:ln w="508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71" name="TextBox 70"/>
          <p:cNvSpPr txBox="1"/>
          <p:nvPr/>
        </p:nvSpPr>
        <p:spPr>
          <a:xfrm>
            <a:off x="3866899" y="8356407"/>
            <a:ext cx="2010487" cy="646331"/>
          </a:xfrm>
          <a:prstGeom prst="rect">
            <a:avLst/>
          </a:prstGeom>
          <a:noFill/>
        </p:spPr>
        <p:txBody>
          <a:bodyPr wrap="none" rtlCol="0" anchor="ctr" anchorCtr="0">
            <a:spAutoFit/>
          </a:bodyPr>
          <a:lstStyle/>
          <a:p>
            <a:r>
              <a:rPr lang="en-US" b="1"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Innovate</a:t>
            </a:r>
          </a:p>
        </p:txBody>
      </p:sp>
      <p:sp>
        <p:nvSpPr>
          <p:cNvPr id="72" name="Subtitle 2"/>
          <p:cNvSpPr txBox="1">
            <a:spLocks/>
          </p:cNvSpPr>
          <p:nvPr/>
        </p:nvSpPr>
        <p:spPr>
          <a:xfrm>
            <a:off x="3749310" y="9007371"/>
            <a:ext cx="7168967" cy="1210847"/>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4000"/>
              </a:lnSpc>
            </a:pPr>
            <a:r>
              <a:rPr lang="en-US" sz="3000" dirty="0">
                <a:solidFill>
                  <a:schemeClr val="tx1"/>
                </a:solidFill>
                <a:latin typeface="Source Sans Pro Light" panose="020B0403030403020204" pitchFamily="34" charset="0"/>
                <a:ea typeface="Source Sans Pro Light" panose="020B0403030403020204" pitchFamily="34" charset="0"/>
                <a:cs typeface="Lato Light" panose="020F0502020204030203" pitchFamily="34" charset="0"/>
              </a:rPr>
              <a:t>A business plan is a fundamental tool that any startup business needs to have in place</a:t>
            </a:r>
          </a:p>
        </p:txBody>
      </p:sp>
      <p:sp>
        <p:nvSpPr>
          <p:cNvPr id="73" name="Parallelogram 72"/>
          <p:cNvSpPr/>
          <p:nvPr/>
        </p:nvSpPr>
        <p:spPr>
          <a:xfrm>
            <a:off x="1538490" y="8671429"/>
            <a:ext cx="1713931" cy="1247828"/>
          </a:xfrm>
          <a:prstGeom prst="parallelogram">
            <a:avLst/>
          </a:prstGeom>
          <a:noFill/>
          <a:ln w="508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Source Sans Pro Light" panose="020B0403030403020204" pitchFamily="34" charset="0"/>
            </a:endParaRPr>
          </a:p>
        </p:txBody>
      </p:sp>
      <p:sp>
        <p:nvSpPr>
          <p:cNvPr id="28" name="Shape 2539">
            <a:extLst>
              <a:ext uri="{FF2B5EF4-FFF2-40B4-BE49-F238E27FC236}">
                <a16:creationId xmlns:a16="http://schemas.microsoft.com/office/drawing/2014/main" id="{51265540-5CF8-464E-AD84-A65E3E0928D0}"/>
              </a:ext>
            </a:extLst>
          </p:cNvPr>
          <p:cNvSpPr/>
          <p:nvPr/>
        </p:nvSpPr>
        <p:spPr>
          <a:xfrm>
            <a:off x="2042884" y="3855734"/>
            <a:ext cx="745060" cy="507997"/>
          </a:xfrm>
          <a:custGeom>
            <a:avLst/>
            <a:gdLst/>
            <a:ahLst/>
            <a:cxnLst>
              <a:cxn ang="0">
                <a:pos x="wd2" y="hd2"/>
              </a:cxn>
              <a:cxn ang="5400000">
                <a:pos x="wd2" y="hd2"/>
              </a:cxn>
              <a:cxn ang="10800000">
                <a:pos x="wd2" y="hd2"/>
              </a:cxn>
              <a:cxn ang="16200000">
                <a:pos x="wd2" y="hd2"/>
              </a:cxn>
            </a:cxnLst>
            <a:rect l="0" t="0" r="r" b="b"/>
            <a:pathLst>
              <a:path w="21600" h="21600" extrusionOk="0">
                <a:moveTo>
                  <a:pt x="21600" y="720"/>
                </a:moveTo>
                <a:cubicBezTo>
                  <a:pt x="21600" y="323"/>
                  <a:pt x="21380" y="0"/>
                  <a:pt x="21109" y="0"/>
                </a:cubicBezTo>
                <a:cubicBezTo>
                  <a:pt x="20969" y="0"/>
                  <a:pt x="20845" y="88"/>
                  <a:pt x="20756" y="226"/>
                </a:cubicBezTo>
                <a:lnTo>
                  <a:pt x="20754" y="223"/>
                </a:lnTo>
                <a:lnTo>
                  <a:pt x="7848" y="19853"/>
                </a:lnTo>
                <a:lnTo>
                  <a:pt x="838" y="9571"/>
                </a:lnTo>
                <a:cubicBezTo>
                  <a:pt x="749" y="9441"/>
                  <a:pt x="626" y="9360"/>
                  <a:pt x="491" y="9360"/>
                </a:cubicBezTo>
                <a:cubicBezTo>
                  <a:pt x="220" y="9360"/>
                  <a:pt x="0" y="9683"/>
                  <a:pt x="0" y="10080"/>
                </a:cubicBezTo>
                <a:cubicBezTo>
                  <a:pt x="0" y="10279"/>
                  <a:pt x="55" y="10459"/>
                  <a:pt x="144" y="10589"/>
                </a:cubicBezTo>
                <a:lnTo>
                  <a:pt x="7507" y="21390"/>
                </a:lnTo>
                <a:cubicBezTo>
                  <a:pt x="7596" y="21520"/>
                  <a:pt x="7719" y="21600"/>
                  <a:pt x="7855" y="21600"/>
                </a:cubicBezTo>
                <a:cubicBezTo>
                  <a:pt x="7995" y="21600"/>
                  <a:pt x="8119" y="21513"/>
                  <a:pt x="8208" y="21376"/>
                </a:cubicBezTo>
                <a:lnTo>
                  <a:pt x="8210" y="21377"/>
                </a:lnTo>
                <a:lnTo>
                  <a:pt x="21465" y="1217"/>
                </a:lnTo>
                <a:lnTo>
                  <a:pt x="21462" y="1215"/>
                </a:lnTo>
                <a:cubicBezTo>
                  <a:pt x="21547" y="1087"/>
                  <a:pt x="21600" y="913"/>
                  <a:pt x="21600" y="720"/>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9" name="Shape 2579">
            <a:extLst>
              <a:ext uri="{FF2B5EF4-FFF2-40B4-BE49-F238E27FC236}">
                <a16:creationId xmlns:a16="http://schemas.microsoft.com/office/drawing/2014/main" id="{C1E1CF94-24E2-9545-A79B-820049322505}"/>
              </a:ext>
            </a:extLst>
          </p:cNvPr>
          <p:cNvSpPr/>
          <p:nvPr/>
        </p:nvSpPr>
        <p:spPr>
          <a:xfrm>
            <a:off x="2040706" y="11516826"/>
            <a:ext cx="745061" cy="745061"/>
          </a:xfrm>
          <a:custGeom>
            <a:avLst/>
            <a:gdLst/>
            <a:ahLst/>
            <a:cxnLst>
              <a:cxn ang="0">
                <a:pos x="wd2" y="hd2"/>
              </a:cxn>
              <a:cxn ang="5400000">
                <a:pos x="wd2" y="hd2"/>
              </a:cxn>
              <a:cxn ang="10800000">
                <a:pos x="wd2" y="hd2"/>
              </a:cxn>
              <a:cxn ang="16200000">
                <a:pos x="wd2" y="hd2"/>
              </a:cxn>
            </a:cxnLst>
            <a:rect l="0" t="0" r="r" b="b"/>
            <a:pathLst>
              <a:path w="21600" h="21600" extrusionOk="0">
                <a:moveTo>
                  <a:pt x="16257" y="18984"/>
                </a:moveTo>
                <a:lnTo>
                  <a:pt x="11380" y="15408"/>
                </a:lnTo>
                <a:lnTo>
                  <a:pt x="10800" y="14983"/>
                </a:lnTo>
                <a:lnTo>
                  <a:pt x="10219" y="15408"/>
                </a:lnTo>
                <a:lnTo>
                  <a:pt x="5343" y="18984"/>
                </a:lnTo>
                <a:lnTo>
                  <a:pt x="7313" y="13075"/>
                </a:lnTo>
                <a:lnTo>
                  <a:pt x="7534" y="12411"/>
                </a:lnTo>
                <a:lnTo>
                  <a:pt x="6980" y="11985"/>
                </a:lnTo>
                <a:lnTo>
                  <a:pt x="2887" y="8836"/>
                </a:lnTo>
                <a:lnTo>
                  <a:pt x="8535" y="8836"/>
                </a:lnTo>
                <a:lnTo>
                  <a:pt x="8774" y="8199"/>
                </a:lnTo>
                <a:lnTo>
                  <a:pt x="10800" y="2796"/>
                </a:lnTo>
                <a:lnTo>
                  <a:pt x="12826" y="8199"/>
                </a:lnTo>
                <a:lnTo>
                  <a:pt x="13065" y="8836"/>
                </a:lnTo>
                <a:lnTo>
                  <a:pt x="18714" y="8836"/>
                </a:lnTo>
                <a:lnTo>
                  <a:pt x="14619" y="11985"/>
                </a:lnTo>
                <a:lnTo>
                  <a:pt x="14066" y="12411"/>
                </a:lnTo>
                <a:cubicBezTo>
                  <a:pt x="14066" y="12411"/>
                  <a:pt x="16257" y="18984"/>
                  <a:pt x="16257" y="18984"/>
                </a:cubicBezTo>
                <a:close/>
                <a:moveTo>
                  <a:pt x="21600" y="7855"/>
                </a:moveTo>
                <a:lnTo>
                  <a:pt x="13745" y="7855"/>
                </a:lnTo>
                <a:lnTo>
                  <a:pt x="10800" y="0"/>
                </a:lnTo>
                <a:lnTo>
                  <a:pt x="7855" y="7855"/>
                </a:lnTo>
                <a:lnTo>
                  <a:pt x="0" y="7855"/>
                </a:lnTo>
                <a:lnTo>
                  <a:pt x="6382" y="12764"/>
                </a:lnTo>
                <a:lnTo>
                  <a:pt x="3436" y="21600"/>
                </a:lnTo>
                <a:lnTo>
                  <a:pt x="10800" y="16200"/>
                </a:lnTo>
                <a:lnTo>
                  <a:pt x="18164" y="21600"/>
                </a:lnTo>
                <a:lnTo>
                  <a:pt x="15218" y="12764"/>
                </a:lnTo>
                <a:cubicBezTo>
                  <a:pt x="15218" y="12764"/>
                  <a:pt x="21600" y="7855"/>
                  <a:pt x="21600" y="7855"/>
                </a:cubicBezTo>
                <a:close/>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0" name="Shape 2620">
            <a:extLst>
              <a:ext uri="{FF2B5EF4-FFF2-40B4-BE49-F238E27FC236}">
                <a16:creationId xmlns:a16="http://schemas.microsoft.com/office/drawing/2014/main" id="{E85DBBE7-47DF-9043-86B0-9F7559364A96}"/>
              </a:ext>
            </a:extLst>
          </p:cNvPr>
          <p:cNvSpPr/>
          <p:nvPr/>
        </p:nvSpPr>
        <p:spPr>
          <a:xfrm>
            <a:off x="2042885" y="6365261"/>
            <a:ext cx="745059" cy="677584"/>
          </a:xfrm>
          <a:custGeom>
            <a:avLst/>
            <a:gdLst/>
            <a:ahLst/>
            <a:cxnLst>
              <a:cxn ang="0">
                <a:pos x="wd2" y="hd2"/>
              </a:cxn>
              <a:cxn ang="5400000">
                <a:pos x="wd2" y="hd2"/>
              </a:cxn>
              <a:cxn ang="10800000">
                <a:pos x="wd2" y="hd2"/>
              </a:cxn>
              <a:cxn ang="16200000">
                <a:pos x="wd2" y="hd2"/>
              </a:cxn>
            </a:cxnLst>
            <a:rect l="0" t="0" r="r" b="b"/>
            <a:pathLst>
              <a:path w="21600" h="21144" extrusionOk="0">
                <a:moveTo>
                  <a:pt x="20618" y="7406"/>
                </a:moveTo>
                <a:lnTo>
                  <a:pt x="13580" y="7406"/>
                </a:lnTo>
                <a:cubicBezTo>
                  <a:pt x="13156" y="6803"/>
                  <a:pt x="12718" y="6095"/>
                  <a:pt x="12319" y="5293"/>
                </a:cubicBezTo>
                <a:lnTo>
                  <a:pt x="20618" y="5293"/>
                </a:lnTo>
                <a:cubicBezTo>
                  <a:pt x="20618" y="5293"/>
                  <a:pt x="20618" y="7406"/>
                  <a:pt x="20618" y="7406"/>
                </a:cubicBezTo>
                <a:close/>
                <a:moveTo>
                  <a:pt x="19636" y="13747"/>
                </a:moveTo>
                <a:lnTo>
                  <a:pt x="11291" y="13747"/>
                </a:lnTo>
                <a:lnTo>
                  <a:pt x="11291" y="8463"/>
                </a:lnTo>
                <a:lnTo>
                  <a:pt x="13090" y="8463"/>
                </a:lnTo>
                <a:cubicBezTo>
                  <a:pt x="14022" y="9712"/>
                  <a:pt x="14815" y="10437"/>
                  <a:pt x="14882" y="10497"/>
                </a:cubicBezTo>
                <a:cubicBezTo>
                  <a:pt x="15009" y="10610"/>
                  <a:pt x="15174" y="10644"/>
                  <a:pt x="15323" y="10601"/>
                </a:cubicBezTo>
                <a:cubicBezTo>
                  <a:pt x="15418" y="10574"/>
                  <a:pt x="15505" y="10516"/>
                  <a:pt x="15573" y="10429"/>
                </a:cubicBezTo>
                <a:cubicBezTo>
                  <a:pt x="15746" y="10205"/>
                  <a:pt x="15718" y="9871"/>
                  <a:pt x="15510" y="9684"/>
                </a:cubicBezTo>
                <a:cubicBezTo>
                  <a:pt x="15498" y="9674"/>
                  <a:pt x="15023" y="9238"/>
                  <a:pt x="14383" y="8463"/>
                </a:cubicBezTo>
                <a:lnTo>
                  <a:pt x="19636" y="8463"/>
                </a:lnTo>
                <a:cubicBezTo>
                  <a:pt x="19636" y="8463"/>
                  <a:pt x="19636" y="13747"/>
                  <a:pt x="19636" y="13747"/>
                </a:cubicBezTo>
                <a:close/>
                <a:moveTo>
                  <a:pt x="19636" y="20087"/>
                </a:moveTo>
                <a:lnTo>
                  <a:pt x="11291" y="20087"/>
                </a:lnTo>
                <a:lnTo>
                  <a:pt x="11291" y="14803"/>
                </a:lnTo>
                <a:lnTo>
                  <a:pt x="19636" y="14803"/>
                </a:lnTo>
                <a:cubicBezTo>
                  <a:pt x="19636" y="14803"/>
                  <a:pt x="19636" y="20087"/>
                  <a:pt x="19636" y="20087"/>
                </a:cubicBezTo>
                <a:close/>
                <a:moveTo>
                  <a:pt x="11291" y="5461"/>
                </a:moveTo>
                <a:cubicBezTo>
                  <a:pt x="11626" y="6178"/>
                  <a:pt x="11991" y="6828"/>
                  <a:pt x="12360" y="7406"/>
                </a:cubicBezTo>
                <a:lnTo>
                  <a:pt x="11291" y="7406"/>
                </a:lnTo>
                <a:cubicBezTo>
                  <a:pt x="11291" y="7406"/>
                  <a:pt x="11291" y="5461"/>
                  <a:pt x="11291" y="5461"/>
                </a:cubicBezTo>
                <a:close/>
                <a:moveTo>
                  <a:pt x="12871" y="1481"/>
                </a:moveTo>
                <a:cubicBezTo>
                  <a:pt x="14045" y="751"/>
                  <a:pt x="15436" y="979"/>
                  <a:pt x="15979" y="1990"/>
                </a:cubicBezTo>
                <a:cubicBezTo>
                  <a:pt x="16343" y="2668"/>
                  <a:pt x="16223" y="3523"/>
                  <a:pt x="15755" y="4236"/>
                </a:cubicBezTo>
                <a:lnTo>
                  <a:pt x="11845" y="4236"/>
                </a:lnTo>
                <a:cubicBezTo>
                  <a:pt x="11740" y="3975"/>
                  <a:pt x="11641" y="3708"/>
                  <a:pt x="11550" y="3432"/>
                </a:cubicBezTo>
                <a:cubicBezTo>
                  <a:pt x="11653" y="2691"/>
                  <a:pt x="12120" y="1947"/>
                  <a:pt x="12871" y="1481"/>
                </a:cubicBezTo>
                <a:moveTo>
                  <a:pt x="10309" y="7406"/>
                </a:moveTo>
                <a:lnTo>
                  <a:pt x="9224" y="7406"/>
                </a:lnTo>
                <a:cubicBezTo>
                  <a:pt x="9600" y="6819"/>
                  <a:pt x="9970" y="6158"/>
                  <a:pt x="10309" y="5429"/>
                </a:cubicBezTo>
                <a:cubicBezTo>
                  <a:pt x="10309" y="5429"/>
                  <a:pt x="10309" y="7406"/>
                  <a:pt x="10309" y="7406"/>
                </a:cubicBezTo>
                <a:close/>
                <a:moveTo>
                  <a:pt x="10309" y="13747"/>
                </a:moveTo>
                <a:lnTo>
                  <a:pt x="1964" y="13747"/>
                </a:lnTo>
                <a:lnTo>
                  <a:pt x="1964" y="8463"/>
                </a:lnTo>
                <a:lnTo>
                  <a:pt x="7202" y="8463"/>
                </a:lnTo>
                <a:cubicBezTo>
                  <a:pt x="6563" y="9238"/>
                  <a:pt x="6087" y="9674"/>
                  <a:pt x="6075" y="9684"/>
                </a:cubicBezTo>
                <a:cubicBezTo>
                  <a:pt x="5867" y="9871"/>
                  <a:pt x="5839" y="10205"/>
                  <a:pt x="6012" y="10429"/>
                </a:cubicBezTo>
                <a:cubicBezTo>
                  <a:pt x="6080" y="10516"/>
                  <a:pt x="6167" y="10574"/>
                  <a:pt x="6261" y="10601"/>
                </a:cubicBezTo>
                <a:cubicBezTo>
                  <a:pt x="6411" y="10644"/>
                  <a:pt x="6575" y="10610"/>
                  <a:pt x="6703" y="10497"/>
                </a:cubicBezTo>
                <a:cubicBezTo>
                  <a:pt x="6770" y="10437"/>
                  <a:pt x="7563" y="9712"/>
                  <a:pt x="8495" y="8463"/>
                </a:cubicBezTo>
                <a:lnTo>
                  <a:pt x="10309" y="8463"/>
                </a:lnTo>
                <a:cubicBezTo>
                  <a:pt x="10309" y="8463"/>
                  <a:pt x="10309" y="13747"/>
                  <a:pt x="10309" y="13747"/>
                </a:cubicBezTo>
                <a:close/>
                <a:moveTo>
                  <a:pt x="10309" y="20087"/>
                </a:moveTo>
                <a:lnTo>
                  <a:pt x="1964" y="20087"/>
                </a:lnTo>
                <a:lnTo>
                  <a:pt x="1964" y="14803"/>
                </a:lnTo>
                <a:lnTo>
                  <a:pt x="10309" y="14803"/>
                </a:lnTo>
                <a:cubicBezTo>
                  <a:pt x="10309" y="14803"/>
                  <a:pt x="10309" y="20087"/>
                  <a:pt x="10309" y="20087"/>
                </a:cubicBezTo>
                <a:close/>
                <a:moveTo>
                  <a:pt x="982" y="7406"/>
                </a:moveTo>
                <a:lnTo>
                  <a:pt x="982" y="5293"/>
                </a:lnTo>
                <a:lnTo>
                  <a:pt x="9266" y="5293"/>
                </a:lnTo>
                <a:cubicBezTo>
                  <a:pt x="8867" y="6095"/>
                  <a:pt x="8429" y="6803"/>
                  <a:pt x="8005" y="7406"/>
                </a:cubicBezTo>
                <a:cubicBezTo>
                  <a:pt x="8005" y="7406"/>
                  <a:pt x="982" y="7406"/>
                  <a:pt x="982" y="7406"/>
                </a:cubicBezTo>
                <a:close/>
                <a:moveTo>
                  <a:pt x="5606" y="1990"/>
                </a:moveTo>
                <a:cubicBezTo>
                  <a:pt x="6148" y="980"/>
                  <a:pt x="7540" y="751"/>
                  <a:pt x="8714" y="1481"/>
                </a:cubicBezTo>
                <a:cubicBezTo>
                  <a:pt x="9465" y="1948"/>
                  <a:pt x="9931" y="2692"/>
                  <a:pt x="10035" y="3433"/>
                </a:cubicBezTo>
                <a:cubicBezTo>
                  <a:pt x="9944" y="3708"/>
                  <a:pt x="9845" y="3975"/>
                  <a:pt x="9740" y="4236"/>
                </a:cubicBezTo>
                <a:lnTo>
                  <a:pt x="5830" y="4236"/>
                </a:lnTo>
                <a:cubicBezTo>
                  <a:pt x="5362" y="3523"/>
                  <a:pt x="5242" y="2668"/>
                  <a:pt x="5606" y="1990"/>
                </a:cubicBezTo>
                <a:moveTo>
                  <a:pt x="20618" y="4236"/>
                </a:moveTo>
                <a:lnTo>
                  <a:pt x="16874" y="4236"/>
                </a:lnTo>
                <a:cubicBezTo>
                  <a:pt x="17259" y="3325"/>
                  <a:pt x="17284" y="2310"/>
                  <a:pt x="16829" y="1461"/>
                </a:cubicBezTo>
                <a:cubicBezTo>
                  <a:pt x="16015" y="-54"/>
                  <a:pt x="14024" y="-456"/>
                  <a:pt x="12380" y="565"/>
                </a:cubicBezTo>
                <a:cubicBezTo>
                  <a:pt x="11747" y="959"/>
                  <a:pt x="11277" y="1511"/>
                  <a:pt x="10965" y="2122"/>
                </a:cubicBezTo>
                <a:cubicBezTo>
                  <a:pt x="10949" y="2115"/>
                  <a:pt x="10937" y="2103"/>
                  <a:pt x="10920" y="2098"/>
                </a:cubicBezTo>
                <a:cubicBezTo>
                  <a:pt x="10909" y="2095"/>
                  <a:pt x="10899" y="2097"/>
                  <a:pt x="10888" y="2095"/>
                </a:cubicBezTo>
                <a:cubicBezTo>
                  <a:pt x="10861" y="2089"/>
                  <a:pt x="10834" y="2089"/>
                  <a:pt x="10806" y="2088"/>
                </a:cubicBezTo>
                <a:cubicBezTo>
                  <a:pt x="10782" y="2089"/>
                  <a:pt x="10759" y="2089"/>
                  <a:pt x="10735" y="2093"/>
                </a:cubicBezTo>
                <a:cubicBezTo>
                  <a:pt x="10712" y="2096"/>
                  <a:pt x="10689" y="2090"/>
                  <a:pt x="10665" y="2098"/>
                </a:cubicBezTo>
                <a:cubicBezTo>
                  <a:pt x="10648" y="2103"/>
                  <a:pt x="10636" y="2115"/>
                  <a:pt x="10620" y="2122"/>
                </a:cubicBezTo>
                <a:cubicBezTo>
                  <a:pt x="10307" y="1511"/>
                  <a:pt x="9837" y="959"/>
                  <a:pt x="9205" y="566"/>
                </a:cubicBezTo>
                <a:cubicBezTo>
                  <a:pt x="7561" y="-456"/>
                  <a:pt x="5569" y="-54"/>
                  <a:pt x="4755" y="1461"/>
                </a:cubicBezTo>
                <a:cubicBezTo>
                  <a:pt x="4301" y="2310"/>
                  <a:pt x="4325" y="3325"/>
                  <a:pt x="4711" y="4236"/>
                </a:cubicBezTo>
                <a:lnTo>
                  <a:pt x="982" y="4236"/>
                </a:lnTo>
                <a:cubicBezTo>
                  <a:pt x="440" y="4236"/>
                  <a:pt x="0" y="4709"/>
                  <a:pt x="0" y="5293"/>
                </a:cubicBezTo>
                <a:lnTo>
                  <a:pt x="0" y="7406"/>
                </a:lnTo>
                <a:cubicBezTo>
                  <a:pt x="0" y="7990"/>
                  <a:pt x="440" y="8463"/>
                  <a:pt x="982" y="8463"/>
                </a:cubicBezTo>
                <a:lnTo>
                  <a:pt x="982" y="20087"/>
                </a:lnTo>
                <a:cubicBezTo>
                  <a:pt x="982" y="20671"/>
                  <a:pt x="1422" y="21144"/>
                  <a:pt x="1964" y="21144"/>
                </a:cubicBezTo>
                <a:lnTo>
                  <a:pt x="19636" y="21144"/>
                </a:lnTo>
                <a:cubicBezTo>
                  <a:pt x="20178" y="21144"/>
                  <a:pt x="20618" y="20671"/>
                  <a:pt x="20618" y="20087"/>
                </a:cubicBezTo>
                <a:lnTo>
                  <a:pt x="20618" y="8463"/>
                </a:lnTo>
                <a:cubicBezTo>
                  <a:pt x="21160" y="8463"/>
                  <a:pt x="21600" y="7990"/>
                  <a:pt x="21600" y="7406"/>
                </a:cubicBezTo>
                <a:lnTo>
                  <a:pt x="21600" y="5293"/>
                </a:lnTo>
                <a:cubicBezTo>
                  <a:pt x="21600" y="4709"/>
                  <a:pt x="21160" y="4236"/>
                  <a:pt x="20618" y="4236"/>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31" name="Shape 2633">
            <a:extLst>
              <a:ext uri="{FF2B5EF4-FFF2-40B4-BE49-F238E27FC236}">
                <a16:creationId xmlns:a16="http://schemas.microsoft.com/office/drawing/2014/main" id="{FC2F4161-511F-D240-BDAA-E385C0834F88}"/>
              </a:ext>
            </a:extLst>
          </p:cNvPr>
          <p:cNvSpPr/>
          <p:nvPr/>
        </p:nvSpPr>
        <p:spPr>
          <a:xfrm>
            <a:off x="2042883" y="8937172"/>
            <a:ext cx="745061" cy="745061"/>
          </a:xfrm>
          <a:custGeom>
            <a:avLst/>
            <a:gdLst/>
            <a:ahLst/>
            <a:cxnLst>
              <a:cxn ang="0">
                <a:pos x="wd2" y="hd2"/>
              </a:cxn>
              <a:cxn ang="5400000">
                <a:pos x="wd2" y="hd2"/>
              </a:cxn>
              <a:cxn ang="10800000">
                <a:pos x="wd2" y="hd2"/>
              </a:cxn>
              <a:cxn ang="16200000">
                <a:pos x="wd2" y="hd2"/>
              </a:cxn>
            </a:cxnLst>
            <a:rect l="0" t="0" r="r" b="b"/>
            <a:pathLst>
              <a:path w="21600" h="21600" extrusionOk="0">
                <a:moveTo>
                  <a:pt x="12144" y="18334"/>
                </a:moveTo>
                <a:lnTo>
                  <a:pt x="15583" y="6873"/>
                </a:lnTo>
                <a:lnTo>
                  <a:pt x="20168" y="6873"/>
                </a:lnTo>
                <a:cubicBezTo>
                  <a:pt x="20168" y="6873"/>
                  <a:pt x="12144" y="18334"/>
                  <a:pt x="12144" y="18334"/>
                </a:cubicBezTo>
                <a:close/>
                <a:moveTo>
                  <a:pt x="10800" y="19403"/>
                </a:moveTo>
                <a:lnTo>
                  <a:pt x="7041" y="6873"/>
                </a:lnTo>
                <a:lnTo>
                  <a:pt x="14559" y="6873"/>
                </a:lnTo>
                <a:cubicBezTo>
                  <a:pt x="14559" y="6873"/>
                  <a:pt x="10800" y="19403"/>
                  <a:pt x="10800" y="19403"/>
                </a:cubicBezTo>
                <a:close/>
                <a:moveTo>
                  <a:pt x="1432" y="6873"/>
                </a:moveTo>
                <a:lnTo>
                  <a:pt x="6017" y="6873"/>
                </a:lnTo>
                <a:lnTo>
                  <a:pt x="9456" y="18334"/>
                </a:lnTo>
                <a:cubicBezTo>
                  <a:pt x="9456" y="18334"/>
                  <a:pt x="1432" y="6873"/>
                  <a:pt x="1432" y="6873"/>
                </a:cubicBezTo>
                <a:close/>
                <a:moveTo>
                  <a:pt x="6578" y="982"/>
                </a:moveTo>
                <a:lnTo>
                  <a:pt x="8536" y="982"/>
                </a:lnTo>
                <a:lnTo>
                  <a:pt x="6082" y="5891"/>
                </a:lnTo>
                <a:lnTo>
                  <a:pt x="1669" y="5891"/>
                </a:lnTo>
                <a:cubicBezTo>
                  <a:pt x="1669" y="5891"/>
                  <a:pt x="6578" y="982"/>
                  <a:pt x="6578" y="982"/>
                </a:cubicBezTo>
                <a:close/>
                <a:moveTo>
                  <a:pt x="11973" y="982"/>
                </a:moveTo>
                <a:lnTo>
                  <a:pt x="14427" y="5891"/>
                </a:lnTo>
                <a:lnTo>
                  <a:pt x="7173" y="5891"/>
                </a:lnTo>
                <a:lnTo>
                  <a:pt x="9627" y="982"/>
                </a:lnTo>
                <a:cubicBezTo>
                  <a:pt x="9627" y="982"/>
                  <a:pt x="11973" y="982"/>
                  <a:pt x="11973" y="982"/>
                </a:cubicBezTo>
                <a:close/>
                <a:moveTo>
                  <a:pt x="15022" y="982"/>
                </a:moveTo>
                <a:lnTo>
                  <a:pt x="19931" y="5891"/>
                </a:lnTo>
                <a:lnTo>
                  <a:pt x="15518" y="5891"/>
                </a:lnTo>
                <a:lnTo>
                  <a:pt x="13064" y="982"/>
                </a:lnTo>
                <a:cubicBezTo>
                  <a:pt x="13064" y="982"/>
                  <a:pt x="15022" y="982"/>
                  <a:pt x="15022" y="982"/>
                </a:cubicBezTo>
                <a:close/>
                <a:moveTo>
                  <a:pt x="21600" y="6382"/>
                </a:moveTo>
                <a:cubicBezTo>
                  <a:pt x="21600" y="6272"/>
                  <a:pt x="21557" y="6175"/>
                  <a:pt x="21495" y="6093"/>
                </a:cubicBezTo>
                <a:lnTo>
                  <a:pt x="21502" y="6088"/>
                </a:lnTo>
                <a:lnTo>
                  <a:pt x="21471" y="6057"/>
                </a:lnTo>
                <a:cubicBezTo>
                  <a:pt x="21459" y="6044"/>
                  <a:pt x="21448" y="6032"/>
                  <a:pt x="21434" y="6020"/>
                </a:cubicBezTo>
                <a:lnTo>
                  <a:pt x="15611" y="197"/>
                </a:lnTo>
                <a:lnTo>
                  <a:pt x="15604" y="201"/>
                </a:lnTo>
                <a:cubicBezTo>
                  <a:pt x="15514" y="82"/>
                  <a:pt x="15379" y="0"/>
                  <a:pt x="15218" y="0"/>
                </a:cubicBezTo>
                <a:lnTo>
                  <a:pt x="6382" y="0"/>
                </a:lnTo>
                <a:cubicBezTo>
                  <a:pt x="6221" y="0"/>
                  <a:pt x="6086" y="82"/>
                  <a:pt x="5996" y="201"/>
                </a:cubicBezTo>
                <a:lnTo>
                  <a:pt x="5989" y="197"/>
                </a:lnTo>
                <a:lnTo>
                  <a:pt x="166" y="6020"/>
                </a:lnTo>
                <a:cubicBezTo>
                  <a:pt x="152" y="6032"/>
                  <a:pt x="141" y="6044"/>
                  <a:pt x="129" y="6057"/>
                </a:cubicBezTo>
                <a:lnTo>
                  <a:pt x="98" y="6088"/>
                </a:lnTo>
                <a:lnTo>
                  <a:pt x="105" y="6093"/>
                </a:lnTo>
                <a:cubicBezTo>
                  <a:pt x="43" y="6175"/>
                  <a:pt x="0" y="6272"/>
                  <a:pt x="0" y="6382"/>
                </a:cubicBezTo>
                <a:cubicBezTo>
                  <a:pt x="0" y="6499"/>
                  <a:pt x="46" y="6602"/>
                  <a:pt x="115" y="6686"/>
                </a:cubicBezTo>
                <a:lnTo>
                  <a:pt x="109" y="6690"/>
                </a:lnTo>
                <a:lnTo>
                  <a:pt x="10418" y="21418"/>
                </a:lnTo>
                <a:lnTo>
                  <a:pt x="10424" y="21413"/>
                </a:lnTo>
                <a:cubicBezTo>
                  <a:pt x="10514" y="21525"/>
                  <a:pt x="10646" y="21600"/>
                  <a:pt x="10800" y="21600"/>
                </a:cubicBezTo>
                <a:cubicBezTo>
                  <a:pt x="10954" y="21600"/>
                  <a:pt x="11086" y="21525"/>
                  <a:pt x="11176" y="21413"/>
                </a:cubicBezTo>
                <a:lnTo>
                  <a:pt x="11182" y="21418"/>
                </a:lnTo>
                <a:lnTo>
                  <a:pt x="21491" y="6690"/>
                </a:lnTo>
                <a:lnTo>
                  <a:pt x="21485" y="6686"/>
                </a:lnTo>
                <a:cubicBezTo>
                  <a:pt x="21553" y="6602"/>
                  <a:pt x="21600" y="6499"/>
                  <a:pt x="21600" y="6382"/>
                </a:cubicBezTo>
              </a:path>
            </a:pathLst>
          </a:custGeom>
          <a:solidFill>
            <a:schemeClr val="tx2"/>
          </a:solidFill>
          <a:ln w="12700">
            <a:miter lim="400000"/>
          </a:ln>
        </p:spPr>
        <p:txBody>
          <a:bodyPr lIns="38090" tIns="38090" rIns="38090" bIns="38090" anchor="ctr"/>
          <a:lstStyle/>
          <a:p>
            <a:pPr defTabSz="457063">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2999" dirty="0">
              <a:latin typeface="Source Sans Pro Light" panose="020B0403030403020204" pitchFamily="34" charset="0"/>
              <a:ea typeface="Source Sans Pro Light" panose="020B0403030403020204" pitchFamily="34" charset="0"/>
            </a:endParaRPr>
          </a:p>
        </p:txBody>
      </p:sp>
      <p:sp>
        <p:nvSpPr>
          <p:cNvPr id="22" name="TextBox 21">
            <a:extLst>
              <a:ext uri="{FF2B5EF4-FFF2-40B4-BE49-F238E27FC236}">
                <a16:creationId xmlns:a16="http://schemas.microsoft.com/office/drawing/2014/main" id="{6FCBA6EA-7A25-CB47-A96A-094B12F602DF}"/>
              </a:ext>
            </a:extLst>
          </p:cNvPr>
          <p:cNvSpPr txBox="1"/>
          <p:nvPr/>
        </p:nvSpPr>
        <p:spPr>
          <a:xfrm>
            <a:off x="1419225" y="544128"/>
            <a:ext cx="4597734"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What We Do</a:t>
            </a:r>
          </a:p>
        </p:txBody>
      </p:sp>
      <p:sp>
        <p:nvSpPr>
          <p:cNvPr id="23" name="Rectangle 22">
            <a:extLst>
              <a:ext uri="{FF2B5EF4-FFF2-40B4-BE49-F238E27FC236}">
                <a16:creationId xmlns:a16="http://schemas.microsoft.com/office/drawing/2014/main" id="{DBE14150-2487-BB47-A299-6D67F7A0DE7B}"/>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
        <p:nvSpPr>
          <p:cNvPr id="3" name="Picture Placeholder 2">
            <a:extLst>
              <a:ext uri="{FF2B5EF4-FFF2-40B4-BE49-F238E27FC236}">
                <a16:creationId xmlns:a16="http://schemas.microsoft.com/office/drawing/2014/main" id="{15692153-0FB3-7D4F-8121-A2F384100F43}"/>
              </a:ext>
            </a:extLst>
          </p:cNvPr>
          <p:cNvSpPr>
            <a:spLocks noGrp="1"/>
          </p:cNvSpPr>
          <p:nvPr>
            <p:ph type="pic" sz="quarter" idx="23"/>
          </p:nvPr>
        </p:nvSpPr>
        <p:spPr>
          <a:solidFill>
            <a:schemeClr val="bg1">
              <a:lumMod val="95000"/>
            </a:schemeClr>
          </a:solidFill>
        </p:spPr>
      </p:sp>
    </p:spTree>
    <p:extLst>
      <p:ext uri="{BB962C8B-B14F-4D97-AF65-F5344CB8AC3E}">
        <p14:creationId xmlns:p14="http://schemas.microsoft.com/office/powerpoint/2010/main" val="118313189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520825" y="3276600"/>
            <a:ext cx="21336000" cy="8402300"/>
          </a:xfrm>
          <a:prstGeom prst="rect">
            <a:avLst/>
          </a:prstGeom>
          <a:noFill/>
        </p:spPr>
        <p:txBody>
          <a:bodyPr wrap="square" rtlCol="0" anchor="t">
            <a:spAutoFit/>
          </a:bodyPr>
          <a:lstStyle/>
          <a:p>
            <a:pPr algn="just"/>
            <a:r>
              <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“A business plan is a written document that describes in detail how a business, usually a new one, is going to achieve its goals. A business plan lays out a written plan from a marketing, financial and operational viewpoint. </a:t>
            </a:r>
          </a:p>
          <a:p>
            <a:pPr algn="just"/>
            <a:endPar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endParaRPr>
          </a:p>
          <a:p>
            <a:pPr algn="just"/>
            <a:r>
              <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Sometimes, a business plan is </a:t>
            </a:r>
            <a:r>
              <a:rPr lang="en-US" sz="6000" dirty="0">
                <a:solidFill>
                  <a:schemeClr val="accent1"/>
                </a:solidFill>
                <a:latin typeface="Source Sans Pro" panose="020B0503030403020204" pitchFamily="34" charset="0"/>
                <a:ea typeface="Source Sans Pro" panose="020B0503030403020204" pitchFamily="34" charset="0"/>
                <a:cs typeface="Lato" panose="020F0502020204030203" pitchFamily="34" charset="0"/>
              </a:rPr>
              <a:t>prepared for an established business</a:t>
            </a:r>
            <a:r>
              <a:rPr lang="en-US" sz="6000" dirty="0">
                <a:solidFill>
                  <a:schemeClr val="tx2"/>
                </a:solidFill>
                <a:latin typeface="Source Sans Pro" panose="020B0503030403020204" pitchFamily="34" charset="0"/>
                <a:ea typeface="Source Sans Pro" panose="020B0503030403020204" pitchFamily="34" charset="0"/>
                <a:cs typeface="Lato" panose="020F0502020204030203" pitchFamily="34" charset="0"/>
              </a:rPr>
              <a:t> </a:t>
            </a:r>
            <a:r>
              <a:rPr lang="en-US" sz="6000" dirty="0">
                <a:solidFill>
                  <a:schemeClr val="tx2"/>
                </a:solidFill>
                <a:latin typeface="Source Sans Pro Light" panose="020B0403030403020204" pitchFamily="34" charset="0"/>
                <a:ea typeface="Source Sans Pro Light" panose="020B0403030403020204" pitchFamily="34" charset="0"/>
                <a:cs typeface="Lato" panose="020F0502020204030203" pitchFamily="34" charset="0"/>
              </a:rPr>
              <a:t>that is moving in a new direction.”</a:t>
            </a:r>
          </a:p>
          <a:p>
            <a:pPr algn="just"/>
            <a:endParaRPr lang="en-US" sz="6000" b="1" dirty="0">
              <a:solidFill>
                <a:schemeClr val="accent1"/>
              </a:solidFill>
              <a:latin typeface="Source Sans Pro" panose="020B0503030403020204" pitchFamily="34" charset="0"/>
              <a:ea typeface="Source Sans Pro" panose="020B0503030403020204" pitchFamily="34" charset="0"/>
              <a:cs typeface="Lato" panose="020F0502020204030203" pitchFamily="34" charset="0"/>
            </a:endParaRPr>
          </a:p>
          <a:p>
            <a:pPr algn="just"/>
            <a:r>
              <a:rPr lang="en-US" sz="6000" b="1" dirty="0">
                <a:solidFill>
                  <a:schemeClr val="accent1"/>
                </a:solidFill>
                <a:latin typeface="Source Sans Pro" panose="020B0503030403020204" pitchFamily="34" charset="0"/>
                <a:ea typeface="Source Sans Pro" panose="020B0503030403020204" pitchFamily="34" charset="0"/>
                <a:cs typeface="Lato" panose="020F0502020204030203" pitchFamily="34" charset="0"/>
              </a:rPr>
              <a:t>—Conrad Hilton</a:t>
            </a:r>
            <a:endParaRPr lang="en-US" sz="6600" b="1" dirty="0">
              <a:solidFill>
                <a:schemeClr val="accent1"/>
              </a:solidFill>
              <a:latin typeface="Source Sans Pro" panose="020B0503030403020204" pitchFamily="34" charset="0"/>
              <a:ea typeface="Source Sans Pro" panose="020B0503030403020204" pitchFamily="34" charset="0"/>
              <a:cs typeface="Lato" panose="020F0502020204030203" pitchFamily="34" charset="0"/>
            </a:endParaRPr>
          </a:p>
        </p:txBody>
      </p:sp>
      <p:sp>
        <p:nvSpPr>
          <p:cNvPr id="7" name="TextBox 6">
            <a:extLst>
              <a:ext uri="{FF2B5EF4-FFF2-40B4-BE49-F238E27FC236}">
                <a16:creationId xmlns:a16="http://schemas.microsoft.com/office/drawing/2014/main" id="{E91E4B23-EFF2-1A40-AF24-5B14D272F1A4}"/>
              </a:ext>
            </a:extLst>
          </p:cNvPr>
          <p:cNvSpPr txBox="1"/>
          <p:nvPr/>
        </p:nvSpPr>
        <p:spPr>
          <a:xfrm>
            <a:off x="1419225" y="544128"/>
            <a:ext cx="6237605" cy="1107996"/>
          </a:xfrm>
          <a:prstGeom prst="rect">
            <a:avLst/>
          </a:prstGeom>
          <a:noFill/>
          <a:ln>
            <a:noFill/>
          </a:ln>
        </p:spPr>
        <p:txBody>
          <a:bodyPr wrap="none" rtlCol="0">
            <a:spAutoFit/>
          </a:bodyPr>
          <a:lstStyle/>
          <a:p>
            <a:r>
              <a:rPr lang="en-US" sz="6600" b="1" dirty="0">
                <a:solidFill>
                  <a:schemeClr val="tx2"/>
                </a:solidFill>
                <a:latin typeface="Source Sans Pro" panose="020B0503030403020204" pitchFamily="34" charset="0"/>
                <a:ea typeface="Source Sans Pro" panose="020B0503030403020204" pitchFamily="34" charset="0"/>
                <a:cs typeface="Lato Heavy" panose="020F0502020204030203" pitchFamily="34" charset="0"/>
              </a:rPr>
              <a:t>Awesome Quote</a:t>
            </a:r>
          </a:p>
        </p:txBody>
      </p:sp>
      <p:sp>
        <p:nvSpPr>
          <p:cNvPr id="8" name="Rectangle 7">
            <a:extLst>
              <a:ext uri="{FF2B5EF4-FFF2-40B4-BE49-F238E27FC236}">
                <a16:creationId xmlns:a16="http://schemas.microsoft.com/office/drawing/2014/main" id="{A917942B-CA18-E24D-B22E-F7AA8F12DFA1}"/>
              </a:ext>
            </a:extLst>
          </p:cNvPr>
          <p:cNvSpPr/>
          <p:nvPr/>
        </p:nvSpPr>
        <p:spPr>
          <a:xfrm>
            <a:off x="1529204" y="1708150"/>
            <a:ext cx="6023959" cy="15304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latin typeface="Source Sans Pro Light" panose="020B0403030403020204" pitchFamily="34" charset="0"/>
            </a:endParaRPr>
          </a:p>
        </p:txBody>
      </p:sp>
    </p:spTree>
    <p:extLst>
      <p:ext uri="{BB962C8B-B14F-4D97-AF65-F5344CB8AC3E}">
        <p14:creationId xmlns:p14="http://schemas.microsoft.com/office/powerpoint/2010/main" val="17700288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Theme">
  <a:themeElements>
    <a:clrScheme name="SM - Green Light">
      <a:dk1>
        <a:srgbClr val="737572"/>
      </a:dk1>
      <a:lt1>
        <a:srgbClr val="FFFFFF"/>
      </a:lt1>
      <a:dk2>
        <a:srgbClr val="445469"/>
      </a:dk2>
      <a:lt2>
        <a:srgbClr val="FFFFFF"/>
      </a:lt2>
      <a:accent1>
        <a:srgbClr val="1EA185"/>
      </a:accent1>
      <a:accent2>
        <a:srgbClr val="0F5142"/>
      </a:accent2>
      <a:accent3>
        <a:srgbClr val="1EA185"/>
      </a:accent3>
      <a:accent4>
        <a:srgbClr val="5BB292"/>
      </a:accent4>
      <a:accent5>
        <a:srgbClr val="363735"/>
      </a:accent5>
      <a:accent6>
        <a:srgbClr val="6D6F6B"/>
      </a:accent6>
      <a:hlink>
        <a:srgbClr val="1E9272"/>
      </a:hlink>
      <a:folHlink>
        <a:srgbClr val="32FFBF"/>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42860</TotalTime>
  <Words>2577</Words>
  <Application>Microsoft Macintosh PowerPoint</Application>
  <PresentationFormat>Custom</PresentationFormat>
  <Paragraphs>392</Paragraphs>
  <Slides>43</Slides>
  <Notes>40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43</vt:i4>
      </vt:variant>
    </vt:vector>
  </HeadingPairs>
  <TitlesOfParts>
    <vt:vector size="56" baseType="lpstr">
      <vt:lpstr>Arial</vt:lpstr>
      <vt:lpstr>Gill Sans</vt:lpstr>
      <vt:lpstr>Helvetica</vt:lpstr>
      <vt:lpstr>Helvetica Neue</vt:lpstr>
      <vt:lpstr>Helvetica Neue Light</vt:lpstr>
      <vt:lpstr>Lato</vt:lpstr>
      <vt:lpstr>Lato Heavy</vt:lpstr>
      <vt:lpstr>Lato Light</vt:lpstr>
      <vt:lpstr>League Spartan</vt:lpstr>
      <vt:lpstr>Open Sans</vt:lpstr>
      <vt:lpstr>Source Sans Pro</vt:lpstr>
      <vt:lpstr>Source Sans Pro Light</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http://graphicriver.net/user/jetfabrik</Manager>
  <Company>http://graphicriver.net/user/jetfabrik</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Premium Presentations</dc:title>
  <dc:subject>http://graphicriver.net/user/jetfabrik</dc:subject>
  <dc:creator>Jetfabrik</dc:creator>
  <cp:keywords>http://graphicriver.net/user/jetfabrik</cp:keywords>
  <dc:description>http://graphicriver.net/user/jetfabrik</dc:description>
  <cp:lastModifiedBy>Jetfabrik Design</cp:lastModifiedBy>
  <cp:revision>6554</cp:revision>
  <dcterms:created xsi:type="dcterms:W3CDTF">2014-11-12T21:47:38Z</dcterms:created>
  <dcterms:modified xsi:type="dcterms:W3CDTF">2019-10-21T21:01:56Z</dcterms:modified>
  <cp:category>http://graphicriver.net/user/jetfabrik</cp:category>
</cp:coreProperties>
</file>