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37"/>
  </p:notesMasterIdLst>
  <p:sldIdLst>
    <p:sldId id="3308" r:id="rId2"/>
    <p:sldId id="3310" r:id="rId3"/>
    <p:sldId id="3309" r:id="rId4"/>
    <p:sldId id="3311" r:id="rId5"/>
    <p:sldId id="3355" r:id="rId6"/>
    <p:sldId id="3312" r:id="rId7"/>
    <p:sldId id="3313" r:id="rId8"/>
    <p:sldId id="3315" r:id="rId9"/>
    <p:sldId id="3316" r:id="rId10"/>
    <p:sldId id="3332" r:id="rId11"/>
    <p:sldId id="3347" r:id="rId12"/>
    <p:sldId id="3354" r:id="rId13"/>
    <p:sldId id="3307" r:id="rId14"/>
    <p:sldId id="3322" r:id="rId15"/>
    <p:sldId id="3323" r:id="rId16"/>
    <p:sldId id="3324" r:id="rId17"/>
    <p:sldId id="3327" r:id="rId18"/>
    <p:sldId id="3326" r:id="rId19"/>
    <p:sldId id="3325" r:id="rId20"/>
    <p:sldId id="3328" r:id="rId21"/>
    <p:sldId id="3329" r:id="rId22"/>
    <p:sldId id="3330" r:id="rId23"/>
    <p:sldId id="3331" r:id="rId24"/>
    <p:sldId id="3358" r:id="rId25"/>
    <p:sldId id="3357" r:id="rId26"/>
    <p:sldId id="3356" r:id="rId27"/>
    <p:sldId id="3335" r:id="rId28"/>
    <p:sldId id="3337" r:id="rId29"/>
    <p:sldId id="3359" r:id="rId30"/>
    <p:sldId id="3339" r:id="rId31"/>
    <p:sldId id="3340" r:id="rId32"/>
    <p:sldId id="3341" r:id="rId33"/>
    <p:sldId id="398" r:id="rId34"/>
    <p:sldId id="3342" r:id="rId35"/>
    <p:sldId id="3343" r:id="rId36"/>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14398" userDrawn="1">
          <p15:clr>
            <a:srgbClr val="A4A3A4"/>
          </p15:clr>
        </p15:guide>
        <p15:guide id="53" orient="horz" pos="8160" userDrawn="1">
          <p15:clr>
            <a:srgbClr val="A4A3A4"/>
          </p15:clr>
        </p15:guide>
        <p15:guide id="55" pos="1006" userDrawn="1">
          <p15:clr>
            <a:srgbClr val="A4A3A4"/>
          </p15:clr>
        </p15:guide>
        <p15:guide id="56" orient="horz" pos="4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F6FF"/>
    <a:srgbClr val="5178B3"/>
    <a:srgbClr val="2CB3EB"/>
    <a:srgbClr val="FC0D1B"/>
    <a:srgbClr val="FA7B87"/>
    <a:srgbClr val="FB4756"/>
    <a:srgbClr val="CA252D"/>
    <a:srgbClr val="FA4069"/>
    <a:srgbClr val="F63D93"/>
    <a:srgbClr val="6CB5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29" autoAdjust="0"/>
    <p:restoredTop sz="95595" autoAdjust="0"/>
  </p:normalViewPr>
  <p:slideViewPr>
    <p:cSldViewPr snapToGrid="0" snapToObjects="1">
      <p:cViewPr varScale="1">
        <p:scale>
          <a:sx n="46" d="100"/>
          <a:sy n="46" d="100"/>
        </p:scale>
        <p:origin x="200" y="824"/>
      </p:cViewPr>
      <p:guideLst>
        <p:guide pos="14398"/>
        <p:guide orient="horz" pos="8160"/>
        <p:guide pos="1006"/>
        <p:guide orient="horz" pos="480"/>
      </p:guideLst>
    </p:cSldViewPr>
  </p:slideViewPr>
  <p:notesTextViewPr>
    <p:cViewPr>
      <p:scale>
        <a:sx n="20" d="100"/>
        <a:sy n="20" d="100"/>
      </p:scale>
      <p:origin x="0" y="0"/>
    </p:cViewPr>
  </p:notesTextViewPr>
  <p:sorterViewPr>
    <p:cViewPr>
      <p:scale>
        <a:sx n="30" d="100"/>
        <a:sy n="3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6.2004781130376649E-2"/>
          <c:y val="3.0938070778966448E-2"/>
          <c:w val="0.87405811642079312"/>
          <c:h val="0.9140168368096665"/>
        </c:manualLayout>
      </c:layout>
      <c:lineChart>
        <c:grouping val="standard"/>
        <c:varyColors val="0"/>
        <c:ser>
          <c:idx val="0"/>
          <c:order val="0"/>
          <c:tx>
            <c:strRef>
              <c:f>Sheet1!$B$1</c:f>
              <c:strCache>
                <c:ptCount val="1"/>
                <c:pt idx="0">
                  <c:v>Line 1 Line</c:v>
                </c:pt>
              </c:strCache>
            </c:strRef>
          </c:tx>
          <c:spPr>
            <a:ln w="50800" cmpd="sng">
              <a:solidFill>
                <a:schemeClr val="accent3"/>
              </a:solidFill>
            </a:ln>
            <a:effectLst/>
          </c:spPr>
          <c:marker>
            <c:symbol val="circle"/>
            <c:size val="5"/>
            <c:spPr>
              <a:solidFill>
                <a:schemeClr val="accent4"/>
              </a:solidFill>
              <a:ln w="12700" cmpd="sng">
                <a:solidFill>
                  <a:schemeClr val="accent4"/>
                </a:solidFill>
              </a:ln>
              <a:effectLst/>
            </c:spPr>
          </c:marker>
          <c:cat>
            <c:strRef>
              <c:f>Sheet1!$A$2:$A$6</c:f>
              <c:strCache>
                <c:ptCount val="5"/>
                <c:pt idx="0">
                  <c:v>KEYPOINT 1</c:v>
                </c:pt>
                <c:pt idx="1">
                  <c:v>KEYPOINT 2</c:v>
                </c:pt>
                <c:pt idx="2">
                  <c:v>KEYPOINT 3</c:v>
                </c:pt>
                <c:pt idx="3">
                  <c:v>KEYPOINT 4</c:v>
                </c:pt>
                <c:pt idx="4">
                  <c:v>KEYPOINT 5</c:v>
                </c:pt>
              </c:strCache>
            </c:strRef>
          </c:cat>
          <c:val>
            <c:numRef>
              <c:f>Sheet1!$B$2:$B$6</c:f>
              <c:numCache>
                <c:formatCode>General</c:formatCode>
                <c:ptCount val="5"/>
                <c:pt idx="0">
                  <c:v>50</c:v>
                </c:pt>
                <c:pt idx="1">
                  <c:v>40</c:v>
                </c:pt>
                <c:pt idx="2">
                  <c:v>250</c:v>
                </c:pt>
                <c:pt idx="3">
                  <c:v>70</c:v>
                </c:pt>
                <c:pt idx="4">
                  <c:v>50</c:v>
                </c:pt>
              </c:numCache>
            </c:numRef>
          </c:val>
          <c:smooth val="1"/>
          <c:extLst>
            <c:ext xmlns:c16="http://schemas.microsoft.com/office/drawing/2014/chart" uri="{C3380CC4-5D6E-409C-BE32-E72D297353CC}">
              <c16:uniqueId val="{00000000-BAF9-5142-A0A7-9FD0376CAE46}"/>
            </c:ext>
          </c:extLst>
        </c:ser>
        <c:ser>
          <c:idx val="1"/>
          <c:order val="1"/>
          <c:tx>
            <c:strRef>
              <c:f>Sheet1!$C$1</c:f>
              <c:strCache>
                <c:ptCount val="1"/>
                <c:pt idx="0">
                  <c:v>Line 2 Line</c:v>
                </c:pt>
              </c:strCache>
            </c:strRef>
          </c:tx>
          <c:spPr>
            <a:ln w="50800" cmpd="sng">
              <a:solidFill>
                <a:schemeClr val="accent1"/>
              </a:solidFill>
            </a:ln>
            <a:effectLst/>
          </c:spPr>
          <c:marker>
            <c:symbol val="circle"/>
            <c:size val="5"/>
            <c:spPr>
              <a:solidFill>
                <a:schemeClr val="accent1"/>
              </a:solidFill>
              <a:ln w="12700" cmpd="sng">
                <a:solidFill>
                  <a:schemeClr val="accent1"/>
                </a:solidFill>
              </a:ln>
              <a:effectLst/>
            </c:spPr>
          </c:marker>
          <c:cat>
            <c:strRef>
              <c:f>Sheet1!$A$2:$A$6</c:f>
              <c:strCache>
                <c:ptCount val="5"/>
                <c:pt idx="0">
                  <c:v>KEYPOINT 1</c:v>
                </c:pt>
                <c:pt idx="1">
                  <c:v>KEYPOINT 2</c:v>
                </c:pt>
                <c:pt idx="2">
                  <c:v>KEYPOINT 3</c:v>
                </c:pt>
                <c:pt idx="3">
                  <c:v>KEYPOINT 4</c:v>
                </c:pt>
                <c:pt idx="4">
                  <c:v>KEYPOINT 5</c:v>
                </c:pt>
              </c:strCache>
            </c:strRef>
          </c:cat>
          <c:val>
            <c:numRef>
              <c:f>Sheet1!$C$2:$C$6</c:f>
              <c:numCache>
                <c:formatCode>General</c:formatCode>
                <c:ptCount val="5"/>
                <c:pt idx="0">
                  <c:v>0</c:v>
                </c:pt>
                <c:pt idx="1">
                  <c:v>170</c:v>
                </c:pt>
                <c:pt idx="2">
                  <c:v>110</c:v>
                </c:pt>
                <c:pt idx="3">
                  <c:v>210</c:v>
                </c:pt>
                <c:pt idx="4">
                  <c:v>300</c:v>
                </c:pt>
              </c:numCache>
            </c:numRef>
          </c:val>
          <c:smooth val="1"/>
          <c:extLst>
            <c:ext xmlns:c16="http://schemas.microsoft.com/office/drawing/2014/chart" uri="{C3380CC4-5D6E-409C-BE32-E72D297353CC}">
              <c16:uniqueId val="{00000001-BAF9-5142-A0A7-9FD0376CAE46}"/>
            </c:ext>
          </c:extLst>
        </c:ser>
        <c:dLbls>
          <c:showLegendKey val="0"/>
          <c:showVal val="0"/>
          <c:showCatName val="0"/>
          <c:showSerName val="0"/>
          <c:showPercent val="0"/>
          <c:showBubbleSize val="0"/>
        </c:dLbls>
        <c:marker val="1"/>
        <c:smooth val="0"/>
        <c:axId val="-1808985568"/>
        <c:axId val="-1808985024"/>
      </c:lineChart>
      <c:catAx>
        <c:axId val="-1808985568"/>
        <c:scaling>
          <c:orientation val="minMax"/>
        </c:scaling>
        <c:delete val="0"/>
        <c:axPos val="b"/>
        <c:majorGridlines>
          <c:spPr>
            <a:ln w="3175" cmpd="sng">
              <a:solidFill>
                <a:schemeClr val="bg1">
                  <a:lumMod val="75000"/>
                </a:schemeClr>
              </a:solidFill>
            </a:ln>
          </c:spPr>
        </c:majorGridlines>
        <c:numFmt formatCode="General" sourceLinked="0"/>
        <c:majorTickMark val="none"/>
        <c:minorTickMark val="none"/>
        <c:tickLblPos val="nextTo"/>
        <c:spPr>
          <a:ln>
            <a:noFill/>
          </a:ln>
        </c:spPr>
        <c:txPr>
          <a:bodyPr/>
          <a:lstStyle/>
          <a:p>
            <a:pPr algn="ctr">
              <a:defRPr/>
            </a:pPr>
            <a:endParaRPr lang="en-US"/>
          </a:p>
        </c:txPr>
        <c:crossAx val="-1808985024"/>
        <c:crosses val="autoZero"/>
        <c:auto val="1"/>
        <c:lblAlgn val="ctr"/>
        <c:lblOffset val="100"/>
        <c:noMultiLvlLbl val="0"/>
      </c:catAx>
      <c:valAx>
        <c:axId val="-1808985024"/>
        <c:scaling>
          <c:orientation val="minMax"/>
        </c:scaling>
        <c:delete val="0"/>
        <c:axPos val="l"/>
        <c:majorGridlines>
          <c:spPr>
            <a:ln w="3175" cmpd="sng">
              <a:solidFill>
                <a:schemeClr val="bg1">
                  <a:lumMod val="75000"/>
                </a:schemeClr>
              </a:solidFill>
            </a:ln>
          </c:spPr>
        </c:majorGridlines>
        <c:numFmt formatCode="General" sourceLinked="1"/>
        <c:majorTickMark val="none"/>
        <c:minorTickMark val="none"/>
        <c:tickLblPos val="nextTo"/>
        <c:spPr>
          <a:ln>
            <a:noFill/>
          </a:ln>
        </c:spPr>
        <c:crossAx val="-1808985568"/>
        <c:crosses val="autoZero"/>
        <c:crossBetween val="midCat"/>
      </c:valAx>
      <c:spPr>
        <a:ln w="3175" cmpd="sng">
          <a:solidFill>
            <a:schemeClr val="bg1">
              <a:lumMod val="75000"/>
            </a:schemeClr>
          </a:solidFill>
        </a:ln>
      </c:spPr>
    </c:plotArea>
    <c:plotVisOnly val="1"/>
    <c:dispBlanksAs val="gap"/>
    <c:showDLblsOverMax val="0"/>
  </c:chart>
  <c:txPr>
    <a:bodyPr/>
    <a:lstStyle/>
    <a:p>
      <a:pPr>
        <a:defRPr sz="2000" b="0" i="0">
          <a:latin typeface="Montserrat Medium" pitchFamily="2" charset="77"/>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3.783825459317585E-2"/>
          <c:y val="2.7428212795806105E-2"/>
          <c:w val="0.9378105549306337"/>
          <c:h val="0.88585786539668476"/>
        </c:manualLayout>
      </c:layout>
      <c:areaChart>
        <c:grouping val="standard"/>
        <c:varyColors val="0"/>
        <c:ser>
          <c:idx val="0"/>
          <c:order val="0"/>
          <c:tx>
            <c:strRef>
              <c:f>Sheet1!$B$1</c:f>
              <c:strCache>
                <c:ptCount val="1"/>
                <c:pt idx="0">
                  <c:v>Category A</c:v>
                </c:pt>
              </c:strCache>
            </c:strRef>
          </c:tx>
          <c:spPr>
            <a:gradFill flip="none" rotWithShape="1">
              <a:gsLst>
                <a:gs pos="0">
                  <a:schemeClr val="accent2">
                    <a:alpha val="0"/>
                  </a:schemeClr>
                </a:gs>
                <a:gs pos="100000">
                  <a:schemeClr val="accent2">
                    <a:alpha val="53000"/>
                  </a:schemeClr>
                </a:gs>
              </a:gsLst>
              <a:lin ang="16200000" scaled="0"/>
              <a:tileRect/>
            </a:gradFill>
          </c:spPr>
          <c:cat>
            <c:numRef>
              <c:f>Sheet1!$A$2:$A$31</c:f>
              <c:numCache>
                <c:formatCode>m/d/yy</c:formatCode>
                <c:ptCount val="30"/>
                <c:pt idx="0">
                  <c:v>43565</c:v>
                </c:pt>
                <c:pt idx="1">
                  <c:v>43566</c:v>
                </c:pt>
                <c:pt idx="2">
                  <c:v>43567</c:v>
                </c:pt>
                <c:pt idx="3">
                  <c:v>43568</c:v>
                </c:pt>
                <c:pt idx="4">
                  <c:v>43569</c:v>
                </c:pt>
                <c:pt idx="5">
                  <c:v>43570</c:v>
                </c:pt>
                <c:pt idx="6">
                  <c:v>43571</c:v>
                </c:pt>
                <c:pt idx="7">
                  <c:v>43572</c:v>
                </c:pt>
                <c:pt idx="8">
                  <c:v>43573</c:v>
                </c:pt>
                <c:pt idx="9">
                  <c:v>43574</c:v>
                </c:pt>
                <c:pt idx="10">
                  <c:v>43575</c:v>
                </c:pt>
                <c:pt idx="11">
                  <c:v>43576</c:v>
                </c:pt>
                <c:pt idx="12">
                  <c:v>43577</c:v>
                </c:pt>
                <c:pt idx="13">
                  <c:v>43578</c:v>
                </c:pt>
                <c:pt idx="14">
                  <c:v>43579</c:v>
                </c:pt>
                <c:pt idx="15">
                  <c:v>43580</c:v>
                </c:pt>
                <c:pt idx="16">
                  <c:v>43581</c:v>
                </c:pt>
                <c:pt idx="17">
                  <c:v>43582</c:v>
                </c:pt>
                <c:pt idx="18">
                  <c:v>43583</c:v>
                </c:pt>
                <c:pt idx="19">
                  <c:v>43584</c:v>
                </c:pt>
                <c:pt idx="20">
                  <c:v>43585</c:v>
                </c:pt>
                <c:pt idx="21">
                  <c:v>43586</c:v>
                </c:pt>
                <c:pt idx="22">
                  <c:v>43587</c:v>
                </c:pt>
                <c:pt idx="23">
                  <c:v>43588</c:v>
                </c:pt>
                <c:pt idx="24">
                  <c:v>43589</c:v>
                </c:pt>
                <c:pt idx="25">
                  <c:v>43590</c:v>
                </c:pt>
                <c:pt idx="26">
                  <c:v>43591</c:v>
                </c:pt>
                <c:pt idx="27">
                  <c:v>43592</c:v>
                </c:pt>
                <c:pt idx="28">
                  <c:v>43593</c:v>
                </c:pt>
                <c:pt idx="29">
                  <c:v>43594</c:v>
                </c:pt>
              </c:numCache>
            </c:numRef>
          </c:cat>
          <c:val>
            <c:numRef>
              <c:f>Sheet1!$B$2:$B$31</c:f>
              <c:numCache>
                <c:formatCode>General</c:formatCode>
                <c:ptCount val="30"/>
                <c:pt idx="0">
                  <c:v>5</c:v>
                </c:pt>
                <c:pt idx="1">
                  <c:v>5</c:v>
                </c:pt>
                <c:pt idx="2">
                  <c:v>8</c:v>
                </c:pt>
                <c:pt idx="3">
                  <c:v>5</c:v>
                </c:pt>
                <c:pt idx="4">
                  <c:v>9</c:v>
                </c:pt>
                <c:pt idx="5">
                  <c:v>14</c:v>
                </c:pt>
                <c:pt idx="6">
                  <c:v>11</c:v>
                </c:pt>
                <c:pt idx="7">
                  <c:v>16</c:v>
                </c:pt>
                <c:pt idx="8">
                  <c:v>14</c:v>
                </c:pt>
                <c:pt idx="9">
                  <c:v>11</c:v>
                </c:pt>
                <c:pt idx="10">
                  <c:v>7</c:v>
                </c:pt>
                <c:pt idx="11">
                  <c:v>130</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pt idx="29">
                  <c:v>10</c:v>
                </c:pt>
              </c:numCache>
            </c:numRef>
          </c:val>
          <c:extLst>
            <c:ext xmlns:c16="http://schemas.microsoft.com/office/drawing/2014/chart" uri="{C3380CC4-5D6E-409C-BE32-E72D297353CC}">
              <c16:uniqueId val="{00000000-FE14-054F-ACD7-A57007E04BA3}"/>
            </c:ext>
          </c:extLst>
        </c:ser>
        <c:ser>
          <c:idx val="3"/>
          <c:order val="3"/>
          <c:tx>
            <c:strRef>
              <c:f>Sheet1!$E$1</c:f>
              <c:strCache>
                <c:ptCount val="1"/>
                <c:pt idx="0">
                  <c:v>Category B Fill</c:v>
                </c:pt>
              </c:strCache>
            </c:strRef>
          </c:tx>
          <c:spPr>
            <a:gradFill flip="none" rotWithShape="1">
              <a:gsLst>
                <a:gs pos="0">
                  <a:schemeClr val="accent1">
                    <a:alpha val="0"/>
                  </a:schemeClr>
                </a:gs>
                <a:gs pos="100000">
                  <a:schemeClr val="accent1">
                    <a:alpha val="45000"/>
                  </a:schemeClr>
                </a:gs>
              </a:gsLst>
              <a:lin ang="16200000" scaled="0"/>
              <a:tileRect/>
            </a:gradFill>
          </c:spPr>
          <c:cat>
            <c:numRef>
              <c:f>Sheet1!$A$2:$A$31</c:f>
              <c:numCache>
                <c:formatCode>m/d/yy</c:formatCode>
                <c:ptCount val="30"/>
                <c:pt idx="0">
                  <c:v>43565</c:v>
                </c:pt>
                <c:pt idx="1">
                  <c:v>43566</c:v>
                </c:pt>
                <c:pt idx="2">
                  <c:v>43567</c:v>
                </c:pt>
                <c:pt idx="3">
                  <c:v>43568</c:v>
                </c:pt>
                <c:pt idx="4">
                  <c:v>43569</c:v>
                </c:pt>
                <c:pt idx="5">
                  <c:v>43570</c:v>
                </c:pt>
                <c:pt idx="6">
                  <c:v>43571</c:v>
                </c:pt>
                <c:pt idx="7">
                  <c:v>43572</c:v>
                </c:pt>
                <c:pt idx="8">
                  <c:v>43573</c:v>
                </c:pt>
                <c:pt idx="9">
                  <c:v>43574</c:v>
                </c:pt>
                <c:pt idx="10">
                  <c:v>43575</c:v>
                </c:pt>
                <c:pt idx="11">
                  <c:v>43576</c:v>
                </c:pt>
                <c:pt idx="12">
                  <c:v>43577</c:v>
                </c:pt>
                <c:pt idx="13">
                  <c:v>43578</c:v>
                </c:pt>
                <c:pt idx="14">
                  <c:v>43579</c:v>
                </c:pt>
                <c:pt idx="15">
                  <c:v>43580</c:v>
                </c:pt>
                <c:pt idx="16">
                  <c:v>43581</c:v>
                </c:pt>
                <c:pt idx="17">
                  <c:v>43582</c:v>
                </c:pt>
                <c:pt idx="18">
                  <c:v>43583</c:v>
                </c:pt>
                <c:pt idx="19">
                  <c:v>43584</c:v>
                </c:pt>
                <c:pt idx="20">
                  <c:v>43585</c:v>
                </c:pt>
                <c:pt idx="21">
                  <c:v>43586</c:v>
                </c:pt>
                <c:pt idx="22">
                  <c:v>43587</c:v>
                </c:pt>
                <c:pt idx="23">
                  <c:v>43588</c:v>
                </c:pt>
                <c:pt idx="24">
                  <c:v>43589</c:v>
                </c:pt>
                <c:pt idx="25">
                  <c:v>43590</c:v>
                </c:pt>
                <c:pt idx="26">
                  <c:v>43591</c:v>
                </c:pt>
                <c:pt idx="27">
                  <c:v>43592</c:v>
                </c:pt>
                <c:pt idx="28">
                  <c:v>43593</c:v>
                </c:pt>
                <c:pt idx="29">
                  <c:v>43594</c:v>
                </c:pt>
              </c:numCache>
            </c:numRef>
          </c:cat>
          <c:val>
            <c:numRef>
              <c:f>Sheet1!$E$2:$E$31</c:f>
              <c:numCache>
                <c:formatCode>General</c:formatCode>
                <c:ptCount val="30"/>
                <c:pt idx="0">
                  <c:v>100</c:v>
                </c:pt>
                <c:pt idx="1">
                  <c:v>2</c:v>
                </c:pt>
                <c:pt idx="2">
                  <c:v>2</c:v>
                </c:pt>
                <c:pt idx="3">
                  <c:v>8</c:v>
                </c:pt>
                <c:pt idx="4">
                  <c:v>13</c:v>
                </c:pt>
                <c:pt idx="5">
                  <c:v>89</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pt idx="29">
                  <c:v>20</c:v>
                </c:pt>
              </c:numCache>
            </c:numRef>
          </c:val>
          <c:extLst>
            <c:ext xmlns:c16="http://schemas.microsoft.com/office/drawing/2014/chart" uri="{C3380CC4-5D6E-409C-BE32-E72D297353CC}">
              <c16:uniqueId val="{00000001-FE14-054F-ACD7-A57007E04BA3}"/>
            </c:ext>
          </c:extLst>
        </c:ser>
        <c:dLbls>
          <c:showLegendKey val="0"/>
          <c:showVal val="0"/>
          <c:showCatName val="0"/>
          <c:showSerName val="0"/>
          <c:showPercent val="0"/>
          <c:showBubbleSize val="0"/>
        </c:dLbls>
        <c:axId val="-1808981760"/>
        <c:axId val="-1808989376"/>
      </c:areaChart>
      <c:lineChart>
        <c:grouping val="standard"/>
        <c:varyColors val="0"/>
        <c:ser>
          <c:idx val="1"/>
          <c:order val="1"/>
          <c:tx>
            <c:strRef>
              <c:f>Sheet1!$C$1</c:f>
              <c:strCache>
                <c:ptCount val="1"/>
                <c:pt idx="0">
                  <c:v>Category A Fill</c:v>
                </c:pt>
              </c:strCache>
            </c:strRef>
          </c:tx>
          <c:spPr>
            <a:ln w="50800">
              <a:solidFill>
                <a:schemeClr val="accent2"/>
              </a:solidFill>
            </a:ln>
          </c:spPr>
          <c:marker>
            <c:symbol val="circle"/>
            <c:size val="5"/>
            <c:spPr>
              <a:solidFill>
                <a:schemeClr val="accent2"/>
              </a:solidFill>
              <a:ln w="3175">
                <a:noFill/>
              </a:ln>
            </c:spPr>
          </c:marker>
          <c:cat>
            <c:numRef>
              <c:f>Sheet1!$A$2:$A$31</c:f>
              <c:numCache>
                <c:formatCode>m/d/yy</c:formatCode>
                <c:ptCount val="30"/>
                <c:pt idx="0">
                  <c:v>43565</c:v>
                </c:pt>
                <c:pt idx="1">
                  <c:v>43566</c:v>
                </c:pt>
                <c:pt idx="2">
                  <c:v>43567</c:v>
                </c:pt>
                <c:pt idx="3">
                  <c:v>43568</c:v>
                </c:pt>
                <c:pt idx="4">
                  <c:v>43569</c:v>
                </c:pt>
                <c:pt idx="5">
                  <c:v>43570</c:v>
                </c:pt>
                <c:pt idx="6">
                  <c:v>43571</c:v>
                </c:pt>
                <c:pt idx="7">
                  <c:v>43572</c:v>
                </c:pt>
                <c:pt idx="8">
                  <c:v>43573</c:v>
                </c:pt>
                <c:pt idx="9">
                  <c:v>43574</c:v>
                </c:pt>
                <c:pt idx="10">
                  <c:v>43575</c:v>
                </c:pt>
                <c:pt idx="11">
                  <c:v>43576</c:v>
                </c:pt>
                <c:pt idx="12">
                  <c:v>43577</c:v>
                </c:pt>
                <c:pt idx="13">
                  <c:v>43578</c:v>
                </c:pt>
                <c:pt idx="14">
                  <c:v>43579</c:v>
                </c:pt>
                <c:pt idx="15">
                  <c:v>43580</c:v>
                </c:pt>
                <c:pt idx="16">
                  <c:v>43581</c:v>
                </c:pt>
                <c:pt idx="17">
                  <c:v>43582</c:v>
                </c:pt>
                <c:pt idx="18">
                  <c:v>43583</c:v>
                </c:pt>
                <c:pt idx="19">
                  <c:v>43584</c:v>
                </c:pt>
                <c:pt idx="20">
                  <c:v>43585</c:v>
                </c:pt>
                <c:pt idx="21">
                  <c:v>43586</c:v>
                </c:pt>
                <c:pt idx="22">
                  <c:v>43587</c:v>
                </c:pt>
                <c:pt idx="23">
                  <c:v>43588</c:v>
                </c:pt>
                <c:pt idx="24">
                  <c:v>43589</c:v>
                </c:pt>
                <c:pt idx="25">
                  <c:v>43590</c:v>
                </c:pt>
                <c:pt idx="26">
                  <c:v>43591</c:v>
                </c:pt>
                <c:pt idx="27">
                  <c:v>43592</c:v>
                </c:pt>
                <c:pt idx="28">
                  <c:v>43593</c:v>
                </c:pt>
                <c:pt idx="29">
                  <c:v>43594</c:v>
                </c:pt>
              </c:numCache>
            </c:numRef>
          </c:cat>
          <c:val>
            <c:numRef>
              <c:f>Sheet1!$C$2:$C$31</c:f>
              <c:numCache>
                <c:formatCode>General</c:formatCode>
                <c:ptCount val="30"/>
                <c:pt idx="0">
                  <c:v>5</c:v>
                </c:pt>
                <c:pt idx="1">
                  <c:v>5</c:v>
                </c:pt>
                <c:pt idx="2">
                  <c:v>8</c:v>
                </c:pt>
                <c:pt idx="3">
                  <c:v>5</c:v>
                </c:pt>
                <c:pt idx="4">
                  <c:v>9</c:v>
                </c:pt>
                <c:pt idx="5">
                  <c:v>14</c:v>
                </c:pt>
                <c:pt idx="6">
                  <c:v>11</c:v>
                </c:pt>
                <c:pt idx="7">
                  <c:v>16</c:v>
                </c:pt>
                <c:pt idx="8">
                  <c:v>14</c:v>
                </c:pt>
                <c:pt idx="9">
                  <c:v>11</c:v>
                </c:pt>
                <c:pt idx="10">
                  <c:v>7</c:v>
                </c:pt>
                <c:pt idx="11">
                  <c:v>130</c:v>
                </c:pt>
                <c:pt idx="12">
                  <c:v>20</c:v>
                </c:pt>
                <c:pt idx="13">
                  <c:v>22</c:v>
                </c:pt>
                <c:pt idx="14">
                  <c:v>28</c:v>
                </c:pt>
                <c:pt idx="15">
                  <c:v>33</c:v>
                </c:pt>
                <c:pt idx="16">
                  <c:v>56</c:v>
                </c:pt>
                <c:pt idx="17">
                  <c:v>144</c:v>
                </c:pt>
                <c:pt idx="18">
                  <c:v>134</c:v>
                </c:pt>
                <c:pt idx="19">
                  <c:v>104</c:v>
                </c:pt>
                <c:pt idx="20">
                  <c:v>110</c:v>
                </c:pt>
                <c:pt idx="21">
                  <c:v>60</c:v>
                </c:pt>
                <c:pt idx="22">
                  <c:v>45</c:v>
                </c:pt>
                <c:pt idx="23">
                  <c:v>50</c:v>
                </c:pt>
                <c:pt idx="24">
                  <c:v>40</c:v>
                </c:pt>
                <c:pt idx="25">
                  <c:v>22</c:v>
                </c:pt>
                <c:pt idx="26">
                  <c:v>12</c:v>
                </c:pt>
                <c:pt idx="27">
                  <c:v>8</c:v>
                </c:pt>
                <c:pt idx="28">
                  <c:v>10</c:v>
                </c:pt>
                <c:pt idx="29">
                  <c:v>10</c:v>
                </c:pt>
              </c:numCache>
            </c:numRef>
          </c:val>
          <c:smooth val="0"/>
          <c:extLst>
            <c:ext xmlns:c16="http://schemas.microsoft.com/office/drawing/2014/chart" uri="{C3380CC4-5D6E-409C-BE32-E72D297353CC}">
              <c16:uniqueId val="{00000002-FE14-054F-ACD7-A57007E04BA3}"/>
            </c:ext>
          </c:extLst>
        </c:ser>
        <c:ser>
          <c:idx val="2"/>
          <c:order val="2"/>
          <c:tx>
            <c:strRef>
              <c:f>Sheet1!$D$1</c:f>
              <c:strCache>
                <c:ptCount val="1"/>
                <c:pt idx="0">
                  <c:v>Category B</c:v>
                </c:pt>
              </c:strCache>
            </c:strRef>
          </c:tx>
          <c:spPr>
            <a:ln w="50800">
              <a:solidFill>
                <a:schemeClr val="accent1"/>
              </a:solidFill>
            </a:ln>
          </c:spPr>
          <c:marker>
            <c:symbol val="circle"/>
            <c:size val="4"/>
          </c:marker>
          <c:cat>
            <c:numRef>
              <c:f>Sheet1!$A$2:$A$31</c:f>
              <c:numCache>
                <c:formatCode>m/d/yy</c:formatCode>
                <c:ptCount val="30"/>
                <c:pt idx="0">
                  <c:v>43565</c:v>
                </c:pt>
                <c:pt idx="1">
                  <c:v>43566</c:v>
                </c:pt>
                <c:pt idx="2">
                  <c:v>43567</c:v>
                </c:pt>
                <c:pt idx="3">
                  <c:v>43568</c:v>
                </c:pt>
                <c:pt idx="4">
                  <c:v>43569</c:v>
                </c:pt>
                <c:pt idx="5">
                  <c:v>43570</c:v>
                </c:pt>
                <c:pt idx="6">
                  <c:v>43571</c:v>
                </c:pt>
                <c:pt idx="7">
                  <c:v>43572</c:v>
                </c:pt>
                <c:pt idx="8">
                  <c:v>43573</c:v>
                </c:pt>
                <c:pt idx="9">
                  <c:v>43574</c:v>
                </c:pt>
                <c:pt idx="10">
                  <c:v>43575</c:v>
                </c:pt>
                <c:pt idx="11">
                  <c:v>43576</c:v>
                </c:pt>
                <c:pt idx="12">
                  <c:v>43577</c:v>
                </c:pt>
                <c:pt idx="13">
                  <c:v>43578</c:v>
                </c:pt>
                <c:pt idx="14">
                  <c:v>43579</c:v>
                </c:pt>
                <c:pt idx="15">
                  <c:v>43580</c:v>
                </c:pt>
                <c:pt idx="16">
                  <c:v>43581</c:v>
                </c:pt>
                <c:pt idx="17">
                  <c:v>43582</c:v>
                </c:pt>
                <c:pt idx="18">
                  <c:v>43583</c:v>
                </c:pt>
                <c:pt idx="19">
                  <c:v>43584</c:v>
                </c:pt>
                <c:pt idx="20">
                  <c:v>43585</c:v>
                </c:pt>
                <c:pt idx="21">
                  <c:v>43586</c:v>
                </c:pt>
                <c:pt idx="22">
                  <c:v>43587</c:v>
                </c:pt>
                <c:pt idx="23">
                  <c:v>43588</c:v>
                </c:pt>
                <c:pt idx="24">
                  <c:v>43589</c:v>
                </c:pt>
                <c:pt idx="25">
                  <c:v>43590</c:v>
                </c:pt>
                <c:pt idx="26">
                  <c:v>43591</c:v>
                </c:pt>
                <c:pt idx="27">
                  <c:v>43592</c:v>
                </c:pt>
                <c:pt idx="28">
                  <c:v>43593</c:v>
                </c:pt>
                <c:pt idx="29">
                  <c:v>43594</c:v>
                </c:pt>
              </c:numCache>
            </c:numRef>
          </c:cat>
          <c:val>
            <c:numRef>
              <c:f>Sheet1!$D$2:$D$31</c:f>
              <c:numCache>
                <c:formatCode>General</c:formatCode>
                <c:ptCount val="30"/>
                <c:pt idx="0">
                  <c:v>100</c:v>
                </c:pt>
                <c:pt idx="1">
                  <c:v>2</c:v>
                </c:pt>
                <c:pt idx="2">
                  <c:v>2</c:v>
                </c:pt>
                <c:pt idx="3">
                  <c:v>8</c:v>
                </c:pt>
                <c:pt idx="4">
                  <c:v>13</c:v>
                </c:pt>
                <c:pt idx="5">
                  <c:v>89</c:v>
                </c:pt>
                <c:pt idx="6">
                  <c:v>19</c:v>
                </c:pt>
                <c:pt idx="7">
                  <c:v>34</c:v>
                </c:pt>
                <c:pt idx="8">
                  <c:v>12</c:v>
                </c:pt>
                <c:pt idx="9">
                  <c:v>40</c:v>
                </c:pt>
                <c:pt idx="10">
                  <c:v>22</c:v>
                </c:pt>
                <c:pt idx="11">
                  <c:v>35</c:v>
                </c:pt>
                <c:pt idx="12">
                  <c:v>35</c:v>
                </c:pt>
                <c:pt idx="13">
                  <c:v>30</c:v>
                </c:pt>
                <c:pt idx="14">
                  <c:v>33</c:v>
                </c:pt>
                <c:pt idx="15">
                  <c:v>40</c:v>
                </c:pt>
                <c:pt idx="16">
                  <c:v>80</c:v>
                </c:pt>
                <c:pt idx="17">
                  <c:v>105</c:v>
                </c:pt>
                <c:pt idx="18">
                  <c:v>80</c:v>
                </c:pt>
                <c:pt idx="19">
                  <c:v>70</c:v>
                </c:pt>
                <c:pt idx="20">
                  <c:v>40</c:v>
                </c:pt>
                <c:pt idx="21">
                  <c:v>30</c:v>
                </c:pt>
                <c:pt idx="22">
                  <c:v>35</c:v>
                </c:pt>
                <c:pt idx="23">
                  <c:v>39</c:v>
                </c:pt>
                <c:pt idx="24">
                  <c:v>37</c:v>
                </c:pt>
                <c:pt idx="25">
                  <c:v>45</c:v>
                </c:pt>
                <c:pt idx="26">
                  <c:v>30</c:v>
                </c:pt>
                <c:pt idx="27">
                  <c:v>25</c:v>
                </c:pt>
                <c:pt idx="28">
                  <c:v>20</c:v>
                </c:pt>
                <c:pt idx="29">
                  <c:v>20</c:v>
                </c:pt>
              </c:numCache>
            </c:numRef>
          </c:val>
          <c:smooth val="0"/>
          <c:extLst>
            <c:ext xmlns:c16="http://schemas.microsoft.com/office/drawing/2014/chart" uri="{C3380CC4-5D6E-409C-BE32-E72D297353CC}">
              <c16:uniqueId val="{00000003-FE14-054F-ACD7-A57007E04BA3}"/>
            </c:ext>
          </c:extLst>
        </c:ser>
        <c:dLbls>
          <c:showLegendKey val="0"/>
          <c:showVal val="0"/>
          <c:showCatName val="0"/>
          <c:showSerName val="0"/>
          <c:showPercent val="0"/>
          <c:showBubbleSize val="0"/>
        </c:dLbls>
        <c:marker val="1"/>
        <c:smooth val="0"/>
        <c:axId val="-1808981760"/>
        <c:axId val="-1808989376"/>
      </c:lineChart>
      <c:dateAx>
        <c:axId val="-1808981760"/>
        <c:scaling>
          <c:orientation val="minMax"/>
        </c:scaling>
        <c:delete val="0"/>
        <c:axPos val="b"/>
        <c:majorGridlines>
          <c:spPr>
            <a:ln w="6350">
              <a:solidFill>
                <a:schemeClr val="tx1">
                  <a:lumMod val="60000"/>
                  <a:lumOff val="40000"/>
                  <a:alpha val="50000"/>
                </a:schemeClr>
              </a:solidFill>
            </a:ln>
          </c:spPr>
        </c:majorGridlines>
        <c:numFmt formatCode="m/d/yy" sourceLinked="1"/>
        <c:majorTickMark val="none"/>
        <c:minorTickMark val="none"/>
        <c:tickLblPos val="nextTo"/>
        <c:spPr>
          <a:ln>
            <a:noFill/>
          </a:ln>
        </c:spPr>
        <c:crossAx val="-1808989376"/>
        <c:crosses val="autoZero"/>
        <c:auto val="1"/>
        <c:lblOffset val="100"/>
        <c:baseTimeUnit val="days"/>
        <c:majorUnit val="7"/>
        <c:majorTimeUnit val="days"/>
      </c:dateAx>
      <c:valAx>
        <c:axId val="-1808989376"/>
        <c:scaling>
          <c:orientation val="minMax"/>
          <c:max val="160"/>
        </c:scaling>
        <c:delete val="0"/>
        <c:axPos val="l"/>
        <c:majorGridlines>
          <c:spPr>
            <a:ln w="6350">
              <a:solidFill>
                <a:schemeClr val="bg1">
                  <a:lumMod val="75000"/>
                </a:schemeClr>
              </a:solidFill>
            </a:ln>
          </c:spPr>
        </c:majorGridlines>
        <c:numFmt formatCode="General" sourceLinked="1"/>
        <c:majorTickMark val="none"/>
        <c:minorTickMark val="none"/>
        <c:tickLblPos val="nextTo"/>
        <c:spPr>
          <a:ln>
            <a:noFill/>
          </a:ln>
        </c:spPr>
        <c:crossAx val="-1808981760"/>
        <c:crosses val="autoZero"/>
        <c:crossBetween val="midCat"/>
        <c:majorUnit val="40"/>
      </c:valAx>
      <c:spPr>
        <a:noFill/>
        <a:ln>
          <a:noFill/>
        </a:ln>
      </c:spPr>
    </c:plotArea>
    <c:plotVisOnly val="1"/>
    <c:dispBlanksAs val="zero"/>
    <c:showDLblsOverMax val="0"/>
  </c:chart>
  <c:txPr>
    <a:bodyPr/>
    <a:lstStyle/>
    <a:p>
      <a:pPr>
        <a:defRPr sz="2400" b="0" i="0">
          <a:latin typeface="Montserrat Medium" pitchFamily="2" charset="77"/>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pitchFamily="2"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pitchFamily="2" charset="77"/>
              </a:defRPr>
            </a:lvl1pPr>
          </a:lstStyle>
          <a:p>
            <a:fld id="{EFC10EE1-B198-C942-8235-326C972CBB30}" type="datetimeFigureOut">
              <a:rPr lang="en-US" smtClean="0"/>
              <a:pPr/>
              <a:t>9/18/19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pitchFamily="2" charset="77"/>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pitchFamily="2" charset="77"/>
        <a:ea typeface="+mn-ea"/>
        <a:cs typeface="+mn-cs"/>
      </a:defRPr>
    </a:lvl1pPr>
    <a:lvl2pPr marL="914217" algn="l" defTabSz="914217" rtl="0" eaLnBrk="1" latinLnBrk="0" hangingPunct="1">
      <a:defRPr sz="2400" b="0" i="0" kern="1200">
        <a:solidFill>
          <a:schemeClr val="tx1"/>
        </a:solidFill>
        <a:latin typeface="Montserrat Light" pitchFamily="2" charset="77"/>
        <a:ea typeface="+mn-ea"/>
        <a:cs typeface="+mn-cs"/>
      </a:defRPr>
    </a:lvl2pPr>
    <a:lvl3pPr marL="1828434" algn="l" defTabSz="914217" rtl="0" eaLnBrk="1" latinLnBrk="0" hangingPunct="1">
      <a:defRPr sz="2400" b="0" i="0" kern="1200">
        <a:solidFill>
          <a:schemeClr val="tx1"/>
        </a:solidFill>
        <a:latin typeface="Montserrat Light" pitchFamily="2" charset="77"/>
        <a:ea typeface="+mn-ea"/>
        <a:cs typeface="+mn-cs"/>
      </a:defRPr>
    </a:lvl3pPr>
    <a:lvl4pPr marL="2742651" algn="l" defTabSz="914217" rtl="0" eaLnBrk="1" latinLnBrk="0" hangingPunct="1">
      <a:defRPr sz="2400" b="0" i="0" kern="1200">
        <a:solidFill>
          <a:schemeClr val="tx1"/>
        </a:solidFill>
        <a:latin typeface="Montserrat Light" pitchFamily="2" charset="77"/>
        <a:ea typeface="+mn-ea"/>
        <a:cs typeface="+mn-cs"/>
      </a:defRPr>
    </a:lvl4pPr>
    <a:lvl5pPr marL="3656868" algn="l" defTabSz="914217" rtl="0" eaLnBrk="1" latinLnBrk="0" hangingPunct="1">
      <a:defRPr sz="2400" b="0" i="0" kern="1200">
        <a:solidFill>
          <a:schemeClr val="tx1"/>
        </a:solidFill>
        <a:latin typeface="Montserrat Light" pitchFamily="2" charset="77"/>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49728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36031417-50BE-C44B-A90D-CBA82694F73C}"/>
              </a:ext>
            </a:extLst>
          </p:cNvPr>
          <p:cNvSpPr>
            <a:spLocks noGrp="1"/>
          </p:cNvSpPr>
          <p:nvPr>
            <p:ph type="pic" sz="quarter" idx="10" hasCustomPrompt="1"/>
          </p:nvPr>
        </p:nvSpPr>
        <p:spPr>
          <a:xfrm>
            <a:off x="0" y="0"/>
            <a:ext cx="2437765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7">
            <a:extLst>
              <a:ext uri="{FF2B5EF4-FFF2-40B4-BE49-F238E27FC236}">
                <a16:creationId xmlns:a16="http://schemas.microsoft.com/office/drawing/2014/main" id="{DD455789-5427-1A42-A1DE-659C70B6A92B}"/>
              </a:ext>
            </a:extLst>
          </p:cNvPr>
          <p:cNvSpPr>
            <a:spLocks noGrp="1"/>
          </p:cNvSpPr>
          <p:nvPr>
            <p:ph type="pic" sz="quarter" idx="17" hasCustomPrompt="1"/>
          </p:nvPr>
        </p:nvSpPr>
        <p:spPr>
          <a:xfrm>
            <a:off x="3568642" y="7295146"/>
            <a:ext cx="2164664" cy="216337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7" name="Picture Placeholder 16">
            <a:extLst>
              <a:ext uri="{FF2B5EF4-FFF2-40B4-BE49-F238E27FC236}">
                <a16:creationId xmlns:a16="http://schemas.microsoft.com/office/drawing/2014/main" id="{170CB351-61F9-3E4B-8C36-430BF2A6D842}"/>
              </a:ext>
            </a:extLst>
          </p:cNvPr>
          <p:cNvSpPr>
            <a:spLocks noGrp="1"/>
          </p:cNvSpPr>
          <p:nvPr>
            <p:ph type="pic" sz="quarter" idx="19" hasCustomPrompt="1"/>
          </p:nvPr>
        </p:nvSpPr>
        <p:spPr>
          <a:xfrm>
            <a:off x="11106493" y="7295146"/>
            <a:ext cx="2164664" cy="216337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9" name="Picture Placeholder 18">
            <a:extLst>
              <a:ext uri="{FF2B5EF4-FFF2-40B4-BE49-F238E27FC236}">
                <a16:creationId xmlns:a16="http://schemas.microsoft.com/office/drawing/2014/main" id="{CC744110-B029-F54D-9961-84F6C6CBFFEE}"/>
              </a:ext>
            </a:extLst>
          </p:cNvPr>
          <p:cNvSpPr>
            <a:spLocks noGrp="1"/>
          </p:cNvSpPr>
          <p:nvPr>
            <p:ph type="pic" sz="quarter" idx="21" hasCustomPrompt="1"/>
          </p:nvPr>
        </p:nvSpPr>
        <p:spPr>
          <a:xfrm>
            <a:off x="18644344" y="7295146"/>
            <a:ext cx="2164664" cy="2163370"/>
          </a:xfrm>
          <a:prstGeom prst="ellipse">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09811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25C991-C691-0B43-AD21-10F76EC2E32B}"/>
              </a:ext>
            </a:extLst>
          </p:cNvPr>
          <p:cNvSpPr>
            <a:spLocks noGrp="1"/>
          </p:cNvSpPr>
          <p:nvPr>
            <p:ph type="pic" sz="quarter" idx="10" hasCustomPrompt="1"/>
          </p:nvPr>
        </p:nvSpPr>
        <p:spPr>
          <a:xfrm>
            <a:off x="8185092" y="0"/>
            <a:ext cx="16192559" cy="13716000"/>
          </a:xfrm>
          <a:custGeom>
            <a:avLst/>
            <a:gdLst>
              <a:gd name="connsiteX0" fmla="*/ 12226167 w 16192559"/>
              <a:gd name="connsiteY0" fmla="*/ 0 h 13716000"/>
              <a:gd name="connsiteX1" fmla="*/ 16192559 w 16192559"/>
              <a:gd name="connsiteY1" fmla="*/ 0 h 13716000"/>
              <a:gd name="connsiteX2" fmla="*/ 16192559 w 16192559"/>
              <a:gd name="connsiteY2" fmla="*/ 13716000 h 13716000"/>
              <a:gd name="connsiteX3" fmla="*/ 0 w 16192559"/>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6192559" h="13716000">
                <a:moveTo>
                  <a:pt x="12226167" y="0"/>
                </a:moveTo>
                <a:lnTo>
                  <a:pt x="16192559" y="0"/>
                </a:lnTo>
                <a:lnTo>
                  <a:pt x="16192559" y="13716000"/>
                </a:lnTo>
                <a:lnTo>
                  <a:pt x="0" y="1371600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565177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25C991-C691-0B43-AD21-10F76EC2E32B}"/>
              </a:ext>
            </a:extLst>
          </p:cNvPr>
          <p:cNvSpPr>
            <a:spLocks noGrp="1"/>
          </p:cNvSpPr>
          <p:nvPr>
            <p:ph type="pic" sz="quarter" idx="10" hasCustomPrompt="1"/>
          </p:nvPr>
        </p:nvSpPr>
        <p:spPr>
          <a:xfrm>
            <a:off x="0" y="0"/>
            <a:ext cx="795528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3" name="Picture Placeholder 2">
            <a:extLst>
              <a:ext uri="{FF2B5EF4-FFF2-40B4-BE49-F238E27FC236}">
                <a16:creationId xmlns:a16="http://schemas.microsoft.com/office/drawing/2014/main" id="{9A8A335C-B38A-3A4C-BA9D-88BF204F9C4E}"/>
              </a:ext>
            </a:extLst>
          </p:cNvPr>
          <p:cNvSpPr>
            <a:spLocks noGrp="1"/>
          </p:cNvSpPr>
          <p:nvPr>
            <p:ph type="pic" sz="quarter" idx="11" hasCustomPrompt="1"/>
          </p:nvPr>
        </p:nvSpPr>
        <p:spPr>
          <a:xfrm>
            <a:off x="16422370" y="0"/>
            <a:ext cx="795528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88FDECB4-EF55-0749-A316-A0B2FD11A565}"/>
              </a:ext>
            </a:extLst>
          </p:cNvPr>
          <p:cNvSpPr>
            <a:spLocks noGrp="1"/>
          </p:cNvSpPr>
          <p:nvPr>
            <p:ph type="pic" sz="quarter" idx="12" hasCustomPrompt="1"/>
          </p:nvPr>
        </p:nvSpPr>
        <p:spPr>
          <a:xfrm>
            <a:off x="8211185" y="0"/>
            <a:ext cx="7955280" cy="672084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4">
            <a:extLst>
              <a:ext uri="{FF2B5EF4-FFF2-40B4-BE49-F238E27FC236}">
                <a16:creationId xmlns:a16="http://schemas.microsoft.com/office/drawing/2014/main" id="{64E5886E-F5F3-B443-B8E5-B738984286C3}"/>
              </a:ext>
            </a:extLst>
          </p:cNvPr>
          <p:cNvSpPr>
            <a:spLocks noGrp="1"/>
          </p:cNvSpPr>
          <p:nvPr>
            <p:ph type="pic" sz="quarter" idx="13" hasCustomPrompt="1"/>
          </p:nvPr>
        </p:nvSpPr>
        <p:spPr>
          <a:xfrm>
            <a:off x="8211185" y="6995160"/>
            <a:ext cx="7955280" cy="672084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190705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siness Model">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25C991-C691-0B43-AD21-10F76EC2E32B}"/>
              </a:ext>
            </a:extLst>
          </p:cNvPr>
          <p:cNvSpPr>
            <a:spLocks noGrp="1"/>
          </p:cNvSpPr>
          <p:nvPr>
            <p:ph type="pic" sz="quarter" idx="10" hasCustomPrompt="1"/>
          </p:nvPr>
        </p:nvSpPr>
        <p:spPr>
          <a:xfrm>
            <a:off x="-1" y="0"/>
            <a:ext cx="12188825"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802324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4">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25C991-C691-0B43-AD21-10F76EC2E32B}"/>
              </a:ext>
            </a:extLst>
          </p:cNvPr>
          <p:cNvSpPr>
            <a:spLocks noGrp="1"/>
          </p:cNvSpPr>
          <p:nvPr>
            <p:ph type="pic" sz="quarter" idx="10" hasCustomPrompt="1"/>
          </p:nvPr>
        </p:nvSpPr>
        <p:spPr>
          <a:xfrm>
            <a:off x="1577977" y="4368799"/>
            <a:ext cx="4778375" cy="477837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3" name="Picture Placeholder 2">
            <a:extLst>
              <a:ext uri="{FF2B5EF4-FFF2-40B4-BE49-F238E27FC236}">
                <a16:creationId xmlns:a16="http://schemas.microsoft.com/office/drawing/2014/main" id="{6636FAD9-F451-7246-A217-E8D1B0212927}"/>
              </a:ext>
            </a:extLst>
          </p:cNvPr>
          <p:cNvSpPr>
            <a:spLocks noGrp="1"/>
          </p:cNvSpPr>
          <p:nvPr>
            <p:ph type="pic" sz="quarter" idx="11" hasCustomPrompt="1"/>
          </p:nvPr>
        </p:nvSpPr>
        <p:spPr>
          <a:xfrm>
            <a:off x="7061202" y="4368799"/>
            <a:ext cx="4778375" cy="477837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A94803C5-2E54-FC4E-9765-EBE4E35ECC47}"/>
              </a:ext>
            </a:extLst>
          </p:cNvPr>
          <p:cNvSpPr>
            <a:spLocks noGrp="1"/>
          </p:cNvSpPr>
          <p:nvPr>
            <p:ph type="pic" sz="quarter" idx="12" hasCustomPrompt="1"/>
          </p:nvPr>
        </p:nvSpPr>
        <p:spPr>
          <a:xfrm>
            <a:off x="12544427" y="4368799"/>
            <a:ext cx="4778375" cy="477837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4">
            <a:extLst>
              <a:ext uri="{FF2B5EF4-FFF2-40B4-BE49-F238E27FC236}">
                <a16:creationId xmlns:a16="http://schemas.microsoft.com/office/drawing/2014/main" id="{2AE528B4-FB7D-E940-AC76-5CD025BB870F}"/>
              </a:ext>
            </a:extLst>
          </p:cNvPr>
          <p:cNvSpPr>
            <a:spLocks noGrp="1"/>
          </p:cNvSpPr>
          <p:nvPr>
            <p:ph type="pic" sz="quarter" idx="13" hasCustomPrompt="1"/>
          </p:nvPr>
        </p:nvSpPr>
        <p:spPr>
          <a:xfrm>
            <a:off x="18027652" y="4368799"/>
            <a:ext cx="4778375" cy="4778375"/>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672035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C25C991-C691-0B43-AD21-10F76EC2E32B}"/>
              </a:ext>
            </a:extLst>
          </p:cNvPr>
          <p:cNvSpPr>
            <a:spLocks noGrp="1"/>
          </p:cNvSpPr>
          <p:nvPr>
            <p:ph type="pic" sz="quarter" idx="10" hasCustomPrompt="1"/>
          </p:nvPr>
        </p:nvSpPr>
        <p:spPr>
          <a:xfrm>
            <a:off x="2693986" y="3965573"/>
            <a:ext cx="5584828" cy="558482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3" name="Picture Placeholder 2">
            <a:extLst>
              <a:ext uri="{FF2B5EF4-FFF2-40B4-BE49-F238E27FC236}">
                <a16:creationId xmlns:a16="http://schemas.microsoft.com/office/drawing/2014/main" id="{6636FAD9-F451-7246-A217-E8D1B0212927}"/>
              </a:ext>
            </a:extLst>
          </p:cNvPr>
          <p:cNvSpPr>
            <a:spLocks noGrp="1"/>
          </p:cNvSpPr>
          <p:nvPr>
            <p:ph type="pic" sz="quarter" idx="11" hasCustomPrompt="1"/>
          </p:nvPr>
        </p:nvSpPr>
        <p:spPr>
          <a:xfrm>
            <a:off x="9396411" y="3965573"/>
            <a:ext cx="5584828" cy="558482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A94803C5-2E54-FC4E-9765-EBE4E35ECC47}"/>
              </a:ext>
            </a:extLst>
          </p:cNvPr>
          <p:cNvSpPr>
            <a:spLocks noGrp="1"/>
          </p:cNvSpPr>
          <p:nvPr>
            <p:ph type="pic" sz="quarter" idx="12" hasCustomPrompt="1"/>
          </p:nvPr>
        </p:nvSpPr>
        <p:spPr>
          <a:xfrm>
            <a:off x="16098836" y="3965573"/>
            <a:ext cx="5584828" cy="5584828"/>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4782916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3B591C-6DF6-414F-86DE-1ABAD523126A}"/>
              </a:ext>
            </a:extLst>
          </p:cNvPr>
          <p:cNvSpPr>
            <a:spLocks noGrp="1"/>
          </p:cNvSpPr>
          <p:nvPr>
            <p:ph type="pic" sz="quarter" idx="10" hasCustomPrompt="1"/>
          </p:nvPr>
        </p:nvSpPr>
        <p:spPr>
          <a:xfrm>
            <a:off x="10250152" y="0"/>
            <a:ext cx="14127498" cy="13716000"/>
          </a:xfrm>
          <a:custGeom>
            <a:avLst/>
            <a:gdLst>
              <a:gd name="connsiteX0" fmla="*/ 3953910 w 14127498"/>
              <a:gd name="connsiteY0" fmla="*/ 0 h 13716000"/>
              <a:gd name="connsiteX1" fmla="*/ 14127498 w 14127498"/>
              <a:gd name="connsiteY1" fmla="*/ 0 h 13716000"/>
              <a:gd name="connsiteX2" fmla="*/ 14127498 w 14127498"/>
              <a:gd name="connsiteY2" fmla="*/ 13716000 h 13716000"/>
              <a:gd name="connsiteX3" fmla="*/ 0 w 14127498"/>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4127498" h="13716000">
                <a:moveTo>
                  <a:pt x="3953910" y="0"/>
                </a:moveTo>
                <a:lnTo>
                  <a:pt x="14127498" y="0"/>
                </a:lnTo>
                <a:lnTo>
                  <a:pt x="14127498" y="13716000"/>
                </a:lnTo>
                <a:lnTo>
                  <a:pt x="0" y="1371600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821572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3B591C-6DF6-414F-86DE-1ABAD523126A}"/>
              </a:ext>
            </a:extLst>
          </p:cNvPr>
          <p:cNvSpPr>
            <a:spLocks noGrp="1"/>
          </p:cNvSpPr>
          <p:nvPr>
            <p:ph type="pic" sz="quarter" idx="10" hasCustomPrompt="1"/>
          </p:nvPr>
        </p:nvSpPr>
        <p:spPr>
          <a:xfrm>
            <a:off x="6089777" y="0"/>
            <a:ext cx="6099048"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2501132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hone Mockup1">
    <p:spTree>
      <p:nvGrpSpPr>
        <p:cNvPr id="1" name=""/>
        <p:cNvGrpSpPr/>
        <p:nvPr/>
      </p:nvGrpSpPr>
      <p:grpSpPr>
        <a:xfrm>
          <a:off x="0" y="0"/>
          <a:ext cx="0" cy="0"/>
          <a:chOff x="0" y="0"/>
          <a:chExt cx="0" cy="0"/>
        </a:xfrm>
      </p:grpSpPr>
      <p:sp useBgFill="1">
        <p:nvSpPr>
          <p:cNvPr id="15" name="Picture Placeholder 15"/>
          <p:cNvSpPr>
            <a:spLocks noGrp="1"/>
          </p:cNvSpPr>
          <p:nvPr>
            <p:ph type="pic" sz="quarter" idx="10" hasCustomPrompt="1"/>
          </p:nvPr>
        </p:nvSpPr>
        <p:spPr>
          <a:xfrm>
            <a:off x="9067800" y="4165599"/>
            <a:ext cx="6273800" cy="13589001"/>
          </a:xfrm>
          <a:prstGeom prst="rect">
            <a:avLst/>
          </a:prstGeom>
        </p:spPr>
        <p:txBody>
          <a:bodyPr anchor="ctr">
            <a:normAutofit/>
          </a:bodyPr>
          <a:lstStyle>
            <a:lvl1pPr marL="0" indent="0" algn="ctr">
              <a:buNone/>
              <a:defRPr lang="en-US" sz="2400" dirty="0"/>
            </a:lvl1pPr>
          </a:lstStyle>
          <a:p>
            <a:pPr lvl="0"/>
            <a:r>
              <a:rPr lang="en-US" dirty="0"/>
              <a:t>Drag and drop picture</a:t>
            </a:r>
          </a:p>
        </p:txBody>
      </p:sp>
    </p:spTree>
    <p:extLst>
      <p:ext uri="{BB962C8B-B14F-4D97-AF65-F5344CB8AC3E}">
        <p14:creationId xmlns:p14="http://schemas.microsoft.com/office/powerpoint/2010/main" val="502589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sktop Maockup">
    <p:spTree>
      <p:nvGrpSpPr>
        <p:cNvPr id="1" name=""/>
        <p:cNvGrpSpPr/>
        <p:nvPr/>
      </p:nvGrpSpPr>
      <p:grpSpPr>
        <a:xfrm>
          <a:off x="0" y="0"/>
          <a:ext cx="0" cy="0"/>
          <a:chOff x="0" y="0"/>
          <a:chExt cx="0" cy="0"/>
        </a:xfrm>
      </p:grpSpPr>
      <p:sp useBgFill="1">
        <p:nvSpPr>
          <p:cNvPr id="4" name="Picture Placeholder 10">
            <a:extLst>
              <a:ext uri="{FF2B5EF4-FFF2-40B4-BE49-F238E27FC236}">
                <a16:creationId xmlns:a16="http://schemas.microsoft.com/office/drawing/2014/main" id="{75AC599F-D966-1244-8682-69358B7539F4}"/>
              </a:ext>
            </a:extLst>
          </p:cNvPr>
          <p:cNvSpPr>
            <a:spLocks noGrp="1"/>
          </p:cNvSpPr>
          <p:nvPr>
            <p:ph type="pic" sz="quarter" idx="10" hasCustomPrompt="1"/>
          </p:nvPr>
        </p:nvSpPr>
        <p:spPr>
          <a:xfrm>
            <a:off x="13111636" y="4833218"/>
            <a:ext cx="9296105" cy="5279846"/>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33025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0" y="0"/>
            <a:ext cx="2437765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441198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useBgFill="1">
        <p:nvSpPr>
          <p:cNvPr id="5" name="Picture Placeholder 10">
            <a:extLst>
              <a:ext uri="{FF2B5EF4-FFF2-40B4-BE49-F238E27FC236}">
                <a16:creationId xmlns:a16="http://schemas.microsoft.com/office/drawing/2014/main" id="{F10F635D-281B-D047-B147-A1C601B8F0E3}"/>
              </a:ext>
            </a:extLst>
          </p:cNvPr>
          <p:cNvSpPr>
            <a:spLocks noGrp="1"/>
          </p:cNvSpPr>
          <p:nvPr>
            <p:ph type="pic" sz="quarter" idx="10" hasCustomPrompt="1"/>
          </p:nvPr>
        </p:nvSpPr>
        <p:spPr>
          <a:xfrm>
            <a:off x="-770123" y="4914131"/>
            <a:ext cx="10177657" cy="6690363"/>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dirty="0"/>
              <a:t>Drag and drop picture</a:t>
            </a:r>
          </a:p>
        </p:txBody>
      </p:sp>
    </p:spTree>
    <p:extLst>
      <p:ext uri="{BB962C8B-B14F-4D97-AF65-F5344CB8AC3E}">
        <p14:creationId xmlns:p14="http://schemas.microsoft.com/office/powerpoint/2010/main" val="2416448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1520825" y="4389120"/>
            <a:ext cx="10668000" cy="621792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00118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0" y="0"/>
            <a:ext cx="24377650"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72150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AEDD82-D9A8-AA45-94BA-E61F100577F5}"/>
              </a:ext>
            </a:extLst>
          </p:cNvPr>
          <p:cNvSpPr>
            <a:spLocks noGrp="1"/>
          </p:cNvSpPr>
          <p:nvPr>
            <p:ph type="pic" sz="quarter" idx="10" hasCustomPrompt="1"/>
          </p:nvPr>
        </p:nvSpPr>
        <p:spPr>
          <a:xfrm>
            <a:off x="0" y="0"/>
            <a:ext cx="14516624" cy="13716000"/>
          </a:xfrm>
          <a:custGeom>
            <a:avLst/>
            <a:gdLst>
              <a:gd name="connsiteX0" fmla="*/ 0 w 14516624"/>
              <a:gd name="connsiteY0" fmla="*/ 0 h 13716000"/>
              <a:gd name="connsiteX1" fmla="*/ 9817660 w 14516624"/>
              <a:gd name="connsiteY1" fmla="*/ 0 h 13716000"/>
              <a:gd name="connsiteX2" fmla="*/ 14516624 w 14516624"/>
              <a:gd name="connsiteY2" fmla="*/ 13716000 h 13716000"/>
              <a:gd name="connsiteX3" fmla="*/ 0 w 14516624"/>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14516624" h="13716000">
                <a:moveTo>
                  <a:pt x="0" y="0"/>
                </a:moveTo>
                <a:lnTo>
                  <a:pt x="9817660" y="0"/>
                </a:lnTo>
                <a:lnTo>
                  <a:pt x="14516624" y="13716000"/>
                </a:lnTo>
                <a:lnTo>
                  <a:pt x="0" y="13716000"/>
                </a:lnTo>
                <a:close/>
              </a:path>
            </a:pathLst>
          </a:cu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064418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0AEDD82-D9A8-AA45-94BA-E61F100577F5}"/>
              </a:ext>
            </a:extLst>
          </p:cNvPr>
          <p:cNvSpPr>
            <a:spLocks noGrp="1"/>
          </p:cNvSpPr>
          <p:nvPr>
            <p:ph type="pic" sz="quarter" idx="10" hasCustomPrompt="1"/>
          </p:nvPr>
        </p:nvSpPr>
        <p:spPr>
          <a:xfrm>
            <a:off x="-1" y="0"/>
            <a:ext cx="9601201"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3" name="Picture Placeholder 2">
            <a:extLst>
              <a:ext uri="{FF2B5EF4-FFF2-40B4-BE49-F238E27FC236}">
                <a16:creationId xmlns:a16="http://schemas.microsoft.com/office/drawing/2014/main" id="{A98A07C6-560C-4E42-A498-82310D9B0138}"/>
              </a:ext>
            </a:extLst>
          </p:cNvPr>
          <p:cNvSpPr>
            <a:spLocks noGrp="1"/>
          </p:cNvSpPr>
          <p:nvPr>
            <p:ph type="pic" sz="quarter" idx="11" hasCustomPrompt="1"/>
          </p:nvPr>
        </p:nvSpPr>
        <p:spPr>
          <a:xfrm>
            <a:off x="9601201" y="0"/>
            <a:ext cx="14776450"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30466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test Projects">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98A07C6-560C-4E42-A498-82310D9B0138}"/>
              </a:ext>
            </a:extLst>
          </p:cNvPr>
          <p:cNvSpPr>
            <a:spLocks noGrp="1"/>
          </p:cNvSpPr>
          <p:nvPr>
            <p:ph type="pic" sz="quarter" idx="11" hasCustomPrompt="1"/>
          </p:nvPr>
        </p:nvSpPr>
        <p:spPr>
          <a:xfrm>
            <a:off x="0" y="0"/>
            <a:ext cx="8119872" cy="4572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4">
            <a:extLst>
              <a:ext uri="{FF2B5EF4-FFF2-40B4-BE49-F238E27FC236}">
                <a16:creationId xmlns:a16="http://schemas.microsoft.com/office/drawing/2014/main" id="{CBDED8EB-AC7B-ED4D-9963-8BDCCF5E3050}"/>
              </a:ext>
            </a:extLst>
          </p:cNvPr>
          <p:cNvSpPr>
            <a:spLocks noGrp="1"/>
          </p:cNvSpPr>
          <p:nvPr>
            <p:ph type="pic" sz="quarter" idx="12" hasCustomPrompt="1"/>
          </p:nvPr>
        </p:nvSpPr>
        <p:spPr>
          <a:xfrm>
            <a:off x="0" y="9144000"/>
            <a:ext cx="8119872" cy="4572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5">
            <a:extLst>
              <a:ext uri="{FF2B5EF4-FFF2-40B4-BE49-F238E27FC236}">
                <a16:creationId xmlns:a16="http://schemas.microsoft.com/office/drawing/2014/main" id="{BE45ACE5-8C34-C944-8BB1-ECB7D5ED69EC}"/>
              </a:ext>
            </a:extLst>
          </p:cNvPr>
          <p:cNvSpPr>
            <a:spLocks noGrp="1"/>
          </p:cNvSpPr>
          <p:nvPr>
            <p:ph type="pic" sz="quarter" idx="13" hasCustomPrompt="1"/>
          </p:nvPr>
        </p:nvSpPr>
        <p:spPr>
          <a:xfrm>
            <a:off x="16257778" y="0"/>
            <a:ext cx="8119872" cy="4572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6">
            <a:extLst>
              <a:ext uri="{FF2B5EF4-FFF2-40B4-BE49-F238E27FC236}">
                <a16:creationId xmlns:a16="http://schemas.microsoft.com/office/drawing/2014/main" id="{CD868A39-6C09-F847-A48A-82FE392989CE}"/>
              </a:ext>
            </a:extLst>
          </p:cNvPr>
          <p:cNvSpPr>
            <a:spLocks noGrp="1"/>
          </p:cNvSpPr>
          <p:nvPr>
            <p:ph type="pic" sz="quarter" idx="14" hasCustomPrompt="1"/>
          </p:nvPr>
        </p:nvSpPr>
        <p:spPr>
          <a:xfrm>
            <a:off x="16257778" y="9144000"/>
            <a:ext cx="8119872" cy="4572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7">
            <a:extLst>
              <a:ext uri="{FF2B5EF4-FFF2-40B4-BE49-F238E27FC236}">
                <a16:creationId xmlns:a16="http://schemas.microsoft.com/office/drawing/2014/main" id="{767AD1F3-C18A-504B-BA8B-E5BEBB789D07}"/>
              </a:ext>
            </a:extLst>
          </p:cNvPr>
          <p:cNvSpPr>
            <a:spLocks noGrp="1"/>
          </p:cNvSpPr>
          <p:nvPr>
            <p:ph type="pic" sz="quarter" idx="15" hasCustomPrompt="1"/>
          </p:nvPr>
        </p:nvSpPr>
        <p:spPr>
          <a:xfrm>
            <a:off x="8137906" y="4572000"/>
            <a:ext cx="8119872" cy="4572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28381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CBDED8EB-AC7B-ED4D-9963-8BDCCF5E3050}"/>
              </a:ext>
            </a:extLst>
          </p:cNvPr>
          <p:cNvSpPr>
            <a:spLocks noGrp="1"/>
          </p:cNvSpPr>
          <p:nvPr>
            <p:ph type="pic" sz="quarter" idx="12" hasCustomPrompt="1"/>
          </p:nvPr>
        </p:nvSpPr>
        <p:spPr>
          <a:xfrm>
            <a:off x="14630146" y="8842248"/>
            <a:ext cx="4873752" cy="4873752"/>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9" name="Picture Placeholder 8">
            <a:extLst>
              <a:ext uri="{FF2B5EF4-FFF2-40B4-BE49-F238E27FC236}">
                <a16:creationId xmlns:a16="http://schemas.microsoft.com/office/drawing/2014/main" id="{2F545F2C-65DC-874B-B8F2-3F3F6052E183}"/>
              </a:ext>
            </a:extLst>
          </p:cNvPr>
          <p:cNvSpPr>
            <a:spLocks noGrp="1"/>
          </p:cNvSpPr>
          <p:nvPr>
            <p:ph type="pic" sz="quarter" idx="13" hasCustomPrompt="1"/>
          </p:nvPr>
        </p:nvSpPr>
        <p:spPr>
          <a:xfrm>
            <a:off x="19503898" y="8842248"/>
            <a:ext cx="4873752" cy="4873752"/>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0" name="Picture Placeholder 9">
            <a:extLst>
              <a:ext uri="{FF2B5EF4-FFF2-40B4-BE49-F238E27FC236}">
                <a16:creationId xmlns:a16="http://schemas.microsoft.com/office/drawing/2014/main" id="{4F77E2DB-C4DE-AB42-A352-9A827F77B126}"/>
              </a:ext>
            </a:extLst>
          </p:cNvPr>
          <p:cNvSpPr>
            <a:spLocks noGrp="1"/>
          </p:cNvSpPr>
          <p:nvPr>
            <p:ph type="pic" sz="quarter" idx="14" hasCustomPrompt="1"/>
          </p:nvPr>
        </p:nvSpPr>
        <p:spPr>
          <a:xfrm>
            <a:off x="9751949" y="8842248"/>
            <a:ext cx="4873752" cy="4873752"/>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1" name="Picture Placeholder 10">
            <a:extLst>
              <a:ext uri="{FF2B5EF4-FFF2-40B4-BE49-F238E27FC236}">
                <a16:creationId xmlns:a16="http://schemas.microsoft.com/office/drawing/2014/main" id="{194FD03E-44A1-C84D-9E2D-73FC6D60F57F}"/>
              </a:ext>
            </a:extLst>
          </p:cNvPr>
          <p:cNvSpPr>
            <a:spLocks noGrp="1"/>
          </p:cNvSpPr>
          <p:nvPr>
            <p:ph type="pic" sz="quarter" idx="15" hasCustomPrompt="1"/>
          </p:nvPr>
        </p:nvSpPr>
        <p:spPr>
          <a:xfrm>
            <a:off x="9747505" y="3968496"/>
            <a:ext cx="4873752" cy="4873752"/>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2" name="Picture Placeholder 11">
            <a:extLst>
              <a:ext uri="{FF2B5EF4-FFF2-40B4-BE49-F238E27FC236}">
                <a16:creationId xmlns:a16="http://schemas.microsoft.com/office/drawing/2014/main" id="{656377AB-5C33-974F-B349-E7034E8E315E}"/>
              </a:ext>
            </a:extLst>
          </p:cNvPr>
          <p:cNvSpPr>
            <a:spLocks noGrp="1"/>
          </p:cNvSpPr>
          <p:nvPr>
            <p:ph type="pic" sz="quarter" idx="16" hasCustomPrompt="1"/>
          </p:nvPr>
        </p:nvSpPr>
        <p:spPr>
          <a:xfrm>
            <a:off x="4869308" y="3968496"/>
            <a:ext cx="4873752" cy="4873752"/>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3" name="Picture Placeholder 12">
            <a:extLst>
              <a:ext uri="{FF2B5EF4-FFF2-40B4-BE49-F238E27FC236}">
                <a16:creationId xmlns:a16="http://schemas.microsoft.com/office/drawing/2014/main" id="{A8C4D0E1-A4AB-A945-B987-0883740721D6}"/>
              </a:ext>
            </a:extLst>
          </p:cNvPr>
          <p:cNvSpPr>
            <a:spLocks noGrp="1"/>
          </p:cNvSpPr>
          <p:nvPr>
            <p:ph type="pic" sz="quarter" idx="17" hasCustomPrompt="1"/>
          </p:nvPr>
        </p:nvSpPr>
        <p:spPr>
          <a:xfrm>
            <a:off x="-8889" y="3968496"/>
            <a:ext cx="4873752" cy="4873752"/>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393329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D455789-5427-1A42-A1DE-659C70B6A92B}"/>
              </a:ext>
            </a:extLst>
          </p:cNvPr>
          <p:cNvSpPr>
            <a:spLocks noGrp="1"/>
          </p:cNvSpPr>
          <p:nvPr>
            <p:ph type="pic" sz="quarter" idx="17" hasCustomPrompt="1"/>
          </p:nvPr>
        </p:nvSpPr>
        <p:spPr>
          <a:xfrm>
            <a:off x="1735129" y="9855508"/>
            <a:ext cx="4873752" cy="247654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6" name="Picture Placeholder 15">
            <a:extLst>
              <a:ext uri="{FF2B5EF4-FFF2-40B4-BE49-F238E27FC236}">
                <a16:creationId xmlns:a16="http://schemas.microsoft.com/office/drawing/2014/main" id="{139299B6-B1E2-3E4E-97FA-B222474E41C6}"/>
              </a:ext>
            </a:extLst>
          </p:cNvPr>
          <p:cNvSpPr>
            <a:spLocks noGrp="1"/>
          </p:cNvSpPr>
          <p:nvPr>
            <p:ph type="pic" sz="quarter" idx="18" hasCustomPrompt="1"/>
          </p:nvPr>
        </p:nvSpPr>
        <p:spPr>
          <a:xfrm>
            <a:off x="1735129" y="6220026"/>
            <a:ext cx="4873752" cy="247654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7" name="Picture Placeholder 16">
            <a:extLst>
              <a:ext uri="{FF2B5EF4-FFF2-40B4-BE49-F238E27FC236}">
                <a16:creationId xmlns:a16="http://schemas.microsoft.com/office/drawing/2014/main" id="{170CB351-61F9-3E4B-8C36-430BF2A6D842}"/>
              </a:ext>
            </a:extLst>
          </p:cNvPr>
          <p:cNvSpPr>
            <a:spLocks noGrp="1"/>
          </p:cNvSpPr>
          <p:nvPr>
            <p:ph type="pic" sz="quarter" idx="19" hasCustomPrompt="1"/>
          </p:nvPr>
        </p:nvSpPr>
        <p:spPr>
          <a:xfrm>
            <a:off x="7078437" y="9855508"/>
            <a:ext cx="4873752" cy="247654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8" name="Picture Placeholder 17">
            <a:extLst>
              <a:ext uri="{FF2B5EF4-FFF2-40B4-BE49-F238E27FC236}">
                <a16:creationId xmlns:a16="http://schemas.microsoft.com/office/drawing/2014/main" id="{915BB95E-3453-324C-98F8-A8BD83D3F3DC}"/>
              </a:ext>
            </a:extLst>
          </p:cNvPr>
          <p:cNvSpPr>
            <a:spLocks noGrp="1"/>
          </p:cNvSpPr>
          <p:nvPr>
            <p:ph type="pic" sz="quarter" idx="20" hasCustomPrompt="1"/>
          </p:nvPr>
        </p:nvSpPr>
        <p:spPr>
          <a:xfrm>
            <a:off x="7078437" y="6220026"/>
            <a:ext cx="4873752" cy="247654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9" name="Picture Placeholder 18">
            <a:extLst>
              <a:ext uri="{FF2B5EF4-FFF2-40B4-BE49-F238E27FC236}">
                <a16:creationId xmlns:a16="http://schemas.microsoft.com/office/drawing/2014/main" id="{CC744110-B029-F54D-9961-84F6C6CBFFEE}"/>
              </a:ext>
            </a:extLst>
          </p:cNvPr>
          <p:cNvSpPr>
            <a:spLocks noGrp="1"/>
          </p:cNvSpPr>
          <p:nvPr>
            <p:ph type="pic" sz="quarter" idx="21" hasCustomPrompt="1"/>
          </p:nvPr>
        </p:nvSpPr>
        <p:spPr>
          <a:xfrm>
            <a:off x="12421745" y="9855508"/>
            <a:ext cx="4873752" cy="247654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20" name="Picture Placeholder 19">
            <a:extLst>
              <a:ext uri="{FF2B5EF4-FFF2-40B4-BE49-F238E27FC236}">
                <a16:creationId xmlns:a16="http://schemas.microsoft.com/office/drawing/2014/main" id="{BCA2AE1F-2F63-4F41-8C99-3E0FA5266A78}"/>
              </a:ext>
            </a:extLst>
          </p:cNvPr>
          <p:cNvSpPr>
            <a:spLocks noGrp="1"/>
          </p:cNvSpPr>
          <p:nvPr>
            <p:ph type="pic" sz="quarter" idx="22" hasCustomPrompt="1"/>
          </p:nvPr>
        </p:nvSpPr>
        <p:spPr>
          <a:xfrm>
            <a:off x="12421745" y="6220026"/>
            <a:ext cx="4873752" cy="247654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21" name="Picture Placeholder 20">
            <a:extLst>
              <a:ext uri="{FF2B5EF4-FFF2-40B4-BE49-F238E27FC236}">
                <a16:creationId xmlns:a16="http://schemas.microsoft.com/office/drawing/2014/main" id="{51CCC21E-8F16-6B43-A51B-F28042E13313}"/>
              </a:ext>
            </a:extLst>
          </p:cNvPr>
          <p:cNvSpPr>
            <a:spLocks noGrp="1"/>
          </p:cNvSpPr>
          <p:nvPr>
            <p:ph type="pic" sz="quarter" idx="23" hasCustomPrompt="1"/>
          </p:nvPr>
        </p:nvSpPr>
        <p:spPr>
          <a:xfrm>
            <a:off x="17765053" y="9855508"/>
            <a:ext cx="4873752" cy="247654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22" name="Picture Placeholder 21">
            <a:extLst>
              <a:ext uri="{FF2B5EF4-FFF2-40B4-BE49-F238E27FC236}">
                <a16:creationId xmlns:a16="http://schemas.microsoft.com/office/drawing/2014/main" id="{42C84A2B-AB07-D444-BE6B-CA5F54E171B1}"/>
              </a:ext>
            </a:extLst>
          </p:cNvPr>
          <p:cNvSpPr>
            <a:spLocks noGrp="1"/>
          </p:cNvSpPr>
          <p:nvPr>
            <p:ph type="pic" sz="quarter" idx="24" hasCustomPrompt="1"/>
          </p:nvPr>
        </p:nvSpPr>
        <p:spPr>
          <a:xfrm>
            <a:off x="17765053" y="6220026"/>
            <a:ext cx="4873752" cy="2476541"/>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97751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E6774CA0-C897-DD41-8BA6-E427F2EAB668}"/>
              </a:ext>
            </a:extLst>
          </p:cNvPr>
          <p:cNvSpPr/>
          <p:nvPr userDrawn="1"/>
        </p:nvSpPr>
        <p:spPr>
          <a:xfrm>
            <a:off x="22264104" y="768626"/>
            <a:ext cx="593448" cy="5934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22264104" y="768626"/>
            <a:ext cx="592721" cy="593448"/>
          </a:xfrm>
          <a:prstGeom prst="ellipse">
            <a:avLst/>
          </a:prstGeom>
          <a:noFill/>
          <a:ln>
            <a:noFill/>
          </a:ln>
        </p:spPr>
        <p:txBody>
          <a:bodyPr wrap="none" lIns="0" tIns="0" rIns="0" bIns="0" rtlCol="0" anchor="ctr">
            <a:noAutofit/>
          </a:bodyPr>
          <a:lstStyle/>
          <a:p>
            <a:pPr algn="ctr"/>
            <a:fld id="{C2130A1F-96FE-9345-9E91-FD9BE4197128}" type="slidenum">
              <a:rPr lang="en-US" sz="2200" b="0" i="0" spc="0" smtClean="0">
                <a:solidFill>
                  <a:schemeClr val="bg1"/>
                </a:solidFill>
                <a:latin typeface="Montserrat Light" pitchFamily="2" charset="77"/>
                <a:ea typeface="Source Sans Pro Light" panose="020B0403030403020204" pitchFamily="34" charset="0"/>
                <a:cs typeface="Poppins Medium" pitchFamily="2" charset="77"/>
              </a:rPr>
              <a:pPr algn="ctr"/>
              <a:t>‹#›</a:t>
            </a:fld>
            <a:endParaRPr lang="en-US" sz="2200" b="0" i="0" spc="0" dirty="0">
              <a:solidFill>
                <a:schemeClr val="bg1"/>
              </a:solidFill>
              <a:latin typeface="Montserrat Light" pitchFamily="2" charset="77"/>
              <a:ea typeface="Source Sans Pro Light" panose="020B0403030403020204" pitchFamily="34" charset="0"/>
              <a:cs typeface="Poppins Medium" pitchFamily="2" charset="77"/>
            </a:endParaRPr>
          </a:p>
        </p:txBody>
      </p:sp>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Lst>
  <p:hf hdr="0" ftr="0" dt="0"/>
  <p:txStyles>
    <p:titleStyle>
      <a:lvl1pPr algn="l" defTabSz="1828343" rtl="0" eaLnBrk="1" latinLnBrk="0" hangingPunct="1">
        <a:lnSpc>
          <a:spcPct val="90000"/>
        </a:lnSpc>
        <a:spcBef>
          <a:spcPct val="0"/>
        </a:spcBef>
        <a:buNone/>
        <a:defRPr sz="8798" b="0" i="0" kern="1200">
          <a:solidFill>
            <a:schemeClr val="tx2"/>
          </a:solidFill>
          <a:latin typeface="Lora" panose="02000503000000020004" pitchFamily="2" charset="77"/>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Montserrat Light" pitchFamily="2" charset="77"/>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Montserrat Light" pitchFamily="2" charset="77"/>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Montserrat Light" pitchFamily="2" charset="77"/>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Montserrat Light" pitchFamily="2" charset="77"/>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Montserrat Light" pitchFamily="2" charset="77"/>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00228D8-461C-9D4B-AA23-DB7E7877E47A}"/>
              </a:ext>
            </a:extLst>
          </p:cNvPr>
          <p:cNvSpPr txBox="1"/>
          <p:nvPr/>
        </p:nvSpPr>
        <p:spPr>
          <a:xfrm>
            <a:off x="4046055" y="4491234"/>
            <a:ext cx="16285548" cy="3770263"/>
          </a:xfrm>
          <a:prstGeom prst="rect">
            <a:avLst/>
          </a:prstGeom>
          <a:noFill/>
        </p:spPr>
        <p:txBody>
          <a:bodyPr wrap="none" rtlCol="0" anchor="ctr">
            <a:spAutoFit/>
          </a:bodyPr>
          <a:lstStyle/>
          <a:p>
            <a:pPr algn="ctr"/>
            <a:r>
              <a:rPr lang="en-US" sz="23900" spc="1200" dirty="0">
                <a:solidFill>
                  <a:schemeClr val="tx2"/>
                </a:solidFill>
                <a:latin typeface="Lora" panose="02000503000000020004" pitchFamily="2" charset="77"/>
              </a:rPr>
              <a:t>DIAMOND</a:t>
            </a:r>
          </a:p>
        </p:txBody>
      </p:sp>
      <p:sp>
        <p:nvSpPr>
          <p:cNvPr id="22" name="TextBox 21">
            <a:extLst>
              <a:ext uri="{FF2B5EF4-FFF2-40B4-BE49-F238E27FC236}">
                <a16:creationId xmlns:a16="http://schemas.microsoft.com/office/drawing/2014/main" id="{15A10C92-1A81-7C4E-93A6-50B4CD3A7523}"/>
              </a:ext>
            </a:extLst>
          </p:cNvPr>
          <p:cNvSpPr txBox="1"/>
          <p:nvPr/>
        </p:nvSpPr>
        <p:spPr>
          <a:xfrm>
            <a:off x="7823391" y="8410920"/>
            <a:ext cx="8733481" cy="584775"/>
          </a:xfrm>
          <a:prstGeom prst="rect">
            <a:avLst/>
          </a:prstGeom>
          <a:noFill/>
        </p:spPr>
        <p:txBody>
          <a:bodyPr wrap="none" rtlCol="0">
            <a:spAutoFit/>
          </a:bodyPr>
          <a:lstStyle/>
          <a:p>
            <a:pPr algn="ctr"/>
            <a:r>
              <a:rPr lang="en-US" sz="3200" b="1" spc="4800" dirty="0">
                <a:solidFill>
                  <a:schemeClr val="accent1"/>
                </a:solidFill>
                <a:latin typeface="Montserrat SemiBold" pitchFamily="2" charset="77"/>
                <a:cs typeface="Poppins Light" pitchFamily="2" charset="77"/>
              </a:rPr>
              <a:t>WELCOME T</a:t>
            </a:r>
            <a:r>
              <a:rPr lang="en-US" sz="3200" b="1" dirty="0">
                <a:solidFill>
                  <a:schemeClr val="accent1"/>
                </a:solidFill>
                <a:latin typeface="Montserrat SemiBold" pitchFamily="2" charset="77"/>
                <a:cs typeface="Poppins Light" pitchFamily="2" charset="77"/>
              </a:rPr>
              <a:t>O</a:t>
            </a:r>
          </a:p>
        </p:txBody>
      </p:sp>
      <p:sp>
        <p:nvSpPr>
          <p:cNvPr id="9" name="Rectangle 8">
            <a:extLst>
              <a:ext uri="{FF2B5EF4-FFF2-40B4-BE49-F238E27FC236}">
                <a16:creationId xmlns:a16="http://schemas.microsoft.com/office/drawing/2014/main" id="{D0F8703A-8B55-1440-9C2C-72F842BDF920}"/>
              </a:ext>
            </a:extLst>
          </p:cNvPr>
          <p:cNvSpPr/>
          <p:nvPr/>
        </p:nvSpPr>
        <p:spPr>
          <a:xfrm>
            <a:off x="22134860" y="659279"/>
            <a:ext cx="845456" cy="8554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Tree>
    <p:extLst>
      <p:ext uri="{BB962C8B-B14F-4D97-AF65-F5344CB8AC3E}">
        <p14:creationId xmlns:p14="http://schemas.microsoft.com/office/powerpoint/2010/main" val="303348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Subtitle 2">
            <a:extLst>
              <a:ext uri="{FF2B5EF4-FFF2-40B4-BE49-F238E27FC236}">
                <a16:creationId xmlns:a16="http://schemas.microsoft.com/office/drawing/2014/main" id="{56F5432F-E66B-0C47-9F6B-A06FCC481FC6}"/>
              </a:ext>
            </a:extLst>
          </p:cNvPr>
          <p:cNvSpPr txBox="1">
            <a:spLocks/>
          </p:cNvSpPr>
          <p:nvPr/>
        </p:nvSpPr>
        <p:spPr>
          <a:xfrm>
            <a:off x="2232785" y="6330984"/>
            <a:ext cx="3826400"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a:t>
            </a:r>
          </a:p>
        </p:txBody>
      </p:sp>
      <p:sp>
        <p:nvSpPr>
          <p:cNvPr id="62" name="TextBox 61">
            <a:extLst>
              <a:ext uri="{FF2B5EF4-FFF2-40B4-BE49-F238E27FC236}">
                <a16:creationId xmlns:a16="http://schemas.microsoft.com/office/drawing/2014/main" id="{E8248BF0-A526-754F-A6FB-09ABFD12F950}"/>
              </a:ext>
            </a:extLst>
          </p:cNvPr>
          <p:cNvSpPr txBox="1"/>
          <p:nvPr/>
        </p:nvSpPr>
        <p:spPr>
          <a:xfrm>
            <a:off x="2854606" y="5708651"/>
            <a:ext cx="2529860"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SERVICE 1</a:t>
            </a:r>
          </a:p>
        </p:txBody>
      </p:sp>
      <p:sp>
        <p:nvSpPr>
          <p:cNvPr id="66" name="Subtitle 2">
            <a:extLst>
              <a:ext uri="{FF2B5EF4-FFF2-40B4-BE49-F238E27FC236}">
                <a16:creationId xmlns:a16="http://schemas.microsoft.com/office/drawing/2014/main" id="{D00D1831-FB73-314A-B280-2188085F5CF9}"/>
              </a:ext>
            </a:extLst>
          </p:cNvPr>
          <p:cNvSpPr txBox="1">
            <a:spLocks/>
          </p:cNvSpPr>
          <p:nvPr/>
        </p:nvSpPr>
        <p:spPr>
          <a:xfrm>
            <a:off x="7596897" y="6330984"/>
            <a:ext cx="3826400"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a:t>
            </a:r>
          </a:p>
        </p:txBody>
      </p:sp>
      <p:sp>
        <p:nvSpPr>
          <p:cNvPr id="65" name="TextBox 64">
            <a:extLst>
              <a:ext uri="{FF2B5EF4-FFF2-40B4-BE49-F238E27FC236}">
                <a16:creationId xmlns:a16="http://schemas.microsoft.com/office/drawing/2014/main" id="{7B700085-0FFE-6E44-9222-9ED3C944A776}"/>
              </a:ext>
            </a:extLst>
          </p:cNvPr>
          <p:cNvSpPr txBox="1"/>
          <p:nvPr/>
        </p:nvSpPr>
        <p:spPr>
          <a:xfrm>
            <a:off x="8218718" y="5708651"/>
            <a:ext cx="258275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SERVICE 2</a:t>
            </a:r>
          </a:p>
        </p:txBody>
      </p:sp>
      <p:sp>
        <p:nvSpPr>
          <p:cNvPr id="14" name="TextBox 13">
            <a:extLst>
              <a:ext uri="{FF2B5EF4-FFF2-40B4-BE49-F238E27FC236}">
                <a16:creationId xmlns:a16="http://schemas.microsoft.com/office/drawing/2014/main" id="{5627FEAA-BFE0-5343-AA79-9D0834B9EDC5}"/>
              </a:ext>
            </a:extLst>
          </p:cNvPr>
          <p:cNvSpPr txBox="1"/>
          <p:nvPr/>
        </p:nvSpPr>
        <p:spPr>
          <a:xfrm>
            <a:off x="8854790" y="1278872"/>
            <a:ext cx="6671827"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OUR SERVICES</a:t>
            </a:r>
          </a:p>
        </p:txBody>
      </p:sp>
      <p:sp>
        <p:nvSpPr>
          <p:cNvPr id="15" name="Subtitle 2">
            <a:extLst>
              <a:ext uri="{FF2B5EF4-FFF2-40B4-BE49-F238E27FC236}">
                <a16:creationId xmlns:a16="http://schemas.microsoft.com/office/drawing/2014/main" id="{BD32DE13-A7A7-FA48-98D0-AB055006423C}"/>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16" name="Straight Connector 15">
            <a:extLst>
              <a:ext uri="{FF2B5EF4-FFF2-40B4-BE49-F238E27FC236}">
                <a16:creationId xmlns:a16="http://schemas.microsoft.com/office/drawing/2014/main" id="{6073FFCB-ED5F-FB49-A48F-7A0B90FF3537}"/>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Subtitle 2">
            <a:extLst>
              <a:ext uri="{FF2B5EF4-FFF2-40B4-BE49-F238E27FC236}">
                <a16:creationId xmlns:a16="http://schemas.microsoft.com/office/drawing/2014/main" id="{921BFCC5-5282-6E41-A632-1548CF6617D3}"/>
              </a:ext>
            </a:extLst>
          </p:cNvPr>
          <p:cNvSpPr txBox="1">
            <a:spLocks/>
          </p:cNvSpPr>
          <p:nvPr/>
        </p:nvSpPr>
        <p:spPr>
          <a:xfrm>
            <a:off x="12961009" y="6330984"/>
            <a:ext cx="3826400"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a:t>
            </a:r>
          </a:p>
        </p:txBody>
      </p:sp>
      <p:sp>
        <p:nvSpPr>
          <p:cNvPr id="23" name="TextBox 22">
            <a:extLst>
              <a:ext uri="{FF2B5EF4-FFF2-40B4-BE49-F238E27FC236}">
                <a16:creationId xmlns:a16="http://schemas.microsoft.com/office/drawing/2014/main" id="{C50E8422-902D-4F4E-8397-17D9A8CD72FC}"/>
              </a:ext>
            </a:extLst>
          </p:cNvPr>
          <p:cNvSpPr txBox="1"/>
          <p:nvPr/>
        </p:nvSpPr>
        <p:spPr>
          <a:xfrm>
            <a:off x="13544358" y="5708651"/>
            <a:ext cx="2606804"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SERVICE 3</a:t>
            </a:r>
          </a:p>
        </p:txBody>
      </p:sp>
      <p:sp>
        <p:nvSpPr>
          <p:cNvPr id="26" name="Subtitle 2">
            <a:extLst>
              <a:ext uri="{FF2B5EF4-FFF2-40B4-BE49-F238E27FC236}">
                <a16:creationId xmlns:a16="http://schemas.microsoft.com/office/drawing/2014/main" id="{15914E93-BEF8-6C42-921E-BD0F3083EDB5}"/>
              </a:ext>
            </a:extLst>
          </p:cNvPr>
          <p:cNvSpPr txBox="1">
            <a:spLocks/>
          </p:cNvSpPr>
          <p:nvPr/>
        </p:nvSpPr>
        <p:spPr>
          <a:xfrm>
            <a:off x="18325121" y="6330984"/>
            <a:ext cx="3826400"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a:t>
            </a:r>
          </a:p>
        </p:txBody>
      </p:sp>
      <p:sp>
        <p:nvSpPr>
          <p:cNvPr id="27" name="TextBox 26">
            <a:extLst>
              <a:ext uri="{FF2B5EF4-FFF2-40B4-BE49-F238E27FC236}">
                <a16:creationId xmlns:a16="http://schemas.microsoft.com/office/drawing/2014/main" id="{CF617A77-F808-1449-B64A-EAC5501346EC}"/>
              </a:ext>
            </a:extLst>
          </p:cNvPr>
          <p:cNvSpPr txBox="1"/>
          <p:nvPr/>
        </p:nvSpPr>
        <p:spPr>
          <a:xfrm>
            <a:off x="18890035" y="5708651"/>
            <a:ext cx="2643673"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SERVICE 4</a:t>
            </a:r>
          </a:p>
        </p:txBody>
      </p:sp>
      <p:sp>
        <p:nvSpPr>
          <p:cNvPr id="30" name="Subtitle 2">
            <a:extLst>
              <a:ext uri="{FF2B5EF4-FFF2-40B4-BE49-F238E27FC236}">
                <a16:creationId xmlns:a16="http://schemas.microsoft.com/office/drawing/2014/main" id="{411C5CA0-6D8B-4140-88AF-CACDD8B3D71B}"/>
              </a:ext>
            </a:extLst>
          </p:cNvPr>
          <p:cNvSpPr txBox="1">
            <a:spLocks/>
          </p:cNvSpPr>
          <p:nvPr/>
        </p:nvSpPr>
        <p:spPr>
          <a:xfrm>
            <a:off x="2232785" y="10847874"/>
            <a:ext cx="3826400"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a:t>
            </a:r>
          </a:p>
        </p:txBody>
      </p:sp>
      <p:sp>
        <p:nvSpPr>
          <p:cNvPr id="31" name="TextBox 30">
            <a:extLst>
              <a:ext uri="{FF2B5EF4-FFF2-40B4-BE49-F238E27FC236}">
                <a16:creationId xmlns:a16="http://schemas.microsoft.com/office/drawing/2014/main" id="{830339B2-3D55-AA41-90FB-0145C85C4CC1}"/>
              </a:ext>
            </a:extLst>
          </p:cNvPr>
          <p:cNvSpPr txBox="1"/>
          <p:nvPr/>
        </p:nvSpPr>
        <p:spPr>
          <a:xfrm>
            <a:off x="2815333" y="10225541"/>
            <a:ext cx="2608406"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SERVICE 5</a:t>
            </a:r>
          </a:p>
        </p:txBody>
      </p:sp>
      <p:sp>
        <p:nvSpPr>
          <p:cNvPr id="34" name="Subtitle 2">
            <a:extLst>
              <a:ext uri="{FF2B5EF4-FFF2-40B4-BE49-F238E27FC236}">
                <a16:creationId xmlns:a16="http://schemas.microsoft.com/office/drawing/2014/main" id="{56CDD900-1F6B-AC49-B539-5D02F87A7193}"/>
              </a:ext>
            </a:extLst>
          </p:cNvPr>
          <p:cNvSpPr txBox="1">
            <a:spLocks/>
          </p:cNvSpPr>
          <p:nvPr/>
        </p:nvSpPr>
        <p:spPr>
          <a:xfrm>
            <a:off x="7596897" y="10847874"/>
            <a:ext cx="3826400"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a:t>
            </a:r>
          </a:p>
        </p:txBody>
      </p:sp>
      <p:sp>
        <p:nvSpPr>
          <p:cNvPr id="35" name="TextBox 34">
            <a:extLst>
              <a:ext uri="{FF2B5EF4-FFF2-40B4-BE49-F238E27FC236}">
                <a16:creationId xmlns:a16="http://schemas.microsoft.com/office/drawing/2014/main" id="{176C5989-850C-BC4F-B5EA-410115246680}"/>
              </a:ext>
            </a:extLst>
          </p:cNvPr>
          <p:cNvSpPr txBox="1"/>
          <p:nvPr/>
        </p:nvSpPr>
        <p:spPr>
          <a:xfrm>
            <a:off x="8197879" y="10225541"/>
            <a:ext cx="2624437"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SERVICE 6</a:t>
            </a:r>
          </a:p>
        </p:txBody>
      </p:sp>
      <p:sp>
        <p:nvSpPr>
          <p:cNvPr id="39" name="Subtitle 2">
            <a:extLst>
              <a:ext uri="{FF2B5EF4-FFF2-40B4-BE49-F238E27FC236}">
                <a16:creationId xmlns:a16="http://schemas.microsoft.com/office/drawing/2014/main" id="{066E3115-45A6-0345-9B33-7205B32FFBEA}"/>
              </a:ext>
            </a:extLst>
          </p:cNvPr>
          <p:cNvSpPr txBox="1">
            <a:spLocks/>
          </p:cNvSpPr>
          <p:nvPr/>
        </p:nvSpPr>
        <p:spPr>
          <a:xfrm>
            <a:off x="12961009" y="10847874"/>
            <a:ext cx="3826400"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a:t>
            </a:r>
          </a:p>
        </p:txBody>
      </p:sp>
      <p:sp>
        <p:nvSpPr>
          <p:cNvPr id="41" name="TextBox 40">
            <a:extLst>
              <a:ext uri="{FF2B5EF4-FFF2-40B4-BE49-F238E27FC236}">
                <a16:creationId xmlns:a16="http://schemas.microsoft.com/office/drawing/2014/main" id="{604E59D5-FD60-3E48-BFFD-346644FE7DA5}"/>
              </a:ext>
            </a:extLst>
          </p:cNvPr>
          <p:cNvSpPr txBox="1"/>
          <p:nvPr/>
        </p:nvSpPr>
        <p:spPr>
          <a:xfrm>
            <a:off x="13538747" y="10225541"/>
            <a:ext cx="2618025"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SERVICE 7</a:t>
            </a:r>
          </a:p>
        </p:txBody>
      </p:sp>
      <p:sp>
        <p:nvSpPr>
          <p:cNvPr id="47" name="Subtitle 2">
            <a:extLst>
              <a:ext uri="{FF2B5EF4-FFF2-40B4-BE49-F238E27FC236}">
                <a16:creationId xmlns:a16="http://schemas.microsoft.com/office/drawing/2014/main" id="{E0A59F4E-1D61-FA42-9328-84738CDBAF87}"/>
              </a:ext>
            </a:extLst>
          </p:cNvPr>
          <p:cNvSpPr txBox="1">
            <a:spLocks/>
          </p:cNvSpPr>
          <p:nvPr/>
        </p:nvSpPr>
        <p:spPr>
          <a:xfrm>
            <a:off x="18325121" y="10847874"/>
            <a:ext cx="3826400"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a:t>
            </a:r>
          </a:p>
        </p:txBody>
      </p:sp>
      <p:sp>
        <p:nvSpPr>
          <p:cNvPr id="48" name="TextBox 47">
            <a:extLst>
              <a:ext uri="{FF2B5EF4-FFF2-40B4-BE49-F238E27FC236}">
                <a16:creationId xmlns:a16="http://schemas.microsoft.com/office/drawing/2014/main" id="{9E2D38D7-A88E-B14A-8D0F-5C1B37450BA8}"/>
              </a:ext>
            </a:extLst>
          </p:cNvPr>
          <p:cNvSpPr txBox="1"/>
          <p:nvPr/>
        </p:nvSpPr>
        <p:spPr>
          <a:xfrm>
            <a:off x="18895646" y="10225541"/>
            <a:ext cx="2632452"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SERVICE 8</a:t>
            </a:r>
          </a:p>
        </p:txBody>
      </p:sp>
      <p:sp>
        <p:nvSpPr>
          <p:cNvPr id="49" name="Freeform 343">
            <a:extLst>
              <a:ext uri="{FF2B5EF4-FFF2-40B4-BE49-F238E27FC236}">
                <a16:creationId xmlns:a16="http://schemas.microsoft.com/office/drawing/2014/main" id="{55D0DFB1-DF19-9749-9D0A-10D36EA7D342}"/>
              </a:ext>
            </a:extLst>
          </p:cNvPr>
          <p:cNvSpPr>
            <a:spLocks noChangeArrowheads="1"/>
          </p:cNvSpPr>
          <p:nvPr/>
        </p:nvSpPr>
        <p:spPr bwMode="auto">
          <a:xfrm>
            <a:off x="3682790" y="8969331"/>
            <a:ext cx="926388" cy="921094"/>
          </a:xfrm>
          <a:custGeom>
            <a:avLst/>
            <a:gdLst>
              <a:gd name="T0" fmla="*/ 2147483646 w 850"/>
              <a:gd name="T1" fmla="*/ 2147483646 h 846"/>
              <a:gd name="T2" fmla="*/ 2147483646 w 850"/>
              <a:gd name="T3" fmla="*/ 2147483646 h 846"/>
              <a:gd name="T4" fmla="*/ 2147483646 w 850"/>
              <a:gd name="T5" fmla="*/ 2147483646 h 846"/>
              <a:gd name="T6" fmla="*/ 2147483646 w 850"/>
              <a:gd name="T7" fmla="*/ 2147483646 h 846"/>
              <a:gd name="T8" fmla="*/ 2147483646 w 850"/>
              <a:gd name="T9" fmla="*/ 2147483646 h 846"/>
              <a:gd name="T10" fmla="*/ 2147483646 w 850"/>
              <a:gd name="T11" fmla="*/ 2147483646 h 846"/>
              <a:gd name="T12" fmla="*/ 2147483646 w 850"/>
              <a:gd name="T13" fmla="*/ 2147483646 h 846"/>
              <a:gd name="T14" fmla="*/ 2147483646 w 850"/>
              <a:gd name="T15" fmla="*/ 2147483646 h 846"/>
              <a:gd name="T16" fmla="*/ 2147483646 w 850"/>
              <a:gd name="T17" fmla="*/ 2147483646 h 846"/>
              <a:gd name="T18" fmla="*/ 2147483646 w 850"/>
              <a:gd name="T19" fmla="*/ 2147483646 h 846"/>
              <a:gd name="T20" fmla="*/ 2147483646 w 850"/>
              <a:gd name="T21" fmla="*/ 2147483646 h 846"/>
              <a:gd name="T22" fmla="*/ 2147483646 w 850"/>
              <a:gd name="T23" fmla="*/ 2147483646 h 846"/>
              <a:gd name="T24" fmla="*/ 2147483646 w 850"/>
              <a:gd name="T25" fmla="*/ 2147483646 h 846"/>
              <a:gd name="T26" fmla="*/ 2147483646 w 850"/>
              <a:gd name="T27" fmla="*/ 2147483646 h 846"/>
              <a:gd name="T28" fmla="*/ 2147483646 w 850"/>
              <a:gd name="T29" fmla="*/ 2147483646 h 846"/>
              <a:gd name="T30" fmla="*/ 2147483646 w 850"/>
              <a:gd name="T31" fmla="*/ 2147483646 h 846"/>
              <a:gd name="T32" fmla="*/ 2147483646 w 850"/>
              <a:gd name="T33" fmla="*/ 2147483646 h 846"/>
              <a:gd name="T34" fmla="*/ 2147483646 w 850"/>
              <a:gd name="T35" fmla="*/ 2147483646 h 846"/>
              <a:gd name="T36" fmla="*/ 2147483646 w 850"/>
              <a:gd name="T37" fmla="*/ 2147483646 h 846"/>
              <a:gd name="T38" fmla="*/ 2147483646 w 850"/>
              <a:gd name="T39" fmla="*/ 2147483646 h 846"/>
              <a:gd name="T40" fmla="*/ 2147483646 w 850"/>
              <a:gd name="T41" fmla="*/ 2147483646 h 846"/>
              <a:gd name="T42" fmla="*/ 2147483646 w 850"/>
              <a:gd name="T43" fmla="*/ 2147483646 h 846"/>
              <a:gd name="T44" fmla="*/ 2147483646 w 850"/>
              <a:gd name="T45" fmla="*/ 2147483646 h 846"/>
              <a:gd name="T46" fmla="*/ 2147483646 w 850"/>
              <a:gd name="T47" fmla="*/ 2147483646 h 846"/>
              <a:gd name="T48" fmla="*/ 2147483646 w 850"/>
              <a:gd name="T49" fmla="*/ 2147483646 h 846"/>
              <a:gd name="T50" fmla="*/ 2147483646 w 850"/>
              <a:gd name="T51" fmla="*/ 2147483646 h 846"/>
              <a:gd name="T52" fmla="*/ 2147483646 w 850"/>
              <a:gd name="T53" fmla="*/ 2147483646 h 846"/>
              <a:gd name="T54" fmla="*/ 2147483646 w 850"/>
              <a:gd name="T55" fmla="*/ 2147483646 h 846"/>
              <a:gd name="T56" fmla="*/ 2147483646 w 850"/>
              <a:gd name="T57" fmla="*/ 2147483646 h 846"/>
              <a:gd name="T58" fmla="*/ 2147483646 w 850"/>
              <a:gd name="T59" fmla="*/ 2147483646 h 846"/>
              <a:gd name="T60" fmla="*/ 2147483646 w 850"/>
              <a:gd name="T61" fmla="*/ 2147483646 h 846"/>
              <a:gd name="T62" fmla="*/ 2147483646 w 850"/>
              <a:gd name="T63" fmla="*/ 2147483646 h 846"/>
              <a:gd name="T64" fmla="*/ 2147483646 w 850"/>
              <a:gd name="T65" fmla="*/ 2147483646 h 846"/>
              <a:gd name="T66" fmla="*/ 2147483646 w 850"/>
              <a:gd name="T67" fmla="*/ 2147483646 h 846"/>
              <a:gd name="T68" fmla="*/ 2147483646 w 850"/>
              <a:gd name="T69" fmla="*/ 2147483646 h 846"/>
              <a:gd name="T70" fmla="*/ 2147483646 w 850"/>
              <a:gd name="T71" fmla="*/ 2147483646 h 846"/>
              <a:gd name="T72" fmla="*/ 2147483646 w 850"/>
              <a:gd name="T73" fmla="*/ 2147483646 h 846"/>
              <a:gd name="T74" fmla="*/ 2147483646 w 850"/>
              <a:gd name="T75" fmla="*/ 2147483646 h 846"/>
              <a:gd name="T76" fmla="*/ 2147483646 w 850"/>
              <a:gd name="T77" fmla="*/ 2147483646 h 846"/>
              <a:gd name="T78" fmla="*/ 2147483646 w 850"/>
              <a:gd name="T79" fmla="*/ 2147483646 h 846"/>
              <a:gd name="T80" fmla="*/ 2147483646 w 850"/>
              <a:gd name="T81" fmla="*/ 2147483646 h 846"/>
              <a:gd name="T82" fmla="*/ 2147483646 w 850"/>
              <a:gd name="T83" fmla="*/ 2147483646 h 846"/>
              <a:gd name="T84" fmla="*/ 2147483646 w 850"/>
              <a:gd name="T85" fmla="*/ 2147483646 h 846"/>
              <a:gd name="T86" fmla="*/ 2147483646 w 850"/>
              <a:gd name="T87" fmla="*/ 2147483646 h 846"/>
              <a:gd name="T88" fmla="*/ 2147483646 w 850"/>
              <a:gd name="T89" fmla="*/ 2147483646 h 846"/>
              <a:gd name="T90" fmla="*/ 2147483646 w 850"/>
              <a:gd name="T91" fmla="*/ 2147483646 h 846"/>
              <a:gd name="T92" fmla="*/ 2147483646 w 850"/>
              <a:gd name="T93" fmla="*/ 2147483646 h 846"/>
              <a:gd name="T94" fmla="*/ 2147483646 w 850"/>
              <a:gd name="T95" fmla="*/ 2147483646 h 846"/>
              <a:gd name="T96" fmla="*/ 2147483646 w 850"/>
              <a:gd name="T97" fmla="*/ 2147483646 h 846"/>
              <a:gd name="T98" fmla="*/ 2147483646 w 850"/>
              <a:gd name="T99" fmla="*/ 2147483646 h 846"/>
              <a:gd name="T100" fmla="*/ 2147483646 w 850"/>
              <a:gd name="T101" fmla="*/ 2147483646 h 846"/>
              <a:gd name="T102" fmla="*/ 2147483646 w 850"/>
              <a:gd name="T103" fmla="*/ 2147483646 h 846"/>
              <a:gd name="T104" fmla="*/ 2147483646 w 850"/>
              <a:gd name="T105" fmla="*/ 2147483646 h 846"/>
              <a:gd name="T106" fmla="*/ 2147483646 w 850"/>
              <a:gd name="T107" fmla="*/ 2147483646 h 846"/>
              <a:gd name="T108" fmla="*/ 2147483646 w 850"/>
              <a:gd name="T109" fmla="*/ 2147483646 h 846"/>
              <a:gd name="T110" fmla="*/ 2147483646 w 850"/>
              <a:gd name="T111" fmla="*/ 2147483646 h 846"/>
              <a:gd name="T112" fmla="*/ 2147483646 w 850"/>
              <a:gd name="T113" fmla="*/ 2147483646 h 846"/>
              <a:gd name="T114" fmla="*/ 2147483646 w 850"/>
              <a:gd name="T115" fmla="*/ 0 h 846"/>
              <a:gd name="T116" fmla="*/ 2147483646 w 850"/>
              <a:gd name="T117" fmla="*/ 2147483646 h 846"/>
              <a:gd name="T118" fmla="*/ 2147483646 w 850"/>
              <a:gd name="T119" fmla="*/ 2147483646 h 8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50" h="846">
                <a:moveTo>
                  <a:pt x="469" y="162"/>
                </a:moveTo>
                <a:lnTo>
                  <a:pt x="469" y="162"/>
                </a:lnTo>
                <a:cubicBezTo>
                  <a:pt x="485" y="162"/>
                  <a:pt x="498" y="174"/>
                  <a:pt x="498" y="190"/>
                </a:cubicBezTo>
                <a:cubicBezTo>
                  <a:pt x="498" y="207"/>
                  <a:pt x="485" y="220"/>
                  <a:pt x="469" y="220"/>
                </a:cubicBezTo>
                <a:cubicBezTo>
                  <a:pt x="453" y="220"/>
                  <a:pt x="440" y="207"/>
                  <a:pt x="440" y="190"/>
                </a:cubicBezTo>
                <a:cubicBezTo>
                  <a:pt x="440" y="174"/>
                  <a:pt x="453" y="162"/>
                  <a:pt x="469" y="162"/>
                </a:cubicBezTo>
                <a:close/>
                <a:moveTo>
                  <a:pt x="234" y="443"/>
                </a:moveTo>
                <a:lnTo>
                  <a:pt x="234" y="443"/>
                </a:lnTo>
                <a:cubicBezTo>
                  <a:pt x="250" y="443"/>
                  <a:pt x="263" y="456"/>
                  <a:pt x="263" y="472"/>
                </a:cubicBezTo>
                <a:cubicBezTo>
                  <a:pt x="263" y="487"/>
                  <a:pt x="250" y="500"/>
                  <a:pt x="234" y="500"/>
                </a:cubicBezTo>
                <a:cubicBezTo>
                  <a:pt x="218" y="500"/>
                  <a:pt x="205" y="487"/>
                  <a:pt x="205" y="472"/>
                </a:cubicBezTo>
                <a:cubicBezTo>
                  <a:pt x="205" y="456"/>
                  <a:pt x="218" y="443"/>
                  <a:pt x="234" y="443"/>
                </a:cubicBezTo>
                <a:close/>
                <a:moveTo>
                  <a:pt x="737" y="499"/>
                </a:moveTo>
                <a:lnTo>
                  <a:pt x="737" y="499"/>
                </a:lnTo>
                <a:cubicBezTo>
                  <a:pt x="753" y="499"/>
                  <a:pt x="766" y="512"/>
                  <a:pt x="766" y="528"/>
                </a:cubicBezTo>
                <a:cubicBezTo>
                  <a:pt x="766" y="544"/>
                  <a:pt x="753" y="557"/>
                  <a:pt x="737" y="557"/>
                </a:cubicBezTo>
                <a:cubicBezTo>
                  <a:pt x="721" y="557"/>
                  <a:pt x="708" y="544"/>
                  <a:pt x="708" y="528"/>
                </a:cubicBezTo>
                <a:cubicBezTo>
                  <a:pt x="708" y="512"/>
                  <a:pt x="721" y="499"/>
                  <a:pt x="737" y="499"/>
                </a:cubicBezTo>
                <a:close/>
                <a:moveTo>
                  <a:pt x="835" y="769"/>
                </a:moveTo>
                <a:lnTo>
                  <a:pt x="835" y="769"/>
                </a:lnTo>
                <a:cubicBezTo>
                  <a:pt x="827" y="769"/>
                  <a:pt x="822" y="774"/>
                  <a:pt x="822" y="781"/>
                </a:cubicBezTo>
                <a:lnTo>
                  <a:pt x="822" y="820"/>
                </a:lnTo>
                <a:lnTo>
                  <a:pt x="711" y="820"/>
                </a:lnTo>
                <a:lnTo>
                  <a:pt x="711" y="781"/>
                </a:lnTo>
                <a:cubicBezTo>
                  <a:pt x="711" y="774"/>
                  <a:pt x="705" y="769"/>
                  <a:pt x="697" y="769"/>
                </a:cubicBezTo>
                <a:cubicBezTo>
                  <a:pt x="691" y="769"/>
                  <a:pt x="685" y="774"/>
                  <a:pt x="685" y="781"/>
                </a:cubicBezTo>
                <a:lnTo>
                  <a:pt x="685" y="820"/>
                </a:lnTo>
                <a:lnTo>
                  <a:pt x="574" y="820"/>
                </a:lnTo>
                <a:lnTo>
                  <a:pt x="574" y="781"/>
                </a:lnTo>
                <a:cubicBezTo>
                  <a:pt x="574" y="774"/>
                  <a:pt x="568" y="769"/>
                  <a:pt x="561" y="769"/>
                </a:cubicBezTo>
                <a:cubicBezTo>
                  <a:pt x="554" y="769"/>
                  <a:pt x="548" y="774"/>
                  <a:pt x="548" y="781"/>
                </a:cubicBezTo>
                <a:lnTo>
                  <a:pt x="548" y="820"/>
                </a:lnTo>
                <a:lnTo>
                  <a:pt x="437" y="820"/>
                </a:lnTo>
                <a:lnTo>
                  <a:pt x="437" y="781"/>
                </a:lnTo>
                <a:cubicBezTo>
                  <a:pt x="437" y="774"/>
                  <a:pt x="431" y="769"/>
                  <a:pt x="424" y="769"/>
                </a:cubicBezTo>
                <a:cubicBezTo>
                  <a:pt x="417" y="769"/>
                  <a:pt x="411" y="774"/>
                  <a:pt x="411" y="781"/>
                </a:cubicBezTo>
                <a:lnTo>
                  <a:pt x="411" y="820"/>
                </a:lnTo>
                <a:lnTo>
                  <a:pt x="300" y="820"/>
                </a:lnTo>
                <a:lnTo>
                  <a:pt x="300" y="781"/>
                </a:lnTo>
                <a:cubicBezTo>
                  <a:pt x="300" y="774"/>
                  <a:pt x="294" y="769"/>
                  <a:pt x="287" y="769"/>
                </a:cubicBezTo>
                <a:cubicBezTo>
                  <a:pt x="280" y="769"/>
                  <a:pt x="274" y="774"/>
                  <a:pt x="274" y="781"/>
                </a:cubicBezTo>
                <a:lnTo>
                  <a:pt x="274" y="820"/>
                </a:lnTo>
                <a:lnTo>
                  <a:pt x="163" y="820"/>
                </a:lnTo>
                <a:lnTo>
                  <a:pt x="163" y="781"/>
                </a:lnTo>
                <a:cubicBezTo>
                  <a:pt x="163" y="774"/>
                  <a:pt x="157" y="769"/>
                  <a:pt x="150" y="769"/>
                </a:cubicBezTo>
                <a:cubicBezTo>
                  <a:pt x="143" y="769"/>
                  <a:pt x="137" y="774"/>
                  <a:pt x="137" y="781"/>
                </a:cubicBezTo>
                <a:lnTo>
                  <a:pt x="137" y="820"/>
                </a:lnTo>
                <a:lnTo>
                  <a:pt x="26" y="820"/>
                </a:lnTo>
                <a:lnTo>
                  <a:pt x="26" y="740"/>
                </a:lnTo>
                <a:lnTo>
                  <a:pt x="82" y="689"/>
                </a:lnTo>
                <a:lnTo>
                  <a:pt x="142" y="716"/>
                </a:lnTo>
                <a:cubicBezTo>
                  <a:pt x="146" y="718"/>
                  <a:pt x="152" y="717"/>
                  <a:pt x="156" y="714"/>
                </a:cubicBezTo>
                <a:lnTo>
                  <a:pt x="235" y="644"/>
                </a:lnTo>
                <a:lnTo>
                  <a:pt x="351" y="657"/>
                </a:lnTo>
                <a:cubicBezTo>
                  <a:pt x="355" y="657"/>
                  <a:pt x="358" y="656"/>
                  <a:pt x="361" y="653"/>
                </a:cubicBezTo>
                <a:lnTo>
                  <a:pt x="468" y="556"/>
                </a:lnTo>
                <a:lnTo>
                  <a:pt x="595" y="596"/>
                </a:lnTo>
                <a:cubicBezTo>
                  <a:pt x="598" y="596"/>
                  <a:pt x="601" y="596"/>
                  <a:pt x="604" y="595"/>
                </a:cubicBezTo>
                <a:lnTo>
                  <a:pt x="692" y="560"/>
                </a:lnTo>
                <a:cubicBezTo>
                  <a:pt x="702" y="573"/>
                  <a:pt x="719" y="583"/>
                  <a:pt x="737" y="583"/>
                </a:cubicBezTo>
                <a:cubicBezTo>
                  <a:pt x="753" y="583"/>
                  <a:pt x="768" y="575"/>
                  <a:pt x="778" y="563"/>
                </a:cubicBezTo>
                <a:lnTo>
                  <a:pt x="829" y="589"/>
                </a:lnTo>
                <a:cubicBezTo>
                  <a:pt x="835" y="591"/>
                  <a:pt x="843" y="589"/>
                  <a:pt x="846" y="583"/>
                </a:cubicBezTo>
                <a:cubicBezTo>
                  <a:pt x="849" y="576"/>
                  <a:pt x="847" y="569"/>
                  <a:pt x="840" y="566"/>
                </a:cubicBezTo>
                <a:lnTo>
                  <a:pt x="790" y="540"/>
                </a:lnTo>
                <a:cubicBezTo>
                  <a:pt x="791" y="537"/>
                  <a:pt x="792" y="532"/>
                  <a:pt x="792" y="528"/>
                </a:cubicBezTo>
                <a:cubicBezTo>
                  <a:pt x="792" y="498"/>
                  <a:pt x="767" y="474"/>
                  <a:pt x="737" y="474"/>
                </a:cubicBezTo>
                <a:cubicBezTo>
                  <a:pt x="707" y="474"/>
                  <a:pt x="682" y="498"/>
                  <a:pt x="682" y="528"/>
                </a:cubicBezTo>
                <a:cubicBezTo>
                  <a:pt x="682" y="530"/>
                  <a:pt x="683" y="533"/>
                  <a:pt x="683" y="536"/>
                </a:cubicBezTo>
                <a:lnTo>
                  <a:pt x="599" y="570"/>
                </a:lnTo>
                <a:lnTo>
                  <a:pt x="469" y="529"/>
                </a:lnTo>
                <a:cubicBezTo>
                  <a:pt x="464" y="528"/>
                  <a:pt x="459" y="529"/>
                  <a:pt x="456" y="532"/>
                </a:cubicBezTo>
                <a:lnTo>
                  <a:pt x="348" y="630"/>
                </a:lnTo>
                <a:lnTo>
                  <a:pt x="232" y="618"/>
                </a:lnTo>
                <a:cubicBezTo>
                  <a:pt x="228" y="618"/>
                  <a:pt x="225" y="619"/>
                  <a:pt x="222" y="621"/>
                </a:cubicBezTo>
                <a:lnTo>
                  <a:pt x="145" y="689"/>
                </a:lnTo>
                <a:lnTo>
                  <a:pt x="85" y="663"/>
                </a:lnTo>
                <a:cubicBezTo>
                  <a:pt x="80" y="660"/>
                  <a:pt x="75" y="661"/>
                  <a:pt x="71" y="664"/>
                </a:cubicBezTo>
                <a:lnTo>
                  <a:pt x="26" y="706"/>
                </a:lnTo>
                <a:lnTo>
                  <a:pt x="26" y="585"/>
                </a:lnTo>
                <a:lnTo>
                  <a:pt x="94" y="555"/>
                </a:lnTo>
                <a:lnTo>
                  <a:pt x="163" y="572"/>
                </a:lnTo>
                <a:cubicBezTo>
                  <a:pt x="168" y="573"/>
                  <a:pt x="173" y="571"/>
                  <a:pt x="177" y="567"/>
                </a:cubicBezTo>
                <a:lnTo>
                  <a:pt x="212" y="521"/>
                </a:lnTo>
                <a:cubicBezTo>
                  <a:pt x="218" y="524"/>
                  <a:pt x="226" y="526"/>
                  <a:pt x="234" y="526"/>
                </a:cubicBezTo>
                <a:cubicBezTo>
                  <a:pt x="255" y="526"/>
                  <a:pt x="272" y="514"/>
                  <a:pt x="282" y="497"/>
                </a:cubicBezTo>
                <a:lnTo>
                  <a:pt x="326" y="509"/>
                </a:lnTo>
                <a:cubicBezTo>
                  <a:pt x="332" y="510"/>
                  <a:pt x="337" y="509"/>
                  <a:pt x="340" y="505"/>
                </a:cubicBezTo>
                <a:lnTo>
                  <a:pt x="429" y="387"/>
                </a:lnTo>
                <a:lnTo>
                  <a:pt x="548" y="420"/>
                </a:lnTo>
                <a:cubicBezTo>
                  <a:pt x="553" y="422"/>
                  <a:pt x="557" y="420"/>
                  <a:pt x="561" y="417"/>
                </a:cubicBezTo>
                <a:lnTo>
                  <a:pt x="670" y="304"/>
                </a:lnTo>
                <a:lnTo>
                  <a:pt x="762" y="339"/>
                </a:lnTo>
                <a:cubicBezTo>
                  <a:pt x="767" y="342"/>
                  <a:pt x="774" y="339"/>
                  <a:pt x="777" y="334"/>
                </a:cubicBezTo>
                <a:lnTo>
                  <a:pt x="846" y="222"/>
                </a:lnTo>
                <a:cubicBezTo>
                  <a:pt x="849" y="216"/>
                  <a:pt x="847" y="208"/>
                  <a:pt x="841" y="204"/>
                </a:cubicBezTo>
                <a:cubicBezTo>
                  <a:pt x="835" y="201"/>
                  <a:pt x="827" y="203"/>
                  <a:pt x="824" y="208"/>
                </a:cubicBezTo>
                <a:lnTo>
                  <a:pt x="761" y="312"/>
                </a:lnTo>
                <a:lnTo>
                  <a:pt x="671" y="277"/>
                </a:lnTo>
                <a:cubicBezTo>
                  <a:pt x="666" y="275"/>
                  <a:pt x="661" y="276"/>
                  <a:pt x="658" y="280"/>
                </a:cubicBezTo>
                <a:lnTo>
                  <a:pt x="547" y="394"/>
                </a:lnTo>
                <a:lnTo>
                  <a:pt x="427" y="359"/>
                </a:lnTo>
                <a:cubicBezTo>
                  <a:pt x="422" y="358"/>
                  <a:pt x="417" y="359"/>
                  <a:pt x="414" y="364"/>
                </a:cubicBezTo>
                <a:lnTo>
                  <a:pt x="325" y="482"/>
                </a:lnTo>
                <a:lnTo>
                  <a:pt x="288" y="473"/>
                </a:lnTo>
                <a:cubicBezTo>
                  <a:pt x="288" y="473"/>
                  <a:pt x="288" y="473"/>
                  <a:pt x="288" y="472"/>
                </a:cubicBezTo>
                <a:cubicBezTo>
                  <a:pt x="288" y="442"/>
                  <a:pt x="264" y="418"/>
                  <a:pt x="234" y="418"/>
                </a:cubicBezTo>
                <a:cubicBezTo>
                  <a:pt x="204" y="418"/>
                  <a:pt x="180" y="442"/>
                  <a:pt x="180" y="472"/>
                </a:cubicBezTo>
                <a:cubicBezTo>
                  <a:pt x="180" y="484"/>
                  <a:pt x="184" y="496"/>
                  <a:pt x="191" y="505"/>
                </a:cubicBezTo>
                <a:lnTo>
                  <a:pt x="161" y="545"/>
                </a:lnTo>
                <a:lnTo>
                  <a:pt x="96" y="529"/>
                </a:lnTo>
                <a:cubicBezTo>
                  <a:pt x="93" y="529"/>
                  <a:pt x="90" y="529"/>
                  <a:pt x="87" y="530"/>
                </a:cubicBezTo>
                <a:lnTo>
                  <a:pt x="26" y="557"/>
                </a:lnTo>
                <a:lnTo>
                  <a:pt x="26" y="442"/>
                </a:lnTo>
                <a:lnTo>
                  <a:pt x="85" y="384"/>
                </a:lnTo>
                <a:lnTo>
                  <a:pt x="192" y="384"/>
                </a:lnTo>
                <a:cubicBezTo>
                  <a:pt x="196" y="384"/>
                  <a:pt x="200" y="382"/>
                  <a:pt x="202" y="378"/>
                </a:cubicBezTo>
                <a:lnTo>
                  <a:pt x="287" y="253"/>
                </a:lnTo>
                <a:lnTo>
                  <a:pt x="348" y="275"/>
                </a:lnTo>
                <a:cubicBezTo>
                  <a:pt x="352" y="277"/>
                  <a:pt x="356" y="276"/>
                  <a:pt x="359" y="274"/>
                </a:cubicBezTo>
                <a:lnTo>
                  <a:pt x="431" y="230"/>
                </a:lnTo>
                <a:cubicBezTo>
                  <a:pt x="441" y="239"/>
                  <a:pt x="454" y="245"/>
                  <a:pt x="469" y="245"/>
                </a:cubicBezTo>
                <a:cubicBezTo>
                  <a:pt x="489" y="245"/>
                  <a:pt x="505" y="235"/>
                  <a:pt x="515" y="220"/>
                </a:cubicBezTo>
                <a:lnTo>
                  <a:pt x="553" y="234"/>
                </a:lnTo>
                <a:cubicBezTo>
                  <a:pt x="558" y="236"/>
                  <a:pt x="564" y="234"/>
                  <a:pt x="567" y="230"/>
                </a:cubicBezTo>
                <a:lnTo>
                  <a:pt x="668" y="115"/>
                </a:lnTo>
                <a:lnTo>
                  <a:pt x="736" y="141"/>
                </a:lnTo>
                <a:cubicBezTo>
                  <a:pt x="740" y="142"/>
                  <a:pt x="745" y="142"/>
                  <a:pt x="748" y="139"/>
                </a:cubicBezTo>
                <a:lnTo>
                  <a:pt x="842" y="69"/>
                </a:lnTo>
                <a:cubicBezTo>
                  <a:pt x="848" y="64"/>
                  <a:pt x="849" y="56"/>
                  <a:pt x="845" y="51"/>
                </a:cubicBezTo>
                <a:cubicBezTo>
                  <a:pt x="841" y="45"/>
                  <a:pt x="833" y="43"/>
                  <a:pt x="827" y="48"/>
                </a:cubicBezTo>
                <a:lnTo>
                  <a:pt x="739" y="115"/>
                </a:lnTo>
                <a:lnTo>
                  <a:pt x="668" y="88"/>
                </a:lnTo>
                <a:cubicBezTo>
                  <a:pt x="663" y="86"/>
                  <a:pt x="658" y="87"/>
                  <a:pt x="654" y="92"/>
                </a:cubicBezTo>
                <a:lnTo>
                  <a:pt x="554" y="207"/>
                </a:lnTo>
                <a:lnTo>
                  <a:pt x="523" y="196"/>
                </a:lnTo>
                <a:cubicBezTo>
                  <a:pt x="523" y="194"/>
                  <a:pt x="524" y="193"/>
                  <a:pt x="524" y="190"/>
                </a:cubicBezTo>
                <a:cubicBezTo>
                  <a:pt x="524" y="160"/>
                  <a:pt x="499" y="136"/>
                  <a:pt x="469" y="136"/>
                </a:cubicBezTo>
                <a:cubicBezTo>
                  <a:pt x="439" y="136"/>
                  <a:pt x="414" y="160"/>
                  <a:pt x="414" y="190"/>
                </a:cubicBezTo>
                <a:cubicBezTo>
                  <a:pt x="414" y="197"/>
                  <a:pt x="416" y="202"/>
                  <a:pt x="418" y="207"/>
                </a:cubicBezTo>
                <a:lnTo>
                  <a:pt x="351" y="249"/>
                </a:lnTo>
                <a:lnTo>
                  <a:pt x="286" y="226"/>
                </a:lnTo>
                <a:cubicBezTo>
                  <a:pt x="281" y="224"/>
                  <a:pt x="274" y="226"/>
                  <a:pt x="271" y="231"/>
                </a:cubicBezTo>
                <a:lnTo>
                  <a:pt x="185" y="358"/>
                </a:lnTo>
                <a:lnTo>
                  <a:pt x="80" y="359"/>
                </a:lnTo>
                <a:cubicBezTo>
                  <a:pt x="76" y="359"/>
                  <a:pt x="73" y="360"/>
                  <a:pt x="71" y="362"/>
                </a:cubicBezTo>
                <a:lnTo>
                  <a:pt x="26" y="407"/>
                </a:lnTo>
                <a:lnTo>
                  <a:pt x="26" y="299"/>
                </a:lnTo>
                <a:lnTo>
                  <a:pt x="65" y="299"/>
                </a:lnTo>
                <a:cubicBezTo>
                  <a:pt x="71" y="299"/>
                  <a:pt x="77" y="293"/>
                  <a:pt x="77" y="286"/>
                </a:cubicBezTo>
                <a:cubicBezTo>
                  <a:pt x="77" y="279"/>
                  <a:pt x="71" y="273"/>
                  <a:pt x="65" y="273"/>
                </a:cubicBezTo>
                <a:lnTo>
                  <a:pt x="26" y="273"/>
                </a:lnTo>
                <a:lnTo>
                  <a:pt x="26" y="162"/>
                </a:lnTo>
                <a:lnTo>
                  <a:pt x="65" y="162"/>
                </a:lnTo>
                <a:cubicBezTo>
                  <a:pt x="71" y="162"/>
                  <a:pt x="77" y="156"/>
                  <a:pt x="77" y="149"/>
                </a:cubicBezTo>
                <a:cubicBezTo>
                  <a:pt x="77" y="142"/>
                  <a:pt x="71" y="136"/>
                  <a:pt x="65" y="136"/>
                </a:cubicBezTo>
                <a:lnTo>
                  <a:pt x="26" y="136"/>
                </a:lnTo>
                <a:lnTo>
                  <a:pt x="26" y="25"/>
                </a:lnTo>
                <a:lnTo>
                  <a:pt x="65" y="25"/>
                </a:lnTo>
                <a:cubicBezTo>
                  <a:pt x="71" y="25"/>
                  <a:pt x="77" y="19"/>
                  <a:pt x="77" y="12"/>
                </a:cubicBezTo>
                <a:cubicBezTo>
                  <a:pt x="77" y="5"/>
                  <a:pt x="71" y="0"/>
                  <a:pt x="65" y="0"/>
                </a:cubicBezTo>
                <a:lnTo>
                  <a:pt x="13" y="0"/>
                </a:lnTo>
                <a:cubicBezTo>
                  <a:pt x="6" y="0"/>
                  <a:pt x="0" y="5"/>
                  <a:pt x="0" y="12"/>
                </a:cubicBezTo>
                <a:lnTo>
                  <a:pt x="0" y="832"/>
                </a:lnTo>
                <a:cubicBezTo>
                  <a:pt x="0" y="840"/>
                  <a:pt x="6" y="845"/>
                  <a:pt x="13" y="845"/>
                </a:cubicBezTo>
                <a:lnTo>
                  <a:pt x="835" y="845"/>
                </a:lnTo>
                <a:cubicBezTo>
                  <a:pt x="841" y="845"/>
                  <a:pt x="847" y="840"/>
                  <a:pt x="847" y="832"/>
                </a:cubicBezTo>
                <a:lnTo>
                  <a:pt x="847" y="781"/>
                </a:lnTo>
                <a:cubicBezTo>
                  <a:pt x="847" y="774"/>
                  <a:pt x="841" y="769"/>
                  <a:pt x="835" y="769"/>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Montserrat Light" pitchFamily="2" charset="77"/>
            </a:endParaRPr>
          </a:p>
        </p:txBody>
      </p:sp>
      <p:sp>
        <p:nvSpPr>
          <p:cNvPr id="50" name="Freeform 796">
            <a:extLst>
              <a:ext uri="{FF2B5EF4-FFF2-40B4-BE49-F238E27FC236}">
                <a16:creationId xmlns:a16="http://schemas.microsoft.com/office/drawing/2014/main" id="{9B27176C-10F6-3240-8B68-778FC00FABDE}"/>
              </a:ext>
            </a:extLst>
          </p:cNvPr>
          <p:cNvSpPr>
            <a:spLocks noChangeArrowheads="1"/>
          </p:cNvSpPr>
          <p:nvPr/>
        </p:nvSpPr>
        <p:spPr bwMode="auto">
          <a:xfrm>
            <a:off x="14385888" y="8971979"/>
            <a:ext cx="923742" cy="921094"/>
          </a:xfrm>
          <a:custGeom>
            <a:avLst/>
            <a:gdLst>
              <a:gd name="T0" fmla="*/ 1830993 w 304441"/>
              <a:gd name="T1" fmla="*/ 1631235 h 304440"/>
              <a:gd name="T2" fmla="*/ 1155276 w 304441"/>
              <a:gd name="T3" fmla="*/ 1631235 h 304440"/>
              <a:gd name="T4" fmla="*/ 1774681 w 304441"/>
              <a:gd name="T5" fmla="*/ 1328469 h 304440"/>
              <a:gd name="T6" fmla="*/ 56421 w 304441"/>
              <a:gd name="T7" fmla="*/ 1602758 h 304440"/>
              <a:gd name="T8" fmla="*/ 234353 w 304441"/>
              <a:gd name="T9" fmla="*/ 1742909 h 304440"/>
              <a:gd name="T10" fmla="*/ 1022039 w 304441"/>
              <a:gd name="T11" fmla="*/ 1602758 h 304440"/>
              <a:gd name="T12" fmla="*/ 286430 w 304441"/>
              <a:gd name="T13" fmla="*/ 1197409 h 304440"/>
              <a:gd name="T14" fmla="*/ 56421 w 304441"/>
              <a:gd name="T15" fmla="*/ 994731 h 304440"/>
              <a:gd name="T16" fmla="*/ 456166 w 304441"/>
              <a:gd name="T17" fmla="*/ 1043042 h 304440"/>
              <a:gd name="T18" fmla="*/ 401005 w 304441"/>
              <a:gd name="T19" fmla="*/ 881938 h 304440"/>
              <a:gd name="T20" fmla="*/ 1607640 w 304441"/>
              <a:gd name="T21" fmla="*/ 817598 h 304440"/>
              <a:gd name="T22" fmla="*/ 1569119 w 304441"/>
              <a:gd name="T23" fmla="*/ 1118994 h 304440"/>
              <a:gd name="T24" fmla="*/ 1569119 w 304441"/>
              <a:gd name="T25" fmla="*/ 815464 h 304440"/>
              <a:gd name="T26" fmla="*/ 1421311 w 304441"/>
              <a:gd name="T27" fmla="*/ 968856 h 304440"/>
              <a:gd name="T28" fmla="*/ 314638 w 304441"/>
              <a:gd name="T29" fmla="*/ 1143507 h 304440"/>
              <a:gd name="T30" fmla="*/ 314638 w 304441"/>
              <a:gd name="T31" fmla="*/ 792055 h 304440"/>
              <a:gd name="T32" fmla="*/ 1729483 w 304441"/>
              <a:gd name="T33" fmla="*/ 1225430 h 304440"/>
              <a:gd name="T34" fmla="*/ 1691062 w 304441"/>
              <a:gd name="T35" fmla="*/ 1186370 h 304440"/>
              <a:gd name="T36" fmla="*/ 1241207 w 304441"/>
              <a:gd name="T37" fmla="*/ 572130 h 304440"/>
              <a:gd name="T38" fmla="*/ 1241207 w 304441"/>
              <a:gd name="T39" fmla="*/ 1363430 h 304440"/>
              <a:gd name="T40" fmla="*/ 1284600 w 304441"/>
              <a:gd name="T41" fmla="*/ 509604 h 304440"/>
              <a:gd name="T42" fmla="*/ 1477725 w 304441"/>
              <a:gd name="T43" fmla="*/ 968856 h 304440"/>
              <a:gd name="T44" fmla="*/ 1284600 w 304441"/>
              <a:gd name="T45" fmla="*/ 1423796 h 304440"/>
              <a:gd name="T46" fmla="*/ 1078460 w 304441"/>
              <a:gd name="T47" fmla="*/ 1365581 h 304440"/>
              <a:gd name="T48" fmla="*/ 464370 w 304441"/>
              <a:gd name="T49" fmla="*/ 1658820 h 304440"/>
              <a:gd name="T50" fmla="*/ 190952 w 304441"/>
              <a:gd name="T51" fmla="*/ 1818369 h 304440"/>
              <a:gd name="T52" fmla="*/ 28208 w 304441"/>
              <a:gd name="T53" fmla="*/ 1658820 h 304440"/>
              <a:gd name="T54" fmla="*/ 28208 w 304441"/>
              <a:gd name="T55" fmla="*/ 940829 h 304440"/>
              <a:gd name="T56" fmla="*/ 286430 w 304441"/>
              <a:gd name="T57" fmla="*/ 735992 h 304440"/>
              <a:gd name="T58" fmla="*/ 1622050 w 304441"/>
              <a:gd name="T59" fmla="*/ 141343 h 304440"/>
              <a:gd name="T60" fmla="*/ 1660241 w 304441"/>
              <a:gd name="T61" fmla="*/ 181424 h 304440"/>
              <a:gd name="T62" fmla="*/ 1613564 w 304441"/>
              <a:gd name="T63" fmla="*/ 160329 h 304440"/>
              <a:gd name="T64" fmla="*/ 1354715 w 304441"/>
              <a:gd name="T65" fmla="*/ 141343 h 304440"/>
              <a:gd name="T66" fmla="*/ 1335620 w 304441"/>
              <a:gd name="T67" fmla="*/ 187754 h 304440"/>
              <a:gd name="T68" fmla="*/ 1316524 w 304441"/>
              <a:gd name="T69" fmla="*/ 141343 h 304440"/>
              <a:gd name="T70" fmla="*/ 1488384 w 304441"/>
              <a:gd name="T71" fmla="*/ 187754 h 304440"/>
              <a:gd name="T72" fmla="*/ 56203 w 304441"/>
              <a:gd name="T73" fmla="*/ 53534 h 304440"/>
              <a:gd name="T74" fmla="*/ 1774790 w 304441"/>
              <a:gd name="T75" fmla="*/ 53534 h 304440"/>
              <a:gd name="T76" fmla="*/ 1802894 w 304441"/>
              <a:gd name="T77" fmla="*/ 0 h 304440"/>
              <a:gd name="T78" fmla="*/ 1830998 w 304441"/>
              <a:gd name="T79" fmla="*/ 605987 h 304440"/>
              <a:gd name="T80" fmla="*/ 1774790 w 304441"/>
              <a:gd name="T81" fmla="*/ 327623 h 304440"/>
              <a:gd name="T82" fmla="*/ 28104 w 304441"/>
              <a:gd name="T83" fmla="*/ 852240 h 304440"/>
              <a:gd name="T84" fmla="*/ 0 w 304441"/>
              <a:gd name="T85" fmla="*/ 25695 h 3044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4441" h="304440">
                <a:moveTo>
                  <a:pt x="299759" y="217487"/>
                </a:moveTo>
                <a:cubicBezTo>
                  <a:pt x="302279" y="217487"/>
                  <a:pt x="304440" y="219642"/>
                  <a:pt x="304440" y="222155"/>
                </a:cubicBezTo>
                <a:lnTo>
                  <a:pt x="304440" y="272785"/>
                </a:lnTo>
                <a:cubicBezTo>
                  <a:pt x="304440" y="275299"/>
                  <a:pt x="302279" y="277453"/>
                  <a:pt x="299759" y="277453"/>
                </a:cubicBezTo>
                <a:lnTo>
                  <a:pt x="196769" y="277453"/>
                </a:lnTo>
                <a:cubicBezTo>
                  <a:pt x="194249" y="277453"/>
                  <a:pt x="192088" y="275299"/>
                  <a:pt x="192088" y="272785"/>
                </a:cubicBezTo>
                <a:cubicBezTo>
                  <a:pt x="192088" y="270272"/>
                  <a:pt x="194249" y="268117"/>
                  <a:pt x="196769" y="268117"/>
                </a:cubicBezTo>
                <a:lnTo>
                  <a:pt x="295077" y="268117"/>
                </a:lnTo>
                <a:lnTo>
                  <a:pt x="295077" y="222155"/>
                </a:lnTo>
                <a:cubicBezTo>
                  <a:pt x="295077" y="219642"/>
                  <a:pt x="297238" y="217487"/>
                  <a:pt x="299759" y="217487"/>
                </a:cubicBezTo>
                <a:close/>
                <a:moveTo>
                  <a:pt x="9381" y="166345"/>
                </a:moveTo>
                <a:lnTo>
                  <a:pt x="9381" y="268023"/>
                </a:lnTo>
                <a:lnTo>
                  <a:pt x="34276" y="268023"/>
                </a:lnTo>
                <a:cubicBezTo>
                  <a:pt x="36801" y="268023"/>
                  <a:pt x="38966" y="270186"/>
                  <a:pt x="38966" y="272710"/>
                </a:cubicBezTo>
                <a:lnTo>
                  <a:pt x="38966" y="291460"/>
                </a:lnTo>
                <a:lnTo>
                  <a:pt x="73242" y="268744"/>
                </a:lnTo>
                <a:cubicBezTo>
                  <a:pt x="73963" y="268384"/>
                  <a:pt x="74685" y="268023"/>
                  <a:pt x="75767" y="268023"/>
                </a:cubicBezTo>
                <a:lnTo>
                  <a:pt x="169935" y="268023"/>
                </a:lnTo>
                <a:lnTo>
                  <a:pt x="169935" y="225477"/>
                </a:lnTo>
                <a:lnTo>
                  <a:pt x="95250" y="200238"/>
                </a:lnTo>
                <a:lnTo>
                  <a:pt x="47625" y="200238"/>
                </a:lnTo>
                <a:cubicBezTo>
                  <a:pt x="45099" y="200238"/>
                  <a:pt x="42935" y="198074"/>
                  <a:pt x="42935" y="195550"/>
                </a:cubicBezTo>
                <a:lnTo>
                  <a:pt x="42935" y="166345"/>
                </a:lnTo>
                <a:lnTo>
                  <a:pt x="9381" y="166345"/>
                </a:lnTo>
                <a:close/>
                <a:moveTo>
                  <a:pt x="71261" y="142875"/>
                </a:moveTo>
                <a:cubicBezTo>
                  <a:pt x="73731" y="142875"/>
                  <a:pt x="75847" y="145002"/>
                  <a:pt x="75847" y="147483"/>
                </a:cubicBezTo>
                <a:lnTo>
                  <a:pt x="75847" y="174424"/>
                </a:lnTo>
                <a:cubicBezTo>
                  <a:pt x="75847" y="176906"/>
                  <a:pt x="73731" y="179033"/>
                  <a:pt x="71261" y="179033"/>
                </a:cubicBezTo>
                <a:cubicBezTo>
                  <a:pt x="68792" y="179033"/>
                  <a:pt x="66675" y="176906"/>
                  <a:pt x="66675" y="174424"/>
                </a:cubicBezTo>
                <a:lnTo>
                  <a:pt x="66675" y="147483"/>
                </a:lnTo>
                <a:cubicBezTo>
                  <a:pt x="66675" y="145002"/>
                  <a:pt x="68792" y="142875"/>
                  <a:pt x="71261" y="142875"/>
                </a:cubicBezTo>
                <a:close/>
                <a:moveTo>
                  <a:pt x="260898" y="136367"/>
                </a:moveTo>
                <a:cubicBezTo>
                  <a:pt x="262677" y="134937"/>
                  <a:pt x="265524" y="134937"/>
                  <a:pt x="267303" y="136724"/>
                </a:cubicBezTo>
                <a:cubicBezTo>
                  <a:pt x="279044" y="150665"/>
                  <a:pt x="279044" y="172827"/>
                  <a:pt x="267303" y="186767"/>
                </a:cubicBezTo>
                <a:cubicBezTo>
                  <a:pt x="266235" y="187840"/>
                  <a:pt x="265168" y="188555"/>
                  <a:pt x="263744" y="188555"/>
                </a:cubicBezTo>
                <a:cubicBezTo>
                  <a:pt x="262677" y="188555"/>
                  <a:pt x="261610" y="187840"/>
                  <a:pt x="260898" y="187125"/>
                </a:cubicBezTo>
                <a:cubicBezTo>
                  <a:pt x="259119" y="185695"/>
                  <a:pt x="258763" y="182835"/>
                  <a:pt x="260186" y="180691"/>
                </a:cubicBezTo>
                <a:cubicBezTo>
                  <a:pt x="269082" y="170325"/>
                  <a:pt x="269082" y="153525"/>
                  <a:pt x="260186" y="142801"/>
                </a:cubicBezTo>
                <a:cubicBezTo>
                  <a:pt x="258763" y="140656"/>
                  <a:pt x="259119" y="137796"/>
                  <a:pt x="260898" y="136367"/>
                </a:cubicBezTo>
                <a:close/>
                <a:moveTo>
                  <a:pt x="215756" y="133534"/>
                </a:moveTo>
                <a:lnTo>
                  <a:pt x="215756" y="190142"/>
                </a:lnTo>
                <a:cubicBezTo>
                  <a:pt x="227663" y="186176"/>
                  <a:pt x="236322" y="174638"/>
                  <a:pt x="236322" y="162018"/>
                </a:cubicBezTo>
                <a:cubicBezTo>
                  <a:pt x="236322" y="148677"/>
                  <a:pt x="227663" y="137500"/>
                  <a:pt x="215756" y="133534"/>
                </a:cubicBezTo>
                <a:close/>
                <a:moveTo>
                  <a:pt x="52315" y="132452"/>
                </a:moveTo>
                <a:lnTo>
                  <a:pt x="52315" y="191224"/>
                </a:lnTo>
                <a:lnTo>
                  <a:pt x="91282" y="191224"/>
                </a:lnTo>
                <a:lnTo>
                  <a:pt x="91282" y="132452"/>
                </a:lnTo>
                <a:lnTo>
                  <a:pt x="52315" y="132452"/>
                </a:lnTo>
                <a:close/>
                <a:moveTo>
                  <a:pt x="281174" y="119289"/>
                </a:moveTo>
                <a:cubicBezTo>
                  <a:pt x="282949" y="117475"/>
                  <a:pt x="286142" y="117838"/>
                  <a:pt x="287562" y="119652"/>
                </a:cubicBezTo>
                <a:cubicBezTo>
                  <a:pt x="309208" y="143238"/>
                  <a:pt x="309208" y="181338"/>
                  <a:pt x="287562" y="204924"/>
                </a:cubicBezTo>
                <a:cubicBezTo>
                  <a:pt x="286852" y="205649"/>
                  <a:pt x="285788" y="206012"/>
                  <a:pt x="284368" y="206012"/>
                </a:cubicBezTo>
                <a:cubicBezTo>
                  <a:pt x="283304" y="206012"/>
                  <a:pt x="282239" y="205649"/>
                  <a:pt x="281174" y="205287"/>
                </a:cubicBezTo>
                <a:cubicBezTo>
                  <a:pt x="279400" y="203109"/>
                  <a:pt x="279400" y="200569"/>
                  <a:pt x="281174" y="198392"/>
                </a:cubicBezTo>
                <a:cubicBezTo>
                  <a:pt x="299272" y="178435"/>
                  <a:pt x="299272" y="146141"/>
                  <a:pt x="281174" y="125821"/>
                </a:cubicBezTo>
                <a:cubicBezTo>
                  <a:pt x="279400" y="124006"/>
                  <a:pt x="279400" y="121103"/>
                  <a:pt x="281174" y="119289"/>
                </a:cubicBezTo>
                <a:close/>
                <a:moveTo>
                  <a:pt x="206376" y="95675"/>
                </a:moveTo>
                <a:lnTo>
                  <a:pt x="100662" y="131010"/>
                </a:lnTo>
                <a:lnTo>
                  <a:pt x="100662" y="192666"/>
                </a:lnTo>
                <a:lnTo>
                  <a:pt x="206376" y="228001"/>
                </a:lnTo>
                <a:lnTo>
                  <a:pt x="206376" y="95675"/>
                </a:lnTo>
                <a:close/>
                <a:moveTo>
                  <a:pt x="209623" y="84858"/>
                </a:moveTo>
                <a:cubicBezTo>
                  <a:pt x="211066" y="84137"/>
                  <a:pt x="212509" y="84497"/>
                  <a:pt x="213591" y="85219"/>
                </a:cubicBezTo>
                <a:cubicBezTo>
                  <a:pt x="215035" y="86300"/>
                  <a:pt x="215756" y="87742"/>
                  <a:pt x="215756" y="89185"/>
                </a:cubicBezTo>
                <a:lnTo>
                  <a:pt x="215756" y="123799"/>
                </a:lnTo>
                <a:cubicBezTo>
                  <a:pt x="232714" y="128125"/>
                  <a:pt x="245702" y="143630"/>
                  <a:pt x="245702" y="162018"/>
                </a:cubicBezTo>
                <a:cubicBezTo>
                  <a:pt x="245702" y="179686"/>
                  <a:pt x="232714" y="195190"/>
                  <a:pt x="215756" y="199877"/>
                </a:cubicBezTo>
                <a:lnTo>
                  <a:pt x="215756" y="234130"/>
                </a:lnTo>
                <a:cubicBezTo>
                  <a:pt x="215756" y="235573"/>
                  <a:pt x="215035" y="237375"/>
                  <a:pt x="213591" y="238096"/>
                </a:cubicBezTo>
                <a:cubicBezTo>
                  <a:pt x="213231" y="238818"/>
                  <a:pt x="212148" y="238818"/>
                  <a:pt x="211066" y="238818"/>
                </a:cubicBezTo>
                <a:cubicBezTo>
                  <a:pt x="210705" y="238818"/>
                  <a:pt x="209984" y="238818"/>
                  <a:pt x="209623" y="238818"/>
                </a:cubicBezTo>
                <a:lnTo>
                  <a:pt x="179316" y="228361"/>
                </a:lnTo>
                <a:lnTo>
                  <a:pt x="179316" y="272710"/>
                </a:lnTo>
                <a:cubicBezTo>
                  <a:pt x="179316" y="275234"/>
                  <a:pt x="177151" y="277398"/>
                  <a:pt x="174625" y="277398"/>
                </a:cubicBezTo>
                <a:lnTo>
                  <a:pt x="77211" y="277398"/>
                </a:lnTo>
                <a:lnTo>
                  <a:pt x="36801" y="304079"/>
                </a:lnTo>
                <a:cubicBezTo>
                  <a:pt x="36079" y="304440"/>
                  <a:pt x="34997" y="304440"/>
                  <a:pt x="34276" y="304440"/>
                </a:cubicBezTo>
                <a:cubicBezTo>
                  <a:pt x="33554" y="304440"/>
                  <a:pt x="32832" y="304440"/>
                  <a:pt x="31750" y="304079"/>
                </a:cubicBezTo>
                <a:cubicBezTo>
                  <a:pt x="30307" y="303358"/>
                  <a:pt x="29585" y="301555"/>
                  <a:pt x="29585" y="299752"/>
                </a:cubicBezTo>
                <a:lnTo>
                  <a:pt x="29585" y="277398"/>
                </a:lnTo>
                <a:lnTo>
                  <a:pt x="4690" y="277398"/>
                </a:lnTo>
                <a:cubicBezTo>
                  <a:pt x="2165" y="277398"/>
                  <a:pt x="0" y="275234"/>
                  <a:pt x="0" y="272710"/>
                </a:cubicBezTo>
                <a:lnTo>
                  <a:pt x="0" y="161658"/>
                </a:lnTo>
                <a:cubicBezTo>
                  <a:pt x="0" y="159134"/>
                  <a:pt x="2165" y="157331"/>
                  <a:pt x="4690" y="157331"/>
                </a:cubicBezTo>
                <a:lnTo>
                  <a:pt x="42935" y="157331"/>
                </a:lnTo>
                <a:lnTo>
                  <a:pt x="42935" y="127765"/>
                </a:lnTo>
                <a:cubicBezTo>
                  <a:pt x="42935" y="125241"/>
                  <a:pt x="45099" y="123077"/>
                  <a:pt x="47625" y="123077"/>
                </a:cubicBezTo>
                <a:lnTo>
                  <a:pt x="95250" y="123077"/>
                </a:lnTo>
                <a:lnTo>
                  <a:pt x="209623" y="84858"/>
                </a:lnTo>
                <a:close/>
                <a:moveTo>
                  <a:pt x="269699" y="23636"/>
                </a:moveTo>
                <a:cubicBezTo>
                  <a:pt x="271463" y="22225"/>
                  <a:pt x="274638" y="22225"/>
                  <a:pt x="276049" y="23636"/>
                </a:cubicBezTo>
                <a:cubicBezTo>
                  <a:pt x="277108" y="24694"/>
                  <a:pt x="277460" y="25753"/>
                  <a:pt x="277460" y="26811"/>
                </a:cubicBezTo>
                <a:cubicBezTo>
                  <a:pt x="277460" y="28222"/>
                  <a:pt x="277108" y="29280"/>
                  <a:pt x="276049" y="30339"/>
                </a:cubicBezTo>
                <a:cubicBezTo>
                  <a:pt x="275344" y="31044"/>
                  <a:pt x="274285" y="31397"/>
                  <a:pt x="272874" y="31397"/>
                </a:cubicBezTo>
                <a:cubicBezTo>
                  <a:pt x="271816" y="31397"/>
                  <a:pt x="270758" y="31044"/>
                  <a:pt x="269699" y="30339"/>
                </a:cubicBezTo>
                <a:cubicBezTo>
                  <a:pt x="268994" y="29280"/>
                  <a:pt x="268288" y="28222"/>
                  <a:pt x="268288" y="26811"/>
                </a:cubicBezTo>
                <a:cubicBezTo>
                  <a:pt x="268288" y="25753"/>
                  <a:pt x="268994" y="24694"/>
                  <a:pt x="269699" y="23636"/>
                </a:cubicBezTo>
                <a:close/>
                <a:moveTo>
                  <a:pt x="218899" y="23636"/>
                </a:moveTo>
                <a:cubicBezTo>
                  <a:pt x="220663" y="22225"/>
                  <a:pt x="223485" y="22225"/>
                  <a:pt x="225249" y="23636"/>
                </a:cubicBezTo>
                <a:cubicBezTo>
                  <a:pt x="226308" y="24694"/>
                  <a:pt x="226660" y="25753"/>
                  <a:pt x="226660" y="26811"/>
                </a:cubicBezTo>
                <a:cubicBezTo>
                  <a:pt x="226660" y="28222"/>
                  <a:pt x="226308" y="29280"/>
                  <a:pt x="225249" y="29986"/>
                </a:cubicBezTo>
                <a:cubicBezTo>
                  <a:pt x="224544" y="31044"/>
                  <a:pt x="223485" y="31397"/>
                  <a:pt x="222074" y="31397"/>
                </a:cubicBezTo>
                <a:cubicBezTo>
                  <a:pt x="221016" y="31397"/>
                  <a:pt x="219605" y="31044"/>
                  <a:pt x="218899" y="30339"/>
                </a:cubicBezTo>
                <a:cubicBezTo>
                  <a:pt x="217841" y="29280"/>
                  <a:pt x="217488" y="28222"/>
                  <a:pt x="217488" y="26811"/>
                </a:cubicBezTo>
                <a:cubicBezTo>
                  <a:pt x="217488" y="25753"/>
                  <a:pt x="217841" y="24694"/>
                  <a:pt x="218899" y="23636"/>
                </a:cubicBezTo>
                <a:close/>
                <a:moveTo>
                  <a:pt x="247474" y="22225"/>
                </a:moveTo>
                <a:cubicBezTo>
                  <a:pt x="249944" y="22225"/>
                  <a:pt x="252060" y="24342"/>
                  <a:pt x="252060" y="26811"/>
                </a:cubicBezTo>
                <a:cubicBezTo>
                  <a:pt x="252060" y="29280"/>
                  <a:pt x="249944" y="31397"/>
                  <a:pt x="247474" y="31397"/>
                </a:cubicBezTo>
                <a:cubicBezTo>
                  <a:pt x="245005" y="31397"/>
                  <a:pt x="242888" y="29280"/>
                  <a:pt x="242888" y="26811"/>
                </a:cubicBezTo>
                <a:cubicBezTo>
                  <a:pt x="242888" y="24342"/>
                  <a:pt x="245005" y="22225"/>
                  <a:pt x="247474" y="22225"/>
                </a:cubicBezTo>
                <a:close/>
                <a:moveTo>
                  <a:pt x="9345" y="8952"/>
                </a:moveTo>
                <a:lnTo>
                  <a:pt x="9345" y="45476"/>
                </a:lnTo>
                <a:lnTo>
                  <a:pt x="295095" y="45476"/>
                </a:lnTo>
                <a:lnTo>
                  <a:pt x="295095" y="8952"/>
                </a:lnTo>
                <a:lnTo>
                  <a:pt x="9345" y="8952"/>
                </a:lnTo>
                <a:close/>
                <a:moveTo>
                  <a:pt x="4673" y="0"/>
                </a:moveTo>
                <a:lnTo>
                  <a:pt x="299768" y="0"/>
                </a:lnTo>
                <a:cubicBezTo>
                  <a:pt x="302284" y="0"/>
                  <a:pt x="304441" y="1790"/>
                  <a:pt x="304441" y="4297"/>
                </a:cubicBezTo>
                <a:lnTo>
                  <a:pt x="304441" y="50131"/>
                </a:lnTo>
                <a:lnTo>
                  <a:pt x="304441" y="101337"/>
                </a:lnTo>
                <a:cubicBezTo>
                  <a:pt x="304441" y="103844"/>
                  <a:pt x="302284" y="105634"/>
                  <a:pt x="299768" y="105634"/>
                </a:cubicBezTo>
                <a:cubicBezTo>
                  <a:pt x="297252" y="105634"/>
                  <a:pt x="295095" y="103844"/>
                  <a:pt x="295095" y="101337"/>
                </a:cubicBezTo>
                <a:lnTo>
                  <a:pt x="295095" y="54787"/>
                </a:lnTo>
                <a:lnTo>
                  <a:pt x="9345" y="54787"/>
                </a:lnTo>
                <a:lnTo>
                  <a:pt x="9345" y="137862"/>
                </a:lnTo>
                <a:cubicBezTo>
                  <a:pt x="9345" y="140368"/>
                  <a:pt x="7189" y="142517"/>
                  <a:pt x="4673" y="142517"/>
                </a:cubicBezTo>
                <a:cubicBezTo>
                  <a:pt x="2156" y="142517"/>
                  <a:pt x="0" y="140368"/>
                  <a:pt x="0" y="137862"/>
                </a:cubicBezTo>
                <a:lnTo>
                  <a:pt x="0" y="50131"/>
                </a:lnTo>
                <a:lnTo>
                  <a:pt x="0" y="4297"/>
                </a:lnTo>
                <a:cubicBezTo>
                  <a:pt x="0" y="1790"/>
                  <a:pt x="2156" y="0"/>
                  <a:pt x="4673"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Montserrat Light" pitchFamily="2" charset="77"/>
            </a:endParaRPr>
          </a:p>
        </p:txBody>
      </p:sp>
      <p:sp>
        <p:nvSpPr>
          <p:cNvPr id="51" name="Freeform 797">
            <a:extLst>
              <a:ext uri="{FF2B5EF4-FFF2-40B4-BE49-F238E27FC236}">
                <a16:creationId xmlns:a16="http://schemas.microsoft.com/office/drawing/2014/main" id="{B24208EE-6CFB-1B46-9B6E-A01DCB4869D3}"/>
              </a:ext>
            </a:extLst>
          </p:cNvPr>
          <p:cNvSpPr>
            <a:spLocks noChangeArrowheads="1"/>
          </p:cNvSpPr>
          <p:nvPr/>
        </p:nvSpPr>
        <p:spPr bwMode="auto">
          <a:xfrm>
            <a:off x="19780421" y="8969331"/>
            <a:ext cx="921094" cy="923742"/>
          </a:xfrm>
          <a:custGeom>
            <a:avLst/>
            <a:gdLst>
              <a:gd name="T0" fmla="*/ 1014121 w 304441"/>
              <a:gd name="T1" fmla="*/ 1441714 h 304440"/>
              <a:gd name="T2" fmla="*/ 1014121 w 304441"/>
              <a:gd name="T3" fmla="*/ 1496798 h 304440"/>
              <a:gd name="T4" fmla="*/ 332255 w 304441"/>
              <a:gd name="T5" fmla="*/ 1468153 h 304440"/>
              <a:gd name="T6" fmla="*/ 360118 w 304441"/>
              <a:gd name="T7" fmla="*/ 1193473 h 304440"/>
              <a:gd name="T8" fmla="*/ 795274 w 304441"/>
              <a:gd name="T9" fmla="*/ 1221053 h 304440"/>
              <a:gd name="T10" fmla="*/ 360118 w 304441"/>
              <a:gd name="T11" fmla="*/ 1248635 h 304440"/>
              <a:gd name="T12" fmla="*/ 360118 w 304441"/>
              <a:gd name="T13" fmla="*/ 1193473 h 304440"/>
              <a:gd name="T14" fmla="*/ 491912 w 304441"/>
              <a:gd name="T15" fmla="*/ 945230 h 304440"/>
              <a:gd name="T16" fmla="*/ 491912 w 304441"/>
              <a:gd name="T17" fmla="*/ 1000393 h 304440"/>
              <a:gd name="T18" fmla="*/ 332255 w 304441"/>
              <a:gd name="T19" fmla="*/ 972811 h 304440"/>
              <a:gd name="T20" fmla="*/ 466411 w 304441"/>
              <a:gd name="T21" fmla="*/ 708568 h 304440"/>
              <a:gd name="T22" fmla="*/ 152607 w 304441"/>
              <a:gd name="T23" fmla="*/ 1514642 h 304440"/>
              <a:gd name="T24" fmla="*/ 103169 w 304441"/>
              <a:gd name="T25" fmla="*/ 1733498 h 304440"/>
              <a:gd name="T26" fmla="*/ 328850 w 304441"/>
              <a:gd name="T27" fmla="*/ 1683665 h 304440"/>
              <a:gd name="T28" fmla="*/ 681346 w 304441"/>
              <a:gd name="T29" fmla="*/ 1774676 h 304440"/>
              <a:gd name="T30" fmla="*/ 1306817 w 304441"/>
              <a:gd name="T31" fmla="*/ 1193946 h 304440"/>
              <a:gd name="T32" fmla="*/ 466411 w 304441"/>
              <a:gd name="T33" fmla="*/ 708568 h 304440"/>
              <a:gd name="T34" fmla="*/ 815513 w 304441"/>
              <a:gd name="T35" fmla="*/ 517552 h 304440"/>
              <a:gd name="T36" fmla="*/ 1479652 w 304441"/>
              <a:gd name="T37" fmla="*/ 517552 h 304440"/>
              <a:gd name="T38" fmla="*/ 1171301 w 304441"/>
              <a:gd name="T39" fmla="*/ 433658 h 304440"/>
              <a:gd name="T40" fmla="*/ 981541 w 304441"/>
              <a:gd name="T41" fmla="*/ 351912 h 304440"/>
              <a:gd name="T42" fmla="*/ 1147578 w 304441"/>
              <a:gd name="T43" fmla="*/ 373426 h 304440"/>
              <a:gd name="T44" fmla="*/ 1535720 w 304441"/>
              <a:gd name="T45" fmla="*/ 517552 h 304440"/>
              <a:gd name="T46" fmla="*/ 1147578 w 304441"/>
              <a:gd name="T47" fmla="*/ 990817 h 304440"/>
              <a:gd name="T48" fmla="*/ 759444 w 304441"/>
              <a:gd name="T49" fmla="*/ 517552 h 304440"/>
              <a:gd name="T50" fmla="*/ 1139166 w 304441"/>
              <a:gd name="T51" fmla="*/ 56336 h 304440"/>
              <a:gd name="T52" fmla="*/ 1139166 w 304441"/>
              <a:gd name="T53" fmla="*/ 1159280 h 304440"/>
              <a:gd name="T54" fmla="*/ 1498112 w 304441"/>
              <a:gd name="T55" fmla="*/ 1066103 h 304440"/>
              <a:gd name="T56" fmla="*/ 1665757 w 304441"/>
              <a:gd name="T57" fmla="*/ 925255 h 304440"/>
              <a:gd name="T58" fmla="*/ 1764630 w 304441"/>
              <a:gd name="T59" fmla="*/ 608894 h 304440"/>
              <a:gd name="T60" fmla="*/ 1139166 w 304441"/>
              <a:gd name="T61" fmla="*/ 0 h 304440"/>
              <a:gd name="T62" fmla="*/ 1721648 w 304441"/>
              <a:gd name="T63" fmla="*/ 923089 h 304440"/>
              <a:gd name="T64" fmla="*/ 1777528 w 304441"/>
              <a:gd name="T65" fmla="*/ 1170110 h 304440"/>
              <a:gd name="T66" fmla="*/ 1495958 w 304441"/>
              <a:gd name="T67" fmla="*/ 1122442 h 304440"/>
              <a:gd name="T68" fmla="*/ 1362698 w 304441"/>
              <a:gd name="T69" fmla="*/ 1224283 h 304440"/>
              <a:gd name="T70" fmla="*/ 324552 w 304441"/>
              <a:gd name="T71" fmla="*/ 1740000 h 304440"/>
              <a:gd name="T72" fmla="*/ 42989 w 304441"/>
              <a:gd name="T73" fmla="*/ 1789844 h 304440"/>
              <a:gd name="T74" fmla="*/ 98869 w 304441"/>
              <a:gd name="T75" fmla="*/ 1536313 h 304440"/>
              <a:gd name="T76" fmla="*/ 459967 w 304441"/>
              <a:gd name="T77" fmla="*/ 652234 h 304440"/>
              <a:gd name="T78" fmla="*/ 1139166 w 304441"/>
              <a:gd name="T79" fmla="*/ 0 h 304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4441" h="304440">
                <a:moveTo>
                  <a:pt x="60238" y="239712"/>
                </a:moveTo>
                <a:lnTo>
                  <a:pt x="169589" y="239712"/>
                </a:lnTo>
                <a:cubicBezTo>
                  <a:pt x="172107" y="239712"/>
                  <a:pt x="174265" y="241544"/>
                  <a:pt x="174265" y="244108"/>
                </a:cubicBezTo>
                <a:cubicBezTo>
                  <a:pt x="174265" y="246673"/>
                  <a:pt x="172107" y="248871"/>
                  <a:pt x="169589" y="248871"/>
                </a:cubicBezTo>
                <a:lnTo>
                  <a:pt x="60238" y="248871"/>
                </a:lnTo>
                <a:cubicBezTo>
                  <a:pt x="57720" y="248871"/>
                  <a:pt x="55562" y="246673"/>
                  <a:pt x="55562" y="244108"/>
                </a:cubicBezTo>
                <a:cubicBezTo>
                  <a:pt x="55562" y="241544"/>
                  <a:pt x="57720" y="239712"/>
                  <a:pt x="60238" y="239712"/>
                </a:cubicBezTo>
                <a:close/>
                <a:moveTo>
                  <a:pt x="60222" y="198437"/>
                </a:moveTo>
                <a:lnTo>
                  <a:pt x="128690" y="198437"/>
                </a:lnTo>
                <a:cubicBezTo>
                  <a:pt x="131199" y="198437"/>
                  <a:pt x="132992" y="200554"/>
                  <a:pt x="132992" y="203023"/>
                </a:cubicBezTo>
                <a:cubicBezTo>
                  <a:pt x="132992" y="205493"/>
                  <a:pt x="131199" y="207609"/>
                  <a:pt x="128690" y="207609"/>
                </a:cubicBezTo>
                <a:lnTo>
                  <a:pt x="60222" y="207609"/>
                </a:lnTo>
                <a:cubicBezTo>
                  <a:pt x="57713" y="207609"/>
                  <a:pt x="55562" y="205493"/>
                  <a:pt x="55562" y="203023"/>
                </a:cubicBezTo>
                <a:cubicBezTo>
                  <a:pt x="55562" y="200554"/>
                  <a:pt x="57713" y="198437"/>
                  <a:pt x="60222" y="198437"/>
                </a:cubicBezTo>
                <a:close/>
                <a:moveTo>
                  <a:pt x="60252" y="157162"/>
                </a:moveTo>
                <a:lnTo>
                  <a:pt x="82261" y="157162"/>
                </a:lnTo>
                <a:cubicBezTo>
                  <a:pt x="84786" y="157162"/>
                  <a:pt x="86951" y="159279"/>
                  <a:pt x="86951" y="161748"/>
                </a:cubicBezTo>
                <a:cubicBezTo>
                  <a:pt x="86951" y="164218"/>
                  <a:pt x="84786" y="166334"/>
                  <a:pt x="82261" y="166334"/>
                </a:cubicBezTo>
                <a:lnTo>
                  <a:pt x="60252" y="166334"/>
                </a:lnTo>
                <a:cubicBezTo>
                  <a:pt x="57727" y="166334"/>
                  <a:pt x="55562" y="164218"/>
                  <a:pt x="55562" y="161748"/>
                </a:cubicBezTo>
                <a:cubicBezTo>
                  <a:pt x="55562" y="159279"/>
                  <a:pt x="57727" y="157162"/>
                  <a:pt x="60252" y="157162"/>
                </a:cubicBezTo>
                <a:close/>
                <a:moveTo>
                  <a:pt x="77997" y="117813"/>
                </a:moveTo>
                <a:cubicBezTo>
                  <a:pt x="38100" y="130783"/>
                  <a:pt x="9345" y="164289"/>
                  <a:pt x="9345" y="203560"/>
                </a:cubicBezTo>
                <a:cubicBezTo>
                  <a:pt x="9345" y="220854"/>
                  <a:pt x="14737" y="237427"/>
                  <a:pt x="25520" y="251838"/>
                </a:cubicBezTo>
                <a:cubicBezTo>
                  <a:pt x="26239" y="253280"/>
                  <a:pt x="26598" y="254721"/>
                  <a:pt x="25879" y="256162"/>
                </a:cubicBezTo>
                <a:lnTo>
                  <a:pt x="17253" y="288227"/>
                </a:lnTo>
                <a:lnTo>
                  <a:pt x="53915" y="279941"/>
                </a:lnTo>
                <a:cubicBezTo>
                  <a:pt x="54634" y="279941"/>
                  <a:pt x="54634" y="279941"/>
                  <a:pt x="54993" y="279941"/>
                </a:cubicBezTo>
                <a:cubicBezTo>
                  <a:pt x="56072" y="279941"/>
                  <a:pt x="56431" y="280301"/>
                  <a:pt x="57509" y="280661"/>
                </a:cubicBezTo>
                <a:cubicBezTo>
                  <a:pt x="74403" y="290029"/>
                  <a:pt x="93812" y="295073"/>
                  <a:pt x="113940" y="295073"/>
                </a:cubicBezTo>
                <a:cubicBezTo>
                  <a:pt x="171810" y="295073"/>
                  <a:pt x="218895" y="254000"/>
                  <a:pt x="218895" y="203560"/>
                </a:cubicBezTo>
                <a:cubicBezTo>
                  <a:pt x="218895" y="201759"/>
                  <a:pt x="218895" y="200318"/>
                  <a:pt x="218536" y="198516"/>
                </a:cubicBezTo>
                <a:cubicBezTo>
                  <a:pt x="209550" y="200678"/>
                  <a:pt x="199845" y="201759"/>
                  <a:pt x="190500" y="201759"/>
                </a:cubicBezTo>
                <a:cubicBezTo>
                  <a:pt x="134069" y="201759"/>
                  <a:pt x="87342" y="165731"/>
                  <a:pt x="77997" y="117813"/>
                </a:cubicBezTo>
                <a:close/>
                <a:moveTo>
                  <a:pt x="164141" y="58512"/>
                </a:moveTo>
                <a:cubicBezTo>
                  <a:pt x="148636" y="58512"/>
                  <a:pt x="136376" y="70673"/>
                  <a:pt x="136376" y="86053"/>
                </a:cubicBezTo>
                <a:cubicBezTo>
                  <a:pt x="136376" y="116456"/>
                  <a:pt x="181089" y="147574"/>
                  <a:pt x="191907" y="154727"/>
                </a:cubicBezTo>
                <a:cubicBezTo>
                  <a:pt x="203086" y="147574"/>
                  <a:pt x="247439" y="116456"/>
                  <a:pt x="247439" y="86053"/>
                </a:cubicBezTo>
                <a:cubicBezTo>
                  <a:pt x="247439" y="70673"/>
                  <a:pt x="234818" y="58512"/>
                  <a:pt x="219673" y="58512"/>
                </a:cubicBezTo>
                <a:cubicBezTo>
                  <a:pt x="209937" y="58512"/>
                  <a:pt x="200922" y="63519"/>
                  <a:pt x="195874" y="72104"/>
                </a:cubicBezTo>
                <a:cubicBezTo>
                  <a:pt x="194432" y="74965"/>
                  <a:pt x="189383" y="74965"/>
                  <a:pt x="187941" y="72104"/>
                </a:cubicBezTo>
                <a:cubicBezTo>
                  <a:pt x="182892" y="63519"/>
                  <a:pt x="173878" y="58512"/>
                  <a:pt x="164141" y="58512"/>
                </a:cubicBezTo>
                <a:close/>
                <a:moveTo>
                  <a:pt x="164141" y="49212"/>
                </a:moveTo>
                <a:cubicBezTo>
                  <a:pt x="174599" y="49212"/>
                  <a:pt x="185056" y="53862"/>
                  <a:pt x="191907" y="62089"/>
                </a:cubicBezTo>
                <a:cubicBezTo>
                  <a:pt x="198759" y="53862"/>
                  <a:pt x="209216" y="49212"/>
                  <a:pt x="219673" y="49212"/>
                </a:cubicBezTo>
                <a:cubicBezTo>
                  <a:pt x="239867" y="49212"/>
                  <a:pt x="256815" y="65665"/>
                  <a:pt x="256815" y="86053"/>
                </a:cubicBezTo>
                <a:cubicBezTo>
                  <a:pt x="256815" y="125755"/>
                  <a:pt x="196595" y="162596"/>
                  <a:pt x="194432" y="164027"/>
                </a:cubicBezTo>
                <a:cubicBezTo>
                  <a:pt x="193710" y="164385"/>
                  <a:pt x="192629" y="164742"/>
                  <a:pt x="191907" y="164742"/>
                </a:cubicBezTo>
                <a:cubicBezTo>
                  <a:pt x="191186" y="164742"/>
                  <a:pt x="190104" y="164385"/>
                  <a:pt x="189383" y="164027"/>
                </a:cubicBezTo>
                <a:cubicBezTo>
                  <a:pt x="186859" y="162596"/>
                  <a:pt x="127000" y="125755"/>
                  <a:pt x="127000" y="86053"/>
                </a:cubicBezTo>
                <a:cubicBezTo>
                  <a:pt x="127000" y="65665"/>
                  <a:pt x="143588" y="49212"/>
                  <a:pt x="164141" y="49212"/>
                </a:cubicBezTo>
                <a:close/>
                <a:moveTo>
                  <a:pt x="190500" y="9367"/>
                </a:moveTo>
                <a:cubicBezTo>
                  <a:pt x="132991" y="9367"/>
                  <a:pt x="85905" y="50440"/>
                  <a:pt x="85905" y="101240"/>
                </a:cubicBezTo>
                <a:cubicBezTo>
                  <a:pt x="85905" y="151680"/>
                  <a:pt x="132991" y="192752"/>
                  <a:pt x="190500" y="192752"/>
                </a:cubicBezTo>
                <a:cubicBezTo>
                  <a:pt x="210628" y="192752"/>
                  <a:pt x="230038" y="187348"/>
                  <a:pt x="247291" y="177620"/>
                </a:cubicBezTo>
                <a:cubicBezTo>
                  <a:pt x="248010" y="177260"/>
                  <a:pt x="249447" y="177260"/>
                  <a:pt x="250526" y="177260"/>
                </a:cubicBezTo>
                <a:lnTo>
                  <a:pt x="287188" y="185546"/>
                </a:lnTo>
                <a:lnTo>
                  <a:pt x="278561" y="153841"/>
                </a:lnTo>
                <a:cubicBezTo>
                  <a:pt x="278202" y="152400"/>
                  <a:pt x="278561" y="150599"/>
                  <a:pt x="278921" y="149878"/>
                </a:cubicBezTo>
                <a:cubicBezTo>
                  <a:pt x="289704" y="135107"/>
                  <a:pt x="295095" y="118173"/>
                  <a:pt x="295095" y="101240"/>
                </a:cubicBezTo>
                <a:cubicBezTo>
                  <a:pt x="295095" y="50440"/>
                  <a:pt x="248369" y="9367"/>
                  <a:pt x="190500" y="9367"/>
                </a:cubicBezTo>
                <a:close/>
                <a:moveTo>
                  <a:pt x="190500" y="0"/>
                </a:moveTo>
                <a:cubicBezTo>
                  <a:pt x="253401" y="0"/>
                  <a:pt x="304441" y="45396"/>
                  <a:pt x="304441" y="101240"/>
                </a:cubicBezTo>
                <a:cubicBezTo>
                  <a:pt x="304441" y="119614"/>
                  <a:pt x="298690" y="137629"/>
                  <a:pt x="287907" y="153481"/>
                </a:cubicBezTo>
                <a:lnTo>
                  <a:pt x="298330" y="190230"/>
                </a:lnTo>
                <a:cubicBezTo>
                  <a:pt x="298690" y="192031"/>
                  <a:pt x="298330" y="193472"/>
                  <a:pt x="297252" y="194553"/>
                </a:cubicBezTo>
                <a:cubicBezTo>
                  <a:pt x="296174" y="195994"/>
                  <a:pt x="294377" y="196355"/>
                  <a:pt x="292939" y="196355"/>
                </a:cubicBezTo>
                <a:lnTo>
                  <a:pt x="250166" y="186627"/>
                </a:lnTo>
                <a:cubicBezTo>
                  <a:pt x="242977" y="190590"/>
                  <a:pt x="235429" y="193833"/>
                  <a:pt x="227522" y="196355"/>
                </a:cubicBezTo>
                <a:cubicBezTo>
                  <a:pt x="227881" y="198516"/>
                  <a:pt x="227881" y="201038"/>
                  <a:pt x="227881" y="203560"/>
                </a:cubicBezTo>
                <a:cubicBezTo>
                  <a:pt x="227881" y="259044"/>
                  <a:pt x="176842" y="304440"/>
                  <a:pt x="113940" y="304440"/>
                </a:cubicBezTo>
                <a:cubicBezTo>
                  <a:pt x="92734" y="304440"/>
                  <a:pt x="72246" y="299036"/>
                  <a:pt x="54274" y="289308"/>
                </a:cubicBezTo>
                <a:lnTo>
                  <a:pt x="11861" y="298675"/>
                </a:lnTo>
                <a:cubicBezTo>
                  <a:pt x="10064" y="299036"/>
                  <a:pt x="8267" y="298675"/>
                  <a:pt x="7189" y="297595"/>
                </a:cubicBezTo>
                <a:cubicBezTo>
                  <a:pt x="6110" y="296153"/>
                  <a:pt x="5751" y="294712"/>
                  <a:pt x="6110" y="292911"/>
                </a:cubicBezTo>
                <a:lnTo>
                  <a:pt x="16534" y="255441"/>
                </a:lnTo>
                <a:cubicBezTo>
                  <a:pt x="5751" y="239949"/>
                  <a:pt x="0" y="221935"/>
                  <a:pt x="0" y="203560"/>
                </a:cubicBezTo>
                <a:cubicBezTo>
                  <a:pt x="0" y="159606"/>
                  <a:pt x="32349" y="122136"/>
                  <a:pt x="76919" y="108446"/>
                </a:cubicBezTo>
                <a:cubicBezTo>
                  <a:pt x="76559" y="106284"/>
                  <a:pt x="76559" y="103402"/>
                  <a:pt x="76559" y="101240"/>
                </a:cubicBezTo>
                <a:cubicBezTo>
                  <a:pt x="76559" y="45396"/>
                  <a:pt x="127599" y="0"/>
                  <a:pt x="190500"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Montserrat Light" pitchFamily="2" charset="77"/>
            </a:endParaRPr>
          </a:p>
        </p:txBody>
      </p:sp>
      <p:sp>
        <p:nvSpPr>
          <p:cNvPr id="52" name="Freeform 798">
            <a:extLst>
              <a:ext uri="{FF2B5EF4-FFF2-40B4-BE49-F238E27FC236}">
                <a16:creationId xmlns:a16="http://schemas.microsoft.com/office/drawing/2014/main" id="{B403199F-8A1A-F245-A13C-0270342DB90E}"/>
              </a:ext>
            </a:extLst>
          </p:cNvPr>
          <p:cNvSpPr>
            <a:spLocks noChangeArrowheads="1"/>
          </p:cNvSpPr>
          <p:nvPr/>
        </p:nvSpPr>
        <p:spPr bwMode="auto">
          <a:xfrm>
            <a:off x="9036986" y="8969331"/>
            <a:ext cx="921094" cy="921094"/>
          </a:xfrm>
          <a:custGeom>
            <a:avLst/>
            <a:gdLst>
              <a:gd name="T0" fmla="*/ 1391681 w 304736"/>
              <a:gd name="T1" fmla="*/ 1300777 h 305071"/>
              <a:gd name="T2" fmla="*/ 1434518 w 304736"/>
              <a:gd name="T3" fmla="*/ 1328637 h 305071"/>
              <a:gd name="T4" fmla="*/ 1473071 w 304736"/>
              <a:gd name="T5" fmla="*/ 1360788 h 305071"/>
              <a:gd name="T6" fmla="*/ 1513766 w 304736"/>
              <a:gd name="T7" fmla="*/ 1399362 h 305071"/>
              <a:gd name="T8" fmla="*/ 1560881 w 304736"/>
              <a:gd name="T9" fmla="*/ 1446512 h 305071"/>
              <a:gd name="T10" fmla="*/ 1625133 w 304736"/>
              <a:gd name="T11" fmla="*/ 1517241 h 305071"/>
              <a:gd name="T12" fmla="*/ 1659399 w 304736"/>
              <a:gd name="T13" fmla="*/ 1570822 h 305071"/>
              <a:gd name="T14" fmla="*/ 1678677 w 304736"/>
              <a:gd name="T15" fmla="*/ 1624403 h 305071"/>
              <a:gd name="T16" fmla="*/ 1505197 w 304736"/>
              <a:gd name="T17" fmla="*/ 1245050 h 305071"/>
              <a:gd name="T18" fmla="*/ 1353872 w 304736"/>
              <a:gd name="T19" fmla="*/ 750096 h 305071"/>
              <a:gd name="T20" fmla="*/ 1314552 w 304736"/>
              <a:gd name="T21" fmla="*/ 712357 h 305071"/>
              <a:gd name="T22" fmla="*/ 1362358 w 304736"/>
              <a:gd name="T23" fmla="*/ 560630 h 305071"/>
              <a:gd name="T24" fmla="*/ 1429424 w 304736"/>
              <a:gd name="T25" fmla="*/ 360079 h 305071"/>
              <a:gd name="T26" fmla="*/ 1184944 w 304736"/>
              <a:gd name="T27" fmla="*/ 360079 h 305071"/>
              <a:gd name="T28" fmla="*/ 147322 w 304736"/>
              <a:gd name="T29" fmla="*/ 190587 h 305071"/>
              <a:gd name="T30" fmla="*/ 1618705 w 304736"/>
              <a:gd name="T31" fmla="*/ 1673693 h 305071"/>
              <a:gd name="T32" fmla="*/ 1625133 w 304736"/>
              <a:gd name="T33" fmla="*/ 1656546 h 305071"/>
              <a:gd name="T34" fmla="*/ 1625133 w 304736"/>
              <a:gd name="T35" fmla="*/ 1635116 h 305071"/>
              <a:gd name="T36" fmla="*/ 1616566 w 304736"/>
              <a:gd name="T37" fmla="*/ 1611542 h 305071"/>
              <a:gd name="T38" fmla="*/ 1605853 w 304736"/>
              <a:gd name="T39" fmla="*/ 1585822 h 305071"/>
              <a:gd name="T40" fmla="*/ 1586579 w 304736"/>
              <a:gd name="T41" fmla="*/ 1557959 h 305071"/>
              <a:gd name="T42" fmla="*/ 1563020 w 304736"/>
              <a:gd name="T43" fmla="*/ 1527955 h 305071"/>
              <a:gd name="T44" fmla="*/ 1530894 w 304736"/>
              <a:gd name="T45" fmla="*/ 1495810 h 305071"/>
              <a:gd name="T46" fmla="*/ 1378834 w 304736"/>
              <a:gd name="T47" fmla="*/ 1356494 h 305071"/>
              <a:gd name="T48" fmla="*/ 1333858 w 304736"/>
              <a:gd name="T49" fmla="*/ 1335068 h 305071"/>
              <a:gd name="T50" fmla="*/ 477148 w 304736"/>
              <a:gd name="T51" fmla="*/ 501356 h 305071"/>
              <a:gd name="T52" fmla="*/ 477148 w 304736"/>
              <a:gd name="T53" fmla="*/ 484208 h 305071"/>
              <a:gd name="T54" fmla="*/ 468588 w 304736"/>
              <a:gd name="T55" fmla="*/ 460632 h 305071"/>
              <a:gd name="T56" fmla="*/ 455735 w 304736"/>
              <a:gd name="T57" fmla="*/ 437058 h 305071"/>
              <a:gd name="T58" fmla="*/ 440744 w 304736"/>
              <a:gd name="T59" fmla="*/ 413482 h 305071"/>
              <a:gd name="T60" fmla="*/ 419327 w 304736"/>
              <a:gd name="T61" fmla="*/ 387764 h 305071"/>
              <a:gd name="T62" fmla="*/ 397907 w 304736"/>
              <a:gd name="T63" fmla="*/ 364188 h 305071"/>
              <a:gd name="T64" fmla="*/ 374349 w 304736"/>
              <a:gd name="T65" fmla="*/ 340610 h 305071"/>
              <a:gd name="T66" fmla="*/ 329370 w 304736"/>
              <a:gd name="T67" fmla="*/ 293460 h 305071"/>
              <a:gd name="T68" fmla="*/ 290822 w 304736"/>
              <a:gd name="T69" fmla="*/ 259171 h 305071"/>
              <a:gd name="T70" fmla="*/ 260835 w 304736"/>
              <a:gd name="T71" fmla="*/ 231310 h 305071"/>
              <a:gd name="T72" fmla="*/ 232993 w 304736"/>
              <a:gd name="T73" fmla="*/ 212017 h 305071"/>
              <a:gd name="T74" fmla="*/ 207292 w 304736"/>
              <a:gd name="T75" fmla="*/ 197018 h 305071"/>
              <a:gd name="T76" fmla="*/ 183734 w 304736"/>
              <a:gd name="T77" fmla="*/ 190587 h 305071"/>
              <a:gd name="T78" fmla="*/ 162318 w 304736"/>
              <a:gd name="T79" fmla="*/ 188443 h 305071"/>
              <a:gd name="T80" fmla="*/ 185876 w 304736"/>
              <a:gd name="T81" fmla="*/ 132724 h 305071"/>
              <a:gd name="T82" fmla="*/ 239418 w 304736"/>
              <a:gd name="T83" fmla="*/ 152006 h 305071"/>
              <a:gd name="T84" fmla="*/ 292962 w 304736"/>
              <a:gd name="T85" fmla="*/ 188443 h 305071"/>
              <a:gd name="T86" fmla="*/ 365781 w 304736"/>
              <a:gd name="T87" fmla="*/ 250600 h 305071"/>
              <a:gd name="T88" fmla="*/ 412898 w 304736"/>
              <a:gd name="T89" fmla="*/ 299891 h 305071"/>
              <a:gd name="T90" fmla="*/ 451453 w 304736"/>
              <a:gd name="T91" fmla="*/ 340610 h 305071"/>
              <a:gd name="T92" fmla="*/ 483577 w 304736"/>
              <a:gd name="T93" fmla="*/ 379191 h 305071"/>
              <a:gd name="T94" fmla="*/ 511425 w 304736"/>
              <a:gd name="T95" fmla="*/ 422051 h 305071"/>
              <a:gd name="T96" fmla="*/ 318666 w 304736"/>
              <a:gd name="T97" fmla="*/ 63602 h 305071"/>
              <a:gd name="T98" fmla="*/ 972433 w 304736"/>
              <a:gd name="T99" fmla="*/ 900813 h 305071"/>
              <a:gd name="T100" fmla="*/ 1761261 w 304736"/>
              <a:gd name="T101" fmla="*/ 112920 h 305071"/>
              <a:gd name="T102" fmla="*/ 1705531 w 304736"/>
              <a:gd name="T103" fmla="*/ 3732 h 305071"/>
              <a:gd name="T104" fmla="*/ 1789125 w 304736"/>
              <a:gd name="T105" fmla="*/ 1162015 h 305071"/>
              <a:gd name="T106" fmla="*/ 863116 w 304736"/>
              <a:gd name="T107" fmla="*/ 845148 h 305071"/>
              <a:gd name="T108" fmla="*/ 496428 w 304736"/>
              <a:gd name="T109" fmla="*/ 139151 h 305071"/>
              <a:gd name="T110" fmla="*/ 1291018 w 304736"/>
              <a:gd name="T111" fmla="*/ 1281483 h 305071"/>
              <a:gd name="T112" fmla="*/ 1796470 w 304736"/>
              <a:gd name="T113" fmla="*/ 1463659 h 305071"/>
              <a:gd name="T114" fmla="*/ 483577 w 304736"/>
              <a:gd name="T115" fmla="*/ 1326490 h 30507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4736" h="305071">
                <a:moveTo>
                  <a:pt x="252443" y="209502"/>
                </a:moveTo>
                <a:cubicBezTo>
                  <a:pt x="245977" y="206257"/>
                  <a:pt x="241667" y="206617"/>
                  <a:pt x="237356" y="210945"/>
                </a:cubicBezTo>
                <a:cubicBezTo>
                  <a:pt x="234842" y="213469"/>
                  <a:pt x="232687" y="215633"/>
                  <a:pt x="230531" y="217436"/>
                </a:cubicBezTo>
                <a:cubicBezTo>
                  <a:pt x="231250" y="217797"/>
                  <a:pt x="232327" y="218518"/>
                  <a:pt x="233405" y="218879"/>
                </a:cubicBezTo>
                <a:cubicBezTo>
                  <a:pt x="233764" y="219239"/>
                  <a:pt x="234123" y="219239"/>
                  <a:pt x="234483" y="219600"/>
                </a:cubicBezTo>
                <a:cubicBezTo>
                  <a:pt x="235201" y="219961"/>
                  <a:pt x="235919" y="220321"/>
                  <a:pt x="236638" y="220682"/>
                </a:cubicBezTo>
                <a:cubicBezTo>
                  <a:pt x="236997" y="221043"/>
                  <a:pt x="237356" y="221043"/>
                  <a:pt x="237715" y="221403"/>
                </a:cubicBezTo>
                <a:cubicBezTo>
                  <a:pt x="238434" y="222125"/>
                  <a:pt x="239511" y="222846"/>
                  <a:pt x="240589" y="223567"/>
                </a:cubicBezTo>
                <a:cubicBezTo>
                  <a:pt x="240589" y="223928"/>
                  <a:pt x="240589" y="223928"/>
                  <a:pt x="240948" y="223928"/>
                </a:cubicBezTo>
                <a:cubicBezTo>
                  <a:pt x="241667" y="224649"/>
                  <a:pt x="242744" y="225010"/>
                  <a:pt x="243822" y="226092"/>
                </a:cubicBezTo>
                <a:cubicBezTo>
                  <a:pt x="243822" y="226092"/>
                  <a:pt x="244181" y="226452"/>
                  <a:pt x="244540" y="226813"/>
                </a:cubicBezTo>
                <a:cubicBezTo>
                  <a:pt x="245259" y="227534"/>
                  <a:pt x="245977" y="228255"/>
                  <a:pt x="247055" y="228977"/>
                </a:cubicBezTo>
                <a:cubicBezTo>
                  <a:pt x="247414" y="228977"/>
                  <a:pt x="247414" y="229337"/>
                  <a:pt x="247773" y="229337"/>
                </a:cubicBezTo>
                <a:cubicBezTo>
                  <a:pt x="248851" y="230419"/>
                  <a:pt x="249569" y="231501"/>
                  <a:pt x="250647" y="232222"/>
                </a:cubicBezTo>
                <a:cubicBezTo>
                  <a:pt x="251006" y="232583"/>
                  <a:pt x="251365" y="232944"/>
                  <a:pt x="251365" y="232944"/>
                </a:cubicBezTo>
                <a:cubicBezTo>
                  <a:pt x="252443" y="233665"/>
                  <a:pt x="253161" y="234747"/>
                  <a:pt x="253880" y="235468"/>
                </a:cubicBezTo>
                <a:cubicBezTo>
                  <a:pt x="254239" y="235468"/>
                  <a:pt x="254598" y="235829"/>
                  <a:pt x="254957" y="236189"/>
                </a:cubicBezTo>
                <a:cubicBezTo>
                  <a:pt x="255676" y="237271"/>
                  <a:pt x="256753" y="238353"/>
                  <a:pt x="257831" y="239074"/>
                </a:cubicBezTo>
                <a:cubicBezTo>
                  <a:pt x="258908" y="240156"/>
                  <a:pt x="259986" y="241599"/>
                  <a:pt x="261064" y="242681"/>
                </a:cubicBezTo>
                <a:cubicBezTo>
                  <a:pt x="261423" y="242681"/>
                  <a:pt x="261423" y="243041"/>
                  <a:pt x="261782" y="243402"/>
                </a:cubicBezTo>
                <a:cubicBezTo>
                  <a:pt x="263219" y="244484"/>
                  <a:pt x="263937" y="245926"/>
                  <a:pt x="265374" y="247008"/>
                </a:cubicBezTo>
                <a:cubicBezTo>
                  <a:pt x="266811" y="248451"/>
                  <a:pt x="267529" y="249533"/>
                  <a:pt x="268607" y="250975"/>
                </a:cubicBezTo>
                <a:cubicBezTo>
                  <a:pt x="268966" y="250975"/>
                  <a:pt x="269325" y="251336"/>
                  <a:pt x="269684" y="251697"/>
                </a:cubicBezTo>
                <a:cubicBezTo>
                  <a:pt x="270762" y="253139"/>
                  <a:pt x="271480" y="253860"/>
                  <a:pt x="272558" y="255303"/>
                </a:cubicBezTo>
                <a:cubicBezTo>
                  <a:pt x="272558" y="255664"/>
                  <a:pt x="272917" y="255664"/>
                  <a:pt x="272917" y="255664"/>
                </a:cubicBezTo>
                <a:cubicBezTo>
                  <a:pt x="273995" y="257106"/>
                  <a:pt x="274713" y="258188"/>
                  <a:pt x="275791" y="259631"/>
                </a:cubicBezTo>
                <a:cubicBezTo>
                  <a:pt x="275791" y="259991"/>
                  <a:pt x="276150" y="260352"/>
                  <a:pt x="276509" y="260712"/>
                </a:cubicBezTo>
                <a:cubicBezTo>
                  <a:pt x="276868" y="261794"/>
                  <a:pt x="277587" y="262876"/>
                  <a:pt x="278305" y="264319"/>
                </a:cubicBezTo>
                <a:cubicBezTo>
                  <a:pt x="278305" y="264319"/>
                  <a:pt x="278305" y="264679"/>
                  <a:pt x="278664" y="264679"/>
                </a:cubicBezTo>
                <a:cubicBezTo>
                  <a:pt x="279383" y="266122"/>
                  <a:pt x="280101" y="267565"/>
                  <a:pt x="280460" y="268646"/>
                </a:cubicBezTo>
                <a:cubicBezTo>
                  <a:pt x="280460" y="269368"/>
                  <a:pt x="280460" y="269368"/>
                  <a:pt x="280820" y="269728"/>
                </a:cubicBezTo>
                <a:cubicBezTo>
                  <a:pt x="281179" y="271171"/>
                  <a:pt x="281538" y="272253"/>
                  <a:pt x="281538" y="273335"/>
                </a:cubicBezTo>
                <a:cubicBezTo>
                  <a:pt x="281538" y="273335"/>
                  <a:pt x="281538" y="273695"/>
                  <a:pt x="281538" y="274056"/>
                </a:cubicBezTo>
                <a:cubicBezTo>
                  <a:pt x="285130" y="271171"/>
                  <a:pt x="288363" y="268286"/>
                  <a:pt x="291237" y="265040"/>
                </a:cubicBezTo>
                <a:cubicBezTo>
                  <a:pt x="299139" y="257467"/>
                  <a:pt x="294829" y="248451"/>
                  <a:pt x="274354" y="227895"/>
                </a:cubicBezTo>
                <a:cubicBezTo>
                  <a:pt x="265733" y="219239"/>
                  <a:pt x="258549" y="212748"/>
                  <a:pt x="252443" y="209502"/>
                </a:cubicBezTo>
                <a:close/>
                <a:moveTo>
                  <a:pt x="220469" y="119867"/>
                </a:moveTo>
                <a:cubicBezTo>
                  <a:pt x="222667" y="118103"/>
                  <a:pt x="225598" y="118103"/>
                  <a:pt x="227064" y="119867"/>
                </a:cubicBezTo>
                <a:cubicBezTo>
                  <a:pt x="228163" y="120573"/>
                  <a:pt x="228529" y="121631"/>
                  <a:pt x="228529" y="123042"/>
                </a:cubicBezTo>
                <a:cubicBezTo>
                  <a:pt x="228529" y="124100"/>
                  <a:pt x="228163" y="125159"/>
                  <a:pt x="227064" y="126217"/>
                </a:cubicBezTo>
                <a:cubicBezTo>
                  <a:pt x="226331" y="126923"/>
                  <a:pt x="225232" y="127275"/>
                  <a:pt x="223766" y="127275"/>
                </a:cubicBezTo>
                <a:cubicBezTo>
                  <a:pt x="222667" y="127275"/>
                  <a:pt x="221568" y="126923"/>
                  <a:pt x="220469" y="126217"/>
                </a:cubicBezTo>
                <a:cubicBezTo>
                  <a:pt x="219737" y="125159"/>
                  <a:pt x="219370" y="124100"/>
                  <a:pt x="219370" y="123042"/>
                </a:cubicBezTo>
                <a:cubicBezTo>
                  <a:pt x="219370" y="121631"/>
                  <a:pt x="219737" y="120573"/>
                  <a:pt x="220469" y="119867"/>
                </a:cubicBezTo>
                <a:close/>
                <a:moveTo>
                  <a:pt x="223769" y="35553"/>
                </a:moveTo>
                <a:cubicBezTo>
                  <a:pt x="237921" y="35553"/>
                  <a:pt x="249169" y="46801"/>
                  <a:pt x="249169" y="60590"/>
                </a:cubicBezTo>
                <a:cubicBezTo>
                  <a:pt x="249169" y="71839"/>
                  <a:pt x="242275" y="76556"/>
                  <a:pt x="237195" y="80184"/>
                </a:cubicBezTo>
                <a:cubicBezTo>
                  <a:pt x="232115" y="83813"/>
                  <a:pt x="228487" y="86716"/>
                  <a:pt x="228487" y="94336"/>
                </a:cubicBezTo>
                <a:cubicBezTo>
                  <a:pt x="228487" y="96876"/>
                  <a:pt x="226672" y="98690"/>
                  <a:pt x="223769" y="98690"/>
                </a:cubicBezTo>
                <a:cubicBezTo>
                  <a:pt x="221592" y="98690"/>
                  <a:pt x="219415" y="96876"/>
                  <a:pt x="219415" y="94336"/>
                </a:cubicBezTo>
                <a:cubicBezTo>
                  <a:pt x="219415" y="81999"/>
                  <a:pt x="225947" y="76556"/>
                  <a:pt x="231752" y="72564"/>
                </a:cubicBezTo>
                <a:cubicBezTo>
                  <a:pt x="236469" y="69299"/>
                  <a:pt x="239735" y="67121"/>
                  <a:pt x="239735" y="60590"/>
                </a:cubicBezTo>
                <a:cubicBezTo>
                  <a:pt x="239735" y="51881"/>
                  <a:pt x="232841" y="44624"/>
                  <a:pt x="223769" y="44624"/>
                </a:cubicBezTo>
                <a:cubicBezTo>
                  <a:pt x="215423" y="44624"/>
                  <a:pt x="208166" y="51881"/>
                  <a:pt x="208166" y="60590"/>
                </a:cubicBezTo>
                <a:cubicBezTo>
                  <a:pt x="208166" y="63130"/>
                  <a:pt x="205989" y="65307"/>
                  <a:pt x="203449" y="65307"/>
                </a:cubicBezTo>
                <a:cubicBezTo>
                  <a:pt x="200909" y="65307"/>
                  <a:pt x="198732" y="63130"/>
                  <a:pt x="198732" y="60590"/>
                </a:cubicBezTo>
                <a:cubicBezTo>
                  <a:pt x="198732" y="46801"/>
                  <a:pt x="209980" y="35553"/>
                  <a:pt x="223769" y="35553"/>
                </a:cubicBezTo>
                <a:close/>
                <a:moveTo>
                  <a:pt x="26504" y="31709"/>
                </a:moveTo>
                <a:cubicBezTo>
                  <a:pt x="26145" y="31709"/>
                  <a:pt x="25786" y="32070"/>
                  <a:pt x="25427" y="32070"/>
                </a:cubicBezTo>
                <a:lnTo>
                  <a:pt x="24708" y="32070"/>
                </a:lnTo>
                <a:cubicBezTo>
                  <a:pt x="24349" y="32430"/>
                  <a:pt x="24349" y="32430"/>
                  <a:pt x="23990" y="32430"/>
                </a:cubicBezTo>
                <a:cubicBezTo>
                  <a:pt x="23990" y="32430"/>
                  <a:pt x="23631" y="32791"/>
                  <a:pt x="23272" y="32791"/>
                </a:cubicBezTo>
                <a:cubicBezTo>
                  <a:pt x="-7979" y="81837"/>
                  <a:pt x="12855" y="142064"/>
                  <a:pt x="87928" y="217076"/>
                </a:cubicBezTo>
                <a:cubicBezTo>
                  <a:pt x="162642" y="292088"/>
                  <a:pt x="222988" y="313005"/>
                  <a:pt x="271480" y="281629"/>
                </a:cubicBezTo>
                <a:cubicBezTo>
                  <a:pt x="271480" y="281269"/>
                  <a:pt x="271480" y="281269"/>
                  <a:pt x="271840" y="281269"/>
                </a:cubicBezTo>
                <a:cubicBezTo>
                  <a:pt x="271840" y="280547"/>
                  <a:pt x="271840" y="280547"/>
                  <a:pt x="271840" y="280187"/>
                </a:cubicBezTo>
                <a:cubicBezTo>
                  <a:pt x="272199" y="279826"/>
                  <a:pt x="272199" y="279466"/>
                  <a:pt x="272199" y="279466"/>
                </a:cubicBezTo>
                <a:cubicBezTo>
                  <a:pt x="272199" y="279105"/>
                  <a:pt x="272199" y="278744"/>
                  <a:pt x="272558" y="278744"/>
                </a:cubicBezTo>
                <a:cubicBezTo>
                  <a:pt x="272558" y="278023"/>
                  <a:pt x="272558" y="278023"/>
                  <a:pt x="272558" y="277662"/>
                </a:cubicBezTo>
                <a:cubicBezTo>
                  <a:pt x="272558" y="277302"/>
                  <a:pt x="272558" y="276941"/>
                  <a:pt x="272558" y="276580"/>
                </a:cubicBezTo>
                <a:cubicBezTo>
                  <a:pt x="272558" y="276580"/>
                  <a:pt x="272558" y="276220"/>
                  <a:pt x="272558" y="275859"/>
                </a:cubicBezTo>
                <a:cubicBezTo>
                  <a:pt x="272558" y="275499"/>
                  <a:pt x="272558" y="275138"/>
                  <a:pt x="272558" y="275138"/>
                </a:cubicBezTo>
                <a:cubicBezTo>
                  <a:pt x="272199" y="274777"/>
                  <a:pt x="272199" y="274417"/>
                  <a:pt x="272199" y="274056"/>
                </a:cubicBezTo>
                <a:cubicBezTo>
                  <a:pt x="272199" y="273695"/>
                  <a:pt x="272199" y="273335"/>
                  <a:pt x="272199" y="272974"/>
                </a:cubicBezTo>
                <a:cubicBezTo>
                  <a:pt x="271840" y="272614"/>
                  <a:pt x="271840" y="272253"/>
                  <a:pt x="271840" y="271892"/>
                </a:cubicBezTo>
                <a:cubicBezTo>
                  <a:pt x="271840" y="271892"/>
                  <a:pt x="271480" y="271532"/>
                  <a:pt x="271121" y="271171"/>
                </a:cubicBezTo>
                <a:cubicBezTo>
                  <a:pt x="271121" y="270810"/>
                  <a:pt x="271121" y="270450"/>
                  <a:pt x="270762" y="270089"/>
                </a:cubicBezTo>
                <a:cubicBezTo>
                  <a:pt x="270762" y="269728"/>
                  <a:pt x="270762" y="269368"/>
                  <a:pt x="270403" y="268646"/>
                </a:cubicBezTo>
                <a:cubicBezTo>
                  <a:pt x="270403" y="268646"/>
                  <a:pt x="270044" y="268286"/>
                  <a:pt x="270044" y="267925"/>
                </a:cubicBezTo>
                <a:cubicBezTo>
                  <a:pt x="269684" y="267565"/>
                  <a:pt x="269325" y="267204"/>
                  <a:pt x="269325" y="266843"/>
                </a:cubicBezTo>
                <a:cubicBezTo>
                  <a:pt x="268966" y="266122"/>
                  <a:pt x="268607" y="266122"/>
                  <a:pt x="268607" y="265761"/>
                </a:cubicBezTo>
                <a:cubicBezTo>
                  <a:pt x="268248" y="265040"/>
                  <a:pt x="267888" y="264679"/>
                  <a:pt x="267529" y="264319"/>
                </a:cubicBezTo>
                <a:cubicBezTo>
                  <a:pt x="267529" y="264319"/>
                  <a:pt x="267170" y="263958"/>
                  <a:pt x="266811" y="263237"/>
                </a:cubicBezTo>
                <a:cubicBezTo>
                  <a:pt x="266811" y="262876"/>
                  <a:pt x="266452" y="262516"/>
                  <a:pt x="266092" y="262155"/>
                </a:cubicBezTo>
                <a:cubicBezTo>
                  <a:pt x="265733" y="261794"/>
                  <a:pt x="265374" y="261434"/>
                  <a:pt x="265015" y="261073"/>
                </a:cubicBezTo>
                <a:cubicBezTo>
                  <a:pt x="264656" y="260712"/>
                  <a:pt x="264656" y="260352"/>
                  <a:pt x="263937" y="259631"/>
                </a:cubicBezTo>
                <a:cubicBezTo>
                  <a:pt x="263578" y="259270"/>
                  <a:pt x="263578" y="258909"/>
                  <a:pt x="263219" y="258549"/>
                </a:cubicBezTo>
                <a:cubicBezTo>
                  <a:pt x="262860" y="257827"/>
                  <a:pt x="262500" y="257467"/>
                  <a:pt x="262141" y="257106"/>
                </a:cubicBezTo>
                <a:cubicBezTo>
                  <a:pt x="261423" y="256745"/>
                  <a:pt x="261064" y="256385"/>
                  <a:pt x="261064" y="256024"/>
                </a:cubicBezTo>
                <a:cubicBezTo>
                  <a:pt x="260345" y="255664"/>
                  <a:pt x="259986" y="254942"/>
                  <a:pt x="259627" y="254582"/>
                </a:cubicBezTo>
                <a:cubicBezTo>
                  <a:pt x="259268" y="253860"/>
                  <a:pt x="258908" y="253500"/>
                  <a:pt x="258549" y="253139"/>
                </a:cubicBezTo>
                <a:cubicBezTo>
                  <a:pt x="258190" y="252779"/>
                  <a:pt x="257472" y="252057"/>
                  <a:pt x="256753" y="251697"/>
                </a:cubicBezTo>
                <a:cubicBezTo>
                  <a:pt x="256394" y="251336"/>
                  <a:pt x="256035" y="250975"/>
                  <a:pt x="255676" y="250254"/>
                </a:cubicBezTo>
                <a:cubicBezTo>
                  <a:pt x="255316" y="249893"/>
                  <a:pt x="254598" y="249533"/>
                  <a:pt x="254239" y="248812"/>
                </a:cubicBezTo>
                <a:cubicBezTo>
                  <a:pt x="253161" y="247730"/>
                  <a:pt x="252443" y="246648"/>
                  <a:pt x="251365" y="245926"/>
                </a:cubicBezTo>
                <a:cubicBezTo>
                  <a:pt x="244899" y="239435"/>
                  <a:pt x="237715" y="232583"/>
                  <a:pt x="231250" y="228255"/>
                </a:cubicBezTo>
                <a:cubicBezTo>
                  <a:pt x="229813" y="227534"/>
                  <a:pt x="228735" y="226813"/>
                  <a:pt x="227658" y="226092"/>
                </a:cubicBezTo>
                <a:lnTo>
                  <a:pt x="227299" y="226092"/>
                </a:lnTo>
                <a:cubicBezTo>
                  <a:pt x="226221" y="225731"/>
                  <a:pt x="225143" y="225010"/>
                  <a:pt x="224066" y="225010"/>
                </a:cubicBezTo>
                <a:cubicBezTo>
                  <a:pt x="223707" y="224649"/>
                  <a:pt x="223707" y="224649"/>
                  <a:pt x="223707" y="224649"/>
                </a:cubicBezTo>
                <a:cubicBezTo>
                  <a:pt x="222629" y="224649"/>
                  <a:pt x="221551" y="224288"/>
                  <a:pt x="220474" y="224288"/>
                </a:cubicBezTo>
                <a:lnTo>
                  <a:pt x="220115" y="224288"/>
                </a:lnTo>
                <a:cubicBezTo>
                  <a:pt x="184553" y="244123"/>
                  <a:pt x="153303" y="212387"/>
                  <a:pt x="122411" y="181733"/>
                </a:cubicBezTo>
                <a:cubicBezTo>
                  <a:pt x="92238" y="151801"/>
                  <a:pt x="60629" y="120065"/>
                  <a:pt x="80025" y="84362"/>
                </a:cubicBezTo>
                <a:lnTo>
                  <a:pt x="80025" y="84001"/>
                </a:lnTo>
                <a:cubicBezTo>
                  <a:pt x="80025" y="83641"/>
                  <a:pt x="80025" y="83280"/>
                  <a:pt x="80025" y="82919"/>
                </a:cubicBezTo>
                <a:cubicBezTo>
                  <a:pt x="80025" y="82919"/>
                  <a:pt x="80025" y="82559"/>
                  <a:pt x="80025" y="82198"/>
                </a:cubicBezTo>
                <a:cubicBezTo>
                  <a:pt x="80025" y="81837"/>
                  <a:pt x="80025" y="81477"/>
                  <a:pt x="80025" y="81477"/>
                </a:cubicBezTo>
                <a:cubicBezTo>
                  <a:pt x="80025" y="81116"/>
                  <a:pt x="79666" y="80755"/>
                  <a:pt x="79666" y="80395"/>
                </a:cubicBezTo>
                <a:cubicBezTo>
                  <a:pt x="79666" y="80034"/>
                  <a:pt x="79666" y="79674"/>
                  <a:pt x="79307" y="79313"/>
                </a:cubicBezTo>
                <a:cubicBezTo>
                  <a:pt x="79307" y="79313"/>
                  <a:pt x="78948" y="78952"/>
                  <a:pt x="78948" y="78592"/>
                </a:cubicBezTo>
                <a:cubicBezTo>
                  <a:pt x="78948" y="78231"/>
                  <a:pt x="78948" y="77870"/>
                  <a:pt x="78589" y="77510"/>
                </a:cubicBezTo>
                <a:cubicBezTo>
                  <a:pt x="78589" y="77149"/>
                  <a:pt x="78229" y="76788"/>
                  <a:pt x="78229" y="76788"/>
                </a:cubicBezTo>
                <a:cubicBezTo>
                  <a:pt x="78229" y="76067"/>
                  <a:pt x="77870" y="76067"/>
                  <a:pt x="77511" y="75707"/>
                </a:cubicBezTo>
                <a:cubicBezTo>
                  <a:pt x="77511" y="75346"/>
                  <a:pt x="77511" y="74985"/>
                  <a:pt x="77152" y="74625"/>
                </a:cubicBezTo>
                <a:cubicBezTo>
                  <a:pt x="77152" y="74264"/>
                  <a:pt x="76793" y="73903"/>
                  <a:pt x="76433" y="73543"/>
                </a:cubicBezTo>
                <a:cubicBezTo>
                  <a:pt x="76433" y="73182"/>
                  <a:pt x="76074" y="73182"/>
                  <a:pt x="76074" y="72461"/>
                </a:cubicBezTo>
                <a:cubicBezTo>
                  <a:pt x="75715" y="72100"/>
                  <a:pt x="75356" y="72100"/>
                  <a:pt x="75356" y="71740"/>
                </a:cubicBezTo>
                <a:cubicBezTo>
                  <a:pt x="74997" y="71379"/>
                  <a:pt x="74637" y="71018"/>
                  <a:pt x="74637" y="70658"/>
                </a:cubicBezTo>
                <a:cubicBezTo>
                  <a:pt x="74278" y="70297"/>
                  <a:pt x="73919" y="69936"/>
                  <a:pt x="73919" y="69576"/>
                </a:cubicBezTo>
                <a:cubicBezTo>
                  <a:pt x="73560" y="69215"/>
                  <a:pt x="73201" y="68855"/>
                  <a:pt x="73201" y="68494"/>
                </a:cubicBezTo>
                <a:cubicBezTo>
                  <a:pt x="72841" y="68133"/>
                  <a:pt x="72482" y="68133"/>
                  <a:pt x="72123" y="67412"/>
                </a:cubicBezTo>
                <a:cubicBezTo>
                  <a:pt x="71764" y="67051"/>
                  <a:pt x="71405" y="66691"/>
                  <a:pt x="71405" y="66330"/>
                </a:cubicBezTo>
                <a:cubicBezTo>
                  <a:pt x="71045" y="65969"/>
                  <a:pt x="71045" y="65969"/>
                  <a:pt x="70327" y="65248"/>
                </a:cubicBezTo>
                <a:cubicBezTo>
                  <a:pt x="70327" y="64888"/>
                  <a:pt x="69968" y="64527"/>
                  <a:pt x="69609" y="64166"/>
                </a:cubicBezTo>
                <a:cubicBezTo>
                  <a:pt x="69249" y="63806"/>
                  <a:pt x="68890" y="63806"/>
                  <a:pt x="68890" y="63445"/>
                </a:cubicBezTo>
                <a:cubicBezTo>
                  <a:pt x="68172" y="63084"/>
                  <a:pt x="67813" y="62363"/>
                  <a:pt x="67453" y="62002"/>
                </a:cubicBezTo>
                <a:cubicBezTo>
                  <a:pt x="67453" y="61642"/>
                  <a:pt x="67094" y="61642"/>
                  <a:pt x="66735" y="61281"/>
                </a:cubicBezTo>
                <a:cubicBezTo>
                  <a:pt x="66376" y="60921"/>
                  <a:pt x="66017" y="60199"/>
                  <a:pt x="65298" y="59839"/>
                </a:cubicBezTo>
                <a:cubicBezTo>
                  <a:pt x="65298" y="59478"/>
                  <a:pt x="65298" y="59478"/>
                  <a:pt x="64939" y="59478"/>
                </a:cubicBezTo>
                <a:cubicBezTo>
                  <a:pt x="64221" y="58757"/>
                  <a:pt x="63861" y="58035"/>
                  <a:pt x="63143" y="57675"/>
                </a:cubicBezTo>
                <a:cubicBezTo>
                  <a:pt x="63143" y="57314"/>
                  <a:pt x="63143" y="57314"/>
                  <a:pt x="62784" y="57314"/>
                </a:cubicBezTo>
                <a:cubicBezTo>
                  <a:pt x="62425" y="56593"/>
                  <a:pt x="61706" y="55872"/>
                  <a:pt x="60988" y="55150"/>
                </a:cubicBezTo>
                <a:cubicBezTo>
                  <a:pt x="60269" y="54429"/>
                  <a:pt x="59551" y="53708"/>
                  <a:pt x="58833" y="52987"/>
                </a:cubicBezTo>
                <a:cubicBezTo>
                  <a:pt x="57755" y="52265"/>
                  <a:pt x="57036" y="51183"/>
                  <a:pt x="55959" y="50102"/>
                </a:cubicBezTo>
                <a:cubicBezTo>
                  <a:pt x="55600" y="49741"/>
                  <a:pt x="55600" y="49380"/>
                  <a:pt x="55240" y="49380"/>
                </a:cubicBezTo>
                <a:cubicBezTo>
                  <a:pt x="54522" y="48659"/>
                  <a:pt x="53804" y="47938"/>
                  <a:pt x="53085" y="47216"/>
                </a:cubicBezTo>
                <a:cubicBezTo>
                  <a:pt x="52726" y="46856"/>
                  <a:pt x="52367" y="46495"/>
                  <a:pt x="52008" y="46135"/>
                </a:cubicBezTo>
                <a:cubicBezTo>
                  <a:pt x="51648" y="45774"/>
                  <a:pt x="50930" y="45053"/>
                  <a:pt x="50212" y="44692"/>
                </a:cubicBezTo>
                <a:cubicBezTo>
                  <a:pt x="49852" y="44331"/>
                  <a:pt x="49493" y="43971"/>
                  <a:pt x="48775" y="43610"/>
                </a:cubicBezTo>
                <a:cubicBezTo>
                  <a:pt x="48416" y="43249"/>
                  <a:pt x="48056" y="42889"/>
                  <a:pt x="47697" y="42168"/>
                </a:cubicBezTo>
                <a:cubicBezTo>
                  <a:pt x="47338" y="41807"/>
                  <a:pt x="46620" y="41446"/>
                  <a:pt x="46260" y="41086"/>
                </a:cubicBezTo>
                <a:cubicBezTo>
                  <a:pt x="45901" y="40725"/>
                  <a:pt x="45542" y="40364"/>
                  <a:pt x="45183" y="40364"/>
                </a:cubicBezTo>
                <a:cubicBezTo>
                  <a:pt x="44824" y="39643"/>
                  <a:pt x="44105" y="39282"/>
                  <a:pt x="43746" y="38922"/>
                </a:cubicBezTo>
                <a:cubicBezTo>
                  <a:pt x="43387" y="38561"/>
                  <a:pt x="43028" y="38561"/>
                  <a:pt x="42668" y="38201"/>
                </a:cubicBezTo>
                <a:cubicBezTo>
                  <a:pt x="42309" y="37840"/>
                  <a:pt x="41591" y="37479"/>
                  <a:pt x="41232" y="37119"/>
                </a:cubicBezTo>
                <a:cubicBezTo>
                  <a:pt x="40872" y="37119"/>
                  <a:pt x="40872" y="36758"/>
                  <a:pt x="40154" y="36758"/>
                </a:cubicBezTo>
                <a:cubicBezTo>
                  <a:pt x="39795" y="36037"/>
                  <a:pt x="39436" y="36037"/>
                  <a:pt x="39076" y="35676"/>
                </a:cubicBezTo>
                <a:cubicBezTo>
                  <a:pt x="38717" y="35676"/>
                  <a:pt x="38358" y="35315"/>
                  <a:pt x="37999" y="35315"/>
                </a:cubicBezTo>
                <a:cubicBezTo>
                  <a:pt x="37640" y="34955"/>
                  <a:pt x="37280" y="34594"/>
                  <a:pt x="36921" y="34234"/>
                </a:cubicBezTo>
                <a:cubicBezTo>
                  <a:pt x="36562" y="34234"/>
                  <a:pt x="36203" y="34234"/>
                  <a:pt x="35844" y="33873"/>
                </a:cubicBezTo>
                <a:cubicBezTo>
                  <a:pt x="35484" y="33873"/>
                  <a:pt x="35125" y="33512"/>
                  <a:pt x="34766" y="33152"/>
                </a:cubicBezTo>
                <a:cubicBezTo>
                  <a:pt x="34407" y="33152"/>
                  <a:pt x="34048" y="33152"/>
                  <a:pt x="34048" y="33152"/>
                </a:cubicBezTo>
                <a:cubicBezTo>
                  <a:pt x="33688" y="32791"/>
                  <a:pt x="33329" y="32430"/>
                  <a:pt x="32611" y="32430"/>
                </a:cubicBezTo>
                <a:cubicBezTo>
                  <a:pt x="32611" y="32430"/>
                  <a:pt x="31892" y="32430"/>
                  <a:pt x="31892" y="32070"/>
                </a:cubicBezTo>
                <a:cubicBezTo>
                  <a:pt x="31533" y="32070"/>
                  <a:pt x="31174" y="32070"/>
                  <a:pt x="30815" y="32070"/>
                </a:cubicBezTo>
                <a:cubicBezTo>
                  <a:pt x="30456" y="32070"/>
                  <a:pt x="30096" y="31709"/>
                  <a:pt x="30096" y="31709"/>
                </a:cubicBezTo>
                <a:cubicBezTo>
                  <a:pt x="29737" y="31709"/>
                  <a:pt x="29378" y="31709"/>
                  <a:pt x="29019" y="31709"/>
                </a:cubicBezTo>
                <a:cubicBezTo>
                  <a:pt x="28660" y="31709"/>
                  <a:pt x="28300" y="31709"/>
                  <a:pt x="27941" y="31709"/>
                </a:cubicBezTo>
                <a:cubicBezTo>
                  <a:pt x="27941" y="31709"/>
                  <a:pt x="27582" y="31709"/>
                  <a:pt x="27223" y="31709"/>
                </a:cubicBezTo>
                <a:cubicBezTo>
                  <a:pt x="26864" y="31709"/>
                  <a:pt x="26504" y="31709"/>
                  <a:pt x="26504" y="31709"/>
                </a:cubicBezTo>
                <a:close/>
                <a:moveTo>
                  <a:pt x="53445" y="10702"/>
                </a:moveTo>
                <a:cubicBezTo>
                  <a:pt x="47697" y="8088"/>
                  <a:pt x="43567" y="8989"/>
                  <a:pt x="39795" y="12956"/>
                </a:cubicBezTo>
                <a:cubicBezTo>
                  <a:pt x="36562" y="16202"/>
                  <a:pt x="33688" y="19448"/>
                  <a:pt x="31174" y="22333"/>
                </a:cubicBezTo>
                <a:cubicBezTo>
                  <a:pt x="31174" y="22693"/>
                  <a:pt x="31174" y="22693"/>
                  <a:pt x="31533" y="22693"/>
                </a:cubicBezTo>
                <a:cubicBezTo>
                  <a:pt x="32611" y="23054"/>
                  <a:pt x="33688" y="23054"/>
                  <a:pt x="35125" y="23415"/>
                </a:cubicBezTo>
                <a:cubicBezTo>
                  <a:pt x="35125" y="23775"/>
                  <a:pt x="35484" y="23775"/>
                  <a:pt x="35844" y="23775"/>
                </a:cubicBezTo>
                <a:cubicBezTo>
                  <a:pt x="37280" y="24496"/>
                  <a:pt x="38717" y="24857"/>
                  <a:pt x="40154" y="25578"/>
                </a:cubicBezTo>
                <a:lnTo>
                  <a:pt x="40513" y="25939"/>
                </a:lnTo>
                <a:cubicBezTo>
                  <a:pt x="41591" y="26660"/>
                  <a:pt x="43028" y="27382"/>
                  <a:pt x="44464" y="28103"/>
                </a:cubicBezTo>
                <a:cubicBezTo>
                  <a:pt x="44464" y="28103"/>
                  <a:pt x="44824" y="28463"/>
                  <a:pt x="45183" y="28463"/>
                </a:cubicBezTo>
                <a:cubicBezTo>
                  <a:pt x="46260" y="29545"/>
                  <a:pt x="47697" y="30627"/>
                  <a:pt x="49134" y="31709"/>
                </a:cubicBezTo>
                <a:lnTo>
                  <a:pt x="49493" y="31709"/>
                </a:lnTo>
                <a:cubicBezTo>
                  <a:pt x="50571" y="32430"/>
                  <a:pt x="52008" y="33873"/>
                  <a:pt x="53085" y="34594"/>
                </a:cubicBezTo>
                <a:cubicBezTo>
                  <a:pt x="53444" y="34955"/>
                  <a:pt x="53444" y="35315"/>
                  <a:pt x="53804" y="35315"/>
                </a:cubicBezTo>
                <a:cubicBezTo>
                  <a:pt x="56677" y="37840"/>
                  <a:pt x="58833" y="40004"/>
                  <a:pt x="61347" y="42168"/>
                </a:cubicBezTo>
                <a:cubicBezTo>
                  <a:pt x="61706" y="42889"/>
                  <a:pt x="61706" y="42889"/>
                  <a:pt x="62425" y="43249"/>
                </a:cubicBezTo>
                <a:cubicBezTo>
                  <a:pt x="63143" y="44331"/>
                  <a:pt x="64221" y="45413"/>
                  <a:pt x="65298" y="46495"/>
                </a:cubicBezTo>
                <a:cubicBezTo>
                  <a:pt x="66376" y="47577"/>
                  <a:pt x="67453" y="48659"/>
                  <a:pt x="68531" y="49380"/>
                </a:cubicBezTo>
                <a:cubicBezTo>
                  <a:pt x="68890" y="49741"/>
                  <a:pt x="68890" y="50102"/>
                  <a:pt x="69249" y="50462"/>
                </a:cubicBezTo>
                <a:cubicBezTo>
                  <a:pt x="69968" y="51183"/>
                  <a:pt x="71045" y="52265"/>
                  <a:pt x="71764" y="52987"/>
                </a:cubicBezTo>
                <a:cubicBezTo>
                  <a:pt x="71764" y="52987"/>
                  <a:pt x="72123" y="53347"/>
                  <a:pt x="72482" y="53708"/>
                </a:cubicBezTo>
                <a:cubicBezTo>
                  <a:pt x="73560" y="54429"/>
                  <a:pt x="74278" y="55872"/>
                  <a:pt x="75356" y="56593"/>
                </a:cubicBezTo>
                <a:cubicBezTo>
                  <a:pt x="75356" y="56954"/>
                  <a:pt x="75356" y="57314"/>
                  <a:pt x="75715" y="57314"/>
                </a:cubicBezTo>
                <a:cubicBezTo>
                  <a:pt x="76433" y="58035"/>
                  <a:pt x="77152" y="59117"/>
                  <a:pt x="78229" y="59839"/>
                </a:cubicBezTo>
                <a:cubicBezTo>
                  <a:pt x="78229" y="60199"/>
                  <a:pt x="78589" y="60560"/>
                  <a:pt x="78589" y="60921"/>
                </a:cubicBezTo>
                <a:cubicBezTo>
                  <a:pt x="79307" y="61642"/>
                  <a:pt x="80025" y="62363"/>
                  <a:pt x="80744" y="63445"/>
                </a:cubicBezTo>
                <a:lnTo>
                  <a:pt x="81103" y="63806"/>
                </a:lnTo>
                <a:cubicBezTo>
                  <a:pt x="81821" y="64888"/>
                  <a:pt x="82540" y="65969"/>
                  <a:pt x="83258" y="67051"/>
                </a:cubicBezTo>
                <a:cubicBezTo>
                  <a:pt x="83617" y="67412"/>
                  <a:pt x="83617" y="67412"/>
                  <a:pt x="83617" y="67773"/>
                </a:cubicBezTo>
                <a:cubicBezTo>
                  <a:pt x="84336" y="68494"/>
                  <a:pt x="84695" y="69576"/>
                  <a:pt x="85054" y="70297"/>
                </a:cubicBezTo>
                <a:cubicBezTo>
                  <a:pt x="85413" y="70658"/>
                  <a:pt x="85773" y="70658"/>
                  <a:pt x="85773" y="71018"/>
                </a:cubicBezTo>
                <a:cubicBezTo>
                  <a:pt x="86132" y="72100"/>
                  <a:pt x="86850" y="73182"/>
                  <a:pt x="87209" y="74264"/>
                </a:cubicBezTo>
                <a:cubicBezTo>
                  <a:pt x="89365" y="71740"/>
                  <a:pt x="91520" y="69576"/>
                  <a:pt x="93675" y="67051"/>
                </a:cubicBezTo>
                <a:cubicBezTo>
                  <a:pt x="101218" y="59478"/>
                  <a:pt x="97267" y="50102"/>
                  <a:pt x="76793" y="29545"/>
                </a:cubicBezTo>
                <a:cubicBezTo>
                  <a:pt x="66555" y="19448"/>
                  <a:pt x="59192" y="13317"/>
                  <a:pt x="53445" y="10702"/>
                </a:cubicBezTo>
                <a:close/>
                <a:moveTo>
                  <a:pt x="163091" y="9995"/>
                </a:moveTo>
                <a:cubicBezTo>
                  <a:pt x="158058" y="9995"/>
                  <a:pt x="154104" y="13958"/>
                  <a:pt x="154104" y="19001"/>
                </a:cubicBezTo>
                <a:lnTo>
                  <a:pt x="154104" y="142211"/>
                </a:lnTo>
                <a:cubicBezTo>
                  <a:pt x="154104" y="147615"/>
                  <a:pt x="158058" y="151578"/>
                  <a:pt x="163091" y="151578"/>
                </a:cubicBezTo>
                <a:lnTo>
                  <a:pt x="257641" y="151578"/>
                </a:lnTo>
                <a:cubicBezTo>
                  <a:pt x="258719" y="151578"/>
                  <a:pt x="259798" y="152298"/>
                  <a:pt x="260517" y="152659"/>
                </a:cubicBezTo>
                <a:lnTo>
                  <a:pt x="295389" y="181119"/>
                </a:lnTo>
                <a:lnTo>
                  <a:pt x="295389" y="19001"/>
                </a:lnTo>
                <a:cubicBezTo>
                  <a:pt x="295389" y="13958"/>
                  <a:pt x="291434" y="9995"/>
                  <a:pt x="286042" y="9995"/>
                </a:cubicBezTo>
                <a:lnTo>
                  <a:pt x="163091" y="9995"/>
                </a:lnTo>
                <a:close/>
                <a:moveTo>
                  <a:pt x="163091" y="628"/>
                </a:moveTo>
                <a:lnTo>
                  <a:pt x="286042" y="628"/>
                </a:lnTo>
                <a:cubicBezTo>
                  <a:pt x="296467" y="628"/>
                  <a:pt x="304736" y="8914"/>
                  <a:pt x="304736" y="19001"/>
                </a:cubicBezTo>
                <a:lnTo>
                  <a:pt x="304736" y="190846"/>
                </a:lnTo>
                <a:cubicBezTo>
                  <a:pt x="304736" y="192648"/>
                  <a:pt x="303657" y="194449"/>
                  <a:pt x="301860" y="195170"/>
                </a:cubicBezTo>
                <a:cubicBezTo>
                  <a:pt x="301500" y="195530"/>
                  <a:pt x="300781" y="195530"/>
                  <a:pt x="300062" y="195530"/>
                </a:cubicBezTo>
                <a:cubicBezTo>
                  <a:pt x="298984" y="195530"/>
                  <a:pt x="297905" y="195170"/>
                  <a:pt x="297186" y="194449"/>
                </a:cubicBezTo>
                <a:lnTo>
                  <a:pt x="256203" y="160945"/>
                </a:lnTo>
                <a:lnTo>
                  <a:pt x="163091" y="160945"/>
                </a:lnTo>
                <a:cubicBezTo>
                  <a:pt x="153025" y="160945"/>
                  <a:pt x="144757" y="152659"/>
                  <a:pt x="144757" y="142211"/>
                </a:cubicBezTo>
                <a:lnTo>
                  <a:pt x="144757" y="19001"/>
                </a:lnTo>
                <a:cubicBezTo>
                  <a:pt x="144757" y="8914"/>
                  <a:pt x="153025" y="628"/>
                  <a:pt x="163091" y="628"/>
                </a:cubicBezTo>
                <a:close/>
                <a:moveTo>
                  <a:pt x="46232" y="35"/>
                </a:moveTo>
                <a:cubicBezTo>
                  <a:pt x="59484" y="-793"/>
                  <a:pt x="73290" y="13136"/>
                  <a:pt x="83258" y="23415"/>
                </a:cubicBezTo>
                <a:cubicBezTo>
                  <a:pt x="96549" y="36758"/>
                  <a:pt x="117023" y="56593"/>
                  <a:pt x="100141" y="73543"/>
                </a:cubicBezTo>
                <a:cubicBezTo>
                  <a:pt x="95471" y="78231"/>
                  <a:pt x="91520" y="83280"/>
                  <a:pt x="88646" y="87968"/>
                </a:cubicBezTo>
                <a:cubicBezTo>
                  <a:pt x="73201" y="115737"/>
                  <a:pt x="94393" y="140982"/>
                  <a:pt x="129236" y="175603"/>
                </a:cubicBezTo>
                <a:cubicBezTo>
                  <a:pt x="164079" y="210224"/>
                  <a:pt x="188864" y="231862"/>
                  <a:pt x="216522" y="215633"/>
                </a:cubicBezTo>
                <a:cubicBezTo>
                  <a:pt x="221192" y="213109"/>
                  <a:pt x="226221" y="209502"/>
                  <a:pt x="230891" y="204453"/>
                </a:cubicBezTo>
                <a:cubicBezTo>
                  <a:pt x="238075" y="197601"/>
                  <a:pt x="246696" y="196159"/>
                  <a:pt x="256394" y="201208"/>
                </a:cubicBezTo>
                <a:cubicBezTo>
                  <a:pt x="263937" y="204814"/>
                  <a:pt x="271840" y="212027"/>
                  <a:pt x="281179" y="221403"/>
                </a:cubicBezTo>
                <a:cubicBezTo>
                  <a:pt x="290518" y="230780"/>
                  <a:pt x="297343" y="238714"/>
                  <a:pt x="301294" y="246287"/>
                </a:cubicBezTo>
                <a:cubicBezTo>
                  <a:pt x="306323" y="256024"/>
                  <a:pt x="304886" y="264679"/>
                  <a:pt x="297702" y="271892"/>
                </a:cubicBezTo>
                <a:cubicBezTo>
                  <a:pt x="291237" y="278023"/>
                  <a:pt x="284771" y="283793"/>
                  <a:pt x="277587" y="288481"/>
                </a:cubicBezTo>
                <a:cubicBezTo>
                  <a:pt x="261064" y="299661"/>
                  <a:pt x="243463" y="305071"/>
                  <a:pt x="224784" y="305071"/>
                </a:cubicBezTo>
                <a:cubicBezTo>
                  <a:pt x="183116" y="305071"/>
                  <a:pt x="135702" y="278023"/>
                  <a:pt x="81103" y="223206"/>
                </a:cubicBezTo>
                <a:cubicBezTo>
                  <a:pt x="2438" y="144588"/>
                  <a:pt x="-18755" y="80034"/>
                  <a:pt x="16447" y="26660"/>
                </a:cubicBezTo>
                <a:cubicBezTo>
                  <a:pt x="21116" y="19808"/>
                  <a:pt x="26504" y="12956"/>
                  <a:pt x="33329" y="6465"/>
                </a:cubicBezTo>
                <a:cubicBezTo>
                  <a:pt x="37460" y="2227"/>
                  <a:pt x="41815" y="311"/>
                  <a:pt x="46232" y="35"/>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Montserrat Light" pitchFamily="2" charset="77"/>
            </a:endParaRPr>
          </a:p>
        </p:txBody>
      </p:sp>
      <p:sp>
        <p:nvSpPr>
          <p:cNvPr id="53" name="Freeform 814">
            <a:extLst>
              <a:ext uri="{FF2B5EF4-FFF2-40B4-BE49-F238E27FC236}">
                <a16:creationId xmlns:a16="http://schemas.microsoft.com/office/drawing/2014/main" id="{B200D525-D73E-F349-B96B-063B80F60BD8}"/>
              </a:ext>
            </a:extLst>
          </p:cNvPr>
          <p:cNvSpPr>
            <a:spLocks noChangeArrowheads="1"/>
          </p:cNvSpPr>
          <p:nvPr/>
        </p:nvSpPr>
        <p:spPr bwMode="auto">
          <a:xfrm>
            <a:off x="3682572" y="4487639"/>
            <a:ext cx="918448" cy="923742"/>
          </a:xfrm>
          <a:custGeom>
            <a:avLst/>
            <a:gdLst>
              <a:gd name="T0" fmla="*/ 1278086 w 302852"/>
              <a:gd name="T1" fmla="*/ 1478831 h 304441"/>
              <a:gd name="T2" fmla="*/ 818113 w 302852"/>
              <a:gd name="T3" fmla="*/ 1450187 h 304441"/>
              <a:gd name="T4" fmla="*/ 407329 w 302852"/>
              <a:gd name="T5" fmla="*/ 1422603 h 304441"/>
              <a:gd name="T6" fmla="*/ 264049 w 302852"/>
              <a:gd name="T7" fmla="*/ 1477768 h 304441"/>
              <a:gd name="T8" fmla="*/ 1132549 w 302852"/>
              <a:gd name="T9" fmla="*/ 1403185 h 304441"/>
              <a:gd name="T10" fmla="*/ 1095945 w 302852"/>
              <a:gd name="T11" fmla="*/ 1414707 h 304441"/>
              <a:gd name="T12" fmla="*/ 1504533 w 302852"/>
              <a:gd name="T13" fmla="*/ 1453883 h 304441"/>
              <a:gd name="T14" fmla="*/ 971601 w 302852"/>
              <a:gd name="T15" fmla="*/ 1269515 h 304441"/>
              <a:gd name="T16" fmla="*/ 960471 w 302852"/>
              <a:gd name="T17" fmla="*/ 1308695 h 304441"/>
              <a:gd name="T18" fmla="*/ 1635760 w 302852"/>
              <a:gd name="T19" fmla="*/ 1315536 h 304441"/>
              <a:gd name="T20" fmla="*/ 407187 w 302852"/>
              <a:gd name="T21" fmla="*/ 1212554 h 304441"/>
              <a:gd name="T22" fmla="*/ 407187 w 302852"/>
              <a:gd name="T23" fmla="*/ 1267715 h 304441"/>
              <a:gd name="T24" fmla="*/ 1705092 w 302852"/>
              <a:gd name="T25" fmla="*/ 1105488 h 304441"/>
              <a:gd name="T26" fmla="*/ 1650066 w 302852"/>
              <a:gd name="T27" fmla="*/ 1105488 h 304441"/>
              <a:gd name="T28" fmla="*/ 934713 w 302852"/>
              <a:gd name="T29" fmla="*/ 1133973 h 304441"/>
              <a:gd name="T30" fmla="*/ 706615 w 302852"/>
              <a:gd name="T31" fmla="*/ 1012057 h 304441"/>
              <a:gd name="T32" fmla="*/ 381518 w 302852"/>
              <a:gd name="T33" fmla="*/ 1040701 h 304441"/>
              <a:gd name="T34" fmla="*/ 293415 w 302852"/>
              <a:gd name="T35" fmla="*/ 1040701 h 304441"/>
              <a:gd name="T36" fmla="*/ 239202 w 302852"/>
              <a:gd name="T37" fmla="*/ 1012057 h 304441"/>
              <a:gd name="T38" fmla="*/ 1636912 w 302852"/>
              <a:gd name="T39" fmla="*/ 943174 h 304441"/>
              <a:gd name="T40" fmla="*/ 1009432 w 302852"/>
              <a:gd name="T41" fmla="*/ 930899 h 304441"/>
              <a:gd name="T42" fmla="*/ 1000529 w 302852"/>
              <a:gd name="T43" fmla="*/ 894074 h 304441"/>
              <a:gd name="T44" fmla="*/ 1476478 w 302852"/>
              <a:gd name="T45" fmla="*/ 1078303 h 304441"/>
              <a:gd name="T46" fmla="*/ 1278086 w 302852"/>
              <a:gd name="T47" fmla="*/ 1106167 h 304441"/>
              <a:gd name="T48" fmla="*/ 761581 w 302852"/>
              <a:gd name="T49" fmla="*/ 802006 h 304441"/>
              <a:gd name="T50" fmla="*/ 381518 w 302852"/>
              <a:gd name="T51" fmla="*/ 829589 h 304441"/>
              <a:gd name="T52" fmla="*/ 1134059 w 302852"/>
              <a:gd name="T53" fmla="*/ 804634 h 304441"/>
              <a:gd name="T54" fmla="*/ 1506042 w 302852"/>
              <a:gd name="T55" fmla="*/ 750857 h 304441"/>
              <a:gd name="T56" fmla="*/ 1465981 w 302852"/>
              <a:gd name="T57" fmla="*/ 761086 h 304441"/>
              <a:gd name="T58" fmla="*/ 1305641 w 302852"/>
              <a:gd name="T59" fmla="*/ 761692 h 304441"/>
              <a:gd name="T60" fmla="*/ 846970 w 302852"/>
              <a:gd name="T61" fmla="*/ 1108975 h 304441"/>
              <a:gd name="T62" fmla="*/ 407570 w 302852"/>
              <a:gd name="T63" fmla="*/ 591956 h 304441"/>
              <a:gd name="T64" fmla="*/ 407570 w 302852"/>
              <a:gd name="T65" fmla="*/ 647118 h 304441"/>
              <a:gd name="T66" fmla="*/ 264049 w 302852"/>
              <a:gd name="T67" fmla="*/ 591956 h 304441"/>
              <a:gd name="T68" fmla="*/ 209836 w 302852"/>
              <a:gd name="T69" fmla="*/ 619538 h 304441"/>
              <a:gd name="T70" fmla="*/ 1237765 w 302852"/>
              <a:gd name="T71" fmla="*/ 419034 h 304441"/>
              <a:gd name="T72" fmla="*/ 407527 w 302852"/>
              <a:gd name="T73" fmla="*/ 391452 h 304441"/>
              <a:gd name="T74" fmla="*/ 264049 w 302852"/>
              <a:gd name="T75" fmla="*/ 446616 h 304441"/>
              <a:gd name="T76" fmla="*/ 415903 w 302852"/>
              <a:gd name="T77" fmla="*/ 54042 h 304441"/>
              <a:gd name="T78" fmla="*/ 1026765 w 302852"/>
              <a:gd name="T79" fmla="*/ 82145 h 304441"/>
              <a:gd name="T80" fmla="*/ 54153 w 302852"/>
              <a:gd name="T81" fmla="*/ 82145 h 304441"/>
              <a:gd name="T82" fmla="*/ 1388518 w 302852"/>
              <a:gd name="T83" fmla="*/ 1746692 h 304441"/>
              <a:gd name="T84" fmla="*/ 1306198 w 302852"/>
              <a:gd name="T85" fmla="*/ 594477 h 304441"/>
              <a:gd name="T86" fmla="*/ 1083086 w 302852"/>
              <a:gd name="T87" fmla="*/ 54042 h 304441"/>
              <a:gd name="T88" fmla="*/ 359584 w 302852"/>
              <a:gd name="T89" fmla="*/ 82145 h 304441"/>
              <a:gd name="T90" fmla="*/ 1360358 w 302852"/>
              <a:gd name="T91" fmla="*/ 0 h 304441"/>
              <a:gd name="T92" fmla="*/ 1444839 w 302852"/>
              <a:gd name="T93" fmla="*/ 1601853 h 304441"/>
              <a:gd name="T94" fmla="*/ 0 w 302852"/>
              <a:gd name="T95" fmla="*/ 1746692 h 3044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2852" h="304441">
                <a:moveTo>
                  <a:pt x="217311" y="241300"/>
                </a:moveTo>
                <a:cubicBezTo>
                  <a:pt x="219781" y="241300"/>
                  <a:pt x="221897" y="243417"/>
                  <a:pt x="221897" y="245886"/>
                </a:cubicBezTo>
                <a:cubicBezTo>
                  <a:pt x="221897" y="248356"/>
                  <a:pt x="219781" y="250472"/>
                  <a:pt x="217311" y="250472"/>
                </a:cubicBezTo>
                <a:cubicBezTo>
                  <a:pt x="214842" y="250472"/>
                  <a:pt x="212725" y="248356"/>
                  <a:pt x="212725" y="245886"/>
                </a:cubicBezTo>
                <a:cubicBezTo>
                  <a:pt x="212725" y="243417"/>
                  <a:pt x="214842" y="241300"/>
                  <a:pt x="217311" y="241300"/>
                </a:cubicBezTo>
                <a:close/>
                <a:moveTo>
                  <a:pt x="67796" y="236537"/>
                </a:moveTo>
                <a:lnTo>
                  <a:pt x="131513" y="236537"/>
                </a:lnTo>
                <a:cubicBezTo>
                  <a:pt x="134019" y="236537"/>
                  <a:pt x="136167" y="238654"/>
                  <a:pt x="136167" y="241123"/>
                </a:cubicBezTo>
                <a:cubicBezTo>
                  <a:pt x="136167" y="243593"/>
                  <a:pt x="134019" y="245709"/>
                  <a:pt x="131513" y="245709"/>
                </a:cubicBezTo>
                <a:lnTo>
                  <a:pt x="67796" y="245709"/>
                </a:lnTo>
                <a:cubicBezTo>
                  <a:pt x="65290" y="245709"/>
                  <a:pt x="63500" y="243593"/>
                  <a:pt x="63500" y="241123"/>
                </a:cubicBezTo>
                <a:cubicBezTo>
                  <a:pt x="63500" y="238654"/>
                  <a:pt x="65290" y="236537"/>
                  <a:pt x="67796" y="236537"/>
                </a:cubicBezTo>
                <a:close/>
                <a:moveTo>
                  <a:pt x="39813" y="236537"/>
                </a:moveTo>
                <a:lnTo>
                  <a:pt x="43948" y="236537"/>
                </a:lnTo>
                <a:cubicBezTo>
                  <a:pt x="46580" y="236537"/>
                  <a:pt x="48836" y="238654"/>
                  <a:pt x="48836" y="241123"/>
                </a:cubicBezTo>
                <a:cubicBezTo>
                  <a:pt x="48836" y="243593"/>
                  <a:pt x="46580" y="245709"/>
                  <a:pt x="43948" y="245709"/>
                </a:cubicBezTo>
                <a:lnTo>
                  <a:pt x="39813" y="245709"/>
                </a:lnTo>
                <a:cubicBezTo>
                  <a:pt x="37181" y="245709"/>
                  <a:pt x="34925" y="243593"/>
                  <a:pt x="34925" y="241123"/>
                </a:cubicBezTo>
                <a:cubicBezTo>
                  <a:pt x="34925" y="238654"/>
                  <a:pt x="37181" y="236537"/>
                  <a:pt x="39813" y="236537"/>
                </a:cubicBezTo>
                <a:close/>
                <a:moveTo>
                  <a:pt x="188502" y="233308"/>
                </a:moveTo>
                <a:cubicBezTo>
                  <a:pt x="191012" y="234841"/>
                  <a:pt x="191728" y="237523"/>
                  <a:pt x="190295" y="240205"/>
                </a:cubicBezTo>
                <a:cubicBezTo>
                  <a:pt x="189578" y="241738"/>
                  <a:pt x="188144" y="242504"/>
                  <a:pt x="186352" y="242504"/>
                </a:cubicBezTo>
                <a:cubicBezTo>
                  <a:pt x="185635" y="242504"/>
                  <a:pt x="184918" y="242504"/>
                  <a:pt x="183843" y="241738"/>
                </a:cubicBezTo>
                <a:cubicBezTo>
                  <a:pt x="181692" y="240205"/>
                  <a:pt x="180975" y="237523"/>
                  <a:pt x="182409" y="235224"/>
                </a:cubicBezTo>
                <a:cubicBezTo>
                  <a:pt x="183484" y="232542"/>
                  <a:pt x="186352" y="231775"/>
                  <a:pt x="188502" y="233308"/>
                </a:cubicBezTo>
                <a:close/>
                <a:moveTo>
                  <a:pt x="246113" y="232925"/>
                </a:moveTo>
                <a:cubicBezTo>
                  <a:pt x="248264" y="231775"/>
                  <a:pt x="251132" y="232542"/>
                  <a:pt x="252208" y="234841"/>
                </a:cubicBezTo>
                <a:cubicBezTo>
                  <a:pt x="253642" y="237523"/>
                  <a:pt x="252925" y="240205"/>
                  <a:pt x="250415" y="241738"/>
                </a:cubicBezTo>
                <a:cubicBezTo>
                  <a:pt x="250057" y="242121"/>
                  <a:pt x="249340" y="242504"/>
                  <a:pt x="248264" y="242504"/>
                </a:cubicBezTo>
                <a:cubicBezTo>
                  <a:pt x="246830" y="242504"/>
                  <a:pt x="245038" y="241355"/>
                  <a:pt x="244321" y="239822"/>
                </a:cubicBezTo>
                <a:cubicBezTo>
                  <a:pt x="242887" y="237523"/>
                  <a:pt x="243963" y="234841"/>
                  <a:pt x="246113" y="232925"/>
                </a:cubicBezTo>
                <a:close/>
                <a:moveTo>
                  <a:pt x="161713" y="211083"/>
                </a:moveTo>
                <a:cubicBezTo>
                  <a:pt x="163936" y="209550"/>
                  <a:pt x="166899" y="210317"/>
                  <a:pt x="168010" y="212616"/>
                </a:cubicBezTo>
                <a:cubicBezTo>
                  <a:pt x="169492" y="214915"/>
                  <a:pt x="168751" y="217980"/>
                  <a:pt x="166528" y="219513"/>
                </a:cubicBezTo>
                <a:cubicBezTo>
                  <a:pt x="165788" y="219896"/>
                  <a:pt x="165047" y="220279"/>
                  <a:pt x="163936" y="220279"/>
                </a:cubicBezTo>
                <a:cubicBezTo>
                  <a:pt x="162454" y="220279"/>
                  <a:pt x="160972" y="219130"/>
                  <a:pt x="159861" y="217597"/>
                </a:cubicBezTo>
                <a:cubicBezTo>
                  <a:pt x="158750" y="215298"/>
                  <a:pt x="159491" y="212232"/>
                  <a:pt x="161713" y="211083"/>
                </a:cubicBezTo>
                <a:close/>
                <a:moveTo>
                  <a:pt x="274478" y="210571"/>
                </a:moveTo>
                <a:cubicBezTo>
                  <a:pt x="276701" y="211931"/>
                  <a:pt x="277442" y="214653"/>
                  <a:pt x="276330" y="216694"/>
                </a:cubicBezTo>
                <a:cubicBezTo>
                  <a:pt x="275219" y="218055"/>
                  <a:pt x="273738" y="218735"/>
                  <a:pt x="272256" y="218735"/>
                </a:cubicBezTo>
                <a:cubicBezTo>
                  <a:pt x="271145" y="218735"/>
                  <a:pt x="270404" y="218395"/>
                  <a:pt x="269663" y="218055"/>
                </a:cubicBezTo>
                <a:cubicBezTo>
                  <a:pt x="267441" y="217034"/>
                  <a:pt x="266700" y="214313"/>
                  <a:pt x="267811" y="212272"/>
                </a:cubicBezTo>
                <a:cubicBezTo>
                  <a:pt x="269293" y="210231"/>
                  <a:pt x="272256" y="209550"/>
                  <a:pt x="274478" y="210571"/>
                </a:cubicBezTo>
                <a:close/>
                <a:moveTo>
                  <a:pt x="67772" y="201612"/>
                </a:moveTo>
                <a:lnTo>
                  <a:pt x="117609" y="201612"/>
                </a:lnTo>
                <a:cubicBezTo>
                  <a:pt x="120101" y="201612"/>
                  <a:pt x="121881" y="203729"/>
                  <a:pt x="121881" y="206198"/>
                </a:cubicBezTo>
                <a:cubicBezTo>
                  <a:pt x="121881" y="208668"/>
                  <a:pt x="120101" y="210784"/>
                  <a:pt x="117609" y="210784"/>
                </a:cubicBezTo>
                <a:lnTo>
                  <a:pt x="67772" y="210784"/>
                </a:lnTo>
                <a:cubicBezTo>
                  <a:pt x="65280" y="210784"/>
                  <a:pt x="63500" y="208668"/>
                  <a:pt x="63500" y="206198"/>
                </a:cubicBezTo>
                <a:cubicBezTo>
                  <a:pt x="63500" y="203729"/>
                  <a:pt x="65280" y="201612"/>
                  <a:pt x="67772" y="201612"/>
                </a:cubicBezTo>
                <a:close/>
                <a:moveTo>
                  <a:pt x="279033" y="179387"/>
                </a:moveTo>
                <a:cubicBezTo>
                  <a:pt x="281964" y="179387"/>
                  <a:pt x="283796" y="181428"/>
                  <a:pt x="283796" y="183810"/>
                </a:cubicBezTo>
                <a:lnTo>
                  <a:pt x="283796" y="184150"/>
                </a:lnTo>
                <a:cubicBezTo>
                  <a:pt x="283796" y="186531"/>
                  <a:pt x="281964" y="188572"/>
                  <a:pt x="279400" y="188572"/>
                </a:cubicBezTo>
                <a:cubicBezTo>
                  <a:pt x="276835" y="188572"/>
                  <a:pt x="274637" y="186531"/>
                  <a:pt x="274637" y="184150"/>
                </a:cubicBezTo>
                <a:lnTo>
                  <a:pt x="274637" y="183810"/>
                </a:lnTo>
                <a:cubicBezTo>
                  <a:pt x="274637" y="181428"/>
                  <a:pt x="276469" y="179387"/>
                  <a:pt x="279033" y="179387"/>
                </a:cubicBezTo>
                <a:close/>
                <a:moveTo>
                  <a:pt x="155574" y="179387"/>
                </a:moveTo>
                <a:cubicBezTo>
                  <a:pt x="158139" y="179387"/>
                  <a:pt x="159971" y="181219"/>
                  <a:pt x="159971" y="184150"/>
                </a:cubicBezTo>
                <a:cubicBezTo>
                  <a:pt x="159971" y="186348"/>
                  <a:pt x="158139" y="188546"/>
                  <a:pt x="155574" y="188546"/>
                </a:cubicBezTo>
                <a:cubicBezTo>
                  <a:pt x="152644" y="188546"/>
                  <a:pt x="150812" y="186348"/>
                  <a:pt x="150812" y="184150"/>
                </a:cubicBezTo>
                <a:cubicBezTo>
                  <a:pt x="150812" y="181219"/>
                  <a:pt x="152644" y="179387"/>
                  <a:pt x="155574" y="179387"/>
                </a:cubicBezTo>
                <a:close/>
                <a:moveTo>
                  <a:pt x="67772" y="168275"/>
                </a:moveTo>
                <a:lnTo>
                  <a:pt x="117609" y="168275"/>
                </a:lnTo>
                <a:cubicBezTo>
                  <a:pt x="120101" y="168275"/>
                  <a:pt x="121881" y="170473"/>
                  <a:pt x="121881" y="173038"/>
                </a:cubicBezTo>
                <a:cubicBezTo>
                  <a:pt x="121881" y="175602"/>
                  <a:pt x="120101" y="177434"/>
                  <a:pt x="117609" y="177434"/>
                </a:cubicBezTo>
                <a:lnTo>
                  <a:pt x="67772" y="177434"/>
                </a:lnTo>
                <a:cubicBezTo>
                  <a:pt x="65280" y="177434"/>
                  <a:pt x="63500" y="175602"/>
                  <a:pt x="63500" y="173038"/>
                </a:cubicBezTo>
                <a:cubicBezTo>
                  <a:pt x="63500" y="170473"/>
                  <a:pt x="65280" y="168275"/>
                  <a:pt x="67772" y="168275"/>
                </a:cubicBezTo>
                <a:close/>
                <a:moveTo>
                  <a:pt x="39813" y="168275"/>
                </a:moveTo>
                <a:lnTo>
                  <a:pt x="43948" y="168275"/>
                </a:lnTo>
                <a:cubicBezTo>
                  <a:pt x="46580" y="168275"/>
                  <a:pt x="48836" y="170473"/>
                  <a:pt x="48836" y="173038"/>
                </a:cubicBezTo>
                <a:cubicBezTo>
                  <a:pt x="48836" y="175602"/>
                  <a:pt x="46580" y="177434"/>
                  <a:pt x="43948" y="177434"/>
                </a:cubicBezTo>
                <a:lnTo>
                  <a:pt x="39813" y="177434"/>
                </a:lnTo>
                <a:cubicBezTo>
                  <a:pt x="37181" y="177434"/>
                  <a:pt x="34925" y="175602"/>
                  <a:pt x="34925" y="173038"/>
                </a:cubicBezTo>
                <a:cubicBezTo>
                  <a:pt x="34925" y="170473"/>
                  <a:pt x="37181" y="168275"/>
                  <a:pt x="39813" y="168275"/>
                </a:cubicBezTo>
                <a:close/>
                <a:moveTo>
                  <a:pt x="269382" y="148998"/>
                </a:moveTo>
                <a:cubicBezTo>
                  <a:pt x="272064" y="147637"/>
                  <a:pt x="275130" y="148318"/>
                  <a:pt x="276279" y="150359"/>
                </a:cubicBezTo>
                <a:cubicBezTo>
                  <a:pt x="277429" y="152400"/>
                  <a:pt x="277046" y="155121"/>
                  <a:pt x="274364" y="156142"/>
                </a:cubicBezTo>
                <a:cubicBezTo>
                  <a:pt x="273980" y="156822"/>
                  <a:pt x="272831" y="156822"/>
                  <a:pt x="272448" y="156822"/>
                </a:cubicBezTo>
                <a:cubicBezTo>
                  <a:pt x="270532" y="156822"/>
                  <a:pt x="268999" y="156142"/>
                  <a:pt x="267850" y="155121"/>
                </a:cubicBezTo>
                <a:cubicBezTo>
                  <a:pt x="266700" y="152740"/>
                  <a:pt x="267466" y="150018"/>
                  <a:pt x="269382" y="148998"/>
                </a:cubicBezTo>
                <a:close/>
                <a:moveTo>
                  <a:pt x="166528" y="148658"/>
                </a:moveTo>
                <a:cubicBezTo>
                  <a:pt x="168751" y="150018"/>
                  <a:pt x="169492" y="152740"/>
                  <a:pt x="168010" y="154781"/>
                </a:cubicBezTo>
                <a:cubicBezTo>
                  <a:pt x="167269" y="156142"/>
                  <a:pt x="165788" y="156822"/>
                  <a:pt x="163936" y="156822"/>
                </a:cubicBezTo>
                <a:cubicBezTo>
                  <a:pt x="163195" y="156822"/>
                  <a:pt x="162454" y="156822"/>
                  <a:pt x="161713" y="156482"/>
                </a:cubicBezTo>
                <a:cubicBezTo>
                  <a:pt x="159120" y="155121"/>
                  <a:pt x="158750" y="152400"/>
                  <a:pt x="159861" y="150359"/>
                </a:cubicBezTo>
                <a:cubicBezTo>
                  <a:pt x="161343" y="148318"/>
                  <a:pt x="163936" y="147637"/>
                  <a:pt x="166528" y="148658"/>
                </a:cubicBezTo>
                <a:close/>
                <a:moveTo>
                  <a:pt x="217442" y="136525"/>
                </a:moveTo>
                <a:cubicBezTo>
                  <a:pt x="219982" y="136525"/>
                  <a:pt x="221796" y="138663"/>
                  <a:pt x="221796" y="141158"/>
                </a:cubicBezTo>
                <a:lnTo>
                  <a:pt x="221796" y="179290"/>
                </a:lnTo>
                <a:lnTo>
                  <a:pt x="245745" y="179290"/>
                </a:lnTo>
                <a:cubicBezTo>
                  <a:pt x="248285" y="179290"/>
                  <a:pt x="250462" y="181428"/>
                  <a:pt x="250462" y="183923"/>
                </a:cubicBezTo>
                <a:cubicBezTo>
                  <a:pt x="250462" y="186418"/>
                  <a:pt x="248285" y="188556"/>
                  <a:pt x="245745" y="188556"/>
                </a:cubicBezTo>
                <a:lnTo>
                  <a:pt x="217442" y="188556"/>
                </a:lnTo>
                <a:cubicBezTo>
                  <a:pt x="214539" y="188556"/>
                  <a:pt x="212725" y="186418"/>
                  <a:pt x="212725" y="183923"/>
                </a:cubicBezTo>
                <a:lnTo>
                  <a:pt x="212725" y="141158"/>
                </a:lnTo>
                <a:cubicBezTo>
                  <a:pt x="212725" y="138663"/>
                  <a:pt x="214539" y="136525"/>
                  <a:pt x="217442" y="136525"/>
                </a:cubicBezTo>
                <a:close/>
                <a:moveTo>
                  <a:pt x="67789" y="133350"/>
                </a:moveTo>
                <a:lnTo>
                  <a:pt x="126758" y="133350"/>
                </a:lnTo>
                <a:cubicBezTo>
                  <a:pt x="129260" y="133350"/>
                  <a:pt x="131405" y="135466"/>
                  <a:pt x="131405" y="137936"/>
                </a:cubicBezTo>
                <a:cubicBezTo>
                  <a:pt x="131405" y="140406"/>
                  <a:pt x="129260" y="142522"/>
                  <a:pt x="126758" y="142522"/>
                </a:cubicBezTo>
                <a:lnTo>
                  <a:pt x="67789" y="142522"/>
                </a:lnTo>
                <a:cubicBezTo>
                  <a:pt x="65287" y="142522"/>
                  <a:pt x="63500" y="140406"/>
                  <a:pt x="63500" y="137936"/>
                </a:cubicBezTo>
                <a:cubicBezTo>
                  <a:pt x="63500" y="135466"/>
                  <a:pt x="65287" y="133350"/>
                  <a:pt x="67789" y="133350"/>
                </a:cubicBezTo>
                <a:close/>
                <a:moveTo>
                  <a:pt x="183938" y="125357"/>
                </a:moveTo>
                <a:cubicBezTo>
                  <a:pt x="186161" y="123825"/>
                  <a:pt x="189124" y="124591"/>
                  <a:pt x="190235" y="127273"/>
                </a:cubicBezTo>
                <a:cubicBezTo>
                  <a:pt x="191717" y="129572"/>
                  <a:pt x="190976" y="132638"/>
                  <a:pt x="188753" y="133787"/>
                </a:cubicBezTo>
                <a:cubicBezTo>
                  <a:pt x="188013" y="134170"/>
                  <a:pt x="187272" y="134554"/>
                  <a:pt x="186161" y="134554"/>
                </a:cubicBezTo>
                <a:cubicBezTo>
                  <a:pt x="184679" y="134554"/>
                  <a:pt x="183197" y="133787"/>
                  <a:pt x="182086" y="132255"/>
                </a:cubicBezTo>
                <a:cubicBezTo>
                  <a:pt x="180975" y="129572"/>
                  <a:pt x="181716" y="126507"/>
                  <a:pt x="183938" y="125357"/>
                </a:cubicBezTo>
                <a:close/>
                <a:moveTo>
                  <a:pt x="250666" y="124845"/>
                </a:moveTo>
                <a:cubicBezTo>
                  <a:pt x="253259" y="126206"/>
                  <a:pt x="253630" y="128927"/>
                  <a:pt x="252518" y="130969"/>
                </a:cubicBezTo>
                <a:cubicBezTo>
                  <a:pt x="251407" y="132329"/>
                  <a:pt x="249925" y="133010"/>
                  <a:pt x="248444" y="133010"/>
                </a:cubicBezTo>
                <a:cubicBezTo>
                  <a:pt x="247332" y="133010"/>
                  <a:pt x="246591" y="133010"/>
                  <a:pt x="245851" y="132669"/>
                </a:cubicBezTo>
                <a:cubicBezTo>
                  <a:pt x="243628" y="131309"/>
                  <a:pt x="242887" y="128587"/>
                  <a:pt x="243998" y="126546"/>
                </a:cubicBezTo>
                <a:cubicBezTo>
                  <a:pt x="245480" y="124505"/>
                  <a:pt x="248444" y="123825"/>
                  <a:pt x="250666" y="124845"/>
                </a:cubicBezTo>
                <a:close/>
                <a:moveTo>
                  <a:pt x="217311" y="117475"/>
                </a:moveTo>
                <a:cubicBezTo>
                  <a:pt x="219781" y="117475"/>
                  <a:pt x="221897" y="119591"/>
                  <a:pt x="221897" y="122061"/>
                </a:cubicBezTo>
                <a:cubicBezTo>
                  <a:pt x="221897" y="124530"/>
                  <a:pt x="219781" y="126647"/>
                  <a:pt x="217311" y="126647"/>
                </a:cubicBezTo>
                <a:cubicBezTo>
                  <a:pt x="214842" y="126647"/>
                  <a:pt x="212725" y="124530"/>
                  <a:pt x="212725" y="122061"/>
                </a:cubicBezTo>
                <a:cubicBezTo>
                  <a:pt x="212725" y="119591"/>
                  <a:pt x="214489" y="117475"/>
                  <a:pt x="217311" y="117475"/>
                </a:cubicBezTo>
                <a:close/>
                <a:moveTo>
                  <a:pt x="217404" y="108189"/>
                </a:moveTo>
                <a:cubicBezTo>
                  <a:pt x="175221" y="108189"/>
                  <a:pt x="140970" y="142336"/>
                  <a:pt x="140970" y="184390"/>
                </a:cubicBezTo>
                <a:cubicBezTo>
                  <a:pt x="140970" y="226444"/>
                  <a:pt x="175221" y="260230"/>
                  <a:pt x="217404" y="260230"/>
                </a:cubicBezTo>
                <a:cubicBezTo>
                  <a:pt x="259227" y="260230"/>
                  <a:pt x="293478" y="226444"/>
                  <a:pt x="293478" y="184390"/>
                </a:cubicBezTo>
                <a:cubicBezTo>
                  <a:pt x="293478" y="142336"/>
                  <a:pt x="259227" y="108189"/>
                  <a:pt x="217404" y="108189"/>
                </a:cubicBezTo>
                <a:close/>
                <a:moveTo>
                  <a:pt x="67836" y="98425"/>
                </a:moveTo>
                <a:lnTo>
                  <a:pt x="155278" y="98425"/>
                </a:lnTo>
                <a:cubicBezTo>
                  <a:pt x="157808" y="98425"/>
                  <a:pt x="159976" y="100541"/>
                  <a:pt x="159976" y="103011"/>
                </a:cubicBezTo>
                <a:cubicBezTo>
                  <a:pt x="159976" y="105480"/>
                  <a:pt x="157808" y="107597"/>
                  <a:pt x="155278" y="107597"/>
                </a:cubicBezTo>
                <a:lnTo>
                  <a:pt x="67836" y="107597"/>
                </a:lnTo>
                <a:cubicBezTo>
                  <a:pt x="65307" y="107597"/>
                  <a:pt x="63500" y="105480"/>
                  <a:pt x="63500" y="103011"/>
                </a:cubicBezTo>
                <a:cubicBezTo>
                  <a:pt x="63500" y="100541"/>
                  <a:pt x="65307" y="98425"/>
                  <a:pt x="67836" y="98425"/>
                </a:cubicBezTo>
                <a:close/>
                <a:moveTo>
                  <a:pt x="39813" y="98425"/>
                </a:moveTo>
                <a:lnTo>
                  <a:pt x="43948" y="98425"/>
                </a:lnTo>
                <a:cubicBezTo>
                  <a:pt x="46580" y="98425"/>
                  <a:pt x="48836" y="100541"/>
                  <a:pt x="48836" y="103011"/>
                </a:cubicBezTo>
                <a:cubicBezTo>
                  <a:pt x="48836" y="105480"/>
                  <a:pt x="46580" y="107597"/>
                  <a:pt x="43948" y="107597"/>
                </a:cubicBezTo>
                <a:lnTo>
                  <a:pt x="39813" y="107597"/>
                </a:lnTo>
                <a:cubicBezTo>
                  <a:pt x="37181" y="107597"/>
                  <a:pt x="34925" y="105480"/>
                  <a:pt x="34925" y="103011"/>
                </a:cubicBezTo>
                <a:cubicBezTo>
                  <a:pt x="34925" y="100541"/>
                  <a:pt x="37181" y="98425"/>
                  <a:pt x="39813" y="98425"/>
                </a:cubicBezTo>
                <a:close/>
                <a:moveTo>
                  <a:pt x="67829" y="65087"/>
                </a:moveTo>
                <a:lnTo>
                  <a:pt x="201324" y="65087"/>
                </a:lnTo>
                <a:cubicBezTo>
                  <a:pt x="203849" y="65087"/>
                  <a:pt x="206014" y="67203"/>
                  <a:pt x="206014" y="69673"/>
                </a:cubicBezTo>
                <a:cubicBezTo>
                  <a:pt x="206014" y="72142"/>
                  <a:pt x="203849" y="74259"/>
                  <a:pt x="201324" y="74259"/>
                </a:cubicBezTo>
                <a:lnTo>
                  <a:pt x="67829" y="74259"/>
                </a:lnTo>
                <a:cubicBezTo>
                  <a:pt x="65304" y="74259"/>
                  <a:pt x="63500" y="72142"/>
                  <a:pt x="63500" y="69673"/>
                </a:cubicBezTo>
                <a:cubicBezTo>
                  <a:pt x="63500" y="67203"/>
                  <a:pt x="65304" y="65087"/>
                  <a:pt x="67829" y="65087"/>
                </a:cubicBezTo>
                <a:close/>
                <a:moveTo>
                  <a:pt x="39813" y="65087"/>
                </a:moveTo>
                <a:lnTo>
                  <a:pt x="43948" y="65087"/>
                </a:lnTo>
                <a:cubicBezTo>
                  <a:pt x="46580" y="65087"/>
                  <a:pt x="48836" y="67203"/>
                  <a:pt x="48836" y="69673"/>
                </a:cubicBezTo>
                <a:cubicBezTo>
                  <a:pt x="48836" y="72142"/>
                  <a:pt x="46580" y="74259"/>
                  <a:pt x="43948" y="74259"/>
                </a:cubicBezTo>
                <a:lnTo>
                  <a:pt x="39813" y="74259"/>
                </a:lnTo>
                <a:cubicBezTo>
                  <a:pt x="37181" y="74259"/>
                  <a:pt x="34925" y="72142"/>
                  <a:pt x="34925" y="69673"/>
                </a:cubicBezTo>
                <a:cubicBezTo>
                  <a:pt x="34925" y="67203"/>
                  <a:pt x="37181" y="65087"/>
                  <a:pt x="39813" y="65087"/>
                </a:cubicBezTo>
                <a:close/>
                <a:moveTo>
                  <a:pt x="69223" y="8986"/>
                </a:moveTo>
                <a:lnTo>
                  <a:pt x="69223" y="13658"/>
                </a:lnTo>
                <a:cubicBezTo>
                  <a:pt x="69223" y="21206"/>
                  <a:pt x="75352" y="27676"/>
                  <a:pt x="82924" y="27676"/>
                </a:cubicBezTo>
                <a:lnTo>
                  <a:pt x="157194" y="27676"/>
                </a:lnTo>
                <a:cubicBezTo>
                  <a:pt x="164766" y="27676"/>
                  <a:pt x="170895" y="21206"/>
                  <a:pt x="170895" y="13658"/>
                </a:cubicBezTo>
                <a:lnTo>
                  <a:pt x="170895" y="8986"/>
                </a:lnTo>
                <a:lnTo>
                  <a:pt x="69223" y="8986"/>
                </a:lnTo>
                <a:close/>
                <a:moveTo>
                  <a:pt x="13700" y="8986"/>
                </a:moveTo>
                <a:cubicBezTo>
                  <a:pt x="11177" y="8986"/>
                  <a:pt x="9013" y="11142"/>
                  <a:pt x="9013" y="13658"/>
                </a:cubicBezTo>
                <a:lnTo>
                  <a:pt x="9013" y="290423"/>
                </a:lnTo>
                <a:cubicBezTo>
                  <a:pt x="9013" y="292939"/>
                  <a:pt x="11177" y="295096"/>
                  <a:pt x="13700" y="295096"/>
                </a:cubicBezTo>
                <a:lnTo>
                  <a:pt x="226418" y="295096"/>
                </a:lnTo>
                <a:cubicBezTo>
                  <a:pt x="228941" y="295096"/>
                  <a:pt x="231105" y="292939"/>
                  <a:pt x="231105" y="290423"/>
                </a:cubicBezTo>
                <a:lnTo>
                  <a:pt x="231105" y="268497"/>
                </a:lnTo>
                <a:cubicBezTo>
                  <a:pt x="226778" y="269216"/>
                  <a:pt x="222091" y="269576"/>
                  <a:pt x="217404" y="269576"/>
                </a:cubicBezTo>
                <a:cubicBezTo>
                  <a:pt x="170174" y="269576"/>
                  <a:pt x="131596" y="231476"/>
                  <a:pt x="131596" y="184390"/>
                </a:cubicBezTo>
                <a:cubicBezTo>
                  <a:pt x="131596" y="137304"/>
                  <a:pt x="170174" y="98844"/>
                  <a:pt x="217404" y="98844"/>
                </a:cubicBezTo>
                <a:cubicBezTo>
                  <a:pt x="222091" y="98844"/>
                  <a:pt x="226778" y="99563"/>
                  <a:pt x="231105" y="100282"/>
                </a:cubicBezTo>
                <a:lnTo>
                  <a:pt x="231105" y="13658"/>
                </a:lnTo>
                <a:cubicBezTo>
                  <a:pt x="231105" y="11142"/>
                  <a:pt x="228941" y="8986"/>
                  <a:pt x="226418" y="8986"/>
                </a:cubicBezTo>
                <a:lnTo>
                  <a:pt x="180269" y="8986"/>
                </a:lnTo>
                <a:lnTo>
                  <a:pt x="180269" y="13658"/>
                </a:lnTo>
                <a:cubicBezTo>
                  <a:pt x="180269" y="26238"/>
                  <a:pt x="169813" y="36662"/>
                  <a:pt x="157194" y="36662"/>
                </a:cubicBezTo>
                <a:lnTo>
                  <a:pt x="82924" y="36662"/>
                </a:lnTo>
                <a:cubicBezTo>
                  <a:pt x="70305" y="36662"/>
                  <a:pt x="59849" y="26238"/>
                  <a:pt x="59849" y="13658"/>
                </a:cubicBezTo>
                <a:lnTo>
                  <a:pt x="59849" y="8986"/>
                </a:lnTo>
                <a:lnTo>
                  <a:pt x="13700" y="8986"/>
                </a:lnTo>
                <a:close/>
                <a:moveTo>
                  <a:pt x="13700" y="0"/>
                </a:moveTo>
                <a:lnTo>
                  <a:pt x="226418" y="0"/>
                </a:lnTo>
                <a:cubicBezTo>
                  <a:pt x="233989" y="0"/>
                  <a:pt x="240479" y="6110"/>
                  <a:pt x="240479" y="13658"/>
                </a:cubicBezTo>
                <a:lnTo>
                  <a:pt x="240479" y="102079"/>
                </a:lnTo>
                <a:cubicBezTo>
                  <a:pt x="276172" y="112503"/>
                  <a:pt x="302852" y="145212"/>
                  <a:pt x="302852" y="184390"/>
                </a:cubicBezTo>
                <a:cubicBezTo>
                  <a:pt x="302852" y="223209"/>
                  <a:pt x="276172" y="256277"/>
                  <a:pt x="240479" y="266341"/>
                </a:cubicBezTo>
                <a:lnTo>
                  <a:pt x="240479" y="290423"/>
                </a:lnTo>
                <a:cubicBezTo>
                  <a:pt x="240479" y="297971"/>
                  <a:pt x="233989" y="304441"/>
                  <a:pt x="226418" y="304441"/>
                </a:cubicBezTo>
                <a:lnTo>
                  <a:pt x="13700" y="304441"/>
                </a:lnTo>
                <a:cubicBezTo>
                  <a:pt x="6129" y="304441"/>
                  <a:pt x="0" y="297971"/>
                  <a:pt x="0" y="290423"/>
                </a:cubicBezTo>
                <a:lnTo>
                  <a:pt x="0" y="13658"/>
                </a:lnTo>
                <a:cubicBezTo>
                  <a:pt x="0" y="6110"/>
                  <a:pt x="6129" y="0"/>
                  <a:pt x="13700"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Montserrat Light" pitchFamily="2" charset="77"/>
            </a:endParaRPr>
          </a:p>
        </p:txBody>
      </p:sp>
      <p:sp>
        <p:nvSpPr>
          <p:cNvPr id="54" name="Freeform 813">
            <a:extLst>
              <a:ext uri="{FF2B5EF4-FFF2-40B4-BE49-F238E27FC236}">
                <a16:creationId xmlns:a16="http://schemas.microsoft.com/office/drawing/2014/main" id="{2E6063E6-967E-0D44-954B-C00F9B905A64}"/>
              </a:ext>
            </a:extLst>
          </p:cNvPr>
          <p:cNvSpPr>
            <a:spLocks noChangeArrowheads="1"/>
          </p:cNvSpPr>
          <p:nvPr/>
        </p:nvSpPr>
        <p:spPr bwMode="auto">
          <a:xfrm>
            <a:off x="14385888" y="4487639"/>
            <a:ext cx="923742" cy="921094"/>
          </a:xfrm>
          <a:custGeom>
            <a:avLst/>
            <a:gdLst>
              <a:gd name="T0" fmla="*/ 462488 w 304441"/>
              <a:gd name="T1" fmla="*/ 1280439 h 305370"/>
              <a:gd name="T2" fmla="*/ 350045 w 304441"/>
              <a:gd name="T3" fmla="*/ 1169820 h 305370"/>
              <a:gd name="T4" fmla="*/ 1254445 w 304441"/>
              <a:gd name="T5" fmla="*/ 972570 h 305370"/>
              <a:gd name="T6" fmla="*/ 1342835 w 304441"/>
              <a:gd name="T7" fmla="*/ 963984 h 305370"/>
              <a:gd name="T8" fmla="*/ 1342835 w 304441"/>
              <a:gd name="T9" fmla="*/ 1101401 h 305370"/>
              <a:gd name="T10" fmla="*/ 1254445 w 304441"/>
              <a:gd name="T11" fmla="*/ 1052020 h 305370"/>
              <a:gd name="T12" fmla="*/ 1166051 w 304441"/>
              <a:gd name="T13" fmla="*/ 1101401 h 305370"/>
              <a:gd name="T14" fmla="*/ 1166051 w 304441"/>
              <a:gd name="T15" fmla="*/ 963984 h 305370"/>
              <a:gd name="T16" fmla="*/ 698300 w 304441"/>
              <a:gd name="T17" fmla="*/ 499772 h 305370"/>
              <a:gd name="T18" fmla="*/ 834820 w 304441"/>
              <a:gd name="T19" fmla="*/ 499772 h 305370"/>
              <a:gd name="T20" fmla="*/ 834820 w 304441"/>
              <a:gd name="T21" fmla="*/ 635713 h 305370"/>
              <a:gd name="T22" fmla="*/ 796424 w 304441"/>
              <a:gd name="T23" fmla="*/ 676071 h 305370"/>
              <a:gd name="T24" fmla="*/ 679106 w 304441"/>
              <a:gd name="T25" fmla="*/ 684566 h 305370"/>
              <a:gd name="T26" fmla="*/ 708971 w 304441"/>
              <a:gd name="T27" fmla="*/ 588978 h 305370"/>
              <a:gd name="T28" fmla="*/ 1265069 w 304441"/>
              <a:gd name="T29" fmla="*/ 316834 h 305370"/>
              <a:gd name="T30" fmla="*/ 1325832 w 304441"/>
              <a:gd name="T31" fmla="*/ 378833 h 305370"/>
              <a:gd name="T32" fmla="*/ 1119845 w 304441"/>
              <a:gd name="T33" fmla="*/ 378494 h 305370"/>
              <a:gd name="T34" fmla="*/ 698181 w 304441"/>
              <a:gd name="T35" fmla="*/ 406149 h 305370"/>
              <a:gd name="T36" fmla="*/ 1292833 w 304441"/>
              <a:gd name="T37" fmla="*/ 774163 h 305370"/>
              <a:gd name="T38" fmla="*/ 516545 w 304441"/>
              <a:gd name="T39" fmla="*/ 1252786 h 305370"/>
              <a:gd name="T40" fmla="*/ 350045 w 304441"/>
              <a:gd name="T41" fmla="*/ 1333619 h 305370"/>
              <a:gd name="T42" fmla="*/ 350045 w 304441"/>
              <a:gd name="T43" fmla="*/ 1116639 h 305370"/>
              <a:gd name="T44" fmla="*/ 516545 w 304441"/>
              <a:gd name="T45" fmla="*/ 1197476 h 305370"/>
              <a:gd name="T46" fmla="*/ 1292833 w 304441"/>
              <a:gd name="T47" fmla="*/ 829469 h 305370"/>
              <a:gd name="T48" fmla="*/ 698181 w 304441"/>
              <a:gd name="T49" fmla="*/ 350838 h 305370"/>
              <a:gd name="T50" fmla="*/ 1265069 w 304441"/>
              <a:gd name="T51" fmla="*/ 263388 h 305370"/>
              <a:gd name="T52" fmla="*/ 1145723 w 304441"/>
              <a:gd name="T53" fmla="*/ 378833 h 305370"/>
              <a:gd name="T54" fmla="*/ 140513 w 304441"/>
              <a:gd name="T55" fmla="*/ 1424629 h 305370"/>
              <a:gd name="T56" fmla="*/ 140513 w 304441"/>
              <a:gd name="T57" fmla="*/ 164460 h 305370"/>
              <a:gd name="T58" fmla="*/ 944684 w 304441"/>
              <a:gd name="T59" fmla="*/ 108932 h 305370"/>
              <a:gd name="T60" fmla="*/ 1830998 w 304441"/>
              <a:gd name="T61" fmla="*/ 136693 h 305370"/>
              <a:gd name="T62" fmla="*/ 1746692 w 304441"/>
              <a:gd name="T63" fmla="*/ 1424629 h 305370"/>
              <a:gd name="T64" fmla="*/ 1802894 w 304441"/>
              <a:gd name="T65" fmla="*/ 1480161 h 305370"/>
              <a:gd name="T66" fmla="*/ 1439721 w 304441"/>
              <a:gd name="T67" fmla="*/ 1770641 h 305370"/>
              <a:gd name="T68" fmla="*/ 1390000 w 304441"/>
              <a:gd name="T69" fmla="*/ 1794134 h 305370"/>
              <a:gd name="T70" fmla="*/ 944684 w 304441"/>
              <a:gd name="T71" fmla="*/ 1781318 h 305370"/>
              <a:gd name="T72" fmla="*/ 888474 w 304441"/>
              <a:gd name="T73" fmla="*/ 1480161 h 305370"/>
              <a:gd name="T74" fmla="*/ 406410 w 304441"/>
              <a:gd name="T75" fmla="*/ 1806944 h 305370"/>
              <a:gd name="T76" fmla="*/ 110249 w 304441"/>
              <a:gd name="T77" fmla="*/ 1480161 h 305370"/>
              <a:gd name="T78" fmla="*/ 28104 w 304441"/>
              <a:gd name="T79" fmla="*/ 1424629 h 305370"/>
              <a:gd name="T80" fmla="*/ 28104 w 304441"/>
              <a:gd name="T81" fmla="*/ 164460 h 305370"/>
              <a:gd name="T82" fmla="*/ 110249 w 304441"/>
              <a:gd name="T83" fmla="*/ 108932 h 305370"/>
              <a:gd name="T84" fmla="*/ 916578 w 304441"/>
              <a:gd name="T85" fmla="*/ 0 h 305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4441" h="305370">
                <a:moveTo>
                  <a:pt x="58202" y="197423"/>
                </a:moveTo>
                <a:lnTo>
                  <a:pt x="58202" y="216091"/>
                </a:lnTo>
                <a:lnTo>
                  <a:pt x="76898" y="216091"/>
                </a:lnTo>
                <a:lnTo>
                  <a:pt x="76898" y="206757"/>
                </a:lnTo>
                <a:lnTo>
                  <a:pt x="76898" y="197423"/>
                </a:lnTo>
                <a:lnTo>
                  <a:pt x="58202" y="197423"/>
                </a:lnTo>
                <a:close/>
                <a:moveTo>
                  <a:pt x="193880" y="155800"/>
                </a:moveTo>
                <a:cubicBezTo>
                  <a:pt x="195673" y="153988"/>
                  <a:pt x="198540" y="153988"/>
                  <a:pt x="200333" y="155800"/>
                </a:cubicBezTo>
                <a:lnTo>
                  <a:pt x="208577" y="164134"/>
                </a:lnTo>
                <a:lnTo>
                  <a:pt x="216822" y="155800"/>
                </a:lnTo>
                <a:cubicBezTo>
                  <a:pt x="218614" y="153988"/>
                  <a:pt x="221482" y="153988"/>
                  <a:pt x="223274" y="155800"/>
                </a:cubicBezTo>
                <a:cubicBezTo>
                  <a:pt x="225067" y="157612"/>
                  <a:pt x="225067" y="160511"/>
                  <a:pt x="223274" y="162685"/>
                </a:cubicBezTo>
                <a:lnTo>
                  <a:pt x="215030" y="171019"/>
                </a:lnTo>
                <a:lnTo>
                  <a:pt x="223274" y="179353"/>
                </a:lnTo>
                <a:cubicBezTo>
                  <a:pt x="225067" y="180803"/>
                  <a:pt x="225067" y="183702"/>
                  <a:pt x="223274" y="185876"/>
                </a:cubicBezTo>
                <a:cubicBezTo>
                  <a:pt x="222557" y="186601"/>
                  <a:pt x="221124" y="186963"/>
                  <a:pt x="220048" y="186963"/>
                </a:cubicBezTo>
                <a:cubicBezTo>
                  <a:pt x="218973" y="186963"/>
                  <a:pt x="217897" y="186601"/>
                  <a:pt x="216822" y="185876"/>
                </a:cubicBezTo>
                <a:lnTo>
                  <a:pt x="208577" y="177542"/>
                </a:lnTo>
                <a:lnTo>
                  <a:pt x="200333" y="185876"/>
                </a:lnTo>
                <a:cubicBezTo>
                  <a:pt x="199616" y="186601"/>
                  <a:pt x="198182" y="186963"/>
                  <a:pt x="197107" y="186963"/>
                </a:cubicBezTo>
                <a:cubicBezTo>
                  <a:pt x="196031" y="186963"/>
                  <a:pt x="194597" y="186601"/>
                  <a:pt x="193880" y="185876"/>
                </a:cubicBezTo>
                <a:cubicBezTo>
                  <a:pt x="192088" y="183702"/>
                  <a:pt x="192088" y="180803"/>
                  <a:pt x="193880" y="179353"/>
                </a:cubicBezTo>
                <a:lnTo>
                  <a:pt x="202125" y="171019"/>
                </a:lnTo>
                <a:lnTo>
                  <a:pt x="193880" y="162685"/>
                </a:lnTo>
                <a:cubicBezTo>
                  <a:pt x="192088" y="160511"/>
                  <a:pt x="192088" y="157612"/>
                  <a:pt x="193880" y="155800"/>
                </a:cubicBezTo>
                <a:close/>
                <a:moveTo>
                  <a:pt x="109723" y="84343"/>
                </a:moveTo>
                <a:cubicBezTo>
                  <a:pt x="111497" y="82550"/>
                  <a:pt x="114334" y="82550"/>
                  <a:pt x="116107" y="84343"/>
                </a:cubicBezTo>
                <a:lnTo>
                  <a:pt x="124264" y="92587"/>
                </a:lnTo>
                <a:lnTo>
                  <a:pt x="132422" y="84343"/>
                </a:lnTo>
                <a:cubicBezTo>
                  <a:pt x="134195" y="82550"/>
                  <a:pt x="137387" y="82550"/>
                  <a:pt x="138806" y="84343"/>
                </a:cubicBezTo>
                <a:cubicBezTo>
                  <a:pt x="140933" y="86135"/>
                  <a:pt x="140933" y="89003"/>
                  <a:pt x="138806" y="91154"/>
                </a:cubicBezTo>
                <a:lnTo>
                  <a:pt x="130648" y="99398"/>
                </a:lnTo>
                <a:lnTo>
                  <a:pt x="138806" y="107285"/>
                </a:lnTo>
                <a:cubicBezTo>
                  <a:pt x="140933" y="109436"/>
                  <a:pt x="140933" y="112304"/>
                  <a:pt x="138806" y="114096"/>
                </a:cubicBezTo>
                <a:cubicBezTo>
                  <a:pt x="138096" y="114813"/>
                  <a:pt x="136678" y="115530"/>
                  <a:pt x="135968" y="115530"/>
                </a:cubicBezTo>
                <a:cubicBezTo>
                  <a:pt x="134550" y="115530"/>
                  <a:pt x="133486" y="114813"/>
                  <a:pt x="132422" y="114096"/>
                </a:cubicBezTo>
                <a:lnTo>
                  <a:pt x="124264" y="105851"/>
                </a:lnTo>
                <a:lnTo>
                  <a:pt x="116107" y="114096"/>
                </a:lnTo>
                <a:cubicBezTo>
                  <a:pt x="115398" y="114813"/>
                  <a:pt x="113979" y="115530"/>
                  <a:pt x="112915" y="115530"/>
                </a:cubicBezTo>
                <a:cubicBezTo>
                  <a:pt x="111851" y="115530"/>
                  <a:pt x="110433" y="114813"/>
                  <a:pt x="109723" y="114096"/>
                </a:cubicBezTo>
                <a:cubicBezTo>
                  <a:pt x="107950" y="112304"/>
                  <a:pt x="107950" y="109436"/>
                  <a:pt x="109723" y="107285"/>
                </a:cubicBezTo>
                <a:lnTo>
                  <a:pt x="117881" y="99398"/>
                </a:lnTo>
                <a:lnTo>
                  <a:pt x="109723" y="91154"/>
                </a:lnTo>
                <a:cubicBezTo>
                  <a:pt x="107950" y="89003"/>
                  <a:pt x="107950" y="86135"/>
                  <a:pt x="109723" y="84343"/>
                </a:cubicBezTo>
                <a:close/>
                <a:moveTo>
                  <a:pt x="210344" y="53470"/>
                </a:moveTo>
                <a:cubicBezTo>
                  <a:pt x="204571" y="53470"/>
                  <a:pt x="199881" y="58161"/>
                  <a:pt x="199881" y="63933"/>
                </a:cubicBezTo>
                <a:cubicBezTo>
                  <a:pt x="199881" y="69706"/>
                  <a:pt x="204571" y="74397"/>
                  <a:pt x="210344" y="74397"/>
                </a:cubicBezTo>
                <a:cubicBezTo>
                  <a:pt x="215756" y="74397"/>
                  <a:pt x="220447" y="69706"/>
                  <a:pt x="220447" y="63933"/>
                </a:cubicBezTo>
                <a:cubicBezTo>
                  <a:pt x="220447" y="58161"/>
                  <a:pt x="215756" y="53470"/>
                  <a:pt x="210344" y="53470"/>
                </a:cubicBezTo>
                <a:close/>
                <a:moveTo>
                  <a:pt x="166063" y="52388"/>
                </a:moveTo>
                <a:lnTo>
                  <a:pt x="186197" y="63876"/>
                </a:lnTo>
                <a:lnTo>
                  <a:pt x="166063" y="75364"/>
                </a:lnTo>
                <a:lnTo>
                  <a:pt x="166063" y="68543"/>
                </a:lnTo>
                <a:lnTo>
                  <a:pt x="116087" y="68543"/>
                </a:lnTo>
                <a:cubicBezTo>
                  <a:pt x="99189" y="68543"/>
                  <a:pt x="85167" y="82544"/>
                  <a:pt x="85167" y="99776"/>
                </a:cubicBezTo>
                <a:cubicBezTo>
                  <a:pt x="85167" y="116649"/>
                  <a:pt x="99189" y="130650"/>
                  <a:pt x="116087" y="130650"/>
                </a:cubicBezTo>
                <a:lnTo>
                  <a:pt x="214960" y="130650"/>
                </a:lnTo>
                <a:cubicBezTo>
                  <a:pt x="237611" y="130650"/>
                  <a:pt x="255229" y="148600"/>
                  <a:pt x="255229" y="171217"/>
                </a:cubicBezTo>
                <a:cubicBezTo>
                  <a:pt x="255229" y="193115"/>
                  <a:pt x="237611" y="211424"/>
                  <a:pt x="214960" y="211424"/>
                </a:cubicBezTo>
                <a:lnTo>
                  <a:pt x="85886" y="211424"/>
                </a:lnTo>
                <a:lnTo>
                  <a:pt x="85886" y="216091"/>
                </a:lnTo>
                <a:cubicBezTo>
                  <a:pt x="85886" y="221117"/>
                  <a:pt x="81931" y="225066"/>
                  <a:pt x="76898" y="225066"/>
                </a:cubicBezTo>
                <a:lnTo>
                  <a:pt x="58202" y="225066"/>
                </a:lnTo>
                <a:cubicBezTo>
                  <a:pt x="53168" y="225066"/>
                  <a:pt x="49213" y="221117"/>
                  <a:pt x="49213" y="216091"/>
                </a:cubicBezTo>
                <a:lnTo>
                  <a:pt x="49213" y="197423"/>
                </a:lnTo>
                <a:cubicBezTo>
                  <a:pt x="49213" y="192397"/>
                  <a:pt x="53168" y="188448"/>
                  <a:pt x="58202" y="188448"/>
                </a:cubicBezTo>
                <a:lnTo>
                  <a:pt x="76898" y="188448"/>
                </a:lnTo>
                <a:cubicBezTo>
                  <a:pt x="81931" y="188448"/>
                  <a:pt x="85886" y="192397"/>
                  <a:pt x="85886" y="197423"/>
                </a:cubicBezTo>
                <a:lnTo>
                  <a:pt x="85886" y="202090"/>
                </a:lnTo>
                <a:lnTo>
                  <a:pt x="214960" y="202090"/>
                </a:lnTo>
                <a:cubicBezTo>
                  <a:pt x="232218" y="202090"/>
                  <a:pt x="246240" y="188089"/>
                  <a:pt x="246240" y="171217"/>
                </a:cubicBezTo>
                <a:cubicBezTo>
                  <a:pt x="246240" y="153985"/>
                  <a:pt x="232218" y="139984"/>
                  <a:pt x="214960" y="139984"/>
                </a:cubicBezTo>
                <a:lnTo>
                  <a:pt x="116087" y="139984"/>
                </a:lnTo>
                <a:cubicBezTo>
                  <a:pt x="94155" y="139984"/>
                  <a:pt x="75819" y="121675"/>
                  <a:pt x="75819" y="99776"/>
                </a:cubicBezTo>
                <a:cubicBezTo>
                  <a:pt x="75819" y="77518"/>
                  <a:pt x="94155" y="59209"/>
                  <a:pt x="116087" y="59209"/>
                </a:cubicBezTo>
                <a:lnTo>
                  <a:pt x="166063" y="59209"/>
                </a:lnTo>
                <a:lnTo>
                  <a:pt x="166063" y="52388"/>
                </a:lnTo>
                <a:close/>
                <a:moveTo>
                  <a:pt x="210344" y="44450"/>
                </a:moveTo>
                <a:cubicBezTo>
                  <a:pt x="221168" y="44450"/>
                  <a:pt x="229827" y="53109"/>
                  <a:pt x="229827" y="63933"/>
                </a:cubicBezTo>
                <a:cubicBezTo>
                  <a:pt x="229827" y="74757"/>
                  <a:pt x="221168" y="83777"/>
                  <a:pt x="210344" y="83777"/>
                </a:cubicBezTo>
                <a:cubicBezTo>
                  <a:pt x="199159" y="83777"/>
                  <a:pt x="190500" y="74757"/>
                  <a:pt x="190500" y="63933"/>
                </a:cubicBezTo>
                <a:cubicBezTo>
                  <a:pt x="190500" y="53109"/>
                  <a:pt x="199159" y="44450"/>
                  <a:pt x="210344" y="44450"/>
                </a:cubicBezTo>
                <a:close/>
                <a:moveTo>
                  <a:pt x="23363" y="27755"/>
                </a:moveTo>
                <a:lnTo>
                  <a:pt x="23363" y="240425"/>
                </a:lnTo>
                <a:lnTo>
                  <a:pt x="281437" y="240425"/>
                </a:lnTo>
                <a:lnTo>
                  <a:pt x="281437" y="27755"/>
                </a:lnTo>
                <a:lnTo>
                  <a:pt x="23363" y="27755"/>
                </a:lnTo>
                <a:close/>
                <a:moveTo>
                  <a:pt x="152400" y="0"/>
                </a:moveTo>
                <a:cubicBezTo>
                  <a:pt x="154916" y="0"/>
                  <a:pt x="157073" y="2163"/>
                  <a:pt x="157073" y="4686"/>
                </a:cubicBezTo>
                <a:lnTo>
                  <a:pt x="157073" y="18384"/>
                </a:lnTo>
                <a:lnTo>
                  <a:pt x="286110" y="18384"/>
                </a:lnTo>
                <a:lnTo>
                  <a:pt x="299768" y="18384"/>
                </a:lnTo>
                <a:cubicBezTo>
                  <a:pt x="302284" y="18384"/>
                  <a:pt x="304441" y="20546"/>
                  <a:pt x="304441" y="23069"/>
                </a:cubicBezTo>
                <a:cubicBezTo>
                  <a:pt x="304441" y="25593"/>
                  <a:pt x="302284" y="27755"/>
                  <a:pt x="299768" y="27755"/>
                </a:cubicBezTo>
                <a:lnTo>
                  <a:pt x="290423" y="27755"/>
                </a:lnTo>
                <a:lnTo>
                  <a:pt x="290423" y="240425"/>
                </a:lnTo>
                <a:lnTo>
                  <a:pt x="299768" y="240425"/>
                </a:lnTo>
                <a:cubicBezTo>
                  <a:pt x="302284" y="240425"/>
                  <a:pt x="304441" y="242587"/>
                  <a:pt x="304441" y="245111"/>
                </a:cubicBezTo>
                <a:cubicBezTo>
                  <a:pt x="304441" y="247634"/>
                  <a:pt x="302284" y="249797"/>
                  <a:pt x="299768" y="249797"/>
                </a:cubicBezTo>
                <a:lnTo>
                  <a:pt x="286110" y="249797"/>
                </a:lnTo>
                <a:lnTo>
                  <a:pt x="217817" y="249797"/>
                </a:lnTo>
                <a:lnTo>
                  <a:pt x="239383" y="298819"/>
                </a:lnTo>
                <a:cubicBezTo>
                  <a:pt x="240461" y="301342"/>
                  <a:pt x="239383" y="303865"/>
                  <a:pt x="237227" y="304946"/>
                </a:cubicBezTo>
                <a:cubicBezTo>
                  <a:pt x="236508" y="305307"/>
                  <a:pt x="235789" y="305307"/>
                  <a:pt x="235429" y="305307"/>
                </a:cubicBezTo>
                <a:cubicBezTo>
                  <a:pt x="233632" y="305307"/>
                  <a:pt x="231835" y="304225"/>
                  <a:pt x="231116" y="302784"/>
                </a:cubicBezTo>
                <a:lnTo>
                  <a:pt x="208112" y="249797"/>
                </a:lnTo>
                <a:lnTo>
                  <a:pt x="157073" y="249797"/>
                </a:lnTo>
                <a:lnTo>
                  <a:pt x="157073" y="300621"/>
                </a:lnTo>
                <a:cubicBezTo>
                  <a:pt x="157073" y="303144"/>
                  <a:pt x="154916" y="305307"/>
                  <a:pt x="152400" y="305307"/>
                </a:cubicBezTo>
                <a:cubicBezTo>
                  <a:pt x="149884" y="305307"/>
                  <a:pt x="147727" y="303144"/>
                  <a:pt x="147727" y="300621"/>
                </a:cubicBezTo>
                <a:lnTo>
                  <a:pt x="147727" y="249797"/>
                </a:lnTo>
                <a:lnTo>
                  <a:pt x="96688" y="249797"/>
                </a:lnTo>
                <a:lnTo>
                  <a:pt x="73325" y="302784"/>
                </a:lnTo>
                <a:cubicBezTo>
                  <a:pt x="72606" y="304946"/>
                  <a:pt x="69730" y="306028"/>
                  <a:pt x="67574" y="304946"/>
                </a:cubicBezTo>
                <a:cubicBezTo>
                  <a:pt x="65058" y="303865"/>
                  <a:pt x="63979" y="301342"/>
                  <a:pt x="65058" y="298819"/>
                </a:cubicBezTo>
                <a:lnTo>
                  <a:pt x="86624" y="249797"/>
                </a:lnTo>
                <a:lnTo>
                  <a:pt x="18331" y="249797"/>
                </a:lnTo>
                <a:lnTo>
                  <a:pt x="4673" y="249797"/>
                </a:lnTo>
                <a:cubicBezTo>
                  <a:pt x="2157" y="249797"/>
                  <a:pt x="0" y="247634"/>
                  <a:pt x="0" y="245111"/>
                </a:cubicBezTo>
                <a:cubicBezTo>
                  <a:pt x="0" y="242587"/>
                  <a:pt x="2157" y="240425"/>
                  <a:pt x="4673" y="240425"/>
                </a:cubicBezTo>
                <a:lnTo>
                  <a:pt x="13659" y="240425"/>
                </a:lnTo>
                <a:lnTo>
                  <a:pt x="13659" y="27755"/>
                </a:lnTo>
                <a:lnTo>
                  <a:pt x="4673" y="27755"/>
                </a:lnTo>
                <a:cubicBezTo>
                  <a:pt x="2157" y="27755"/>
                  <a:pt x="0" y="25593"/>
                  <a:pt x="0" y="23069"/>
                </a:cubicBezTo>
                <a:cubicBezTo>
                  <a:pt x="0" y="20546"/>
                  <a:pt x="2157" y="18384"/>
                  <a:pt x="4673" y="18384"/>
                </a:cubicBezTo>
                <a:lnTo>
                  <a:pt x="18331" y="18384"/>
                </a:lnTo>
                <a:lnTo>
                  <a:pt x="147727" y="18384"/>
                </a:lnTo>
                <a:lnTo>
                  <a:pt x="147727" y="4686"/>
                </a:lnTo>
                <a:cubicBezTo>
                  <a:pt x="147727" y="2163"/>
                  <a:pt x="149884" y="0"/>
                  <a:pt x="152400"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Montserrat Light" pitchFamily="2" charset="77"/>
            </a:endParaRPr>
          </a:p>
        </p:txBody>
      </p:sp>
      <p:sp>
        <p:nvSpPr>
          <p:cNvPr id="55" name="Freeform 812">
            <a:extLst>
              <a:ext uri="{FF2B5EF4-FFF2-40B4-BE49-F238E27FC236}">
                <a16:creationId xmlns:a16="http://schemas.microsoft.com/office/drawing/2014/main" id="{23AB4211-526D-4C4A-B75A-D3CEFA105952}"/>
              </a:ext>
            </a:extLst>
          </p:cNvPr>
          <p:cNvSpPr>
            <a:spLocks noChangeArrowheads="1"/>
          </p:cNvSpPr>
          <p:nvPr/>
        </p:nvSpPr>
        <p:spPr bwMode="auto">
          <a:xfrm>
            <a:off x="19775127" y="4482345"/>
            <a:ext cx="926388" cy="926388"/>
          </a:xfrm>
          <a:custGeom>
            <a:avLst/>
            <a:gdLst>
              <a:gd name="T0" fmla="*/ 549247 w 305769"/>
              <a:gd name="T1" fmla="*/ 1449421 h 305669"/>
              <a:gd name="T2" fmla="*/ 549247 w 305769"/>
              <a:gd name="T3" fmla="*/ 1161445 h 305669"/>
              <a:gd name="T4" fmla="*/ 538484 w 305769"/>
              <a:gd name="T5" fmla="*/ 1081926 h 305669"/>
              <a:gd name="T6" fmla="*/ 807659 w 305769"/>
              <a:gd name="T7" fmla="*/ 1305433 h 305669"/>
              <a:gd name="T8" fmla="*/ 538484 w 305769"/>
              <a:gd name="T9" fmla="*/ 1526791 h 305669"/>
              <a:gd name="T10" fmla="*/ 510493 w 305769"/>
              <a:gd name="T11" fmla="*/ 1528944 h 305669"/>
              <a:gd name="T12" fmla="*/ 495416 w 305769"/>
              <a:gd name="T13" fmla="*/ 1103421 h 305669"/>
              <a:gd name="T14" fmla="*/ 583771 w 305769"/>
              <a:gd name="T15" fmla="*/ 922895 h 305669"/>
              <a:gd name="T16" fmla="*/ 583771 w 305769"/>
              <a:gd name="T17" fmla="*/ 979039 h 305669"/>
              <a:gd name="T18" fmla="*/ 84006 w 305769"/>
              <a:gd name="T19" fmla="*/ 1093478 h 305669"/>
              <a:gd name="T20" fmla="*/ 84006 w 305769"/>
              <a:gd name="T21" fmla="*/ 1527482 h 305669"/>
              <a:gd name="T22" fmla="*/ 583771 w 305769"/>
              <a:gd name="T23" fmla="*/ 1641921 h 305669"/>
              <a:gd name="T24" fmla="*/ 913349 w 305769"/>
              <a:gd name="T25" fmla="*/ 1622486 h 305669"/>
              <a:gd name="T26" fmla="*/ 1113687 w 305769"/>
              <a:gd name="T27" fmla="*/ 1305079 h 305669"/>
              <a:gd name="T28" fmla="*/ 1083524 w 305769"/>
              <a:gd name="T29" fmla="*/ 1093478 h 305669"/>
              <a:gd name="T30" fmla="*/ 973669 w 305769"/>
              <a:gd name="T31" fmla="*/ 1017898 h 305669"/>
              <a:gd name="T32" fmla="*/ 986591 w 305769"/>
              <a:gd name="T33" fmla="*/ 963919 h 305669"/>
              <a:gd name="T34" fmla="*/ 1137382 w 305769"/>
              <a:gd name="T35" fmla="*/ 1078358 h 305669"/>
              <a:gd name="T36" fmla="*/ 1169693 w 305769"/>
              <a:gd name="T37" fmla="*/ 1302921 h 305669"/>
              <a:gd name="T38" fmla="*/ 1154612 w 305769"/>
              <a:gd name="T39" fmla="*/ 1831934 h 305669"/>
              <a:gd name="T40" fmla="*/ 1126608 w 305769"/>
              <a:gd name="T41" fmla="*/ 1831934 h 305669"/>
              <a:gd name="T42" fmla="*/ 583771 w 305769"/>
              <a:gd name="T43" fmla="*/ 1698060 h 305669"/>
              <a:gd name="T44" fmla="*/ 32311 w 305769"/>
              <a:gd name="T45" fmla="*/ 1542595 h 305669"/>
              <a:gd name="T46" fmla="*/ 32311 w 305769"/>
              <a:gd name="T47" fmla="*/ 1078358 h 305669"/>
              <a:gd name="T48" fmla="*/ 583771 w 305769"/>
              <a:gd name="T49" fmla="*/ 922895 h 305669"/>
              <a:gd name="T50" fmla="*/ 1138803 w 305769"/>
              <a:gd name="T51" fmla="*/ 550859 h 305669"/>
              <a:gd name="T52" fmla="*/ 1618454 w 305769"/>
              <a:gd name="T53" fmla="*/ 1080116 h 305669"/>
              <a:gd name="T54" fmla="*/ 1732895 w 305769"/>
              <a:gd name="T55" fmla="*/ 430250 h 305669"/>
              <a:gd name="T56" fmla="*/ 1773123 w 305769"/>
              <a:gd name="T57" fmla="*/ 733163 h 305669"/>
              <a:gd name="T58" fmla="*/ 1732895 w 305769"/>
              <a:gd name="T59" fmla="*/ 733163 h 305669"/>
              <a:gd name="T60" fmla="*/ 1732895 w 305769"/>
              <a:gd name="T61" fmla="*/ 468648 h 305669"/>
              <a:gd name="T62" fmla="*/ 816872 w 305769"/>
              <a:gd name="T63" fmla="*/ 358594 h 305669"/>
              <a:gd name="T64" fmla="*/ 732604 w 305769"/>
              <a:gd name="T65" fmla="*/ 734477 h 305669"/>
              <a:gd name="T66" fmla="*/ 732604 w 305769"/>
              <a:gd name="T67" fmla="*/ 963466 h 305669"/>
              <a:gd name="T68" fmla="*/ 968112 w 305769"/>
              <a:gd name="T69" fmla="*/ 810088 h 305669"/>
              <a:gd name="T70" fmla="*/ 1082626 w 305769"/>
              <a:gd name="T71" fmla="*/ 358594 h 305669"/>
              <a:gd name="T72" fmla="*/ 1618454 w 305769"/>
              <a:gd name="T73" fmla="*/ 88565 h 305669"/>
              <a:gd name="T74" fmla="*/ 1138803 w 305769"/>
              <a:gd name="T75" fmla="*/ 496852 h 305669"/>
              <a:gd name="T76" fmla="*/ 1618454 w 305769"/>
              <a:gd name="T77" fmla="*/ 88565 h 305669"/>
              <a:gd name="T78" fmla="*/ 1674634 w 305769"/>
              <a:gd name="T79" fmla="*/ 28079 h 305669"/>
              <a:gd name="T80" fmla="*/ 1657348 w 305769"/>
              <a:gd name="T81" fmla="*/ 1166525 h 305669"/>
              <a:gd name="T82" fmla="*/ 1627096 w 305769"/>
              <a:gd name="T83" fmla="*/ 1162208 h 305669"/>
              <a:gd name="T84" fmla="*/ 976754 w 305769"/>
              <a:gd name="T85" fmla="*/ 866258 h 305669"/>
              <a:gd name="T86" fmla="*/ 704518 w 305769"/>
              <a:gd name="T87" fmla="*/ 1043394 h 305669"/>
              <a:gd name="T88" fmla="*/ 676430 w 305769"/>
              <a:gd name="T89" fmla="*/ 1017473 h 305669"/>
              <a:gd name="T90" fmla="*/ 676430 w 305769"/>
              <a:gd name="T91" fmla="*/ 734477 h 305669"/>
              <a:gd name="T92" fmla="*/ 676430 w 305769"/>
              <a:gd name="T93" fmla="*/ 440686 h 305669"/>
              <a:gd name="T94" fmla="*/ 1108550 w 305769"/>
              <a:gd name="T95" fmla="*/ 302426 h 305669"/>
              <a:gd name="T96" fmla="*/ 1657348 w 305769"/>
              <a:gd name="T97" fmla="*/ 2158 h 3056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5769" h="305669">
                <a:moveTo>
                  <a:pt x="91520" y="193338"/>
                </a:moveTo>
                <a:lnTo>
                  <a:pt x="91520" y="241276"/>
                </a:lnTo>
                <a:lnTo>
                  <a:pt x="122378" y="217307"/>
                </a:lnTo>
                <a:lnTo>
                  <a:pt x="91520" y="193338"/>
                </a:lnTo>
                <a:close/>
                <a:moveTo>
                  <a:pt x="85062" y="179744"/>
                </a:moveTo>
                <a:cubicBezTo>
                  <a:pt x="86497" y="179028"/>
                  <a:pt x="88291" y="179028"/>
                  <a:pt x="89726" y="180101"/>
                </a:cubicBezTo>
                <a:lnTo>
                  <a:pt x="132784" y="213730"/>
                </a:lnTo>
                <a:cubicBezTo>
                  <a:pt x="133860" y="214445"/>
                  <a:pt x="134578" y="215876"/>
                  <a:pt x="134578" y="217307"/>
                </a:cubicBezTo>
                <a:cubicBezTo>
                  <a:pt x="134578" y="218738"/>
                  <a:pt x="133860" y="219811"/>
                  <a:pt x="132784" y="220885"/>
                </a:cubicBezTo>
                <a:lnTo>
                  <a:pt x="89726" y="254155"/>
                </a:lnTo>
                <a:cubicBezTo>
                  <a:pt x="89009" y="254870"/>
                  <a:pt x="87932" y="254870"/>
                  <a:pt x="86856" y="254870"/>
                </a:cubicBezTo>
                <a:cubicBezTo>
                  <a:pt x="86138" y="254870"/>
                  <a:pt x="85779" y="254870"/>
                  <a:pt x="85062" y="254513"/>
                </a:cubicBezTo>
                <a:cubicBezTo>
                  <a:pt x="83268" y="253797"/>
                  <a:pt x="82550" y="252366"/>
                  <a:pt x="82550" y="250220"/>
                </a:cubicBezTo>
                <a:lnTo>
                  <a:pt x="82550" y="183679"/>
                </a:lnTo>
                <a:cubicBezTo>
                  <a:pt x="82550" y="182248"/>
                  <a:pt x="83268" y="180459"/>
                  <a:pt x="85062" y="179744"/>
                </a:cubicBezTo>
                <a:close/>
                <a:moveTo>
                  <a:pt x="97272" y="153628"/>
                </a:moveTo>
                <a:cubicBezTo>
                  <a:pt x="99784" y="153628"/>
                  <a:pt x="101938" y="155785"/>
                  <a:pt x="101938" y="158301"/>
                </a:cubicBezTo>
                <a:cubicBezTo>
                  <a:pt x="101938" y="160817"/>
                  <a:pt x="99784" y="162974"/>
                  <a:pt x="97272" y="162974"/>
                </a:cubicBezTo>
                <a:cubicBezTo>
                  <a:pt x="71787" y="162974"/>
                  <a:pt x="46662" y="165849"/>
                  <a:pt x="25484" y="171241"/>
                </a:cubicBezTo>
                <a:cubicBezTo>
                  <a:pt x="20100" y="172678"/>
                  <a:pt x="15793" y="176632"/>
                  <a:pt x="13998" y="182024"/>
                </a:cubicBezTo>
                <a:cubicBezTo>
                  <a:pt x="11127" y="193166"/>
                  <a:pt x="9332" y="205387"/>
                  <a:pt x="9332" y="218326"/>
                </a:cubicBezTo>
                <a:cubicBezTo>
                  <a:pt x="9332" y="230547"/>
                  <a:pt x="11127" y="243487"/>
                  <a:pt x="13998" y="254270"/>
                </a:cubicBezTo>
                <a:cubicBezTo>
                  <a:pt x="15793" y="259661"/>
                  <a:pt x="20100" y="263615"/>
                  <a:pt x="25484" y="265412"/>
                </a:cubicBezTo>
                <a:cubicBezTo>
                  <a:pt x="46662" y="270444"/>
                  <a:pt x="71787" y="273320"/>
                  <a:pt x="97272" y="273320"/>
                </a:cubicBezTo>
                <a:cubicBezTo>
                  <a:pt x="115219" y="273320"/>
                  <a:pt x="132807" y="272241"/>
                  <a:pt x="148959" y="269366"/>
                </a:cubicBezTo>
                <a:cubicBezTo>
                  <a:pt x="150036" y="269007"/>
                  <a:pt x="151471" y="269366"/>
                  <a:pt x="152189" y="270085"/>
                </a:cubicBezTo>
                <a:lnTo>
                  <a:pt x="185571" y="292370"/>
                </a:lnTo>
                <a:lnTo>
                  <a:pt x="185571" y="217248"/>
                </a:lnTo>
                <a:lnTo>
                  <a:pt x="185571" y="216889"/>
                </a:lnTo>
                <a:cubicBezTo>
                  <a:pt x="185571" y="204668"/>
                  <a:pt x="183776" y="192807"/>
                  <a:pt x="180545" y="182024"/>
                </a:cubicBezTo>
                <a:cubicBezTo>
                  <a:pt x="179110" y="176632"/>
                  <a:pt x="174802" y="172678"/>
                  <a:pt x="169418" y="171241"/>
                </a:cubicBezTo>
                <a:cubicBezTo>
                  <a:pt x="166906" y="170522"/>
                  <a:pt x="164752" y="170162"/>
                  <a:pt x="162240" y="169443"/>
                </a:cubicBezTo>
                <a:cubicBezTo>
                  <a:pt x="159727" y="169084"/>
                  <a:pt x="158291" y="166568"/>
                  <a:pt x="158650" y="164052"/>
                </a:cubicBezTo>
                <a:cubicBezTo>
                  <a:pt x="159368" y="161536"/>
                  <a:pt x="161881" y="160098"/>
                  <a:pt x="164393" y="160457"/>
                </a:cubicBezTo>
                <a:cubicBezTo>
                  <a:pt x="166906" y="160817"/>
                  <a:pt x="169059" y="161536"/>
                  <a:pt x="171572" y="162255"/>
                </a:cubicBezTo>
                <a:cubicBezTo>
                  <a:pt x="180186" y="164411"/>
                  <a:pt x="187365" y="170881"/>
                  <a:pt x="189519" y="179507"/>
                </a:cubicBezTo>
                <a:cubicBezTo>
                  <a:pt x="193108" y="190650"/>
                  <a:pt x="194544" y="203230"/>
                  <a:pt x="194903" y="216170"/>
                </a:cubicBezTo>
                <a:cubicBezTo>
                  <a:pt x="194903" y="216170"/>
                  <a:pt x="194903" y="216529"/>
                  <a:pt x="194903" y="216889"/>
                </a:cubicBezTo>
                <a:lnTo>
                  <a:pt x="194903" y="300996"/>
                </a:lnTo>
                <a:cubicBezTo>
                  <a:pt x="194903" y="302793"/>
                  <a:pt x="193826" y="304231"/>
                  <a:pt x="192390" y="304950"/>
                </a:cubicBezTo>
                <a:cubicBezTo>
                  <a:pt x="191672" y="305309"/>
                  <a:pt x="190955" y="305669"/>
                  <a:pt x="190237" y="305669"/>
                </a:cubicBezTo>
                <a:cubicBezTo>
                  <a:pt x="189519" y="305669"/>
                  <a:pt x="188442" y="305309"/>
                  <a:pt x="187724" y="304950"/>
                </a:cubicBezTo>
                <a:lnTo>
                  <a:pt x="148600" y="278711"/>
                </a:lnTo>
                <a:cubicBezTo>
                  <a:pt x="132089" y="281227"/>
                  <a:pt x="115219" y="282665"/>
                  <a:pt x="97272" y="282665"/>
                </a:cubicBezTo>
                <a:cubicBezTo>
                  <a:pt x="70711" y="282665"/>
                  <a:pt x="45226" y="279790"/>
                  <a:pt x="23331" y="274039"/>
                </a:cubicBezTo>
                <a:cubicBezTo>
                  <a:pt x="14716" y="272241"/>
                  <a:pt x="7538" y="265412"/>
                  <a:pt x="5384" y="256786"/>
                </a:cubicBezTo>
                <a:cubicBezTo>
                  <a:pt x="1795" y="244924"/>
                  <a:pt x="0" y="231625"/>
                  <a:pt x="0" y="218326"/>
                </a:cubicBezTo>
                <a:cubicBezTo>
                  <a:pt x="0" y="204668"/>
                  <a:pt x="1795" y="191369"/>
                  <a:pt x="5384" y="179507"/>
                </a:cubicBezTo>
                <a:cubicBezTo>
                  <a:pt x="7538" y="170881"/>
                  <a:pt x="14716" y="164411"/>
                  <a:pt x="23331" y="162255"/>
                </a:cubicBezTo>
                <a:cubicBezTo>
                  <a:pt x="45226" y="156863"/>
                  <a:pt x="70711" y="153628"/>
                  <a:pt x="97272" y="153628"/>
                </a:cubicBezTo>
                <a:close/>
                <a:moveTo>
                  <a:pt x="269679" y="75516"/>
                </a:moveTo>
                <a:cubicBezTo>
                  <a:pt x="227557" y="89540"/>
                  <a:pt x="200196" y="91698"/>
                  <a:pt x="189756" y="91698"/>
                </a:cubicBezTo>
                <a:lnTo>
                  <a:pt x="189756" y="135569"/>
                </a:lnTo>
                <a:cubicBezTo>
                  <a:pt x="200196" y="137727"/>
                  <a:pt x="229717" y="146717"/>
                  <a:pt x="269679" y="179800"/>
                </a:cubicBezTo>
                <a:lnTo>
                  <a:pt x="269679" y="75516"/>
                </a:lnTo>
                <a:close/>
                <a:moveTo>
                  <a:pt x="288748" y="71621"/>
                </a:moveTo>
                <a:cubicBezTo>
                  <a:pt x="290865" y="69490"/>
                  <a:pt x="293687" y="69490"/>
                  <a:pt x="295451" y="71621"/>
                </a:cubicBezTo>
                <a:cubicBezTo>
                  <a:pt x="309209" y="85470"/>
                  <a:pt x="309209" y="107841"/>
                  <a:pt x="295451" y="122045"/>
                </a:cubicBezTo>
                <a:cubicBezTo>
                  <a:pt x="294393" y="122755"/>
                  <a:pt x="293334" y="123110"/>
                  <a:pt x="292276" y="123110"/>
                </a:cubicBezTo>
                <a:cubicBezTo>
                  <a:pt x="290865" y="123110"/>
                  <a:pt x="289807" y="122755"/>
                  <a:pt x="288748" y="122045"/>
                </a:cubicBezTo>
                <a:cubicBezTo>
                  <a:pt x="287337" y="119914"/>
                  <a:pt x="287337" y="117073"/>
                  <a:pt x="288748" y="115298"/>
                </a:cubicBezTo>
                <a:cubicBezTo>
                  <a:pt x="299332" y="105000"/>
                  <a:pt x="299332" y="88310"/>
                  <a:pt x="288748" y="78013"/>
                </a:cubicBezTo>
                <a:cubicBezTo>
                  <a:pt x="287337" y="75882"/>
                  <a:pt x="287337" y="73396"/>
                  <a:pt x="288748" y="71621"/>
                </a:cubicBezTo>
                <a:close/>
                <a:moveTo>
                  <a:pt x="136113" y="59693"/>
                </a:moveTo>
                <a:cubicBezTo>
                  <a:pt x="128193" y="59693"/>
                  <a:pt x="122072" y="65806"/>
                  <a:pt x="122072" y="73358"/>
                </a:cubicBezTo>
                <a:lnTo>
                  <a:pt x="122072" y="122264"/>
                </a:lnTo>
                <a:cubicBezTo>
                  <a:pt x="122072" y="122983"/>
                  <a:pt x="122072" y="123343"/>
                  <a:pt x="122072" y="124062"/>
                </a:cubicBezTo>
                <a:lnTo>
                  <a:pt x="122072" y="160382"/>
                </a:lnTo>
                <a:lnTo>
                  <a:pt x="158794" y="135929"/>
                </a:lnTo>
                <a:cubicBezTo>
                  <a:pt x="159514" y="135210"/>
                  <a:pt x="160594" y="134850"/>
                  <a:pt x="161314" y="134850"/>
                </a:cubicBezTo>
                <a:lnTo>
                  <a:pt x="180395" y="134850"/>
                </a:lnTo>
                <a:lnTo>
                  <a:pt x="180395" y="59693"/>
                </a:lnTo>
                <a:lnTo>
                  <a:pt x="136113" y="59693"/>
                </a:lnTo>
                <a:close/>
                <a:moveTo>
                  <a:pt x="269679" y="14743"/>
                </a:moveTo>
                <a:cubicBezTo>
                  <a:pt x="229717" y="48186"/>
                  <a:pt x="200196" y="56816"/>
                  <a:pt x="189756" y="58974"/>
                </a:cubicBezTo>
                <a:lnTo>
                  <a:pt x="189756" y="82708"/>
                </a:lnTo>
                <a:cubicBezTo>
                  <a:pt x="199836" y="82348"/>
                  <a:pt x="227197" y="79831"/>
                  <a:pt x="269679" y="65447"/>
                </a:cubicBezTo>
                <a:lnTo>
                  <a:pt x="269679" y="14743"/>
                </a:lnTo>
                <a:close/>
                <a:moveTo>
                  <a:pt x="276160" y="359"/>
                </a:moveTo>
                <a:cubicBezTo>
                  <a:pt x="277960" y="1438"/>
                  <a:pt x="279040" y="2876"/>
                  <a:pt x="279040" y="4674"/>
                </a:cubicBezTo>
                <a:lnTo>
                  <a:pt x="279040" y="189869"/>
                </a:lnTo>
                <a:cubicBezTo>
                  <a:pt x="279040" y="191667"/>
                  <a:pt x="277960" y="193465"/>
                  <a:pt x="276160" y="194184"/>
                </a:cubicBezTo>
                <a:cubicBezTo>
                  <a:pt x="275440" y="194544"/>
                  <a:pt x="275080" y="194544"/>
                  <a:pt x="274360" y="194544"/>
                </a:cubicBezTo>
                <a:cubicBezTo>
                  <a:pt x="273280" y="194544"/>
                  <a:pt x="271840" y="194184"/>
                  <a:pt x="271119" y="193465"/>
                </a:cubicBezTo>
                <a:cubicBezTo>
                  <a:pt x="221797" y="149234"/>
                  <a:pt x="186875" y="144559"/>
                  <a:pt x="184715" y="144200"/>
                </a:cubicBezTo>
                <a:lnTo>
                  <a:pt x="162754" y="144200"/>
                </a:lnTo>
                <a:lnTo>
                  <a:pt x="119912" y="173327"/>
                </a:lnTo>
                <a:cubicBezTo>
                  <a:pt x="119192" y="173687"/>
                  <a:pt x="118112" y="173687"/>
                  <a:pt x="117392" y="173687"/>
                </a:cubicBezTo>
                <a:cubicBezTo>
                  <a:pt x="116672" y="173687"/>
                  <a:pt x="115952" y="173687"/>
                  <a:pt x="115232" y="173327"/>
                </a:cubicBezTo>
                <a:cubicBezTo>
                  <a:pt x="113792" y="172608"/>
                  <a:pt x="112712" y="170810"/>
                  <a:pt x="112712" y="169372"/>
                </a:cubicBezTo>
                <a:lnTo>
                  <a:pt x="112712" y="122624"/>
                </a:lnTo>
                <a:lnTo>
                  <a:pt x="112712" y="122264"/>
                </a:lnTo>
                <a:cubicBezTo>
                  <a:pt x="112712" y="121545"/>
                  <a:pt x="112712" y="121545"/>
                  <a:pt x="112712" y="121185"/>
                </a:cubicBezTo>
                <a:lnTo>
                  <a:pt x="112712" y="73358"/>
                </a:lnTo>
                <a:cubicBezTo>
                  <a:pt x="112712" y="60772"/>
                  <a:pt x="123152" y="50343"/>
                  <a:pt x="136113" y="50343"/>
                </a:cubicBezTo>
                <a:lnTo>
                  <a:pt x="184715" y="50343"/>
                </a:lnTo>
                <a:cubicBezTo>
                  <a:pt x="186515" y="50343"/>
                  <a:pt x="221437" y="45309"/>
                  <a:pt x="271119" y="1438"/>
                </a:cubicBezTo>
                <a:cubicBezTo>
                  <a:pt x="272560" y="-1"/>
                  <a:pt x="274360" y="-360"/>
                  <a:pt x="276160" y="359"/>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Montserrat Light" pitchFamily="2" charset="77"/>
            </a:endParaRPr>
          </a:p>
        </p:txBody>
      </p:sp>
      <p:sp>
        <p:nvSpPr>
          <p:cNvPr id="56" name="Freeform 811">
            <a:extLst>
              <a:ext uri="{FF2B5EF4-FFF2-40B4-BE49-F238E27FC236}">
                <a16:creationId xmlns:a16="http://schemas.microsoft.com/office/drawing/2014/main" id="{34B3F2F2-1707-304C-B3CB-252113D86C37}"/>
              </a:ext>
            </a:extLst>
          </p:cNvPr>
          <p:cNvSpPr>
            <a:spLocks noChangeArrowheads="1"/>
          </p:cNvSpPr>
          <p:nvPr/>
        </p:nvSpPr>
        <p:spPr bwMode="auto">
          <a:xfrm>
            <a:off x="9041852" y="4487639"/>
            <a:ext cx="921094" cy="921094"/>
          </a:xfrm>
          <a:custGeom>
            <a:avLst/>
            <a:gdLst>
              <a:gd name="T0" fmla="*/ 111765 w 304441"/>
              <a:gd name="T1" fmla="*/ 1764660 h 304441"/>
              <a:gd name="T2" fmla="*/ 1764637 w 304441"/>
              <a:gd name="T3" fmla="*/ 1655094 h 304441"/>
              <a:gd name="T4" fmla="*/ 75226 w 304441"/>
              <a:gd name="T5" fmla="*/ 1599238 h 304441"/>
              <a:gd name="T6" fmla="*/ 184844 w 304441"/>
              <a:gd name="T7" fmla="*/ 1408032 h 304441"/>
              <a:gd name="T8" fmla="*/ 1155962 w 304441"/>
              <a:gd name="T9" fmla="*/ 1120185 h 304441"/>
              <a:gd name="T10" fmla="*/ 1107763 w 304441"/>
              <a:gd name="T11" fmla="*/ 1138491 h 304441"/>
              <a:gd name="T12" fmla="*/ 995713 w 304441"/>
              <a:gd name="T13" fmla="*/ 1101191 h 304441"/>
              <a:gd name="T14" fmla="*/ 968290 w 304441"/>
              <a:gd name="T15" fmla="*/ 1128617 h 304441"/>
              <a:gd name="T16" fmla="*/ 890234 w 304441"/>
              <a:gd name="T17" fmla="*/ 1128617 h 304441"/>
              <a:gd name="T18" fmla="*/ 862811 w 304441"/>
              <a:gd name="T19" fmla="*/ 1101191 h 304441"/>
              <a:gd name="T20" fmla="*/ 730967 w 304441"/>
              <a:gd name="T21" fmla="*/ 1156042 h 304441"/>
              <a:gd name="T22" fmla="*/ 597008 w 304441"/>
              <a:gd name="T23" fmla="*/ 1101191 h 304441"/>
              <a:gd name="T24" fmla="*/ 569580 w 304441"/>
              <a:gd name="T25" fmla="*/ 1128617 h 304441"/>
              <a:gd name="T26" fmla="*/ 491525 w 304441"/>
              <a:gd name="T27" fmla="*/ 1128617 h 304441"/>
              <a:gd name="T28" fmla="*/ 464103 w 304441"/>
              <a:gd name="T29" fmla="*/ 1101191 h 304441"/>
              <a:gd name="T30" fmla="*/ 1460612 w 304441"/>
              <a:gd name="T31" fmla="*/ 1193937 h 304441"/>
              <a:gd name="T32" fmla="*/ 357736 w 304441"/>
              <a:gd name="T33" fmla="*/ 996773 h 304441"/>
              <a:gd name="T34" fmla="*/ 1516726 w 304441"/>
              <a:gd name="T35" fmla="*/ 1193937 h 304441"/>
              <a:gd name="T36" fmla="*/ 303778 w 304441"/>
              <a:gd name="T37" fmla="*/ 1193937 h 304441"/>
              <a:gd name="T38" fmla="*/ 1053651 w 304441"/>
              <a:gd name="T39" fmla="*/ 835388 h 304441"/>
              <a:gd name="T40" fmla="*/ 1269956 w 304441"/>
              <a:gd name="T41" fmla="*/ 890234 h 304441"/>
              <a:gd name="T42" fmla="*/ 1053651 w 304441"/>
              <a:gd name="T43" fmla="*/ 835388 h 304441"/>
              <a:gd name="T44" fmla="*/ 1516734 w 304441"/>
              <a:gd name="T45" fmla="*/ 691936 h 304441"/>
              <a:gd name="T46" fmla="*/ 1025246 w 304441"/>
              <a:gd name="T47" fmla="*/ 691936 h 304441"/>
              <a:gd name="T48" fmla="*/ 1488710 w 304441"/>
              <a:gd name="T49" fmla="*/ 503134 h 304441"/>
              <a:gd name="T50" fmla="*/ 1053270 w 304441"/>
              <a:gd name="T51" fmla="*/ 557979 h 304441"/>
              <a:gd name="T52" fmla="*/ 607555 w 304441"/>
              <a:gd name="T53" fmla="*/ 389218 h 304441"/>
              <a:gd name="T54" fmla="*/ 703274 w 304441"/>
              <a:gd name="T55" fmla="*/ 485163 h 304441"/>
              <a:gd name="T56" fmla="*/ 607555 w 304441"/>
              <a:gd name="T57" fmla="*/ 478767 h 304441"/>
              <a:gd name="T58" fmla="*/ 709799 w 304441"/>
              <a:gd name="T59" fmla="*/ 653607 h 304441"/>
              <a:gd name="T60" fmla="*/ 607555 w 304441"/>
              <a:gd name="T61" fmla="*/ 785796 h 304441"/>
              <a:gd name="T62" fmla="*/ 511829 w 304441"/>
              <a:gd name="T63" fmla="*/ 689851 h 304441"/>
              <a:gd name="T64" fmla="*/ 607555 w 304441"/>
              <a:gd name="T65" fmla="*/ 694111 h 304441"/>
              <a:gd name="T66" fmla="*/ 503126 w 304441"/>
              <a:gd name="T67" fmla="*/ 519278 h 304441"/>
              <a:gd name="T68" fmla="*/ 607555 w 304441"/>
              <a:gd name="T69" fmla="*/ 389218 h 304441"/>
              <a:gd name="T70" fmla="*/ 606484 w 304441"/>
              <a:gd name="T71" fmla="*/ 834588 h 304441"/>
              <a:gd name="T72" fmla="*/ 251476 w 304441"/>
              <a:gd name="T73" fmla="*/ 303778 h 304441"/>
              <a:gd name="T74" fmla="*/ 195589 w 304441"/>
              <a:gd name="T75" fmla="*/ 415492 h 304441"/>
              <a:gd name="T76" fmla="*/ 1624922 w 304441"/>
              <a:gd name="T77" fmla="*/ 415492 h 304441"/>
              <a:gd name="T78" fmla="*/ 939276 w 304441"/>
              <a:gd name="T79" fmla="*/ 331708 h 304441"/>
              <a:gd name="T80" fmla="*/ 1680810 w 304441"/>
              <a:gd name="T81" fmla="*/ 415492 h 304441"/>
              <a:gd name="T82" fmla="*/ 1818365 w 304441"/>
              <a:gd name="T83" fmla="*/ 1616423 h 304441"/>
              <a:gd name="T84" fmla="*/ 1820517 w 304441"/>
              <a:gd name="T85" fmla="*/ 1710949 h 304441"/>
              <a:gd name="T86" fmla="*/ 0 w 304441"/>
              <a:gd name="T87" fmla="*/ 1710949 h 304441"/>
              <a:gd name="T88" fmla="*/ 4301 w 304441"/>
              <a:gd name="T89" fmla="*/ 1616423 h 304441"/>
              <a:gd name="T90" fmla="*/ 141861 w 304441"/>
              <a:gd name="T91" fmla="*/ 415492 h 304441"/>
              <a:gd name="T92" fmla="*/ 909186 w 304441"/>
              <a:gd name="T93" fmla="*/ 586435 h 304441"/>
              <a:gd name="T94" fmla="*/ 606484 w 304441"/>
              <a:gd name="T95" fmla="*/ 284791 h 304441"/>
              <a:gd name="T96" fmla="*/ 481953 w 304441"/>
              <a:gd name="T97" fmla="*/ 226779 h 304441"/>
              <a:gd name="T98" fmla="*/ 427182 w 304441"/>
              <a:gd name="T99" fmla="*/ 112865 h 304441"/>
              <a:gd name="T100" fmla="*/ 757254 w 304441"/>
              <a:gd name="T101" fmla="*/ 82590 h 304441"/>
              <a:gd name="T102" fmla="*/ 702486 w 304441"/>
              <a:gd name="T103" fmla="*/ 197933 h 304441"/>
              <a:gd name="T104" fmla="*/ 586375 w 304441"/>
              <a:gd name="T105" fmla="*/ 0 h 304441"/>
              <a:gd name="T106" fmla="*/ 586375 w 304441"/>
              <a:gd name="T107" fmla="*/ 168738 h 304441"/>
              <a:gd name="T108" fmla="*/ 586375 w 304441"/>
              <a:gd name="T109" fmla="*/ 0 h 3044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4441" h="304441">
                <a:moveTo>
                  <a:pt x="9345" y="276778"/>
                </a:moveTo>
                <a:lnTo>
                  <a:pt x="9345" y="286118"/>
                </a:lnTo>
                <a:cubicBezTo>
                  <a:pt x="9345" y="291148"/>
                  <a:pt x="13658" y="295100"/>
                  <a:pt x="18690" y="295100"/>
                </a:cubicBezTo>
                <a:lnTo>
                  <a:pt x="286110" y="295100"/>
                </a:lnTo>
                <a:cubicBezTo>
                  <a:pt x="291142" y="295100"/>
                  <a:pt x="295096" y="291148"/>
                  <a:pt x="295096" y="286118"/>
                </a:cubicBezTo>
                <a:lnTo>
                  <a:pt x="295096" y="276778"/>
                </a:lnTo>
                <a:lnTo>
                  <a:pt x="9345" y="276778"/>
                </a:lnTo>
                <a:close/>
                <a:moveTo>
                  <a:pt x="30911" y="235462"/>
                </a:moveTo>
                <a:lnTo>
                  <a:pt x="12580" y="267437"/>
                </a:lnTo>
                <a:lnTo>
                  <a:pt x="292220" y="267437"/>
                </a:lnTo>
                <a:lnTo>
                  <a:pt x="273529" y="235462"/>
                </a:lnTo>
                <a:lnTo>
                  <a:pt x="30911" y="235462"/>
                </a:lnTo>
                <a:close/>
                <a:moveTo>
                  <a:pt x="185249" y="184264"/>
                </a:moveTo>
                <a:cubicBezTo>
                  <a:pt x="187081" y="182563"/>
                  <a:pt x="190378" y="182563"/>
                  <a:pt x="191843" y="184264"/>
                </a:cubicBezTo>
                <a:cubicBezTo>
                  <a:pt x="192943" y="184944"/>
                  <a:pt x="193309" y="186305"/>
                  <a:pt x="193309" y="187326"/>
                </a:cubicBezTo>
                <a:cubicBezTo>
                  <a:pt x="193309" y="188346"/>
                  <a:pt x="192943" y="189707"/>
                  <a:pt x="191843" y="190387"/>
                </a:cubicBezTo>
                <a:cubicBezTo>
                  <a:pt x="191111" y="191068"/>
                  <a:pt x="190012" y="191748"/>
                  <a:pt x="188913" y="191748"/>
                </a:cubicBezTo>
                <a:cubicBezTo>
                  <a:pt x="187447" y="191748"/>
                  <a:pt x="185982" y="191068"/>
                  <a:pt x="185249" y="190387"/>
                </a:cubicBezTo>
                <a:cubicBezTo>
                  <a:pt x="184516" y="189707"/>
                  <a:pt x="184150" y="188346"/>
                  <a:pt x="184150" y="187326"/>
                </a:cubicBezTo>
                <a:cubicBezTo>
                  <a:pt x="184150" y="186305"/>
                  <a:pt x="184516" y="184944"/>
                  <a:pt x="185249" y="184264"/>
                </a:cubicBezTo>
                <a:close/>
                <a:moveTo>
                  <a:pt x="166511" y="184150"/>
                </a:moveTo>
                <a:cubicBezTo>
                  <a:pt x="168981" y="184150"/>
                  <a:pt x="171097" y="186267"/>
                  <a:pt x="171097" y="188736"/>
                </a:cubicBezTo>
                <a:cubicBezTo>
                  <a:pt x="171097" y="191206"/>
                  <a:pt x="168981" y="193322"/>
                  <a:pt x="166511" y="193322"/>
                </a:cubicBezTo>
                <a:cubicBezTo>
                  <a:pt x="164042" y="193322"/>
                  <a:pt x="161925" y="191206"/>
                  <a:pt x="161925" y="188736"/>
                </a:cubicBezTo>
                <a:cubicBezTo>
                  <a:pt x="161925" y="186267"/>
                  <a:pt x="164042" y="184150"/>
                  <a:pt x="166511" y="184150"/>
                </a:cubicBezTo>
                <a:close/>
                <a:moveTo>
                  <a:pt x="144286" y="184150"/>
                </a:moveTo>
                <a:cubicBezTo>
                  <a:pt x="146756" y="184150"/>
                  <a:pt x="148872" y="186267"/>
                  <a:pt x="148872" y="188736"/>
                </a:cubicBezTo>
                <a:cubicBezTo>
                  <a:pt x="148872" y="191206"/>
                  <a:pt x="146756" y="193322"/>
                  <a:pt x="144286" y="193322"/>
                </a:cubicBezTo>
                <a:cubicBezTo>
                  <a:pt x="141817" y="193322"/>
                  <a:pt x="139700" y="191206"/>
                  <a:pt x="139700" y="188736"/>
                </a:cubicBezTo>
                <a:cubicBezTo>
                  <a:pt x="139700" y="186267"/>
                  <a:pt x="141817" y="184150"/>
                  <a:pt x="144286" y="184150"/>
                </a:cubicBezTo>
                <a:close/>
                <a:moveTo>
                  <a:pt x="122238" y="184150"/>
                </a:moveTo>
                <a:cubicBezTo>
                  <a:pt x="124436" y="184150"/>
                  <a:pt x="126634" y="186267"/>
                  <a:pt x="126634" y="188736"/>
                </a:cubicBezTo>
                <a:cubicBezTo>
                  <a:pt x="126634" y="191206"/>
                  <a:pt x="124436" y="193322"/>
                  <a:pt x="122238" y="193322"/>
                </a:cubicBezTo>
                <a:cubicBezTo>
                  <a:pt x="119307" y="193322"/>
                  <a:pt x="117475" y="191206"/>
                  <a:pt x="117475" y="188736"/>
                </a:cubicBezTo>
                <a:cubicBezTo>
                  <a:pt x="117475" y="186267"/>
                  <a:pt x="119307" y="184150"/>
                  <a:pt x="122238" y="184150"/>
                </a:cubicBezTo>
                <a:close/>
                <a:moveTo>
                  <a:pt x="99836" y="184150"/>
                </a:moveTo>
                <a:cubicBezTo>
                  <a:pt x="102306" y="184150"/>
                  <a:pt x="104422" y="186267"/>
                  <a:pt x="104422" y="188736"/>
                </a:cubicBezTo>
                <a:cubicBezTo>
                  <a:pt x="104422" y="191206"/>
                  <a:pt x="102306" y="193322"/>
                  <a:pt x="99836" y="193322"/>
                </a:cubicBezTo>
                <a:cubicBezTo>
                  <a:pt x="97367" y="193322"/>
                  <a:pt x="95250" y="191206"/>
                  <a:pt x="95250" y="188736"/>
                </a:cubicBezTo>
                <a:cubicBezTo>
                  <a:pt x="95250" y="186267"/>
                  <a:pt x="97367" y="184150"/>
                  <a:pt x="99836" y="184150"/>
                </a:cubicBezTo>
                <a:close/>
                <a:moveTo>
                  <a:pt x="77611" y="184150"/>
                </a:moveTo>
                <a:cubicBezTo>
                  <a:pt x="80080" y="184150"/>
                  <a:pt x="82197" y="186267"/>
                  <a:pt x="82197" y="188736"/>
                </a:cubicBezTo>
                <a:cubicBezTo>
                  <a:pt x="82197" y="191206"/>
                  <a:pt x="80080" y="193322"/>
                  <a:pt x="77611" y="193322"/>
                </a:cubicBezTo>
                <a:cubicBezTo>
                  <a:pt x="75142" y="193322"/>
                  <a:pt x="73025" y="191206"/>
                  <a:pt x="73025" y="188736"/>
                </a:cubicBezTo>
                <a:cubicBezTo>
                  <a:pt x="73025" y="186267"/>
                  <a:pt x="75142" y="184150"/>
                  <a:pt x="77611" y="184150"/>
                </a:cubicBezTo>
                <a:close/>
                <a:moveTo>
                  <a:pt x="59823" y="176213"/>
                </a:moveTo>
                <a:lnTo>
                  <a:pt x="59823" y="199659"/>
                </a:lnTo>
                <a:lnTo>
                  <a:pt x="244255" y="199659"/>
                </a:lnTo>
                <a:lnTo>
                  <a:pt x="244255" y="176213"/>
                </a:lnTo>
                <a:lnTo>
                  <a:pt x="59823" y="176213"/>
                </a:lnTo>
                <a:close/>
                <a:moveTo>
                  <a:pt x="59823" y="166688"/>
                </a:moveTo>
                <a:lnTo>
                  <a:pt x="244255" y="166688"/>
                </a:lnTo>
                <a:cubicBezTo>
                  <a:pt x="249308" y="166688"/>
                  <a:pt x="253639" y="171084"/>
                  <a:pt x="253639" y="176213"/>
                </a:cubicBezTo>
                <a:lnTo>
                  <a:pt x="253639" y="199659"/>
                </a:lnTo>
                <a:cubicBezTo>
                  <a:pt x="253639" y="204788"/>
                  <a:pt x="249308" y="209184"/>
                  <a:pt x="244255" y="209184"/>
                </a:cubicBezTo>
                <a:lnTo>
                  <a:pt x="59823" y="209184"/>
                </a:lnTo>
                <a:cubicBezTo>
                  <a:pt x="54770" y="209184"/>
                  <a:pt x="50800" y="204788"/>
                  <a:pt x="50800" y="199659"/>
                </a:cubicBezTo>
                <a:lnTo>
                  <a:pt x="50800" y="176213"/>
                </a:lnTo>
                <a:cubicBezTo>
                  <a:pt x="50800" y="171084"/>
                  <a:pt x="54770" y="166688"/>
                  <a:pt x="59823" y="166688"/>
                </a:cubicBezTo>
                <a:close/>
                <a:moveTo>
                  <a:pt x="176200" y="139700"/>
                </a:moveTo>
                <a:lnTo>
                  <a:pt x="212372" y="139700"/>
                </a:lnTo>
                <a:cubicBezTo>
                  <a:pt x="215295" y="139700"/>
                  <a:pt x="217122" y="141817"/>
                  <a:pt x="217122" y="144286"/>
                </a:cubicBezTo>
                <a:cubicBezTo>
                  <a:pt x="217122" y="146756"/>
                  <a:pt x="215295" y="148872"/>
                  <a:pt x="212372" y="148872"/>
                </a:cubicBezTo>
                <a:lnTo>
                  <a:pt x="176200" y="148872"/>
                </a:lnTo>
                <a:cubicBezTo>
                  <a:pt x="173642" y="148872"/>
                  <a:pt x="171450" y="146756"/>
                  <a:pt x="171450" y="144286"/>
                </a:cubicBezTo>
                <a:cubicBezTo>
                  <a:pt x="171450" y="141817"/>
                  <a:pt x="173642" y="139700"/>
                  <a:pt x="176200" y="139700"/>
                </a:cubicBezTo>
                <a:close/>
                <a:moveTo>
                  <a:pt x="176136" y="111125"/>
                </a:moveTo>
                <a:lnTo>
                  <a:pt x="248954" y="111125"/>
                </a:lnTo>
                <a:cubicBezTo>
                  <a:pt x="251477" y="111125"/>
                  <a:pt x="253640" y="113242"/>
                  <a:pt x="253640" y="115711"/>
                </a:cubicBezTo>
                <a:cubicBezTo>
                  <a:pt x="253640" y="118181"/>
                  <a:pt x="251477" y="120297"/>
                  <a:pt x="248954" y="120297"/>
                </a:cubicBezTo>
                <a:lnTo>
                  <a:pt x="176136" y="120297"/>
                </a:lnTo>
                <a:cubicBezTo>
                  <a:pt x="173613" y="120297"/>
                  <a:pt x="171450" y="118181"/>
                  <a:pt x="171450" y="115711"/>
                </a:cubicBezTo>
                <a:cubicBezTo>
                  <a:pt x="171450" y="113242"/>
                  <a:pt x="173613" y="111125"/>
                  <a:pt x="176136" y="111125"/>
                </a:cubicBezTo>
                <a:close/>
                <a:moveTo>
                  <a:pt x="176136" y="84138"/>
                </a:moveTo>
                <a:lnTo>
                  <a:pt x="248954" y="84138"/>
                </a:lnTo>
                <a:cubicBezTo>
                  <a:pt x="251477" y="84138"/>
                  <a:pt x="253640" y="86255"/>
                  <a:pt x="253640" y="88724"/>
                </a:cubicBezTo>
                <a:cubicBezTo>
                  <a:pt x="253640" y="91194"/>
                  <a:pt x="251477" y="93310"/>
                  <a:pt x="248954" y="93310"/>
                </a:cubicBezTo>
                <a:lnTo>
                  <a:pt x="176136" y="93310"/>
                </a:lnTo>
                <a:cubicBezTo>
                  <a:pt x="173613" y="93310"/>
                  <a:pt x="171450" y="91194"/>
                  <a:pt x="171450" y="88724"/>
                </a:cubicBezTo>
                <a:cubicBezTo>
                  <a:pt x="171450" y="86255"/>
                  <a:pt x="173613" y="84138"/>
                  <a:pt x="176136" y="84138"/>
                </a:cubicBezTo>
                <a:close/>
                <a:moveTo>
                  <a:pt x="101600" y="65088"/>
                </a:moveTo>
                <a:cubicBezTo>
                  <a:pt x="104146" y="65088"/>
                  <a:pt x="105965" y="66871"/>
                  <a:pt x="105965" y="69367"/>
                </a:cubicBezTo>
                <a:lnTo>
                  <a:pt x="105965" y="71863"/>
                </a:lnTo>
                <a:cubicBezTo>
                  <a:pt x="111422" y="72932"/>
                  <a:pt x="115424" y="76498"/>
                  <a:pt x="117607" y="81133"/>
                </a:cubicBezTo>
                <a:cubicBezTo>
                  <a:pt x="118698" y="83272"/>
                  <a:pt x="117607" y="86125"/>
                  <a:pt x="115060" y="87194"/>
                </a:cubicBezTo>
                <a:cubicBezTo>
                  <a:pt x="112877" y="87908"/>
                  <a:pt x="109967" y="86838"/>
                  <a:pt x="108876" y="84699"/>
                </a:cubicBezTo>
                <a:cubicBezTo>
                  <a:pt x="107784" y="81846"/>
                  <a:pt x="104874" y="80063"/>
                  <a:pt x="101600" y="80063"/>
                </a:cubicBezTo>
                <a:cubicBezTo>
                  <a:pt x="97234" y="80063"/>
                  <a:pt x="93596" y="83272"/>
                  <a:pt x="93596" y="86838"/>
                </a:cubicBezTo>
                <a:cubicBezTo>
                  <a:pt x="93596" y="91473"/>
                  <a:pt x="96143" y="93612"/>
                  <a:pt x="101600" y="93612"/>
                </a:cubicBezTo>
                <a:cubicBezTo>
                  <a:pt x="111786" y="93612"/>
                  <a:pt x="118698" y="99674"/>
                  <a:pt x="118698" y="109301"/>
                </a:cubicBezTo>
                <a:cubicBezTo>
                  <a:pt x="118698" y="116788"/>
                  <a:pt x="113241" y="122849"/>
                  <a:pt x="105965" y="124632"/>
                </a:cubicBezTo>
                <a:lnTo>
                  <a:pt x="105965" y="126772"/>
                </a:lnTo>
                <a:cubicBezTo>
                  <a:pt x="105965" y="129267"/>
                  <a:pt x="104146" y="131407"/>
                  <a:pt x="101600" y="131407"/>
                </a:cubicBezTo>
                <a:cubicBezTo>
                  <a:pt x="98689" y="131407"/>
                  <a:pt x="96870" y="129267"/>
                  <a:pt x="96870" y="126772"/>
                </a:cubicBezTo>
                <a:lnTo>
                  <a:pt x="96870" y="124632"/>
                </a:lnTo>
                <a:cubicBezTo>
                  <a:pt x="91413" y="123206"/>
                  <a:pt x="87411" y="119641"/>
                  <a:pt x="85592" y="115362"/>
                </a:cubicBezTo>
                <a:cubicBezTo>
                  <a:pt x="84137" y="112866"/>
                  <a:pt x="85592" y="110370"/>
                  <a:pt x="87775" y="108944"/>
                </a:cubicBezTo>
                <a:cubicBezTo>
                  <a:pt x="90322" y="108231"/>
                  <a:pt x="93232" y="109301"/>
                  <a:pt x="93960" y="111796"/>
                </a:cubicBezTo>
                <a:cubicBezTo>
                  <a:pt x="95051" y="114292"/>
                  <a:pt x="98325" y="116075"/>
                  <a:pt x="101600" y="116075"/>
                </a:cubicBezTo>
                <a:cubicBezTo>
                  <a:pt x="105965" y="116075"/>
                  <a:pt x="109603" y="113223"/>
                  <a:pt x="109603" y="109301"/>
                </a:cubicBezTo>
                <a:cubicBezTo>
                  <a:pt x="109603" y="104665"/>
                  <a:pt x="107057" y="102526"/>
                  <a:pt x="101600" y="102526"/>
                </a:cubicBezTo>
                <a:cubicBezTo>
                  <a:pt x="91049" y="102526"/>
                  <a:pt x="84137" y="96465"/>
                  <a:pt x="84137" y="86838"/>
                </a:cubicBezTo>
                <a:cubicBezTo>
                  <a:pt x="84137" y="79707"/>
                  <a:pt x="89594" y="73645"/>
                  <a:pt x="96870" y="71863"/>
                </a:cubicBezTo>
                <a:lnTo>
                  <a:pt x="96870" y="69367"/>
                </a:lnTo>
                <a:cubicBezTo>
                  <a:pt x="96870" y="66871"/>
                  <a:pt x="98689" y="65088"/>
                  <a:pt x="101600" y="65088"/>
                </a:cubicBezTo>
                <a:close/>
                <a:moveTo>
                  <a:pt x="101421" y="56927"/>
                </a:moveTo>
                <a:cubicBezTo>
                  <a:pt x="78444" y="56927"/>
                  <a:pt x="60134" y="75529"/>
                  <a:pt x="60134" y="98068"/>
                </a:cubicBezTo>
                <a:cubicBezTo>
                  <a:pt x="60134" y="120963"/>
                  <a:pt x="78444" y="139566"/>
                  <a:pt x="101421" y="139566"/>
                </a:cubicBezTo>
                <a:cubicBezTo>
                  <a:pt x="124038" y="139566"/>
                  <a:pt x="142707" y="120963"/>
                  <a:pt x="142707" y="98068"/>
                </a:cubicBezTo>
                <a:cubicBezTo>
                  <a:pt x="142707" y="75529"/>
                  <a:pt x="124038" y="56927"/>
                  <a:pt x="101421" y="56927"/>
                </a:cubicBezTo>
                <a:close/>
                <a:moveTo>
                  <a:pt x="42054" y="50800"/>
                </a:moveTo>
                <a:cubicBezTo>
                  <a:pt x="44570" y="50800"/>
                  <a:pt x="46726" y="52956"/>
                  <a:pt x="46726" y="55471"/>
                </a:cubicBezTo>
                <a:cubicBezTo>
                  <a:pt x="46726" y="57986"/>
                  <a:pt x="44570" y="60141"/>
                  <a:pt x="42054" y="60141"/>
                </a:cubicBezTo>
                <a:cubicBezTo>
                  <a:pt x="37022" y="60141"/>
                  <a:pt x="32708" y="64093"/>
                  <a:pt x="32708" y="69482"/>
                </a:cubicBezTo>
                <a:lnTo>
                  <a:pt x="32708" y="226121"/>
                </a:lnTo>
                <a:lnTo>
                  <a:pt x="271732" y="226121"/>
                </a:lnTo>
                <a:lnTo>
                  <a:pt x="271732" y="69482"/>
                </a:lnTo>
                <a:cubicBezTo>
                  <a:pt x="271732" y="64093"/>
                  <a:pt x="267779" y="60141"/>
                  <a:pt x="262746" y="60141"/>
                </a:cubicBezTo>
                <a:lnTo>
                  <a:pt x="161745" y="60141"/>
                </a:lnTo>
                <a:cubicBezTo>
                  <a:pt x="159229" y="60141"/>
                  <a:pt x="157073" y="57986"/>
                  <a:pt x="157073" y="55471"/>
                </a:cubicBezTo>
                <a:cubicBezTo>
                  <a:pt x="157073" y="52956"/>
                  <a:pt x="159229" y="50800"/>
                  <a:pt x="161745" y="50800"/>
                </a:cubicBezTo>
                <a:lnTo>
                  <a:pt x="262746" y="50800"/>
                </a:lnTo>
                <a:cubicBezTo>
                  <a:pt x="272811" y="50800"/>
                  <a:pt x="281078" y="59063"/>
                  <a:pt x="281078" y="69482"/>
                </a:cubicBezTo>
                <a:lnTo>
                  <a:pt x="281078" y="229714"/>
                </a:lnTo>
                <a:lnTo>
                  <a:pt x="304081" y="269952"/>
                </a:lnTo>
                <a:cubicBezTo>
                  <a:pt x="304081" y="270311"/>
                  <a:pt x="304081" y="270311"/>
                  <a:pt x="304081" y="270311"/>
                </a:cubicBezTo>
                <a:lnTo>
                  <a:pt x="304081" y="270670"/>
                </a:lnTo>
                <a:cubicBezTo>
                  <a:pt x="304441" y="271029"/>
                  <a:pt x="304441" y="271748"/>
                  <a:pt x="304441" y="272107"/>
                </a:cubicBezTo>
                <a:lnTo>
                  <a:pt x="304441" y="286118"/>
                </a:lnTo>
                <a:cubicBezTo>
                  <a:pt x="304441" y="296178"/>
                  <a:pt x="296174" y="304441"/>
                  <a:pt x="286110" y="304441"/>
                </a:cubicBezTo>
                <a:lnTo>
                  <a:pt x="18690" y="304441"/>
                </a:lnTo>
                <a:cubicBezTo>
                  <a:pt x="8267" y="304441"/>
                  <a:pt x="0" y="296178"/>
                  <a:pt x="0" y="286118"/>
                </a:cubicBezTo>
                <a:lnTo>
                  <a:pt x="0" y="272107"/>
                </a:lnTo>
                <a:cubicBezTo>
                  <a:pt x="0" y="271748"/>
                  <a:pt x="0" y="271029"/>
                  <a:pt x="359" y="270670"/>
                </a:cubicBezTo>
                <a:lnTo>
                  <a:pt x="719" y="270311"/>
                </a:lnTo>
                <a:cubicBezTo>
                  <a:pt x="719" y="270311"/>
                  <a:pt x="719" y="270311"/>
                  <a:pt x="719" y="269952"/>
                </a:cubicBezTo>
                <a:lnTo>
                  <a:pt x="23723" y="229714"/>
                </a:lnTo>
                <a:lnTo>
                  <a:pt x="23723" y="69482"/>
                </a:lnTo>
                <a:cubicBezTo>
                  <a:pt x="23723" y="59063"/>
                  <a:pt x="31989" y="50800"/>
                  <a:pt x="42054" y="50800"/>
                </a:cubicBezTo>
                <a:close/>
                <a:moveTo>
                  <a:pt x="101421" y="47625"/>
                </a:moveTo>
                <a:cubicBezTo>
                  <a:pt x="129423" y="47625"/>
                  <a:pt x="152041" y="70521"/>
                  <a:pt x="152041" y="98068"/>
                </a:cubicBezTo>
                <a:cubicBezTo>
                  <a:pt x="152041" y="126329"/>
                  <a:pt x="129423" y="148867"/>
                  <a:pt x="101421" y="148867"/>
                </a:cubicBezTo>
                <a:cubicBezTo>
                  <a:pt x="73418" y="148867"/>
                  <a:pt x="50800" y="126329"/>
                  <a:pt x="50800" y="98068"/>
                </a:cubicBezTo>
                <a:cubicBezTo>
                  <a:pt x="50800" y="70521"/>
                  <a:pt x="73418" y="47625"/>
                  <a:pt x="101421" y="47625"/>
                </a:cubicBezTo>
                <a:close/>
                <a:moveTo>
                  <a:pt x="75833" y="14288"/>
                </a:moveTo>
                <a:cubicBezTo>
                  <a:pt x="78764" y="14288"/>
                  <a:pt x="80596" y="16405"/>
                  <a:pt x="80596" y="18874"/>
                </a:cubicBezTo>
                <a:lnTo>
                  <a:pt x="80596" y="37924"/>
                </a:lnTo>
                <a:cubicBezTo>
                  <a:pt x="80596" y="40394"/>
                  <a:pt x="78764" y="42510"/>
                  <a:pt x="75833" y="42510"/>
                </a:cubicBezTo>
                <a:cubicBezTo>
                  <a:pt x="73269" y="42510"/>
                  <a:pt x="71437" y="40394"/>
                  <a:pt x="71437" y="37924"/>
                </a:cubicBezTo>
                <a:lnTo>
                  <a:pt x="71437" y="18874"/>
                </a:lnTo>
                <a:cubicBezTo>
                  <a:pt x="71437" y="16405"/>
                  <a:pt x="73269" y="14288"/>
                  <a:pt x="75833" y="14288"/>
                </a:cubicBezTo>
                <a:close/>
                <a:moveTo>
                  <a:pt x="122238" y="9525"/>
                </a:moveTo>
                <a:cubicBezTo>
                  <a:pt x="124436" y="9525"/>
                  <a:pt x="126634" y="11311"/>
                  <a:pt x="126634" y="13811"/>
                </a:cubicBezTo>
                <a:lnTo>
                  <a:pt x="126634" y="33100"/>
                </a:lnTo>
                <a:cubicBezTo>
                  <a:pt x="126634" y="35600"/>
                  <a:pt x="124436" y="37743"/>
                  <a:pt x="122238" y="37743"/>
                </a:cubicBezTo>
                <a:cubicBezTo>
                  <a:pt x="119307" y="37743"/>
                  <a:pt x="117475" y="35600"/>
                  <a:pt x="117475" y="33100"/>
                </a:cubicBezTo>
                <a:lnTo>
                  <a:pt x="117475" y="13811"/>
                </a:lnTo>
                <a:cubicBezTo>
                  <a:pt x="117475" y="11311"/>
                  <a:pt x="119307" y="9525"/>
                  <a:pt x="122238" y="9525"/>
                </a:cubicBezTo>
                <a:close/>
                <a:moveTo>
                  <a:pt x="98058" y="0"/>
                </a:moveTo>
                <a:cubicBezTo>
                  <a:pt x="100989" y="0"/>
                  <a:pt x="102821" y="2143"/>
                  <a:pt x="102821" y="4644"/>
                </a:cubicBezTo>
                <a:lnTo>
                  <a:pt x="102821" y="23932"/>
                </a:lnTo>
                <a:cubicBezTo>
                  <a:pt x="102821" y="26432"/>
                  <a:pt x="100989" y="28218"/>
                  <a:pt x="98058" y="28218"/>
                </a:cubicBezTo>
                <a:cubicBezTo>
                  <a:pt x="95860" y="28218"/>
                  <a:pt x="93662" y="26432"/>
                  <a:pt x="93662" y="23932"/>
                </a:cubicBezTo>
                <a:lnTo>
                  <a:pt x="93662" y="4644"/>
                </a:lnTo>
                <a:cubicBezTo>
                  <a:pt x="93662" y="2143"/>
                  <a:pt x="95860" y="0"/>
                  <a:pt x="98058"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Montserrat Light" pitchFamily="2" charset="77"/>
            </a:endParaRPr>
          </a:p>
        </p:txBody>
      </p:sp>
    </p:spTree>
    <p:extLst>
      <p:ext uri="{BB962C8B-B14F-4D97-AF65-F5344CB8AC3E}">
        <p14:creationId xmlns:p14="http://schemas.microsoft.com/office/powerpoint/2010/main" val="478178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3D6ADA5-42D3-DB46-8E41-00E2D569E8BB}"/>
              </a:ext>
            </a:extLst>
          </p:cNvPr>
          <p:cNvSpPr txBox="1"/>
          <p:nvPr/>
        </p:nvSpPr>
        <p:spPr>
          <a:xfrm>
            <a:off x="14969542" y="6473307"/>
            <a:ext cx="6356035"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OUR HISTORY</a:t>
            </a:r>
          </a:p>
        </p:txBody>
      </p:sp>
      <p:sp>
        <p:nvSpPr>
          <p:cNvPr id="20" name="Subtitle 2">
            <a:extLst>
              <a:ext uri="{FF2B5EF4-FFF2-40B4-BE49-F238E27FC236}">
                <a16:creationId xmlns:a16="http://schemas.microsoft.com/office/drawing/2014/main" id="{72805812-B52F-F544-B932-E9528DA614CE}"/>
              </a:ext>
            </a:extLst>
          </p:cNvPr>
          <p:cNvSpPr txBox="1">
            <a:spLocks/>
          </p:cNvSpPr>
          <p:nvPr/>
        </p:nvSpPr>
        <p:spPr>
          <a:xfrm>
            <a:off x="14869958" y="5887423"/>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23" name="Straight Connector 22">
            <a:extLst>
              <a:ext uri="{FF2B5EF4-FFF2-40B4-BE49-F238E27FC236}">
                <a16:creationId xmlns:a16="http://schemas.microsoft.com/office/drawing/2014/main" id="{2880D6E1-4975-354B-B5A3-DCF7540D0719}"/>
              </a:ext>
            </a:extLst>
          </p:cNvPr>
          <p:cNvCxnSpPr>
            <a:cxnSpLocks/>
          </p:cNvCxnSpPr>
          <p:nvPr/>
        </p:nvCxnSpPr>
        <p:spPr>
          <a:xfrm>
            <a:off x="17231294" y="7828576"/>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Freeform 814">
            <a:extLst>
              <a:ext uri="{FF2B5EF4-FFF2-40B4-BE49-F238E27FC236}">
                <a16:creationId xmlns:a16="http://schemas.microsoft.com/office/drawing/2014/main" id="{CE6889EB-06A0-C543-AF49-FEEDEFADFA87}"/>
              </a:ext>
            </a:extLst>
          </p:cNvPr>
          <p:cNvSpPr>
            <a:spLocks noChangeArrowheads="1"/>
          </p:cNvSpPr>
          <p:nvPr/>
        </p:nvSpPr>
        <p:spPr bwMode="auto">
          <a:xfrm>
            <a:off x="2964607" y="2346160"/>
            <a:ext cx="1108224" cy="1114610"/>
          </a:xfrm>
          <a:custGeom>
            <a:avLst/>
            <a:gdLst>
              <a:gd name="T0" fmla="*/ 1278086 w 302852"/>
              <a:gd name="T1" fmla="*/ 1478831 h 304441"/>
              <a:gd name="T2" fmla="*/ 818113 w 302852"/>
              <a:gd name="T3" fmla="*/ 1450187 h 304441"/>
              <a:gd name="T4" fmla="*/ 407329 w 302852"/>
              <a:gd name="T5" fmla="*/ 1422603 h 304441"/>
              <a:gd name="T6" fmla="*/ 264049 w 302852"/>
              <a:gd name="T7" fmla="*/ 1477768 h 304441"/>
              <a:gd name="T8" fmla="*/ 1132549 w 302852"/>
              <a:gd name="T9" fmla="*/ 1403185 h 304441"/>
              <a:gd name="T10" fmla="*/ 1095945 w 302852"/>
              <a:gd name="T11" fmla="*/ 1414707 h 304441"/>
              <a:gd name="T12" fmla="*/ 1504533 w 302852"/>
              <a:gd name="T13" fmla="*/ 1453883 h 304441"/>
              <a:gd name="T14" fmla="*/ 971601 w 302852"/>
              <a:gd name="T15" fmla="*/ 1269515 h 304441"/>
              <a:gd name="T16" fmla="*/ 960471 w 302852"/>
              <a:gd name="T17" fmla="*/ 1308695 h 304441"/>
              <a:gd name="T18" fmla="*/ 1635760 w 302852"/>
              <a:gd name="T19" fmla="*/ 1315536 h 304441"/>
              <a:gd name="T20" fmla="*/ 407187 w 302852"/>
              <a:gd name="T21" fmla="*/ 1212554 h 304441"/>
              <a:gd name="T22" fmla="*/ 407187 w 302852"/>
              <a:gd name="T23" fmla="*/ 1267715 h 304441"/>
              <a:gd name="T24" fmla="*/ 1705092 w 302852"/>
              <a:gd name="T25" fmla="*/ 1105488 h 304441"/>
              <a:gd name="T26" fmla="*/ 1650066 w 302852"/>
              <a:gd name="T27" fmla="*/ 1105488 h 304441"/>
              <a:gd name="T28" fmla="*/ 934713 w 302852"/>
              <a:gd name="T29" fmla="*/ 1133973 h 304441"/>
              <a:gd name="T30" fmla="*/ 706615 w 302852"/>
              <a:gd name="T31" fmla="*/ 1012057 h 304441"/>
              <a:gd name="T32" fmla="*/ 381518 w 302852"/>
              <a:gd name="T33" fmla="*/ 1040701 h 304441"/>
              <a:gd name="T34" fmla="*/ 293415 w 302852"/>
              <a:gd name="T35" fmla="*/ 1040701 h 304441"/>
              <a:gd name="T36" fmla="*/ 239202 w 302852"/>
              <a:gd name="T37" fmla="*/ 1012057 h 304441"/>
              <a:gd name="T38" fmla="*/ 1636912 w 302852"/>
              <a:gd name="T39" fmla="*/ 943174 h 304441"/>
              <a:gd name="T40" fmla="*/ 1009432 w 302852"/>
              <a:gd name="T41" fmla="*/ 930899 h 304441"/>
              <a:gd name="T42" fmla="*/ 1000529 w 302852"/>
              <a:gd name="T43" fmla="*/ 894074 h 304441"/>
              <a:gd name="T44" fmla="*/ 1476478 w 302852"/>
              <a:gd name="T45" fmla="*/ 1078303 h 304441"/>
              <a:gd name="T46" fmla="*/ 1278086 w 302852"/>
              <a:gd name="T47" fmla="*/ 1106167 h 304441"/>
              <a:gd name="T48" fmla="*/ 761581 w 302852"/>
              <a:gd name="T49" fmla="*/ 802006 h 304441"/>
              <a:gd name="T50" fmla="*/ 381518 w 302852"/>
              <a:gd name="T51" fmla="*/ 829589 h 304441"/>
              <a:gd name="T52" fmla="*/ 1134059 w 302852"/>
              <a:gd name="T53" fmla="*/ 804634 h 304441"/>
              <a:gd name="T54" fmla="*/ 1506042 w 302852"/>
              <a:gd name="T55" fmla="*/ 750857 h 304441"/>
              <a:gd name="T56" fmla="*/ 1465981 w 302852"/>
              <a:gd name="T57" fmla="*/ 761086 h 304441"/>
              <a:gd name="T58" fmla="*/ 1305641 w 302852"/>
              <a:gd name="T59" fmla="*/ 761692 h 304441"/>
              <a:gd name="T60" fmla="*/ 846970 w 302852"/>
              <a:gd name="T61" fmla="*/ 1108975 h 304441"/>
              <a:gd name="T62" fmla="*/ 407570 w 302852"/>
              <a:gd name="T63" fmla="*/ 591956 h 304441"/>
              <a:gd name="T64" fmla="*/ 407570 w 302852"/>
              <a:gd name="T65" fmla="*/ 647118 h 304441"/>
              <a:gd name="T66" fmla="*/ 264049 w 302852"/>
              <a:gd name="T67" fmla="*/ 591956 h 304441"/>
              <a:gd name="T68" fmla="*/ 209836 w 302852"/>
              <a:gd name="T69" fmla="*/ 619538 h 304441"/>
              <a:gd name="T70" fmla="*/ 1237765 w 302852"/>
              <a:gd name="T71" fmla="*/ 419034 h 304441"/>
              <a:gd name="T72" fmla="*/ 407527 w 302852"/>
              <a:gd name="T73" fmla="*/ 391452 h 304441"/>
              <a:gd name="T74" fmla="*/ 264049 w 302852"/>
              <a:gd name="T75" fmla="*/ 446616 h 304441"/>
              <a:gd name="T76" fmla="*/ 415903 w 302852"/>
              <a:gd name="T77" fmla="*/ 54042 h 304441"/>
              <a:gd name="T78" fmla="*/ 1026765 w 302852"/>
              <a:gd name="T79" fmla="*/ 82145 h 304441"/>
              <a:gd name="T80" fmla="*/ 54153 w 302852"/>
              <a:gd name="T81" fmla="*/ 82145 h 304441"/>
              <a:gd name="T82" fmla="*/ 1388518 w 302852"/>
              <a:gd name="T83" fmla="*/ 1746692 h 304441"/>
              <a:gd name="T84" fmla="*/ 1306198 w 302852"/>
              <a:gd name="T85" fmla="*/ 594477 h 304441"/>
              <a:gd name="T86" fmla="*/ 1083086 w 302852"/>
              <a:gd name="T87" fmla="*/ 54042 h 304441"/>
              <a:gd name="T88" fmla="*/ 359584 w 302852"/>
              <a:gd name="T89" fmla="*/ 82145 h 304441"/>
              <a:gd name="T90" fmla="*/ 1360358 w 302852"/>
              <a:gd name="T91" fmla="*/ 0 h 304441"/>
              <a:gd name="T92" fmla="*/ 1444839 w 302852"/>
              <a:gd name="T93" fmla="*/ 1601853 h 304441"/>
              <a:gd name="T94" fmla="*/ 0 w 302852"/>
              <a:gd name="T95" fmla="*/ 1746692 h 3044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2852" h="304441">
                <a:moveTo>
                  <a:pt x="217311" y="241300"/>
                </a:moveTo>
                <a:cubicBezTo>
                  <a:pt x="219781" y="241300"/>
                  <a:pt x="221897" y="243417"/>
                  <a:pt x="221897" y="245886"/>
                </a:cubicBezTo>
                <a:cubicBezTo>
                  <a:pt x="221897" y="248356"/>
                  <a:pt x="219781" y="250472"/>
                  <a:pt x="217311" y="250472"/>
                </a:cubicBezTo>
                <a:cubicBezTo>
                  <a:pt x="214842" y="250472"/>
                  <a:pt x="212725" y="248356"/>
                  <a:pt x="212725" y="245886"/>
                </a:cubicBezTo>
                <a:cubicBezTo>
                  <a:pt x="212725" y="243417"/>
                  <a:pt x="214842" y="241300"/>
                  <a:pt x="217311" y="241300"/>
                </a:cubicBezTo>
                <a:close/>
                <a:moveTo>
                  <a:pt x="67796" y="236537"/>
                </a:moveTo>
                <a:lnTo>
                  <a:pt x="131513" y="236537"/>
                </a:lnTo>
                <a:cubicBezTo>
                  <a:pt x="134019" y="236537"/>
                  <a:pt x="136167" y="238654"/>
                  <a:pt x="136167" y="241123"/>
                </a:cubicBezTo>
                <a:cubicBezTo>
                  <a:pt x="136167" y="243593"/>
                  <a:pt x="134019" y="245709"/>
                  <a:pt x="131513" y="245709"/>
                </a:cubicBezTo>
                <a:lnTo>
                  <a:pt x="67796" y="245709"/>
                </a:lnTo>
                <a:cubicBezTo>
                  <a:pt x="65290" y="245709"/>
                  <a:pt x="63500" y="243593"/>
                  <a:pt x="63500" y="241123"/>
                </a:cubicBezTo>
                <a:cubicBezTo>
                  <a:pt x="63500" y="238654"/>
                  <a:pt x="65290" y="236537"/>
                  <a:pt x="67796" y="236537"/>
                </a:cubicBezTo>
                <a:close/>
                <a:moveTo>
                  <a:pt x="39813" y="236537"/>
                </a:moveTo>
                <a:lnTo>
                  <a:pt x="43948" y="236537"/>
                </a:lnTo>
                <a:cubicBezTo>
                  <a:pt x="46580" y="236537"/>
                  <a:pt x="48836" y="238654"/>
                  <a:pt x="48836" y="241123"/>
                </a:cubicBezTo>
                <a:cubicBezTo>
                  <a:pt x="48836" y="243593"/>
                  <a:pt x="46580" y="245709"/>
                  <a:pt x="43948" y="245709"/>
                </a:cubicBezTo>
                <a:lnTo>
                  <a:pt x="39813" y="245709"/>
                </a:lnTo>
                <a:cubicBezTo>
                  <a:pt x="37181" y="245709"/>
                  <a:pt x="34925" y="243593"/>
                  <a:pt x="34925" y="241123"/>
                </a:cubicBezTo>
                <a:cubicBezTo>
                  <a:pt x="34925" y="238654"/>
                  <a:pt x="37181" y="236537"/>
                  <a:pt x="39813" y="236537"/>
                </a:cubicBezTo>
                <a:close/>
                <a:moveTo>
                  <a:pt x="188502" y="233308"/>
                </a:moveTo>
                <a:cubicBezTo>
                  <a:pt x="191012" y="234841"/>
                  <a:pt x="191728" y="237523"/>
                  <a:pt x="190295" y="240205"/>
                </a:cubicBezTo>
                <a:cubicBezTo>
                  <a:pt x="189578" y="241738"/>
                  <a:pt x="188144" y="242504"/>
                  <a:pt x="186352" y="242504"/>
                </a:cubicBezTo>
                <a:cubicBezTo>
                  <a:pt x="185635" y="242504"/>
                  <a:pt x="184918" y="242504"/>
                  <a:pt x="183843" y="241738"/>
                </a:cubicBezTo>
                <a:cubicBezTo>
                  <a:pt x="181692" y="240205"/>
                  <a:pt x="180975" y="237523"/>
                  <a:pt x="182409" y="235224"/>
                </a:cubicBezTo>
                <a:cubicBezTo>
                  <a:pt x="183484" y="232542"/>
                  <a:pt x="186352" y="231775"/>
                  <a:pt x="188502" y="233308"/>
                </a:cubicBezTo>
                <a:close/>
                <a:moveTo>
                  <a:pt x="246113" y="232925"/>
                </a:moveTo>
                <a:cubicBezTo>
                  <a:pt x="248264" y="231775"/>
                  <a:pt x="251132" y="232542"/>
                  <a:pt x="252208" y="234841"/>
                </a:cubicBezTo>
                <a:cubicBezTo>
                  <a:pt x="253642" y="237523"/>
                  <a:pt x="252925" y="240205"/>
                  <a:pt x="250415" y="241738"/>
                </a:cubicBezTo>
                <a:cubicBezTo>
                  <a:pt x="250057" y="242121"/>
                  <a:pt x="249340" y="242504"/>
                  <a:pt x="248264" y="242504"/>
                </a:cubicBezTo>
                <a:cubicBezTo>
                  <a:pt x="246830" y="242504"/>
                  <a:pt x="245038" y="241355"/>
                  <a:pt x="244321" y="239822"/>
                </a:cubicBezTo>
                <a:cubicBezTo>
                  <a:pt x="242887" y="237523"/>
                  <a:pt x="243963" y="234841"/>
                  <a:pt x="246113" y="232925"/>
                </a:cubicBezTo>
                <a:close/>
                <a:moveTo>
                  <a:pt x="161713" y="211083"/>
                </a:moveTo>
                <a:cubicBezTo>
                  <a:pt x="163936" y="209550"/>
                  <a:pt x="166899" y="210317"/>
                  <a:pt x="168010" y="212616"/>
                </a:cubicBezTo>
                <a:cubicBezTo>
                  <a:pt x="169492" y="214915"/>
                  <a:pt x="168751" y="217980"/>
                  <a:pt x="166528" y="219513"/>
                </a:cubicBezTo>
                <a:cubicBezTo>
                  <a:pt x="165788" y="219896"/>
                  <a:pt x="165047" y="220279"/>
                  <a:pt x="163936" y="220279"/>
                </a:cubicBezTo>
                <a:cubicBezTo>
                  <a:pt x="162454" y="220279"/>
                  <a:pt x="160972" y="219130"/>
                  <a:pt x="159861" y="217597"/>
                </a:cubicBezTo>
                <a:cubicBezTo>
                  <a:pt x="158750" y="215298"/>
                  <a:pt x="159491" y="212232"/>
                  <a:pt x="161713" y="211083"/>
                </a:cubicBezTo>
                <a:close/>
                <a:moveTo>
                  <a:pt x="274478" y="210571"/>
                </a:moveTo>
                <a:cubicBezTo>
                  <a:pt x="276701" y="211931"/>
                  <a:pt x="277442" y="214653"/>
                  <a:pt x="276330" y="216694"/>
                </a:cubicBezTo>
                <a:cubicBezTo>
                  <a:pt x="275219" y="218055"/>
                  <a:pt x="273738" y="218735"/>
                  <a:pt x="272256" y="218735"/>
                </a:cubicBezTo>
                <a:cubicBezTo>
                  <a:pt x="271145" y="218735"/>
                  <a:pt x="270404" y="218395"/>
                  <a:pt x="269663" y="218055"/>
                </a:cubicBezTo>
                <a:cubicBezTo>
                  <a:pt x="267441" y="217034"/>
                  <a:pt x="266700" y="214313"/>
                  <a:pt x="267811" y="212272"/>
                </a:cubicBezTo>
                <a:cubicBezTo>
                  <a:pt x="269293" y="210231"/>
                  <a:pt x="272256" y="209550"/>
                  <a:pt x="274478" y="210571"/>
                </a:cubicBezTo>
                <a:close/>
                <a:moveTo>
                  <a:pt x="67772" y="201612"/>
                </a:moveTo>
                <a:lnTo>
                  <a:pt x="117609" y="201612"/>
                </a:lnTo>
                <a:cubicBezTo>
                  <a:pt x="120101" y="201612"/>
                  <a:pt x="121881" y="203729"/>
                  <a:pt x="121881" y="206198"/>
                </a:cubicBezTo>
                <a:cubicBezTo>
                  <a:pt x="121881" y="208668"/>
                  <a:pt x="120101" y="210784"/>
                  <a:pt x="117609" y="210784"/>
                </a:cubicBezTo>
                <a:lnTo>
                  <a:pt x="67772" y="210784"/>
                </a:lnTo>
                <a:cubicBezTo>
                  <a:pt x="65280" y="210784"/>
                  <a:pt x="63500" y="208668"/>
                  <a:pt x="63500" y="206198"/>
                </a:cubicBezTo>
                <a:cubicBezTo>
                  <a:pt x="63500" y="203729"/>
                  <a:pt x="65280" y="201612"/>
                  <a:pt x="67772" y="201612"/>
                </a:cubicBezTo>
                <a:close/>
                <a:moveTo>
                  <a:pt x="279033" y="179387"/>
                </a:moveTo>
                <a:cubicBezTo>
                  <a:pt x="281964" y="179387"/>
                  <a:pt x="283796" y="181428"/>
                  <a:pt x="283796" y="183810"/>
                </a:cubicBezTo>
                <a:lnTo>
                  <a:pt x="283796" y="184150"/>
                </a:lnTo>
                <a:cubicBezTo>
                  <a:pt x="283796" y="186531"/>
                  <a:pt x="281964" y="188572"/>
                  <a:pt x="279400" y="188572"/>
                </a:cubicBezTo>
                <a:cubicBezTo>
                  <a:pt x="276835" y="188572"/>
                  <a:pt x="274637" y="186531"/>
                  <a:pt x="274637" y="184150"/>
                </a:cubicBezTo>
                <a:lnTo>
                  <a:pt x="274637" y="183810"/>
                </a:lnTo>
                <a:cubicBezTo>
                  <a:pt x="274637" y="181428"/>
                  <a:pt x="276469" y="179387"/>
                  <a:pt x="279033" y="179387"/>
                </a:cubicBezTo>
                <a:close/>
                <a:moveTo>
                  <a:pt x="155574" y="179387"/>
                </a:moveTo>
                <a:cubicBezTo>
                  <a:pt x="158139" y="179387"/>
                  <a:pt x="159971" y="181219"/>
                  <a:pt x="159971" y="184150"/>
                </a:cubicBezTo>
                <a:cubicBezTo>
                  <a:pt x="159971" y="186348"/>
                  <a:pt x="158139" y="188546"/>
                  <a:pt x="155574" y="188546"/>
                </a:cubicBezTo>
                <a:cubicBezTo>
                  <a:pt x="152644" y="188546"/>
                  <a:pt x="150812" y="186348"/>
                  <a:pt x="150812" y="184150"/>
                </a:cubicBezTo>
                <a:cubicBezTo>
                  <a:pt x="150812" y="181219"/>
                  <a:pt x="152644" y="179387"/>
                  <a:pt x="155574" y="179387"/>
                </a:cubicBezTo>
                <a:close/>
                <a:moveTo>
                  <a:pt x="67772" y="168275"/>
                </a:moveTo>
                <a:lnTo>
                  <a:pt x="117609" y="168275"/>
                </a:lnTo>
                <a:cubicBezTo>
                  <a:pt x="120101" y="168275"/>
                  <a:pt x="121881" y="170473"/>
                  <a:pt x="121881" y="173038"/>
                </a:cubicBezTo>
                <a:cubicBezTo>
                  <a:pt x="121881" y="175602"/>
                  <a:pt x="120101" y="177434"/>
                  <a:pt x="117609" y="177434"/>
                </a:cubicBezTo>
                <a:lnTo>
                  <a:pt x="67772" y="177434"/>
                </a:lnTo>
                <a:cubicBezTo>
                  <a:pt x="65280" y="177434"/>
                  <a:pt x="63500" y="175602"/>
                  <a:pt x="63500" y="173038"/>
                </a:cubicBezTo>
                <a:cubicBezTo>
                  <a:pt x="63500" y="170473"/>
                  <a:pt x="65280" y="168275"/>
                  <a:pt x="67772" y="168275"/>
                </a:cubicBezTo>
                <a:close/>
                <a:moveTo>
                  <a:pt x="39813" y="168275"/>
                </a:moveTo>
                <a:lnTo>
                  <a:pt x="43948" y="168275"/>
                </a:lnTo>
                <a:cubicBezTo>
                  <a:pt x="46580" y="168275"/>
                  <a:pt x="48836" y="170473"/>
                  <a:pt x="48836" y="173038"/>
                </a:cubicBezTo>
                <a:cubicBezTo>
                  <a:pt x="48836" y="175602"/>
                  <a:pt x="46580" y="177434"/>
                  <a:pt x="43948" y="177434"/>
                </a:cubicBezTo>
                <a:lnTo>
                  <a:pt x="39813" y="177434"/>
                </a:lnTo>
                <a:cubicBezTo>
                  <a:pt x="37181" y="177434"/>
                  <a:pt x="34925" y="175602"/>
                  <a:pt x="34925" y="173038"/>
                </a:cubicBezTo>
                <a:cubicBezTo>
                  <a:pt x="34925" y="170473"/>
                  <a:pt x="37181" y="168275"/>
                  <a:pt x="39813" y="168275"/>
                </a:cubicBezTo>
                <a:close/>
                <a:moveTo>
                  <a:pt x="269382" y="148998"/>
                </a:moveTo>
                <a:cubicBezTo>
                  <a:pt x="272064" y="147637"/>
                  <a:pt x="275130" y="148318"/>
                  <a:pt x="276279" y="150359"/>
                </a:cubicBezTo>
                <a:cubicBezTo>
                  <a:pt x="277429" y="152400"/>
                  <a:pt x="277046" y="155121"/>
                  <a:pt x="274364" y="156142"/>
                </a:cubicBezTo>
                <a:cubicBezTo>
                  <a:pt x="273980" y="156822"/>
                  <a:pt x="272831" y="156822"/>
                  <a:pt x="272448" y="156822"/>
                </a:cubicBezTo>
                <a:cubicBezTo>
                  <a:pt x="270532" y="156822"/>
                  <a:pt x="268999" y="156142"/>
                  <a:pt x="267850" y="155121"/>
                </a:cubicBezTo>
                <a:cubicBezTo>
                  <a:pt x="266700" y="152740"/>
                  <a:pt x="267466" y="150018"/>
                  <a:pt x="269382" y="148998"/>
                </a:cubicBezTo>
                <a:close/>
                <a:moveTo>
                  <a:pt x="166528" y="148658"/>
                </a:moveTo>
                <a:cubicBezTo>
                  <a:pt x="168751" y="150018"/>
                  <a:pt x="169492" y="152740"/>
                  <a:pt x="168010" y="154781"/>
                </a:cubicBezTo>
                <a:cubicBezTo>
                  <a:pt x="167269" y="156142"/>
                  <a:pt x="165788" y="156822"/>
                  <a:pt x="163936" y="156822"/>
                </a:cubicBezTo>
                <a:cubicBezTo>
                  <a:pt x="163195" y="156822"/>
                  <a:pt x="162454" y="156822"/>
                  <a:pt x="161713" y="156482"/>
                </a:cubicBezTo>
                <a:cubicBezTo>
                  <a:pt x="159120" y="155121"/>
                  <a:pt x="158750" y="152400"/>
                  <a:pt x="159861" y="150359"/>
                </a:cubicBezTo>
                <a:cubicBezTo>
                  <a:pt x="161343" y="148318"/>
                  <a:pt x="163936" y="147637"/>
                  <a:pt x="166528" y="148658"/>
                </a:cubicBezTo>
                <a:close/>
                <a:moveTo>
                  <a:pt x="217442" y="136525"/>
                </a:moveTo>
                <a:cubicBezTo>
                  <a:pt x="219982" y="136525"/>
                  <a:pt x="221796" y="138663"/>
                  <a:pt x="221796" y="141158"/>
                </a:cubicBezTo>
                <a:lnTo>
                  <a:pt x="221796" y="179290"/>
                </a:lnTo>
                <a:lnTo>
                  <a:pt x="245745" y="179290"/>
                </a:lnTo>
                <a:cubicBezTo>
                  <a:pt x="248285" y="179290"/>
                  <a:pt x="250462" y="181428"/>
                  <a:pt x="250462" y="183923"/>
                </a:cubicBezTo>
                <a:cubicBezTo>
                  <a:pt x="250462" y="186418"/>
                  <a:pt x="248285" y="188556"/>
                  <a:pt x="245745" y="188556"/>
                </a:cubicBezTo>
                <a:lnTo>
                  <a:pt x="217442" y="188556"/>
                </a:lnTo>
                <a:cubicBezTo>
                  <a:pt x="214539" y="188556"/>
                  <a:pt x="212725" y="186418"/>
                  <a:pt x="212725" y="183923"/>
                </a:cubicBezTo>
                <a:lnTo>
                  <a:pt x="212725" y="141158"/>
                </a:lnTo>
                <a:cubicBezTo>
                  <a:pt x="212725" y="138663"/>
                  <a:pt x="214539" y="136525"/>
                  <a:pt x="217442" y="136525"/>
                </a:cubicBezTo>
                <a:close/>
                <a:moveTo>
                  <a:pt x="67789" y="133350"/>
                </a:moveTo>
                <a:lnTo>
                  <a:pt x="126758" y="133350"/>
                </a:lnTo>
                <a:cubicBezTo>
                  <a:pt x="129260" y="133350"/>
                  <a:pt x="131405" y="135466"/>
                  <a:pt x="131405" y="137936"/>
                </a:cubicBezTo>
                <a:cubicBezTo>
                  <a:pt x="131405" y="140406"/>
                  <a:pt x="129260" y="142522"/>
                  <a:pt x="126758" y="142522"/>
                </a:cubicBezTo>
                <a:lnTo>
                  <a:pt x="67789" y="142522"/>
                </a:lnTo>
                <a:cubicBezTo>
                  <a:pt x="65287" y="142522"/>
                  <a:pt x="63500" y="140406"/>
                  <a:pt x="63500" y="137936"/>
                </a:cubicBezTo>
                <a:cubicBezTo>
                  <a:pt x="63500" y="135466"/>
                  <a:pt x="65287" y="133350"/>
                  <a:pt x="67789" y="133350"/>
                </a:cubicBezTo>
                <a:close/>
                <a:moveTo>
                  <a:pt x="183938" y="125357"/>
                </a:moveTo>
                <a:cubicBezTo>
                  <a:pt x="186161" y="123825"/>
                  <a:pt x="189124" y="124591"/>
                  <a:pt x="190235" y="127273"/>
                </a:cubicBezTo>
                <a:cubicBezTo>
                  <a:pt x="191717" y="129572"/>
                  <a:pt x="190976" y="132638"/>
                  <a:pt x="188753" y="133787"/>
                </a:cubicBezTo>
                <a:cubicBezTo>
                  <a:pt x="188013" y="134170"/>
                  <a:pt x="187272" y="134554"/>
                  <a:pt x="186161" y="134554"/>
                </a:cubicBezTo>
                <a:cubicBezTo>
                  <a:pt x="184679" y="134554"/>
                  <a:pt x="183197" y="133787"/>
                  <a:pt x="182086" y="132255"/>
                </a:cubicBezTo>
                <a:cubicBezTo>
                  <a:pt x="180975" y="129572"/>
                  <a:pt x="181716" y="126507"/>
                  <a:pt x="183938" y="125357"/>
                </a:cubicBezTo>
                <a:close/>
                <a:moveTo>
                  <a:pt x="250666" y="124845"/>
                </a:moveTo>
                <a:cubicBezTo>
                  <a:pt x="253259" y="126206"/>
                  <a:pt x="253630" y="128927"/>
                  <a:pt x="252518" y="130969"/>
                </a:cubicBezTo>
                <a:cubicBezTo>
                  <a:pt x="251407" y="132329"/>
                  <a:pt x="249925" y="133010"/>
                  <a:pt x="248444" y="133010"/>
                </a:cubicBezTo>
                <a:cubicBezTo>
                  <a:pt x="247332" y="133010"/>
                  <a:pt x="246591" y="133010"/>
                  <a:pt x="245851" y="132669"/>
                </a:cubicBezTo>
                <a:cubicBezTo>
                  <a:pt x="243628" y="131309"/>
                  <a:pt x="242887" y="128587"/>
                  <a:pt x="243998" y="126546"/>
                </a:cubicBezTo>
                <a:cubicBezTo>
                  <a:pt x="245480" y="124505"/>
                  <a:pt x="248444" y="123825"/>
                  <a:pt x="250666" y="124845"/>
                </a:cubicBezTo>
                <a:close/>
                <a:moveTo>
                  <a:pt x="217311" y="117475"/>
                </a:moveTo>
                <a:cubicBezTo>
                  <a:pt x="219781" y="117475"/>
                  <a:pt x="221897" y="119591"/>
                  <a:pt x="221897" y="122061"/>
                </a:cubicBezTo>
                <a:cubicBezTo>
                  <a:pt x="221897" y="124530"/>
                  <a:pt x="219781" y="126647"/>
                  <a:pt x="217311" y="126647"/>
                </a:cubicBezTo>
                <a:cubicBezTo>
                  <a:pt x="214842" y="126647"/>
                  <a:pt x="212725" y="124530"/>
                  <a:pt x="212725" y="122061"/>
                </a:cubicBezTo>
                <a:cubicBezTo>
                  <a:pt x="212725" y="119591"/>
                  <a:pt x="214489" y="117475"/>
                  <a:pt x="217311" y="117475"/>
                </a:cubicBezTo>
                <a:close/>
                <a:moveTo>
                  <a:pt x="217404" y="108189"/>
                </a:moveTo>
                <a:cubicBezTo>
                  <a:pt x="175221" y="108189"/>
                  <a:pt x="140970" y="142336"/>
                  <a:pt x="140970" y="184390"/>
                </a:cubicBezTo>
                <a:cubicBezTo>
                  <a:pt x="140970" y="226444"/>
                  <a:pt x="175221" y="260230"/>
                  <a:pt x="217404" y="260230"/>
                </a:cubicBezTo>
                <a:cubicBezTo>
                  <a:pt x="259227" y="260230"/>
                  <a:pt x="293478" y="226444"/>
                  <a:pt x="293478" y="184390"/>
                </a:cubicBezTo>
                <a:cubicBezTo>
                  <a:pt x="293478" y="142336"/>
                  <a:pt x="259227" y="108189"/>
                  <a:pt x="217404" y="108189"/>
                </a:cubicBezTo>
                <a:close/>
                <a:moveTo>
                  <a:pt x="67836" y="98425"/>
                </a:moveTo>
                <a:lnTo>
                  <a:pt x="155278" y="98425"/>
                </a:lnTo>
                <a:cubicBezTo>
                  <a:pt x="157808" y="98425"/>
                  <a:pt x="159976" y="100541"/>
                  <a:pt x="159976" y="103011"/>
                </a:cubicBezTo>
                <a:cubicBezTo>
                  <a:pt x="159976" y="105480"/>
                  <a:pt x="157808" y="107597"/>
                  <a:pt x="155278" y="107597"/>
                </a:cubicBezTo>
                <a:lnTo>
                  <a:pt x="67836" y="107597"/>
                </a:lnTo>
                <a:cubicBezTo>
                  <a:pt x="65307" y="107597"/>
                  <a:pt x="63500" y="105480"/>
                  <a:pt x="63500" y="103011"/>
                </a:cubicBezTo>
                <a:cubicBezTo>
                  <a:pt x="63500" y="100541"/>
                  <a:pt x="65307" y="98425"/>
                  <a:pt x="67836" y="98425"/>
                </a:cubicBezTo>
                <a:close/>
                <a:moveTo>
                  <a:pt x="39813" y="98425"/>
                </a:moveTo>
                <a:lnTo>
                  <a:pt x="43948" y="98425"/>
                </a:lnTo>
                <a:cubicBezTo>
                  <a:pt x="46580" y="98425"/>
                  <a:pt x="48836" y="100541"/>
                  <a:pt x="48836" y="103011"/>
                </a:cubicBezTo>
                <a:cubicBezTo>
                  <a:pt x="48836" y="105480"/>
                  <a:pt x="46580" y="107597"/>
                  <a:pt x="43948" y="107597"/>
                </a:cubicBezTo>
                <a:lnTo>
                  <a:pt x="39813" y="107597"/>
                </a:lnTo>
                <a:cubicBezTo>
                  <a:pt x="37181" y="107597"/>
                  <a:pt x="34925" y="105480"/>
                  <a:pt x="34925" y="103011"/>
                </a:cubicBezTo>
                <a:cubicBezTo>
                  <a:pt x="34925" y="100541"/>
                  <a:pt x="37181" y="98425"/>
                  <a:pt x="39813" y="98425"/>
                </a:cubicBezTo>
                <a:close/>
                <a:moveTo>
                  <a:pt x="67829" y="65087"/>
                </a:moveTo>
                <a:lnTo>
                  <a:pt x="201324" y="65087"/>
                </a:lnTo>
                <a:cubicBezTo>
                  <a:pt x="203849" y="65087"/>
                  <a:pt x="206014" y="67203"/>
                  <a:pt x="206014" y="69673"/>
                </a:cubicBezTo>
                <a:cubicBezTo>
                  <a:pt x="206014" y="72142"/>
                  <a:pt x="203849" y="74259"/>
                  <a:pt x="201324" y="74259"/>
                </a:cubicBezTo>
                <a:lnTo>
                  <a:pt x="67829" y="74259"/>
                </a:lnTo>
                <a:cubicBezTo>
                  <a:pt x="65304" y="74259"/>
                  <a:pt x="63500" y="72142"/>
                  <a:pt x="63500" y="69673"/>
                </a:cubicBezTo>
                <a:cubicBezTo>
                  <a:pt x="63500" y="67203"/>
                  <a:pt x="65304" y="65087"/>
                  <a:pt x="67829" y="65087"/>
                </a:cubicBezTo>
                <a:close/>
                <a:moveTo>
                  <a:pt x="39813" y="65087"/>
                </a:moveTo>
                <a:lnTo>
                  <a:pt x="43948" y="65087"/>
                </a:lnTo>
                <a:cubicBezTo>
                  <a:pt x="46580" y="65087"/>
                  <a:pt x="48836" y="67203"/>
                  <a:pt x="48836" y="69673"/>
                </a:cubicBezTo>
                <a:cubicBezTo>
                  <a:pt x="48836" y="72142"/>
                  <a:pt x="46580" y="74259"/>
                  <a:pt x="43948" y="74259"/>
                </a:cubicBezTo>
                <a:lnTo>
                  <a:pt x="39813" y="74259"/>
                </a:lnTo>
                <a:cubicBezTo>
                  <a:pt x="37181" y="74259"/>
                  <a:pt x="34925" y="72142"/>
                  <a:pt x="34925" y="69673"/>
                </a:cubicBezTo>
                <a:cubicBezTo>
                  <a:pt x="34925" y="67203"/>
                  <a:pt x="37181" y="65087"/>
                  <a:pt x="39813" y="65087"/>
                </a:cubicBezTo>
                <a:close/>
                <a:moveTo>
                  <a:pt x="69223" y="8986"/>
                </a:moveTo>
                <a:lnTo>
                  <a:pt x="69223" y="13658"/>
                </a:lnTo>
                <a:cubicBezTo>
                  <a:pt x="69223" y="21206"/>
                  <a:pt x="75352" y="27676"/>
                  <a:pt x="82924" y="27676"/>
                </a:cubicBezTo>
                <a:lnTo>
                  <a:pt x="157194" y="27676"/>
                </a:lnTo>
                <a:cubicBezTo>
                  <a:pt x="164766" y="27676"/>
                  <a:pt x="170895" y="21206"/>
                  <a:pt x="170895" y="13658"/>
                </a:cubicBezTo>
                <a:lnTo>
                  <a:pt x="170895" y="8986"/>
                </a:lnTo>
                <a:lnTo>
                  <a:pt x="69223" y="8986"/>
                </a:lnTo>
                <a:close/>
                <a:moveTo>
                  <a:pt x="13700" y="8986"/>
                </a:moveTo>
                <a:cubicBezTo>
                  <a:pt x="11177" y="8986"/>
                  <a:pt x="9013" y="11142"/>
                  <a:pt x="9013" y="13658"/>
                </a:cubicBezTo>
                <a:lnTo>
                  <a:pt x="9013" y="290423"/>
                </a:lnTo>
                <a:cubicBezTo>
                  <a:pt x="9013" y="292939"/>
                  <a:pt x="11177" y="295096"/>
                  <a:pt x="13700" y="295096"/>
                </a:cubicBezTo>
                <a:lnTo>
                  <a:pt x="226418" y="295096"/>
                </a:lnTo>
                <a:cubicBezTo>
                  <a:pt x="228941" y="295096"/>
                  <a:pt x="231105" y="292939"/>
                  <a:pt x="231105" y="290423"/>
                </a:cubicBezTo>
                <a:lnTo>
                  <a:pt x="231105" y="268497"/>
                </a:lnTo>
                <a:cubicBezTo>
                  <a:pt x="226778" y="269216"/>
                  <a:pt x="222091" y="269576"/>
                  <a:pt x="217404" y="269576"/>
                </a:cubicBezTo>
                <a:cubicBezTo>
                  <a:pt x="170174" y="269576"/>
                  <a:pt x="131596" y="231476"/>
                  <a:pt x="131596" y="184390"/>
                </a:cubicBezTo>
                <a:cubicBezTo>
                  <a:pt x="131596" y="137304"/>
                  <a:pt x="170174" y="98844"/>
                  <a:pt x="217404" y="98844"/>
                </a:cubicBezTo>
                <a:cubicBezTo>
                  <a:pt x="222091" y="98844"/>
                  <a:pt x="226778" y="99563"/>
                  <a:pt x="231105" y="100282"/>
                </a:cubicBezTo>
                <a:lnTo>
                  <a:pt x="231105" y="13658"/>
                </a:lnTo>
                <a:cubicBezTo>
                  <a:pt x="231105" y="11142"/>
                  <a:pt x="228941" y="8986"/>
                  <a:pt x="226418" y="8986"/>
                </a:cubicBezTo>
                <a:lnTo>
                  <a:pt x="180269" y="8986"/>
                </a:lnTo>
                <a:lnTo>
                  <a:pt x="180269" y="13658"/>
                </a:lnTo>
                <a:cubicBezTo>
                  <a:pt x="180269" y="26238"/>
                  <a:pt x="169813" y="36662"/>
                  <a:pt x="157194" y="36662"/>
                </a:cubicBezTo>
                <a:lnTo>
                  <a:pt x="82924" y="36662"/>
                </a:lnTo>
                <a:cubicBezTo>
                  <a:pt x="70305" y="36662"/>
                  <a:pt x="59849" y="26238"/>
                  <a:pt x="59849" y="13658"/>
                </a:cubicBezTo>
                <a:lnTo>
                  <a:pt x="59849" y="8986"/>
                </a:lnTo>
                <a:lnTo>
                  <a:pt x="13700" y="8986"/>
                </a:lnTo>
                <a:close/>
                <a:moveTo>
                  <a:pt x="13700" y="0"/>
                </a:moveTo>
                <a:lnTo>
                  <a:pt x="226418" y="0"/>
                </a:lnTo>
                <a:cubicBezTo>
                  <a:pt x="233989" y="0"/>
                  <a:pt x="240479" y="6110"/>
                  <a:pt x="240479" y="13658"/>
                </a:cubicBezTo>
                <a:lnTo>
                  <a:pt x="240479" y="102079"/>
                </a:lnTo>
                <a:cubicBezTo>
                  <a:pt x="276172" y="112503"/>
                  <a:pt x="302852" y="145212"/>
                  <a:pt x="302852" y="184390"/>
                </a:cubicBezTo>
                <a:cubicBezTo>
                  <a:pt x="302852" y="223209"/>
                  <a:pt x="276172" y="256277"/>
                  <a:pt x="240479" y="266341"/>
                </a:cubicBezTo>
                <a:lnTo>
                  <a:pt x="240479" y="290423"/>
                </a:lnTo>
                <a:cubicBezTo>
                  <a:pt x="240479" y="297971"/>
                  <a:pt x="233989" y="304441"/>
                  <a:pt x="226418" y="304441"/>
                </a:cubicBezTo>
                <a:lnTo>
                  <a:pt x="13700" y="304441"/>
                </a:lnTo>
                <a:cubicBezTo>
                  <a:pt x="6129" y="304441"/>
                  <a:pt x="0" y="297971"/>
                  <a:pt x="0" y="290423"/>
                </a:cubicBezTo>
                <a:lnTo>
                  <a:pt x="0" y="13658"/>
                </a:lnTo>
                <a:cubicBezTo>
                  <a:pt x="0" y="6110"/>
                  <a:pt x="6129" y="0"/>
                  <a:pt x="13700"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Montserrat Light" pitchFamily="2" charset="77"/>
            </a:endParaRPr>
          </a:p>
        </p:txBody>
      </p:sp>
      <p:sp>
        <p:nvSpPr>
          <p:cNvPr id="25" name="Freeform 815">
            <a:extLst>
              <a:ext uri="{FF2B5EF4-FFF2-40B4-BE49-F238E27FC236}">
                <a16:creationId xmlns:a16="http://schemas.microsoft.com/office/drawing/2014/main" id="{317C9937-4E0B-F040-A806-8C10275DADE7}"/>
              </a:ext>
            </a:extLst>
          </p:cNvPr>
          <p:cNvSpPr>
            <a:spLocks noChangeArrowheads="1"/>
          </p:cNvSpPr>
          <p:nvPr/>
        </p:nvSpPr>
        <p:spPr bwMode="auto">
          <a:xfrm>
            <a:off x="2947910" y="4992574"/>
            <a:ext cx="1117806" cy="1111416"/>
          </a:xfrm>
          <a:custGeom>
            <a:avLst/>
            <a:gdLst>
              <a:gd name="T0" fmla="*/ 959819 w 306027"/>
              <a:gd name="T1" fmla="*/ 1820446 h 304447"/>
              <a:gd name="T2" fmla="*/ 819315 w 306027"/>
              <a:gd name="T3" fmla="*/ 1758146 h 304447"/>
              <a:gd name="T4" fmla="*/ 813203 w 306027"/>
              <a:gd name="T5" fmla="*/ 1811034 h 304447"/>
              <a:gd name="T6" fmla="*/ 687511 w 306027"/>
              <a:gd name="T7" fmla="*/ 1729664 h 304447"/>
              <a:gd name="T8" fmla="*/ 671450 w 306027"/>
              <a:gd name="T9" fmla="*/ 1780522 h 304447"/>
              <a:gd name="T10" fmla="*/ 557526 w 306027"/>
              <a:gd name="T11" fmla="*/ 1687048 h 304447"/>
              <a:gd name="T12" fmla="*/ 533131 w 306027"/>
              <a:gd name="T13" fmla="*/ 1742036 h 304447"/>
              <a:gd name="T14" fmla="*/ 438415 w 306027"/>
              <a:gd name="T15" fmla="*/ 1612371 h 304447"/>
              <a:gd name="T16" fmla="*/ 405158 w 306027"/>
              <a:gd name="T17" fmla="*/ 1655089 h 304447"/>
              <a:gd name="T18" fmla="*/ 328354 w 306027"/>
              <a:gd name="T19" fmla="*/ 1528969 h 304447"/>
              <a:gd name="T20" fmla="*/ 287066 w 306027"/>
              <a:gd name="T21" fmla="*/ 1567620 h 304447"/>
              <a:gd name="T22" fmla="*/ 193867 w 306027"/>
              <a:gd name="T23" fmla="*/ 1422521 h 304447"/>
              <a:gd name="T24" fmla="*/ 211607 w 306027"/>
              <a:gd name="T25" fmla="*/ 1469305 h 304447"/>
              <a:gd name="T26" fmla="*/ 901745 w 306027"/>
              <a:gd name="T27" fmla="*/ 1404886 h 304447"/>
              <a:gd name="T28" fmla="*/ 899632 w 306027"/>
              <a:gd name="T29" fmla="*/ 1459731 h 304447"/>
              <a:gd name="T30" fmla="*/ 781165 w 306027"/>
              <a:gd name="T31" fmla="*/ 1389974 h 304447"/>
              <a:gd name="T32" fmla="*/ 765642 w 306027"/>
              <a:gd name="T33" fmla="*/ 1440824 h 304447"/>
              <a:gd name="T34" fmla="*/ 673777 w 306027"/>
              <a:gd name="T35" fmla="*/ 1335824 h 304447"/>
              <a:gd name="T36" fmla="*/ 647168 w 306027"/>
              <a:gd name="T37" fmla="*/ 1388529 h 304447"/>
              <a:gd name="T38" fmla="*/ 123850 w 306027"/>
              <a:gd name="T39" fmla="*/ 1306578 h 304447"/>
              <a:gd name="T40" fmla="*/ 136726 w 306027"/>
              <a:gd name="T41" fmla="*/ 1355393 h 304447"/>
              <a:gd name="T42" fmla="*/ 535980 w 306027"/>
              <a:gd name="T43" fmla="*/ 1272676 h 304447"/>
              <a:gd name="T44" fmla="*/ 555939 w 306027"/>
              <a:gd name="T45" fmla="*/ 1317424 h 304447"/>
              <a:gd name="T46" fmla="*/ 462176 w 306027"/>
              <a:gd name="T47" fmla="*/ 1164188 h 304447"/>
              <a:gd name="T48" fmla="*/ 477699 w 306027"/>
              <a:gd name="T49" fmla="*/ 1213003 h 304447"/>
              <a:gd name="T50" fmla="*/ 1460277 w 306027"/>
              <a:gd name="T51" fmla="*/ 1016346 h 304447"/>
              <a:gd name="T52" fmla="*/ 1762814 w 306027"/>
              <a:gd name="T53" fmla="*/ 1063792 h 304447"/>
              <a:gd name="T54" fmla="*/ 1050888 w 306027"/>
              <a:gd name="T55" fmla="*/ 715630 h 304447"/>
              <a:gd name="T56" fmla="*/ 1106065 w 306027"/>
              <a:gd name="T57" fmla="*/ 660515 h 304447"/>
              <a:gd name="T58" fmla="*/ 920729 w 306027"/>
              <a:gd name="T59" fmla="*/ 699736 h 304447"/>
              <a:gd name="T60" fmla="*/ 1129255 w 306027"/>
              <a:gd name="T61" fmla="*/ 908027 h 304447"/>
              <a:gd name="T62" fmla="*/ 920729 w 306027"/>
              <a:gd name="T63" fmla="*/ 1174896 h 304447"/>
              <a:gd name="T64" fmla="*/ 1106065 w 306027"/>
              <a:gd name="T65" fmla="*/ 607518 h 304447"/>
              <a:gd name="T66" fmla="*/ 997840 w 306027"/>
              <a:gd name="T67" fmla="*/ 715630 h 304447"/>
              <a:gd name="T68" fmla="*/ 1306851 w 306027"/>
              <a:gd name="T69" fmla="*/ 511649 h 304447"/>
              <a:gd name="T70" fmla="*/ 1771456 w 306027"/>
              <a:gd name="T71" fmla="*/ 1009875 h 304447"/>
              <a:gd name="T72" fmla="*/ 1507820 w 306027"/>
              <a:gd name="T73" fmla="*/ 218331 h 304447"/>
              <a:gd name="T74" fmla="*/ 1823315 w 306027"/>
              <a:gd name="T75" fmla="*/ 1044383 h 304447"/>
              <a:gd name="T76" fmla="*/ 1071307 w 306027"/>
              <a:gd name="T77" fmla="*/ 1777693 h 304447"/>
              <a:gd name="T78" fmla="*/ 1019447 w 306027"/>
              <a:gd name="T79" fmla="*/ 1393785 h 304447"/>
              <a:gd name="T80" fmla="*/ 1250669 w 306027"/>
              <a:gd name="T81" fmla="*/ 533217 h 304447"/>
              <a:gd name="T82" fmla="*/ 1507820 w 306027"/>
              <a:gd name="T83" fmla="*/ 218331 h 304447"/>
              <a:gd name="T84" fmla="*/ 94511 w 306027"/>
              <a:gd name="T85" fmla="*/ 1169298 h 304447"/>
              <a:gd name="T86" fmla="*/ 882825 w 306027"/>
              <a:gd name="T87" fmla="*/ 360282 h 304447"/>
              <a:gd name="T88" fmla="*/ 938669 w 306027"/>
              <a:gd name="T89" fmla="*/ 28045 h 304447"/>
              <a:gd name="T90" fmla="*/ 414560 w 306027"/>
              <a:gd name="T91" fmla="*/ 912578 h 304447"/>
              <a:gd name="T92" fmla="*/ 85922 w 306027"/>
              <a:gd name="T93" fmla="*/ 1229712 h 304447"/>
              <a:gd name="T94" fmla="*/ 0 w 306027"/>
              <a:gd name="T95" fmla="*/ 912578 h 30444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06027" h="304447">
                <a:moveTo>
                  <a:pt x="159997" y="295275"/>
                </a:moveTo>
                <a:cubicBezTo>
                  <a:pt x="162379" y="295275"/>
                  <a:pt x="164420" y="297039"/>
                  <a:pt x="164760" y="299861"/>
                </a:cubicBezTo>
                <a:cubicBezTo>
                  <a:pt x="164760" y="302331"/>
                  <a:pt x="162719" y="304095"/>
                  <a:pt x="160337" y="304447"/>
                </a:cubicBezTo>
                <a:cubicBezTo>
                  <a:pt x="157956" y="304447"/>
                  <a:pt x="155915" y="302331"/>
                  <a:pt x="155915" y="300214"/>
                </a:cubicBezTo>
                <a:cubicBezTo>
                  <a:pt x="155575" y="297745"/>
                  <a:pt x="157616" y="295628"/>
                  <a:pt x="159997" y="295275"/>
                </a:cubicBezTo>
                <a:close/>
                <a:moveTo>
                  <a:pt x="136866" y="294028"/>
                </a:moveTo>
                <a:cubicBezTo>
                  <a:pt x="139247" y="294028"/>
                  <a:pt x="140948" y="296410"/>
                  <a:pt x="140948" y="298791"/>
                </a:cubicBezTo>
                <a:cubicBezTo>
                  <a:pt x="140608" y="301172"/>
                  <a:pt x="138567" y="302873"/>
                  <a:pt x="136525" y="302873"/>
                </a:cubicBezTo>
                <a:lnTo>
                  <a:pt x="135845" y="302873"/>
                </a:lnTo>
                <a:cubicBezTo>
                  <a:pt x="133464" y="302533"/>
                  <a:pt x="131763" y="300152"/>
                  <a:pt x="132103" y="297770"/>
                </a:cubicBezTo>
                <a:cubicBezTo>
                  <a:pt x="132443" y="295389"/>
                  <a:pt x="134484" y="293688"/>
                  <a:pt x="136866" y="294028"/>
                </a:cubicBezTo>
                <a:close/>
                <a:moveTo>
                  <a:pt x="114848" y="289265"/>
                </a:moveTo>
                <a:cubicBezTo>
                  <a:pt x="117147" y="289946"/>
                  <a:pt x="118680" y="292327"/>
                  <a:pt x="118297" y="294708"/>
                </a:cubicBezTo>
                <a:cubicBezTo>
                  <a:pt x="117530" y="296749"/>
                  <a:pt x="115614" y="298110"/>
                  <a:pt x="113315" y="298110"/>
                </a:cubicBezTo>
                <a:cubicBezTo>
                  <a:pt x="112932" y="298110"/>
                  <a:pt x="112548" y="298110"/>
                  <a:pt x="112165" y="297770"/>
                </a:cubicBezTo>
                <a:cubicBezTo>
                  <a:pt x="109483" y="297090"/>
                  <a:pt x="107950" y="294708"/>
                  <a:pt x="108716" y="292327"/>
                </a:cubicBezTo>
                <a:cubicBezTo>
                  <a:pt x="109483" y="290286"/>
                  <a:pt x="112165" y="288925"/>
                  <a:pt x="114848" y="289265"/>
                </a:cubicBezTo>
                <a:close/>
                <a:moveTo>
                  <a:pt x="93134" y="282138"/>
                </a:moveTo>
                <a:cubicBezTo>
                  <a:pt x="95356" y="283287"/>
                  <a:pt x="96468" y="286353"/>
                  <a:pt x="95356" y="288652"/>
                </a:cubicBezTo>
                <a:cubicBezTo>
                  <a:pt x="94615" y="290568"/>
                  <a:pt x="92763" y="291717"/>
                  <a:pt x="91281" y="291717"/>
                </a:cubicBezTo>
                <a:cubicBezTo>
                  <a:pt x="90541" y="291717"/>
                  <a:pt x="89800" y="291334"/>
                  <a:pt x="89059" y="291334"/>
                </a:cubicBezTo>
                <a:cubicBezTo>
                  <a:pt x="86836" y="290184"/>
                  <a:pt x="85725" y="287119"/>
                  <a:pt x="86836" y="284820"/>
                </a:cubicBezTo>
                <a:cubicBezTo>
                  <a:pt x="87948" y="282138"/>
                  <a:pt x="90541" y="280988"/>
                  <a:pt x="93134" y="282138"/>
                </a:cubicBezTo>
                <a:close/>
                <a:moveTo>
                  <a:pt x="73237" y="269649"/>
                </a:moveTo>
                <a:cubicBezTo>
                  <a:pt x="75459" y="271010"/>
                  <a:pt x="75830" y="273731"/>
                  <a:pt x="74348" y="275772"/>
                </a:cubicBezTo>
                <a:cubicBezTo>
                  <a:pt x="73237" y="276793"/>
                  <a:pt x="72126" y="277473"/>
                  <a:pt x="70644" y="277473"/>
                </a:cubicBezTo>
                <a:cubicBezTo>
                  <a:pt x="69533" y="277473"/>
                  <a:pt x="68422" y="277473"/>
                  <a:pt x="67681" y="276793"/>
                </a:cubicBezTo>
                <a:cubicBezTo>
                  <a:pt x="65458" y="275432"/>
                  <a:pt x="65088" y="272711"/>
                  <a:pt x="66199" y="270669"/>
                </a:cubicBezTo>
                <a:cubicBezTo>
                  <a:pt x="68051" y="268628"/>
                  <a:pt x="71014" y="268288"/>
                  <a:pt x="73237" y="269649"/>
                </a:cubicBezTo>
                <a:close/>
                <a:moveTo>
                  <a:pt x="54851" y="255701"/>
                </a:moveTo>
                <a:cubicBezTo>
                  <a:pt x="56767" y="257402"/>
                  <a:pt x="56767" y="260123"/>
                  <a:pt x="54851" y="261824"/>
                </a:cubicBezTo>
                <a:cubicBezTo>
                  <a:pt x="54085" y="262845"/>
                  <a:pt x="52935" y="263185"/>
                  <a:pt x="51402" y="263185"/>
                </a:cubicBezTo>
                <a:cubicBezTo>
                  <a:pt x="50253" y="263185"/>
                  <a:pt x="49103" y="262845"/>
                  <a:pt x="47954" y="262165"/>
                </a:cubicBezTo>
                <a:cubicBezTo>
                  <a:pt x="46038" y="260464"/>
                  <a:pt x="46038" y="257402"/>
                  <a:pt x="47954" y="256041"/>
                </a:cubicBezTo>
                <a:cubicBezTo>
                  <a:pt x="49870" y="254000"/>
                  <a:pt x="52935" y="254000"/>
                  <a:pt x="54851" y="255701"/>
                </a:cubicBezTo>
                <a:close/>
                <a:moveTo>
                  <a:pt x="32385" y="237899"/>
                </a:moveTo>
                <a:cubicBezTo>
                  <a:pt x="34608" y="236538"/>
                  <a:pt x="37571" y="236878"/>
                  <a:pt x="39053" y="238579"/>
                </a:cubicBezTo>
                <a:cubicBezTo>
                  <a:pt x="40905" y="240620"/>
                  <a:pt x="40164" y="243342"/>
                  <a:pt x="38312" y="245043"/>
                </a:cubicBezTo>
                <a:cubicBezTo>
                  <a:pt x="37571" y="245383"/>
                  <a:pt x="36460" y="245723"/>
                  <a:pt x="35349" y="245723"/>
                </a:cubicBezTo>
                <a:cubicBezTo>
                  <a:pt x="34237" y="245723"/>
                  <a:pt x="32385" y="245043"/>
                  <a:pt x="31645" y="244022"/>
                </a:cubicBezTo>
                <a:cubicBezTo>
                  <a:pt x="30163" y="241981"/>
                  <a:pt x="30533" y="239600"/>
                  <a:pt x="32385" y="237899"/>
                </a:cubicBezTo>
                <a:close/>
                <a:moveTo>
                  <a:pt x="150636" y="234950"/>
                </a:moveTo>
                <a:cubicBezTo>
                  <a:pt x="153105" y="235303"/>
                  <a:pt x="155222" y="237420"/>
                  <a:pt x="155222" y="239889"/>
                </a:cubicBezTo>
                <a:cubicBezTo>
                  <a:pt x="154869" y="242359"/>
                  <a:pt x="153105" y="244122"/>
                  <a:pt x="150636" y="244122"/>
                </a:cubicBezTo>
                <a:lnTo>
                  <a:pt x="150283" y="244122"/>
                </a:lnTo>
                <a:cubicBezTo>
                  <a:pt x="147814" y="244122"/>
                  <a:pt x="146050" y="242006"/>
                  <a:pt x="146050" y="239536"/>
                </a:cubicBezTo>
                <a:cubicBezTo>
                  <a:pt x="146050" y="237067"/>
                  <a:pt x="148167" y="234950"/>
                  <a:pt x="150636" y="234950"/>
                </a:cubicBezTo>
                <a:close/>
                <a:moveTo>
                  <a:pt x="130493" y="232456"/>
                </a:moveTo>
                <a:cubicBezTo>
                  <a:pt x="133086" y="233136"/>
                  <a:pt x="134568" y="235517"/>
                  <a:pt x="133827" y="237898"/>
                </a:cubicBezTo>
                <a:cubicBezTo>
                  <a:pt x="133456" y="239940"/>
                  <a:pt x="131234" y="240960"/>
                  <a:pt x="129381" y="240960"/>
                </a:cubicBezTo>
                <a:cubicBezTo>
                  <a:pt x="129011" y="240960"/>
                  <a:pt x="128270" y="240960"/>
                  <a:pt x="127900" y="240960"/>
                </a:cubicBezTo>
                <a:cubicBezTo>
                  <a:pt x="125677" y="240280"/>
                  <a:pt x="123825" y="237558"/>
                  <a:pt x="124566" y="235517"/>
                </a:cubicBezTo>
                <a:cubicBezTo>
                  <a:pt x="125677" y="233136"/>
                  <a:pt x="128270" y="231775"/>
                  <a:pt x="130493" y="232456"/>
                </a:cubicBezTo>
                <a:close/>
                <a:moveTo>
                  <a:pt x="112554" y="223400"/>
                </a:moveTo>
                <a:cubicBezTo>
                  <a:pt x="115147" y="224933"/>
                  <a:pt x="115518" y="227998"/>
                  <a:pt x="114406" y="230298"/>
                </a:cubicBezTo>
                <a:cubicBezTo>
                  <a:pt x="113295" y="231830"/>
                  <a:pt x="111813" y="232980"/>
                  <a:pt x="110331" y="232980"/>
                </a:cubicBezTo>
                <a:cubicBezTo>
                  <a:pt x="109591" y="232980"/>
                  <a:pt x="108479" y="232597"/>
                  <a:pt x="108109" y="232214"/>
                </a:cubicBezTo>
                <a:cubicBezTo>
                  <a:pt x="105516" y="230681"/>
                  <a:pt x="104775" y="227615"/>
                  <a:pt x="106257" y="225699"/>
                </a:cubicBezTo>
                <a:cubicBezTo>
                  <a:pt x="107368" y="223017"/>
                  <a:pt x="110331" y="222250"/>
                  <a:pt x="112554" y="223400"/>
                </a:cubicBezTo>
                <a:close/>
                <a:moveTo>
                  <a:pt x="20689" y="218509"/>
                </a:moveTo>
                <a:cubicBezTo>
                  <a:pt x="23198" y="217488"/>
                  <a:pt x="25707" y="218169"/>
                  <a:pt x="27141" y="220210"/>
                </a:cubicBezTo>
                <a:cubicBezTo>
                  <a:pt x="28216" y="222591"/>
                  <a:pt x="27500" y="224972"/>
                  <a:pt x="24990" y="226333"/>
                </a:cubicBezTo>
                <a:cubicBezTo>
                  <a:pt x="24632" y="226333"/>
                  <a:pt x="23915" y="226673"/>
                  <a:pt x="22840" y="226673"/>
                </a:cubicBezTo>
                <a:cubicBezTo>
                  <a:pt x="21406" y="226673"/>
                  <a:pt x="19614" y="225993"/>
                  <a:pt x="18897" y="224292"/>
                </a:cubicBezTo>
                <a:cubicBezTo>
                  <a:pt x="17463" y="222251"/>
                  <a:pt x="18538" y="219529"/>
                  <a:pt x="20689" y="218509"/>
                </a:cubicBezTo>
                <a:close/>
                <a:moveTo>
                  <a:pt x="89535" y="212839"/>
                </a:moveTo>
                <a:lnTo>
                  <a:pt x="95832" y="212839"/>
                </a:lnTo>
                <a:cubicBezTo>
                  <a:pt x="98055" y="214200"/>
                  <a:pt x="98055" y="216921"/>
                  <a:pt x="96203" y="218962"/>
                </a:cubicBezTo>
                <a:cubicBezTo>
                  <a:pt x="95462" y="219983"/>
                  <a:pt x="93980" y="220323"/>
                  <a:pt x="92869" y="220323"/>
                </a:cubicBezTo>
                <a:cubicBezTo>
                  <a:pt x="91758" y="220323"/>
                  <a:pt x="90647" y="219983"/>
                  <a:pt x="89535" y="218962"/>
                </a:cubicBezTo>
                <a:cubicBezTo>
                  <a:pt x="87683" y="217602"/>
                  <a:pt x="87313" y="214540"/>
                  <a:pt x="89535" y="212839"/>
                </a:cubicBezTo>
                <a:close/>
                <a:moveTo>
                  <a:pt x="77206" y="194696"/>
                </a:moveTo>
                <a:cubicBezTo>
                  <a:pt x="79428" y="193675"/>
                  <a:pt x="82762" y="194015"/>
                  <a:pt x="83873" y="196056"/>
                </a:cubicBezTo>
                <a:cubicBezTo>
                  <a:pt x="85355" y="198098"/>
                  <a:pt x="84614" y="200819"/>
                  <a:pt x="82762" y="202180"/>
                </a:cubicBezTo>
                <a:cubicBezTo>
                  <a:pt x="81651" y="202520"/>
                  <a:pt x="80910" y="202860"/>
                  <a:pt x="79799" y="202860"/>
                </a:cubicBezTo>
                <a:cubicBezTo>
                  <a:pt x="78687" y="202860"/>
                  <a:pt x="76835" y="202180"/>
                  <a:pt x="75724" y="200819"/>
                </a:cubicBezTo>
                <a:cubicBezTo>
                  <a:pt x="74613" y="198778"/>
                  <a:pt x="75354" y="196056"/>
                  <a:pt x="77206" y="194696"/>
                </a:cubicBezTo>
                <a:close/>
                <a:moveTo>
                  <a:pt x="243938" y="169971"/>
                </a:moveTo>
                <a:cubicBezTo>
                  <a:pt x="237080" y="204237"/>
                  <a:pt x="210728" y="232011"/>
                  <a:pt x="176796" y="241028"/>
                </a:cubicBezTo>
                <a:lnTo>
                  <a:pt x="187264" y="291165"/>
                </a:lnTo>
                <a:cubicBezTo>
                  <a:pt x="241772" y="277819"/>
                  <a:pt x="284368" y="233093"/>
                  <a:pt x="294476" y="177906"/>
                </a:cubicBezTo>
                <a:lnTo>
                  <a:pt x="243938" y="169971"/>
                </a:lnTo>
                <a:close/>
                <a:moveTo>
                  <a:pt x="184767" y="110463"/>
                </a:moveTo>
                <a:cubicBezTo>
                  <a:pt x="179804" y="110463"/>
                  <a:pt x="175550" y="114362"/>
                  <a:pt x="175550" y="119680"/>
                </a:cubicBezTo>
                <a:cubicBezTo>
                  <a:pt x="175550" y="124642"/>
                  <a:pt x="179804" y="128542"/>
                  <a:pt x="184767" y="128542"/>
                </a:cubicBezTo>
                <a:cubicBezTo>
                  <a:pt x="189730" y="128542"/>
                  <a:pt x="193983" y="124642"/>
                  <a:pt x="193983" y="119680"/>
                </a:cubicBezTo>
                <a:cubicBezTo>
                  <a:pt x="193983" y="114362"/>
                  <a:pt x="189730" y="110463"/>
                  <a:pt x="184767" y="110463"/>
                </a:cubicBezTo>
                <a:close/>
                <a:moveTo>
                  <a:pt x="153807" y="107950"/>
                </a:moveTo>
                <a:cubicBezTo>
                  <a:pt x="156347" y="107950"/>
                  <a:pt x="158524" y="109765"/>
                  <a:pt x="158524" y="112305"/>
                </a:cubicBezTo>
                <a:cubicBezTo>
                  <a:pt x="158524" y="115207"/>
                  <a:pt x="156347" y="117022"/>
                  <a:pt x="153807" y="117022"/>
                </a:cubicBezTo>
                <a:cubicBezTo>
                  <a:pt x="134575" y="117022"/>
                  <a:pt x="118972" y="132987"/>
                  <a:pt x="118972" y="151856"/>
                </a:cubicBezTo>
                <a:cubicBezTo>
                  <a:pt x="118972" y="171450"/>
                  <a:pt x="134575" y="187053"/>
                  <a:pt x="153807" y="187053"/>
                </a:cubicBezTo>
                <a:cubicBezTo>
                  <a:pt x="173038" y="187053"/>
                  <a:pt x="188641" y="171450"/>
                  <a:pt x="188641" y="151856"/>
                </a:cubicBezTo>
                <a:cubicBezTo>
                  <a:pt x="188641" y="149679"/>
                  <a:pt x="190818" y="147502"/>
                  <a:pt x="193358" y="147502"/>
                </a:cubicBezTo>
                <a:cubicBezTo>
                  <a:pt x="195898" y="147502"/>
                  <a:pt x="198075" y="149679"/>
                  <a:pt x="198075" y="151856"/>
                </a:cubicBezTo>
                <a:cubicBezTo>
                  <a:pt x="198075" y="176530"/>
                  <a:pt x="178118" y="196487"/>
                  <a:pt x="153807" y="196487"/>
                </a:cubicBezTo>
                <a:cubicBezTo>
                  <a:pt x="129495" y="196487"/>
                  <a:pt x="109538" y="176530"/>
                  <a:pt x="109538" y="151856"/>
                </a:cubicBezTo>
                <a:cubicBezTo>
                  <a:pt x="109538" y="127907"/>
                  <a:pt x="129495" y="107950"/>
                  <a:pt x="153807" y="107950"/>
                </a:cubicBezTo>
                <a:close/>
                <a:moveTo>
                  <a:pt x="184767" y="101600"/>
                </a:moveTo>
                <a:cubicBezTo>
                  <a:pt x="194692" y="101600"/>
                  <a:pt x="202846" y="109754"/>
                  <a:pt x="202846" y="119680"/>
                </a:cubicBezTo>
                <a:cubicBezTo>
                  <a:pt x="202846" y="129605"/>
                  <a:pt x="194692" y="137759"/>
                  <a:pt x="184767" y="137759"/>
                </a:cubicBezTo>
                <a:cubicBezTo>
                  <a:pt x="174487" y="137759"/>
                  <a:pt x="166688" y="129605"/>
                  <a:pt x="166688" y="119680"/>
                </a:cubicBezTo>
                <a:cubicBezTo>
                  <a:pt x="166688" y="109754"/>
                  <a:pt x="174487" y="101600"/>
                  <a:pt x="184767" y="101600"/>
                </a:cubicBezTo>
                <a:close/>
                <a:moveTo>
                  <a:pt x="252602" y="47694"/>
                </a:moveTo>
                <a:lnTo>
                  <a:pt x="218308" y="85567"/>
                </a:lnTo>
                <a:cubicBezTo>
                  <a:pt x="235997" y="103242"/>
                  <a:pt x="246104" y="127048"/>
                  <a:pt x="246104" y="151215"/>
                </a:cubicBezTo>
                <a:cubicBezTo>
                  <a:pt x="246104" y="154461"/>
                  <a:pt x="245743" y="157707"/>
                  <a:pt x="245382" y="160954"/>
                </a:cubicBezTo>
                <a:lnTo>
                  <a:pt x="295920" y="168889"/>
                </a:lnTo>
                <a:cubicBezTo>
                  <a:pt x="296642" y="163118"/>
                  <a:pt x="297003" y="156986"/>
                  <a:pt x="297003" y="151215"/>
                </a:cubicBezTo>
                <a:cubicBezTo>
                  <a:pt x="297003" y="112260"/>
                  <a:pt x="280758" y="74747"/>
                  <a:pt x="252602" y="47694"/>
                </a:cubicBezTo>
                <a:close/>
                <a:moveTo>
                  <a:pt x="251880" y="36513"/>
                </a:moveTo>
                <a:cubicBezTo>
                  <a:pt x="253324" y="36513"/>
                  <a:pt x="254407" y="36873"/>
                  <a:pt x="255129" y="37595"/>
                </a:cubicBezTo>
                <a:cubicBezTo>
                  <a:pt x="287617" y="66451"/>
                  <a:pt x="306027" y="108292"/>
                  <a:pt x="306027" y="151215"/>
                </a:cubicBezTo>
                <a:cubicBezTo>
                  <a:pt x="306027" y="159150"/>
                  <a:pt x="305666" y="167085"/>
                  <a:pt x="304583" y="174660"/>
                </a:cubicBezTo>
                <a:cubicBezTo>
                  <a:pt x="294837" y="237061"/>
                  <a:pt x="246826" y="287919"/>
                  <a:pt x="184737" y="300904"/>
                </a:cubicBezTo>
                <a:cubicBezTo>
                  <a:pt x="184376" y="300904"/>
                  <a:pt x="184015" y="301265"/>
                  <a:pt x="183654" y="301265"/>
                </a:cubicBezTo>
                <a:cubicBezTo>
                  <a:pt x="181488" y="301265"/>
                  <a:pt x="179683" y="299461"/>
                  <a:pt x="178961" y="297297"/>
                </a:cubicBezTo>
                <a:lnTo>
                  <a:pt x="166688" y="238503"/>
                </a:lnTo>
                <a:cubicBezTo>
                  <a:pt x="166688" y="237061"/>
                  <a:pt x="166688" y="235978"/>
                  <a:pt x="167410" y="234896"/>
                </a:cubicBezTo>
                <a:cubicBezTo>
                  <a:pt x="168132" y="234175"/>
                  <a:pt x="169215" y="233093"/>
                  <a:pt x="170298" y="233093"/>
                </a:cubicBezTo>
                <a:cubicBezTo>
                  <a:pt x="204230" y="225879"/>
                  <a:pt x="230582" y="198105"/>
                  <a:pt x="235636" y="164200"/>
                </a:cubicBezTo>
                <a:cubicBezTo>
                  <a:pt x="236358" y="159150"/>
                  <a:pt x="236719" y="155182"/>
                  <a:pt x="236719" y="151215"/>
                </a:cubicBezTo>
                <a:cubicBezTo>
                  <a:pt x="236719" y="127769"/>
                  <a:pt x="226611" y="105406"/>
                  <a:pt x="208923" y="89174"/>
                </a:cubicBezTo>
                <a:cubicBezTo>
                  <a:pt x="207118" y="87732"/>
                  <a:pt x="206757" y="84846"/>
                  <a:pt x="208562" y="83043"/>
                </a:cubicBezTo>
                <a:lnTo>
                  <a:pt x="248631" y="37956"/>
                </a:lnTo>
                <a:cubicBezTo>
                  <a:pt x="249714" y="36873"/>
                  <a:pt x="250797" y="36513"/>
                  <a:pt x="251880" y="36513"/>
                </a:cubicBezTo>
                <a:close/>
                <a:moveTo>
                  <a:pt x="147475" y="9380"/>
                </a:moveTo>
                <a:cubicBezTo>
                  <a:pt x="71046" y="11906"/>
                  <a:pt x="9329" y="75045"/>
                  <a:pt x="9329" y="152617"/>
                </a:cubicBezTo>
                <a:cubicBezTo>
                  <a:pt x="9329" y="167049"/>
                  <a:pt x="11482" y="181480"/>
                  <a:pt x="15788" y="195551"/>
                </a:cubicBezTo>
                <a:lnTo>
                  <a:pt x="63870" y="178594"/>
                </a:lnTo>
                <a:cubicBezTo>
                  <a:pt x="61358" y="170296"/>
                  <a:pt x="59923" y="161637"/>
                  <a:pt x="59923" y="152617"/>
                </a:cubicBezTo>
                <a:cubicBezTo>
                  <a:pt x="59923" y="103549"/>
                  <a:pt x="98675" y="62778"/>
                  <a:pt x="147475" y="60253"/>
                </a:cubicBezTo>
                <a:lnTo>
                  <a:pt x="147475" y="9380"/>
                </a:lnTo>
                <a:close/>
                <a:moveTo>
                  <a:pt x="152139" y="0"/>
                </a:moveTo>
                <a:cubicBezTo>
                  <a:pt x="154651" y="0"/>
                  <a:pt x="156804" y="2165"/>
                  <a:pt x="156804" y="4690"/>
                </a:cubicBezTo>
                <a:lnTo>
                  <a:pt x="156804" y="64943"/>
                </a:lnTo>
                <a:cubicBezTo>
                  <a:pt x="156804" y="67469"/>
                  <a:pt x="154651" y="69633"/>
                  <a:pt x="152139" y="69633"/>
                </a:cubicBezTo>
                <a:cubicBezTo>
                  <a:pt x="106569" y="69633"/>
                  <a:pt x="69252" y="106796"/>
                  <a:pt x="69252" y="152617"/>
                </a:cubicBezTo>
                <a:cubicBezTo>
                  <a:pt x="69252" y="161997"/>
                  <a:pt x="70687" y="171378"/>
                  <a:pt x="73917" y="180037"/>
                </a:cubicBezTo>
                <a:cubicBezTo>
                  <a:pt x="74634" y="182563"/>
                  <a:pt x="73558" y="185088"/>
                  <a:pt x="71046" y="185810"/>
                </a:cubicBezTo>
                <a:lnTo>
                  <a:pt x="14353" y="205654"/>
                </a:lnTo>
                <a:cubicBezTo>
                  <a:pt x="13994" y="205654"/>
                  <a:pt x="13276" y="206014"/>
                  <a:pt x="12917" y="206014"/>
                </a:cubicBezTo>
                <a:cubicBezTo>
                  <a:pt x="10765" y="206014"/>
                  <a:pt x="9329" y="204932"/>
                  <a:pt x="8612" y="202767"/>
                </a:cubicBezTo>
                <a:cubicBezTo>
                  <a:pt x="2870" y="186892"/>
                  <a:pt x="0" y="169935"/>
                  <a:pt x="0" y="152617"/>
                </a:cubicBezTo>
                <a:cubicBezTo>
                  <a:pt x="0" y="68551"/>
                  <a:pt x="68534" y="0"/>
                  <a:pt x="152139"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Montserrat Light" pitchFamily="2" charset="77"/>
            </a:endParaRPr>
          </a:p>
        </p:txBody>
      </p:sp>
      <p:sp>
        <p:nvSpPr>
          <p:cNvPr id="26" name="Freeform 825">
            <a:extLst>
              <a:ext uri="{FF2B5EF4-FFF2-40B4-BE49-F238E27FC236}">
                <a16:creationId xmlns:a16="http://schemas.microsoft.com/office/drawing/2014/main" id="{C0FFC97F-18F3-4C48-868A-53AA10593CE5}"/>
              </a:ext>
            </a:extLst>
          </p:cNvPr>
          <p:cNvSpPr>
            <a:spLocks noChangeArrowheads="1"/>
          </p:cNvSpPr>
          <p:nvPr/>
        </p:nvSpPr>
        <p:spPr bwMode="auto">
          <a:xfrm>
            <a:off x="2952692" y="7635794"/>
            <a:ext cx="1111416" cy="1111416"/>
          </a:xfrm>
          <a:custGeom>
            <a:avLst/>
            <a:gdLst>
              <a:gd name="T0" fmla="*/ 1165115 w 304927"/>
              <a:gd name="T1" fmla="*/ 715655 h 304441"/>
              <a:gd name="T2" fmla="*/ 1439841 w 304927"/>
              <a:gd name="T3" fmla="*/ 715655 h 304441"/>
              <a:gd name="T4" fmla="*/ 1300328 w 304927"/>
              <a:gd name="T5" fmla="*/ 522120 h 304441"/>
              <a:gd name="T6" fmla="*/ 1300328 w 304927"/>
              <a:gd name="T7" fmla="*/ 909186 h 304441"/>
              <a:gd name="T8" fmla="*/ 559869 w 304927"/>
              <a:gd name="T9" fmla="*/ 743608 h 304441"/>
              <a:gd name="T10" fmla="*/ 559869 w 304927"/>
              <a:gd name="T11" fmla="*/ 687697 h 304441"/>
              <a:gd name="T12" fmla="*/ 641428 w 304927"/>
              <a:gd name="T13" fmla="*/ 569426 h 304441"/>
              <a:gd name="T14" fmla="*/ 695085 w 304927"/>
              <a:gd name="T15" fmla="*/ 586632 h 304441"/>
              <a:gd name="T16" fmla="*/ 787377 w 304927"/>
              <a:gd name="T17" fmla="*/ 687697 h 304441"/>
              <a:gd name="T18" fmla="*/ 841028 w 304927"/>
              <a:gd name="T19" fmla="*/ 552227 h 304441"/>
              <a:gd name="T20" fmla="*/ 843179 w 304927"/>
              <a:gd name="T21" fmla="*/ 687697 h 304441"/>
              <a:gd name="T22" fmla="*/ 1300328 w 304927"/>
              <a:gd name="T23" fmla="*/ 522120 h 304441"/>
              <a:gd name="T24" fmla="*/ 1814718 w 304927"/>
              <a:gd name="T25" fmla="*/ 715655 h 304441"/>
              <a:gd name="T26" fmla="*/ 710998 w 304927"/>
              <a:gd name="T27" fmla="*/ 1231943 h 304441"/>
              <a:gd name="T28" fmla="*/ 687421 w 304927"/>
              <a:gd name="T29" fmla="*/ 1188925 h 304441"/>
              <a:gd name="T30" fmla="*/ 820293 w 304927"/>
              <a:gd name="T31" fmla="*/ 904958 h 304441"/>
              <a:gd name="T32" fmla="*/ 871732 w 304927"/>
              <a:gd name="T33" fmla="*/ 883447 h 304441"/>
              <a:gd name="T34" fmla="*/ 897446 w 304927"/>
              <a:gd name="T35" fmla="*/ 967345 h 304441"/>
              <a:gd name="T36" fmla="*/ 1298220 w 304927"/>
              <a:gd name="T37" fmla="*/ 1176012 h 304441"/>
              <a:gd name="T38" fmla="*/ 1298220 w 304927"/>
              <a:gd name="T39" fmla="*/ 255292 h 304441"/>
              <a:gd name="T40" fmla="*/ 897446 w 304927"/>
              <a:gd name="T41" fmla="*/ 438144 h 304441"/>
              <a:gd name="T42" fmla="*/ 1298220 w 304927"/>
              <a:gd name="T43" fmla="*/ 199356 h 304441"/>
              <a:gd name="T44" fmla="*/ 845420 w 304927"/>
              <a:gd name="T45" fmla="*/ 0 h 304441"/>
              <a:gd name="T46" fmla="*/ 1164371 w 304927"/>
              <a:gd name="T47" fmla="*/ 60181 h 304441"/>
              <a:gd name="T48" fmla="*/ 1142968 w 304927"/>
              <a:gd name="T49" fmla="*/ 109617 h 304441"/>
              <a:gd name="T50" fmla="*/ 845420 w 304927"/>
              <a:gd name="T51" fmla="*/ 53733 h 304441"/>
              <a:gd name="T52" fmla="*/ 224633 w 304927"/>
              <a:gd name="T53" fmla="*/ 601824 h 304441"/>
              <a:gd name="T54" fmla="*/ 55525 w 304927"/>
              <a:gd name="T55" fmla="*/ 943577 h 304441"/>
              <a:gd name="T56" fmla="*/ 211788 w 304927"/>
              <a:gd name="T57" fmla="*/ 1031701 h 304441"/>
              <a:gd name="T58" fmla="*/ 224633 w 304927"/>
              <a:gd name="T59" fmla="*/ 1330459 h 304441"/>
              <a:gd name="T60" fmla="*/ 451547 w 304927"/>
              <a:gd name="T61" fmla="*/ 1392789 h 304441"/>
              <a:gd name="T62" fmla="*/ 543589 w 304927"/>
              <a:gd name="T63" fmla="*/ 1452976 h 304441"/>
              <a:gd name="T64" fmla="*/ 569279 w 304927"/>
              <a:gd name="T65" fmla="*/ 1704449 h 304441"/>
              <a:gd name="T66" fmla="*/ 1170797 w 304927"/>
              <a:gd name="T67" fmla="*/ 1663610 h 304441"/>
              <a:gd name="T68" fmla="*/ 1224314 w 304927"/>
              <a:gd name="T69" fmla="*/ 1321862 h 304441"/>
              <a:gd name="T70" fmla="*/ 1226450 w 304927"/>
              <a:gd name="T71" fmla="*/ 1655013 h 304441"/>
              <a:gd name="T72" fmla="*/ 860401 w 304927"/>
              <a:gd name="T73" fmla="*/ 1820517 h 304441"/>
              <a:gd name="T74" fmla="*/ 487932 w 304927"/>
              <a:gd name="T75" fmla="*/ 1659313 h 304441"/>
              <a:gd name="T76" fmla="*/ 460104 w 304927"/>
              <a:gd name="T77" fmla="*/ 1446525 h 304441"/>
              <a:gd name="T78" fmla="*/ 430139 w 304927"/>
              <a:gd name="T79" fmla="*/ 1446525 h 304441"/>
              <a:gd name="T80" fmla="*/ 171119 w 304927"/>
              <a:gd name="T81" fmla="*/ 1076837 h 304441"/>
              <a:gd name="T82" fmla="*/ 2013 w 304927"/>
              <a:gd name="T83" fmla="*/ 956468 h 304441"/>
              <a:gd name="T84" fmla="*/ 168981 w 304927"/>
              <a:gd name="T85" fmla="*/ 595375 h 3044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4927" h="304441">
                <a:moveTo>
                  <a:pt x="218494" y="96663"/>
                </a:moveTo>
                <a:cubicBezTo>
                  <a:pt x="205872" y="96663"/>
                  <a:pt x="195774" y="107091"/>
                  <a:pt x="195774" y="119677"/>
                </a:cubicBezTo>
                <a:cubicBezTo>
                  <a:pt x="195774" y="132263"/>
                  <a:pt x="205872" y="142691"/>
                  <a:pt x="218494" y="142691"/>
                </a:cubicBezTo>
                <a:cubicBezTo>
                  <a:pt x="231477" y="142691"/>
                  <a:pt x="241936" y="132263"/>
                  <a:pt x="241936" y="119677"/>
                </a:cubicBezTo>
                <a:cubicBezTo>
                  <a:pt x="241936" y="107091"/>
                  <a:pt x="231477" y="96663"/>
                  <a:pt x="218494" y="96663"/>
                </a:cubicBezTo>
                <a:close/>
                <a:moveTo>
                  <a:pt x="218494" y="87313"/>
                </a:moveTo>
                <a:cubicBezTo>
                  <a:pt x="236526" y="87313"/>
                  <a:pt x="250951" y="102057"/>
                  <a:pt x="250951" y="119677"/>
                </a:cubicBezTo>
                <a:cubicBezTo>
                  <a:pt x="250951" y="137297"/>
                  <a:pt x="236526" y="152041"/>
                  <a:pt x="218494" y="152041"/>
                </a:cubicBezTo>
                <a:cubicBezTo>
                  <a:pt x="202266" y="152041"/>
                  <a:pt x="188922" y="139814"/>
                  <a:pt x="186758" y="124352"/>
                </a:cubicBezTo>
                <a:lnTo>
                  <a:pt x="94075" y="124352"/>
                </a:lnTo>
                <a:cubicBezTo>
                  <a:pt x="91551" y="124352"/>
                  <a:pt x="89387" y="122194"/>
                  <a:pt x="89387" y="119677"/>
                </a:cubicBezTo>
                <a:cubicBezTo>
                  <a:pt x="89387" y="117160"/>
                  <a:pt x="91551" y="115002"/>
                  <a:pt x="94075" y="115002"/>
                </a:cubicBezTo>
                <a:lnTo>
                  <a:pt x="104534" y="115002"/>
                </a:lnTo>
                <a:cubicBezTo>
                  <a:pt x="104894" y="108529"/>
                  <a:pt x="105976" y="101697"/>
                  <a:pt x="107779" y="95224"/>
                </a:cubicBezTo>
                <a:cubicBezTo>
                  <a:pt x="108501" y="93067"/>
                  <a:pt x="111025" y="91628"/>
                  <a:pt x="113549" y="92348"/>
                </a:cubicBezTo>
                <a:cubicBezTo>
                  <a:pt x="116074" y="93067"/>
                  <a:pt x="117517" y="95584"/>
                  <a:pt x="116795" y="98101"/>
                </a:cubicBezTo>
                <a:cubicBezTo>
                  <a:pt x="114992" y="103495"/>
                  <a:pt x="114271" y="109249"/>
                  <a:pt x="113910" y="115002"/>
                </a:cubicBezTo>
                <a:lnTo>
                  <a:pt x="132303" y="115002"/>
                </a:lnTo>
                <a:cubicBezTo>
                  <a:pt x="132663" y="108529"/>
                  <a:pt x="133745" y="101697"/>
                  <a:pt x="135548" y="95224"/>
                </a:cubicBezTo>
                <a:cubicBezTo>
                  <a:pt x="136270" y="93067"/>
                  <a:pt x="138794" y="91628"/>
                  <a:pt x="141318" y="92348"/>
                </a:cubicBezTo>
                <a:cubicBezTo>
                  <a:pt x="143843" y="93067"/>
                  <a:pt x="145285" y="95584"/>
                  <a:pt x="144564" y="98101"/>
                </a:cubicBezTo>
                <a:cubicBezTo>
                  <a:pt x="142761" y="103495"/>
                  <a:pt x="141679" y="109249"/>
                  <a:pt x="141679" y="115002"/>
                </a:cubicBezTo>
                <a:lnTo>
                  <a:pt x="186758" y="115002"/>
                </a:lnTo>
                <a:cubicBezTo>
                  <a:pt x="188922" y="99180"/>
                  <a:pt x="202266" y="87313"/>
                  <a:pt x="218494" y="87313"/>
                </a:cubicBezTo>
                <a:close/>
                <a:moveTo>
                  <a:pt x="218140" y="33338"/>
                </a:moveTo>
                <a:cubicBezTo>
                  <a:pt x="266035" y="33338"/>
                  <a:pt x="304927" y="72191"/>
                  <a:pt x="304927" y="119677"/>
                </a:cubicBezTo>
                <a:cubicBezTo>
                  <a:pt x="304927" y="167523"/>
                  <a:pt x="266035" y="206015"/>
                  <a:pt x="218140" y="206015"/>
                </a:cubicBezTo>
                <a:lnTo>
                  <a:pt x="119469" y="206015"/>
                </a:lnTo>
                <a:cubicBezTo>
                  <a:pt x="118028" y="206015"/>
                  <a:pt x="116228" y="205296"/>
                  <a:pt x="115507" y="203857"/>
                </a:cubicBezTo>
                <a:cubicBezTo>
                  <a:pt x="114787" y="202058"/>
                  <a:pt x="114787" y="200260"/>
                  <a:pt x="115507" y="198821"/>
                </a:cubicBezTo>
                <a:lnTo>
                  <a:pt x="141435" y="159249"/>
                </a:lnTo>
                <a:cubicBezTo>
                  <a:pt x="139995" y="156731"/>
                  <a:pt x="138915" y="153853"/>
                  <a:pt x="137834" y="151334"/>
                </a:cubicBezTo>
                <a:cubicBezTo>
                  <a:pt x="136754" y="148816"/>
                  <a:pt x="138194" y="146298"/>
                  <a:pt x="140355" y="145219"/>
                </a:cubicBezTo>
                <a:cubicBezTo>
                  <a:pt x="142876" y="144499"/>
                  <a:pt x="145397" y="145578"/>
                  <a:pt x="146477" y="147737"/>
                </a:cubicBezTo>
                <a:cubicBezTo>
                  <a:pt x="147557" y="150975"/>
                  <a:pt x="148998" y="154212"/>
                  <a:pt x="150798" y="157090"/>
                </a:cubicBezTo>
                <a:cubicBezTo>
                  <a:pt x="151879" y="158529"/>
                  <a:pt x="151879" y="160328"/>
                  <a:pt x="150798" y="161767"/>
                </a:cubicBezTo>
                <a:lnTo>
                  <a:pt x="128111" y="196662"/>
                </a:lnTo>
                <a:lnTo>
                  <a:pt x="218140" y="196662"/>
                </a:lnTo>
                <a:cubicBezTo>
                  <a:pt x="260993" y="196662"/>
                  <a:pt x="295564" y="162127"/>
                  <a:pt x="295564" y="119677"/>
                </a:cubicBezTo>
                <a:cubicBezTo>
                  <a:pt x="295564" y="77227"/>
                  <a:pt x="260993" y="42692"/>
                  <a:pt x="218140" y="42692"/>
                </a:cubicBezTo>
                <a:cubicBezTo>
                  <a:pt x="194372" y="42692"/>
                  <a:pt x="172045" y="53484"/>
                  <a:pt x="157280" y="72550"/>
                </a:cubicBezTo>
                <a:cubicBezTo>
                  <a:pt x="155840" y="74349"/>
                  <a:pt x="152599" y="74709"/>
                  <a:pt x="150798" y="73270"/>
                </a:cubicBezTo>
                <a:cubicBezTo>
                  <a:pt x="148638" y="71831"/>
                  <a:pt x="148638" y="68593"/>
                  <a:pt x="150078" y="66794"/>
                </a:cubicBezTo>
                <a:cubicBezTo>
                  <a:pt x="166643" y="45570"/>
                  <a:pt x="191491" y="33338"/>
                  <a:pt x="218140" y="33338"/>
                </a:cubicBezTo>
                <a:close/>
                <a:moveTo>
                  <a:pt x="137020" y="0"/>
                </a:moveTo>
                <a:cubicBezTo>
                  <a:pt x="139178" y="0"/>
                  <a:pt x="140617" y="0"/>
                  <a:pt x="142056" y="0"/>
                </a:cubicBezTo>
                <a:cubicBezTo>
                  <a:pt x="143135" y="0"/>
                  <a:pt x="143494" y="0"/>
                  <a:pt x="144214" y="0"/>
                </a:cubicBezTo>
                <a:cubicBezTo>
                  <a:pt x="150329" y="0"/>
                  <a:pt x="172629" y="719"/>
                  <a:pt x="195649" y="10064"/>
                </a:cubicBezTo>
                <a:cubicBezTo>
                  <a:pt x="197808" y="10783"/>
                  <a:pt x="199246" y="13658"/>
                  <a:pt x="198167" y="15815"/>
                </a:cubicBezTo>
                <a:cubicBezTo>
                  <a:pt x="197448" y="18331"/>
                  <a:pt x="194570" y="19409"/>
                  <a:pt x="192053" y="18331"/>
                </a:cubicBezTo>
                <a:cubicBezTo>
                  <a:pt x="170831" y="10064"/>
                  <a:pt x="149969" y="9345"/>
                  <a:pt x="144214" y="9345"/>
                </a:cubicBezTo>
                <a:cubicBezTo>
                  <a:pt x="143494" y="9345"/>
                  <a:pt x="142775" y="8986"/>
                  <a:pt x="142056" y="8986"/>
                </a:cubicBezTo>
                <a:cubicBezTo>
                  <a:pt x="140617" y="8986"/>
                  <a:pt x="138818" y="8986"/>
                  <a:pt x="137020" y="8986"/>
                </a:cubicBezTo>
                <a:cubicBezTo>
                  <a:pt x="115798" y="8986"/>
                  <a:pt x="47457" y="15815"/>
                  <a:pt x="37745" y="100642"/>
                </a:cubicBezTo>
                <a:cubicBezTo>
                  <a:pt x="37745" y="102079"/>
                  <a:pt x="35587" y="113941"/>
                  <a:pt x="10409" y="153479"/>
                </a:cubicBezTo>
                <a:cubicBezTo>
                  <a:pt x="10049" y="153838"/>
                  <a:pt x="8970" y="155995"/>
                  <a:pt x="9330" y="157792"/>
                </a:cubicBezTo>
                <a:cubicBezTo>
                  <a:pt x="9690" y="159589"/>
                  <a:pt x="11128" y="160667"/>
                  <a:pt x="12927" y="162105"/>
                </a:cubicBezTo>
                <a:cubicBezTo>
                  <a:pt x="22998" y="167856"/>
                  <a:pt x="35228" y="172529"/>
                  <a:pt x="35587" y="172529"/>
                </a:cubicBezTo>
                <a:cubicBezTo>
                  <a:pt x="37386" y="173247"/>
                  <a:pt x="38465" y="175404"/>
                  <a:pt x="38105" y="177561"/>
                </a:cubicBezTo>
                <a:cubicBezTo>
                  <a:pt x="38105" y="177920"/>
                  <a:pt x="34868" y="208113"/>
                  <a:pt x="37745" y="222490"/>
                </a:cubicBezTo>
                <a:cubicBezTo>
                  <a:pt x="39184" y="228600"/>
                  <a:pt x="52852" y="232913"/>
                  <a:pt x="72276" y="232913"/>
                </a:cubicBezTo>
                <a:cubicBezTo>
                  <a:pt x="74434" y="232913"/>
                  <a:pt x="75873" y="232913"/>
                  <a:pt x="75873" y="232913"/>
                </a:cubicBezTo>
                <a:cubicBezTo>
                  <a:pt x="75873" y="232554"/>
                  <a:pt x="76592" y="232554"/>
                  <a:pt x="77311" y="232554"/>
                </a:cubicBezTo>
                <a:cubicBezTo>
                  <a:pt x="87742" y="232554"/>
                  <a:pt x="91339" y="237946"/>
                  <a:pt x="91339" y="242978"/>
                </a:cubicBezTo>
                <a:lnTo>
                  <a:pt x="91339" y="277483"/>
                </a:lnTo>
                <a:cubicBezTo>
                  <a:pt x="91339" y="280718"/>
                  <a:pt x="92778" y="283594"/>
                  <a:pt x="95656" y="285031"/>
                </a:cubicBezTo>
                <a:cubicBezTo>
                  <a:pt x="118316" y="298690"/>
                  <a:pt x="170471" y="298690"/>
                  <a:pt x="193491" y="285391"/>
                </a:cubicBezTo>
                <a:cubicBezTo>
                  <a:pt x="196009" y="283953"/>
                  <a:pt x="197448" y="281078"/>
                  <a:pt x="196729" y="278202"/>
                </a:cubicBezTo>
                <a:cubicBezTo>
                  <a:pt x="195290" y="267419"/>
                  <a:pt x="193851" y="246213"/>
                  <a:pt x="199966" y="224287"/>
                </a:cubicBezTo>
                <a:cubicBezTo>
                  <a:pt x="200685" y="222130"/>
                  <a:pt x="203563" y="220333"/>
                  <a:pt x="205721" y="221052"/>
                </a:cubicBezTo>
                <a:cubicBezTo>
                  <a:pt x="208239" y="222130"/>
                  <a:pt x="209677" y="224646"/>
                  <a:pt x="208958" y="226803"/>
                </a:cubicBezTo>
                <a:cubicBezTo>
                  <a:pt x="202843" y="247291"/>
                  <a:pt x="204642" y="266700"/>
                  <a:pt x="206080" y="276764"/>
                </a:cubicBezTo>
                <a:cubicBezTo>
                  <a:pt x="207160" y="283594"/>
                  <a:pt x="203922" y="290063"/>
                  <a:pt x="198167" y="293298"/>
                </a:cubicBezTo>
                <a:cubicBezTo>
                  <a:pt x="185218" y="300846"/>
                  <a:pt x="165076" y="304441"/>
                  <a:pt x="144573" y="304441"/>
                </a:cubicBezTo>
                <a:cubicBezTo>
                  <a:pt x="124071" y="304441"/>
                  <a:pt x="103569" y="300487"/>
                  <a:pt x="90980" y="292939"/>
                </a:cubicBezTo>
                <a:cubicBezTo>
                  <a:pt x="85584" y="290063"/>
                  <a:pt x="81987" y="283953"/>
                  <a:pt x="81987" y="277483"/>
                </a:cubicBezTo>
                <a:lnTo>
                  <a:pt x="81987" y="242978"/>
                </a:lnTo>
                <a:cubicBezTo>
                  <a:pt x="81628" y="242618"/>
                  <a:pt x="80189" y="241899"/>
                  <a:pt x="77311" y="241899"/>
                </a:cubicBezTo>
                <a:cubicBezTo>
                  <a:pt x="76952" y="241899"/>
                  <a:pt x="76592" y="241899"/>
                  <a:pt x="76592" y="241899"/>
                </a:cubicBezTo>
                <a:cubicBezTo>
                  <a:pt x="76592" y="241899"/>
                  <a:pt x="74794" y="241899"/>
                  <a:pt x="72276" y="241899"/>
                </a:cubicBezTo>
                <a:cubicBezTo>
                  <a:pt x="57528" y="241899"/>
                  <a:pt x="31631" y="239743"/>
                  <a:pt x="28753" y="224287"/>
                </a:cubicBezTo>
                <a:cubicBezTo>
                  <a:pt x="26235" y="211347"/>
                  <a:pt x="28034" y="188703"/>
                  <a:pt x="28753" y="180077"/>
                </a:cubicBezTo>
                <a:cubicBezTo>
                  <a:pt x="24077" y="177920"/>
                  <a:pt x="15804" y="174326"/>
                  <a:pt x="8251" y="170013"/>
                </a:cubicBezTo>
                <a:cubicBezTo>
                  <a:pt x="2856" y="166778"/>
                  <a:pt x="1057" y="162824"/>
                  <a:pt x="338" y="159948"/>
                </a:cubicBezTo>
                <a:cubicBezTo>
                  <a:pt x="-1101" y="153838"/>
                  <a:pt x="2496" y="148806"/>
                  <a:pt x="2856" y="148087"/>
                </a:cubicBezTo>
                <a:cubicBezTo>
                  <a:pt x="26955" y="110706"/>
                  <a:pt x="28394" y="100282"/>
                  <a:pt x="28394" y="99563"/>
                </a:cubicBezTo>
                <a:cubicBezTo>
                  <a:pt x="39184" y="7188"/>
                  <a:pt x="114000" y="0"/>
                  <a:pt x="137020"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Montserrat Light" pitchFamily="2" charset="77"/>
            </a:endParaRPr>
          </a:p>
        </p:txBody>
      </p:sp>
      <p:sp>
        <p:nvSpPr>
          <p:cNvPr id="27" name="Freeform 834">
            <a:extLst>
              <a:ext uri="{FF2B5EF4-FFF2-40B4-BE49-F238E27FC236}">
                <a16:creationId xmlns:a16="http://schemas.microsoft.com/office/drawing/2014/main" id="{D6978CAF-A848-0B40-A330-1F10EEAE9642}"/>
              </a:ext>
            </a:extLst>
          </p:cNvPr>
          <p:cNvSpPr>
            <a:spLocks noChangeArrowheads="1"/>
          </p:cNvSpPr>
          <p:nvPr/>
        </p:nvSpPr>
        <p:spPr bwMode="auto">
          <a:xfrm>
            <a:off x="2958276" y="10279014"/>
            <a:ext cx="1101836" cy="1111416"/>
          </a:xfrm>
          <a:custGeom>
            <a:avLst/>
            <a:gdLst>
              <a:gd name="T0" fmla="*/ 1740071 w 301271"/>
              <a:gd name="T1" fmla="*/ 1523905 h 304441"/>
              <a:gd name="T2" fmla="*/ 797144 w 301271"/>
              <a:gd name="T3" fmla="*/ 1565166 h 304441"/>
              <a:gd name="T4" fmla="*/ 797144 w 301271"/>
              <a:gd name="T5" fmla="*/ 1326097 h 304441"/>
              <a:gd name="T6" fmla="*/ 741017 w 301271"/>
              <a:gd name="T7" fmla="*/ 1565166 h 304441"/>
              <a:gd name="T8" fmla="*/ 246674 w 301271"/>
              <a:gd name="T9" fmla="*/ 1326097 h 304441"/>
              <a:gd name="T10" fmla="*/ 374039 w 301271"/>
              <a:gd name="T11" fmla="*/ 1326097 h 304441"/>
              <a:gd name="T12" fmla="*/ 797144 w 301271"/>
              <a:gd name="T13" fmla="*/ 1272255 h 304441"/>
              <a:gd name="T14" fmla="*/ 797144 w 301271"/>
              <a:gd name="T15" fmla="*/ 1033189 h 304441"/>
              <a:gd name="T16" fmla="*/ 741017 w 301271"/>
              <a:gd name="T17" fmla="*/ 1272255 h 304441"/>
              <a:gd name="T18" fmla="*/ 246674 w 301271"/>
              <a:gd name="T19" fmla="*/ 1033189 h 304441"/>
              <a:gd name="T20" fmla="*/ 374039 w 301271"/>
              <a:gd name="T21" fmla="*/ 1033189 h 304441"/>
              <a:gd name="T22" fmla="*/ 1589169 w 301271"/>
              <a:gd name="T23" fmla="*/ 1470168 h 304441"/>
              <a:gd name="T24" fmla="*/ 1746444 w 301271"/>
              <a:gd name="T25" fmla="*/ 844703 h 304441"/>
              <a:gd name="T26" fmla="*/ 797144 w 301271"/>
              <a:gd name="T27" fmla="*/ 738126 h 304441"/>
              <a:gd name="T28" fmla="*/ 1123110 w 301271"/>
              <a:gd name="T29" fmla="*/ 738126 h 304441"/>
              <a:gd name="T30" fmla="*/ 430164 w 301271"/>
              <a:gd name="T31" fmla="*/ 977193 h 304441"/>
              <a:gd name="T32" fmla="*/ 430164 w 301271"/>
              <a:gd name="T33" fmla="*/ 738126 h 304441"/>
              <a:gd name="T34" fmla="*/ 374039 w 301271"/>
              <a:gd name="T35" fmla="*/ 977193 h 304441"/>
              <a:gd name="T36" fmla="*/ 1623182 w 301271"/>
              <a:gd name="T37" fmla="*/ 679199 h 304441"/>
              <a:gd name="T38" fmla="*/ 1718814 w 301271"/>
              <a:gd name="T39" fmla="*/ 679199 h 304441"/>
              <a:gd name="T40" fmla="*/ 430164 w 301271"/>
              <a:gd name="T41" fmla="*/ 684283 h 304441"/>
              <a:gd name="T42" fmla="*/ 430164 w 301271"/>
              <a:gd name="T43" fmla="*/ 445218 h 304441"/>
              <a:gd name="T44" fmla="*/ 374039 w 301271"/>
              <a:gd name="T45" fmla="*/ 684283 h 304441"/>
              <a:gd name="T46" fmla="*/ 218612 w 301271"/>
              <a:gd name="T47" fmla="*/ 389218 h 304441"/>
              <a:gd name="T48" fmla="*/ 874856 w 301271"/>
              <a:gd name="T49" fmla="*/ 445218 h 304441"/>
              <a:gd name="T50" fmla="*/ 1123110 w 301271"/>
              <a:gd name="T51" fmla="*/ 684283 h 304441"/>
              <a:gd name="T52" fmla="*/ 1179237 w 301271"/>
              <a:gd name="T53" fmla="*/ 509831 h 304441"/>
              <a:gd name="T54" fmla="*/ 218612 w 301271"/>
              <a:gd name="T55" fmla="*/ 1621161 h 304441"/>
              <a:gd name="T56" fmla="*/ 218612 w 301271"/>
              <a:gd name="T57" fmla="*/ 389218 h 304441"/>
              <a:gd name="T58" fmla="*/ 1595550 w 301271"/>
              <a:gd name="T59" fmla="*/ 623319 h 304441"/>
              <a:gd name="T60" fmla="*/ 1752823 w 301271"/>
              <a:gd name="T61" fmla="*/ 240732 h 304441"/>
              <a:gd name="T62" fmla="*/ 1589169 w 301271"/>
              <a:gd name="T63" fmla="*/ 240732 h 304441"/>
              <a:gd name="T64" fmla="*/ 626647 w 301271"/>
              <a:gd name="T65" fmla="*/ 215178 h 304441"/>
              <a:gd name="T66" fmla="*/ 190547 w 301271"/>
              <a:gd name="T67" fmla="*/ 215178 h 304441"/>
              <a:gd name="T68" fmla="*/ 1045265 w 301271"/>
              <a:gd name="T69" fmla="*/ 333157 h 304441"/>
              <a:gd name="T70" fmla="*/ 1669932 w 301271"/>
              <a:gd name="T71" fmla="*/ 53733 h 304441"/>
              <a:gd name="T72" fmla="*/ 1710317 w 301271"/>
              <a:gd name="T73" fmla="*/ 184844 h 304441"/>
              <a:gd name="T74" fmla="*/ 53881 w 301271"/>
              <a:gd name="T75" fmla="*/ 53733 h 304441"/>
              <a:gd name="T76" fmla="*/ 1325439 w 301271"/>
              <a:gd name="T77" fmla="*/ 389038 h 304441"/>
              <a:gd name="T78" fmla="*/ 989227 w 301271"/>
              <a:gd name="T79" fmla="*/ 53733 h 304441"/>
              <a:gd name="T80" fmla="*/ 1767696 w 301271"/>
              <a:gd name="T81" fmla="*/ 96720 h 304441"/>
              <a:gd name="T82" fmla="*/ 1808081 w 301271"/>
              <a:gd name="T83" fmla="*/ 212788 h 304441"/>
              <a:gd name="T84" fmla="*/ 1771952 w 301271"/>
              <a:gd name="T85" fmla="*/ 679199 h 304441"/>
              <a:gd name="T86" fmla="*/ 1808081 w 301271"/>
              <a:gd name="T87" fmla="*/ 816759 h 304441"/>
              <a:gd name="T88" fmla="*/ 1697564 w 301271"/>
              <a:gd name="T89" fmla="*/ 1803319 h 304441"/>
              <a:gd name="T90" fmla="*/ 1536040 w 301271"/>
              <a:gd name="T91" fmla="*/ 1506706 h 304441"/>
              <a:gd name="T92" fmla="*/ 1561545 w 301271"/>
              <a:gd name="T93" fmla="*/ 788823 h 304441"/>
              <a:gd name="T94" fmla="*/ 1561545 w 301271"/>
              <a:gd name="T95" fmla="*/ 679199 h 304441"/>
              <a:gd name="T96" fmla="*/ 1561545 w 301271"/>
              <a:gd name="T97" fmla="*/ 184844 h 304441"/>
              <a:gd name="T98" fmla="*/ 1669932 w 301271"/>
              <a:gd name="T99" fmla="*/ 0 h 304441"/>
              <a:gd name="T100" fmla="*/ 1019403 w 301271"/>
              <a:gd name="T101" fmla="*/ 0 h 304441"/>
              <a:gd name="T102" fmla="*/ 1036644 w 301271"/>
              <a:gd name="T103" fmla="*/ 6447 h 304441"/>
              <a:gd name="T104" fmla="*/ 1379321 w 301271"/>
              <a:gd name="T105" fmla="*/ 352495 h 304441"/>
              <a:gd name="T106" fmla="*/ 1379321 w 301271"/>
              <a:gd name="T107" fmla="*/ 1792573 h 304441"/>
              <a:gd name="T108" fmla="*/ 0 w 301271"/>
              <a:gd name="T109" fmla="*/ 1792573 h 3044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01271" h="304441">
                <a:moveTo>
                  <a:pt x="266920" y="254839"/>
                </a:moveTo>
                <a:lnTo>
                  <a:pt x="278252" y="286469"/>
                </a:lnTo>
                <a:lnTo>
                  <a:pt x="289939" y="254839"/>
                </a:lnTo>
                <a:lnTo>
                  <a:pt x="266920" y="254839"/>
                </a:lnTo>
                <a:close/>
                <a:moveTo>
                  <a:pt x="132824" y="221760"/>
                </a:moveTo>
                <a:lnTo>
                  <a:pt x="132824" y="261739"/>
                </a:lnTo>
                <a:lnTo>
                  <a:pt x="187138" y="261739"/>
                </a:lnTo>
                <a:lnTo>
                  <a:pt x="187138" y="221760"/>
                </a:lnTo>
                <a:lnTo>
                  <a:pt x="132824" y="221760"/>
                </a:lnTo>
                <a:close/>
                <a:moveTo>
                  <a:pt x="71676" y="221760"/>
                </a:moveTo>
                <a:lnTo>
                  <a:pt x="71676" y="261739"/>
                </a:lnTo>
                <a:lnTo>
                  <a:pt x="123472" y="261739"/>
                </a:lnTo>
                <a:lnTo>
                  <a:pt x="123472" y="221760"/>
                </a:lnTo>
                <a:lnTo>
                  <a:pt x="71676" y="221760"/>
                </a:lnTo>
                <a:close/>
                <a:moveTo>
                  <a:pt x="41102" y="221760"/>
                </a:moveTo>
                <a:lnTo>
                  <a:pt x="41102" y="261739"/>
                </a:lnTo>
                <a:lnTo>
                  <a:pt x="62324" y="261739"/>
                </a:lnTo>
                <a:lnTo>
                  <a:pt x="62324" y="221760"/>
                </a:lnTo>
                <a:lnTo>
                  <a:pt x="41102" y="221760"/>
                </a:lnTo>
                <a:close/>
                <a:moveTo>
                  <a:pt x="132824" y="172778"/>
                </a:moveTo>
                <a:lnTo>
                  <a:pt x="132824" y="212756"/>
                </a:lnTo>
                <a:lnTo>
                  <a:pt x="187138" y="212756"/>
                </a:lnTo>
                <a:lnTo>
                  <a:pt x="187138" y="172778"/>
                </a:lnTo>
                <a:lnTo>
                  <a:pt x="132824" y="172778"/>
                </a:lnTo>
                <a:close/>
                <a:moveTo>
                  <a:pt x="71676" y="172778"/>
                </a:moveTo>
                <a:lnTo>
                  <a:pt x="71676" y="212756"/>
                </a:lnTo>
                <a:lnTo>
                  <a:pt x="123472" y="212756"/>
                </a:lnTo>
                <a:lnTo>
                  <a:pt x="123472" y="172778"/>
                </a:lnTo>
                <a:lnTo>
                  <a:pt x="71676" y="172778"/>
                </a:lnTo>
                <a:close/>
                <a:moveTo>
                  <a:pt x="41102" y="172778"/>
                </a:moveTo>
                <a:lnTo>
                  <a:pt x="41102" y="212756"/>
                </a:lnTo>
                <a:lnTo>
                  <a:pt x="62324" y="212756"/>
                </a:lnTo>
                <a:lnTo>
                  <a:pt x="62324" y="172778"/>
                </a:lnTo>
                <a:lnTo>
                  <a:pt x="41102" y="172778"/>
                </a:lnTo>
                <a:close/>
                <a:moveTo>
                  <a:pt x="264795" y="141258"/>
                </a:moveTo>
                <a:lnTo>
                  <a:pt x="264795" y="245853"/>
                </a:lnTo>
                <a:lnTo>
                  <a:pt x="292064" y="245853"/>
                </a:lnTo>
                <a:lnTo>
                  <a:pt x="292064" y="141258"/>
                </a:lnTo>
                <a:lnTo>
                  <a:pt x="291001" y="141258"/>
                </a:lnTo>
                <a:lnTo>
                  <a:pt x="265858" y="141258"/>
                </a:lnTo>
                <a:lnTo>
                  <a:pt x="264795" y="141258"/>
                </a:lnTo>
                <a:close/>
                <a:moveTo>
                  <a:pt x="132824" y="123435"/>
                </a:moveTo>
                <a:lnTo>
                  <a:pt x="132824" y="163414"/>
                </a:lnTo>
                <a:lnTo>
                  <a:pt x="187138" y="163414"/>
                </a:lnTo>
                <a:lnTo>
                  <a:pt x="187138" y="123435"/>
                </a:lnTo>
                <a:lnTo>
                  <a:pt x="132824" y="123435"/>
                </a:lnTo>
                <a:close/>
                <a:moveTo>
                  <a:pt x="71676" y="123435"/>
                </a:moveTo>
                <a:lnTo>
                  <a:pt x="71676" y="163414"/>
                </a:lnTo>
                <a:lnTo>
                  <a:pt x="123472" y="163414"/>
                </a:lnTo>
                <a:lnTo>
                  <a:pt x="123472" y="123435"/>
                </a:lnTo>
                <a:lnTo>
                  <a:pt x="71676" y="123435"/>
                </a:lnTo>
                <a:close/>
                <a:moveTo>
                  <a:pt x="41102" y="123435"/>
                </a:moveTo>
                <a:lnTo>
                  <a:pt x="41102" y="163414"/>
                </a:lnTo>
                <a:lnTo>
                  <a:pt x="62324" y="163414"/>
                </a:lnTo>
                <a:lnTo>
                  <a:pt x="62324" y="123435"/>
                </a:lnTo>
                <a:lnTo>
                  <a:pt x="41102" y="123435"/>
                </a:lnTo>
                <a:close/>
                <a:moveTo>
                  <a:pt x="270462" y="113581"/>
                </a:moveTo>
                <a:lnTo>
                  <a:pt x="270462" y="131913"/>
                </a:lnTo>
                <a:lnTo>
                  <a:pt x="286397" y="131913"/>
                </a:lnTo>
                <a:lnTo>
                  <a:pt x="286397" y="113581"/>
                </a:lnTo>
                <a:lnTo>
                  <a:pt x="270462" y="113581"/>
                </a:lnTo>
                <a:close/>
                <a:moveTo>
                  <a:pt x="71676" y="74453"/>
                </a:moveTo>
                <a:lnTo>
                  <a:pt x="71676" y="114431"/>
                </a:lnTo>
                <a:lnTo>
                  <a:pt x="123472" y="114431"/>
                </a:lnTo>
                <a:lnTo>
                  <a:pt x="123472" y="74453"/>
                </a:lnTo>
                <a:lnTo>
                  <a:pt x="71676" y="74453"/>
                </a:lnTo>
                <a:close/>
                <a:moveTo>
                  <a:pt x="41102" y="74453"/>
                </a:moveTo>
                <a:lnTo>
                  <a:pt x="41102" y="114431"/>
                </a:lnTo>
                <a:lnTo>
                  <a:pt x="62324" y="114431"/>
                </a:lnTo>
                <a:lnTo>
                  <a:pt x="62324" y="74453"/>
                </a:lnTo>
                <a:lnTo>
                  <a:pt x="41102" y="74453"/>
                </a:lnTo>
                <a:close/>
                <a:moveTo>
                  <a:pt x="36426" y="65088"/>
                </a:moveTo>
                <a:lnTo>
                  <a:pt x="145773" y="65088"/>
                </a:lnTo>
                <a:cubicBezTo>
                  <a:pt x="148291" y="65088"/>
                  <a:pt x="150449" y="67249"/>
                  <a:pt x="150449" y="69770"/>
                </a:cubicBezTo>
                <a:cubicBezTo>
                  <a:pt x="150449" y="72292"/>
                  <a:pt x="148291" y="74453"/>
                  <a:pt x="145773" y="74453"/>
                </a:cubicBezTo>
                <a:lnTo>
                  <a:pt x="132824" y="74453"/>
                </a:lnTo>
                <a:lnTo>
                  <a:pt x="132824" y="114431"/>
                </a:lnTo>
                <a:lnTo>
                  <a:pt x="187138" y="114431"/>
                </a:lnTo>
                <a:lnTo>
                  <a:pt x="187138" y="85258"/>
                </a:lnTo>
                <a:cubicBezTo>
                  <a:pt x="187138" y="82736"/>
                  <a:pt x="189296" y="80575"/>
                  <a:pt x="191814" y="80575"/>
                </a:cubicBezTo>
                <a:cubicBezTo>
                  <a:pt x="194332" y="80575"/>
                  <a:pt x="196490" y="82736"/>
                  <a:pt x="196490" y="85258"/>
                </a:cubicBezTo>
                <a:lnTo>
                  <a:pt x="196490" y="266421"/>
                </a:lnTo>
                <a:cubicBezTo>
                  <a:pt x="196490" y="268942"/>
                  <a:pt x="194332" y="271103"/>
                  <a:pt x="191814" y="271103"/>
                </a:cubicBezTo>
                <a:lnTo>
                  <a:pt x="36426" y="271103"/>
                </a:lnTo>
                <a:cubicBezTo>
                  <a:pt x="33908" y="271103"/>
                  <a:pt x="31750" y="268942"/>
                  <a:pt x="31750" y="266421"/>
                </a:cubicBezTo>
                <a:lnTo>
                  <a:pt x="31750" y="69770"/>
                </a:lnTo>
                <a:cubicBezTo>
                  <a:pt x="31750" y="67249"/>
                  <a:pt x="33908" y="65088"/>
                  <a:pt x="36426" y="65088"/>
                </a:cubicBezTo>
                <a:close/>
                <a:moveTo>
                  <a:pt x="264795" y="40257"/>
                </a:moveTo>
                <a:lnTo>
                  <a:pt x="264795" y="104236"/>
                </a:lnTo>
                <a:lnTo>
                  <a:pt x="265858" y="104236"/>
                </a:lnTo>
                <a:lnTo>
                  <a:pt x="291001" y="104236"/>
                </a:lnTo>
                <a:lnTo>
                  <a:pt x="292064" y="104236"/>
                </a:lnTo>
                <a:lnTo>
                  <a:pt x="292064" y="40257"/>
                </a:lnTo>
                <a:lnTo>
                  <a:pt x="289939" y="40257"/>
                </a:lnTo>
                <a:lnTo>
                  <a:pt x="266920" y="40257"/>
                </a:lnTo>
                <a:lnTo>
                  <a:pt x="264795" y="40257"/>
                </a:lnTo>
                <a:close/>
                <a:moveTo>
                  <a:pt x="36427" y="31750"/>
                </a:moveTo>
                <a:lnTo>
                  <a:pt x="99739" y="31750"/>
                </a:lnTo>
                <a:cubicBezTo>
                  <a:pt x="102257" y="31750"/>
                  <a:pt x="104415" y="33867"/>
                  <a:pt x="104415" y="35984"/>
                </a:cubicBezTo>
                <a:cubicBezTo>
                  <a:pt x="104415" y="38806"/>
                  <a:pt x="102257" y="40922"/>
                  <a:pt x="99739" y="40922"/>
                </a:cubicBezTo>
                <a:lnTo>
                  <a:pt x="36427" y="40922"/>
                </a:lnTo>
                <a:cubicBezTo>
                  <a:pt x="33908" y="40922"/>
                  <a:pt x="31750" y="38806"/>
                  <a:pt x="31750" y="35984"/>
                </a:cubicBezTo>
                <a:cubicBezTo>
                  <a:pt x="31750" y="33867"/>
                  <a:pt x="33908" y="31750"/>
                  <a:pt x="36427" y="31750"/>
                </a:cubicBezTo>
                <a:close/>
                <a:moveTo>
                  <a:pt x="174167" y="15455"/>
                </a:moveTo>
                <a:lnTo>
                  <a:pt x="174167" y="55713"/>
                </a:lnTo>
                <a:lnTo>
                  <a:pt x="214387" y="55713"/>
                </a:lnTo>
                <a:lnTo>
                  <a:pt x="174167" y="15455"/>
                </a:lnTo>
                <a:close/>
                <a:moveTo>
                  <a:pt x="278252" y="8986"/>
                </a:moveTo>
                <a:cubicBezTo>
                  <a:pt x="274711" y="8986"/>
                  <a:pt x="271524" y="12221"/>
                  <a:pt x="271524" y="16174"/>
                </a:cubicBezTo>
                <a:lnTo>
                  <a:pt x="271524" y="30911"/>
                </a:lnTo>
                <a:lnTo>
                  <a:pt x="284981" y="30911"/>
                </a:lnTo>
                <a:lnTo>
                  <a:pt x="284981" y="16174"/>
                </a:lnTo>
                <a:cubicBezTo>
                  <a:pt x="284981" y="12221"/>
                  <a:pt x="282148" y="8986"/>
                  <a:pt x="278252" y="8986"/>
                </a:cubicBezTo>
                <a:close/>
                <a:moveTo>
                  <a:pt x="8978" y="8986"/>
                </a:moveTo>
                <a:lnTo>
                  <a:pt x="8978" y="295096"/>
                </a:lnTo>
                <a:lnTo>
                  <a:pt x="220851" y="295096"/>
                </a:lnTo>
                <a:lnTo>
                  <a:pt x="220851" y="65058"/>
                </a:lnTo>
                <a:lnTo>
                  <a:pt x="169499" y="65058"/>
                </a:lnTo>
                <a:cubicBezTo>
                  <a:pt x="166985" y="65058"/>
                  <a:pt x="164830" y="62901"/>
                  <a:pt x="164830" y="60385"/>
                </a:cubicBezTo>
                <a:lnTo>
                  <a:pt x="164830" y="8986"/>
                </a:lnTo>
                <a:lnTo>
                  <a:pt x="8978" y="8986"/>
                </a:lnTo>
                <a:close/>
                <a:moveTo>
                  <a:pt x="278252" y="0"/>
                </a:moveTo>
                <a:cubicBezTo>
                  <a:pt x="287460" y="0"/>
                  <a:pt x="294542" y="7188"/>
                  <a:pt x="294542" y="16174"/>
                </a:cubicBezTo>
                <a:lnTo>
                  <a:pt x="294542" y="30911"/>
                </a:lnTo>
                <a:lnTo>
                  <a:pt x="296667" y="30911"/>
                </a:lnTo>
                <a:cubicBezTo>
                  <a:pt x="299146" y="30911"/>
                  <a:pt x="301271" y="33068"/>
                  <a:pt x="301271" y="35584"/>
                </a:cubicBezTo>
                <a:lnTo>
                  <a:pt x="301271" y="108909"/>
                </a:lnTo>
                <a:cubicBezTo>
                  <a:pt x="301271" y="111425"/>
                  <a:pt x="299146" y="113581"/>
                  <a:pt x="296667" y="113581"/>
                </a:cubicBezTo>
                <a:lnTo>
                  <a:pt x="295251" y="113581"/>
                </a:lnTo>
                <a:lnTo>
                  <a:pt x="295251" y="131913"/>
                </a:lnTo>
                <a:lnTo>
                  <a:pt x="296667" y="131913"/>
                </a:lnTo>
                <a:cubicBezTo>
                  <a:pt x="299146" y="131913"/>
                  <a:pt x="301271" y="134069"/>
                  <a:pt x="301271" y="136585"/>
                </a:cubicBezTo>
                <a:lnTo>
                  <a:pt x="301271" y="250526"/>
                </a:lnTo>
                <a:cubicBezTo>
                  <a:pt x="301271" y="250885"/>
                  <a:pt x="300917" y="251245"/>
                  <a:pt x="300917" y="251963"/>
                </a:cubicBezTo>
                <a:lnTo>
                  <a:pt x="282856" y="301565"/>
                </a:lnTo>
                <a:cubicBezTo>
                  <a:pt x="282148" y="303003"/>
                  <a:pt x="280377" y="304441"/>
                  <a:pt x="278252" y="304441"/>
                </a:cubicBezTo>
                <a:cubicBezTo>
                  <a:pt x="276482" y="304441"/>
                  <a:pt x="274711" y="303003"/>
                  <a:pt x="274003" y="301565"/>
                </a:cubicBezTo>
                <a:lnTo>
                  <a:pt x="255942" y="251963"/>
                </a:lnTo>
                <a:cubicBezTo>
                  <a:pt x="255942" y="251245"/>
                  <a:pt x="255588" y="250885"/>
                  <a:pt x="255588" y="250526"/>
                </a:cubicBezTo>
                <a:lnTo>
                  <a:pt x="255588" y="136585"/>
                </a:lnTo>
                <a:cubicBezTo>
                  <a:pt x="255588" y="134069"/>
                  <a:pt x="257713" y="131913"/>
                  <a:pt x="260192" y="131913"/>
                </a:cubicBezTo>
                <a:lnTo>
                  <a:pt x="261608" y="131913"/>
                </a:lnTo>
                <a:lnTo>
                  <a:pt x="261608" y="113581"/>
                </a:lnTo>
                <a:lnTo>
                  <a:pt x="260192" y="113581"/>
                </a:lnTo>
                <a:cubicBezTo>
                  <a:pt x="257713" y="113581"/>
                  <a:pt x="255588" y="111425"/>
                  <a:pt x="255588" y="108909"/>
                </a:cubicBezTo>
                <a:lnTo>
                  <a:pt x="255588" y="35584"/>
                </a:lnTo>
                <a:cubicBezTo>
                  <a:pt x="255588" y="33068"/>
                  <a:pt x="257713" y="30911"/>
                  <a:pt x="260192" y="30911"/>
                </a:cubicBezTo>
                <a:lnTo>
                  <a:pt x="262671" y="30911"/>
                </a:lnTo>
                <a:lnTo>
                  <a:pt x="262671" y="16174"/>
                </a:lnTo>
                <a:cubicBezTo>
                  <a:pt x="262671" y="7188"/>
                  <a:pt x="269753" y="0"/>
                  <a:pt x="278252" y="0"/>
                </a:cubicBezTo>
                <a:close/>
                <a:moveTo>
                  <a:pt x="4309" y="0"/>
                </a:moveTo>
                <a:lnTo>
                  <a:pt x="169499" y="0"/>
                </a:lnTo>
                <a:cubicBezTo>
                  <a:pt x="169499" y="0"/>
                  <a:pt x="169499" y="0"/>
                  <a:pt x="169858" y="0"/>
                </a:cubicBezTo>
                <a:cubicBezTo>
                  <a:pt x="170217" y="0"/>
                  <a:pt x="170576" y="0"/>
                  <a:pt x="170935" y="359"/>
                </a:cubicBezTo>
                <a:cubicBezTo>
                  <a:pt x="170935" y="359"/>
                  <a:pt x="171294" y="359"/>
                  <a:pt x="171654" y="359"/>
                </a:cubicBezTo>
                <a:cubicBezTo>
                  <a:pt x="172013" y="719"/>
                  <a:pt x="172372" y="719"/>
                  <a:pt x="172731" y="1078"/>
                </a:cubicBezTo>
                <a:lnTo>
                  <a:pt x="228752" y="57150"/>
                </a:lnTo>
                <a:cubicBezTo>
                  <a:pt x="229111" y="57510"/>
                  <a:pt x="229470" y="58229"/>
                  <a:pt x="229470" y="58588"/>
                </a:cubicBezTo>
                <a:lnTo>
                  <a:pt x="229829" y="58947"/>
                </a:lnTo>
                <a:cubicBezTo>
                  <a:pt x="229829" y="59307"/>
                  <a:pt x="229829" y="59666"/>
                  <a:pt x="229829" y="60026"/>
                </a:cubicBezTo>
                <a:lnTo>
                  <a:pt x="229829" y="60385"/>
                </a:lnTo>
                <a:lnTo>
                  <a:pt x="229829" y="299768"/>
                </a:lnTo>
                <a:cubicBezTo>
                  <a:pt x="229829" y="302284"/>
                  <a:pt x="227674" y="304441"/>
                  <a:pt x="225161" y="304441"/>
                </a:cubicBezTo>
                <a:lnTo>
                  <a:pt x="4309" y="304441"/>
                </a:lnTo>
                <a:cubicBezTo>
                  <a:pt x="1795" y="304441"/>
                  <a:pt x="0" y="302284"/>
                  <a:pt x="0" y="299768"/>
                </a:cubicBezTo>
                <a:lnTo>
                  <a:pt x="0" y="4313"/>
                </a:lnTo>
                <a:cubicBezTo>
                  <a:pt x="0" y="1797"/>
                  <a:pt x="1795" y="0"/>
                  <a:pt x="4309" y="0"/>
                </a:cubicBezTo>
                <a:close/>
              </a:path>
            </a:pathLst>
          </a:custGeom>
          <a:solidFill>
            <a:srgbClr val="1A17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p>
            <a:endParaRPr lang="en-US" dirty="0">
              <a:latin typeface="Montserrat Light" pitchFamily="2" charset="77"/>
            </a:endParaRPr>
          </a:p>
        </p:txBody>
      </p:sp>
      <p:sp>
        <p:nvSpPr>
          <p:cNvPr id="28" name="Rectangle 27">
            <a:extLst>
              <a:ext uri="{FF2B5EF4-FFF2-40B4-BE49-F238E27FC236}">
                <a16:creationId xmlns:a16="http://schemas.microsoft.com/office/drawing/2014/main" id="{9F79FE3D-19CE-B042-99AD-5FCF88E3B29F}"/>
              </a:ext>
            </a:extLst>
          </p:cNvPr>
          <p:cNvSpPr/>
          <p:nvPr/>
        </p:nvSpPr>
        <p:spPr>
          <a:xfrm>
            <a:off x="5029111" y="2766652"/>
            <a:ext cx="6555000" cy="1024319"/>
          </a:xfrm>
          <a:prstGeom prst="rect">
            <a:avLst/>
          </a:prstGeom>
        </p:spPr>
        <p:txBody>
          <a:bodyPr wrap="square" anchor="t">
            <a:spAutoFit/>
          </a:bodyPr>
          <a:lstStyle/>
          <a:p>
            <a:pPr>
              <a:lnSpc>
                <a:spcPts val="3800"/>
              </a:lnSpc>
              <a:spcBef>
                <a:spcPts val="2400"/>
              </a:spcBef>
            </a:pPr>
            <a:r>
              <a:rPr lang="en-US" sz="2500" dirty="0">
                <a:latin typeface="Montserrat Light" pitchFamily="2" charset="77"/>
                <a:ea typeface="Source Sans Pro Light" panose="020B0403030403020204" pitchFamily="34" charset="0"/>
                <a:cs typeface="Poppins ExtraLight" pitchFamily="2" charset="77"/>
              </a:rPr>
              <a:t>Green marketing is a practice whereby companies seek to go above and.</a:t>
            </a:r>
          </a:p>
        </p:txBody>
      </p:sp>
      <p:sp>
        <p:nvSpPr>
          <p:cNvPr id="29" name="TextBox 28">
            <a:extLst>
              <a:ext uri="{FF2B5EF4-FFF2-40B4-BE49-F238E27FC236}">
                <a16:creationId xmlns:a16="http://schemas.microsoft.com/office/drawing/2014/main" id="{EDB0C70E-A927-B24E-B49F-B60A336685E7}"/>
              </a:ext>
            </a:extLst>
          </p:cNvPr>
          <p:cNvSpPr txBox="1"/>
          <p:nvPr/>
        </p:nvSpPr>
        <p:spPr>
          <a:xfrm>
            <a:off x="5029110" y="2015958"/>
            <a:ext cx="1205779"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2013</a:t>
            </a:r>
          </a:p>
        </p:txBody>
      </p:sp>
      <p:sp>
        <p:nvSpPr>
          <p:cNvPr id="31" name="Rectangle 30">
            <a:extLst>
              <a:ext uri="{FF2B5EF4-FFF2-40B4-BE49-F238E27FC236}">
                <a16:creationId xmlns:a16="http://schemas.microsoft.com/office/drawing/2014/main" id="{723F41EC-8DAA-0B4F-A16C-0011203259BE}"/>
              </a:ext>
            </a:extLst>
          </p:cNvPr>
          <p:cNvSpPr/>
          <p:nvPr/>
        </p:nvSpPr>
        <p:spPr>
          <a:xfrm>
            <a:off x="5029111" y="5411469"/>
            <a:ext cx="6555000" cy="1024319"/>
          </a:xfrm>
          <a:prstGeom prst="rect">
            <a:avLst/>
          </a:prstGeom>
        </p:spPr>
        <p:txBody>
          <a:bodyPr wrap="square" anchor="t">
            <a:spAutoFit/>
          </a:bodyPr>
          <a:lstStyle/>
          <a:p>
            <a:pPr>
              <a:lnSpc>
                <a:spcPts val="3800"/>
              </a:lnSpc>
              <a:spcBef>
                <a:spcPts val="2400"/>
              </a:spcBef>
            </a:pPr>
            <a:r>
              <a:rPr lang="en-US" sz="2500" dirty="0">
                <a:latin typeface="Montserrat Light" pitchFamily="2" charset="77"/>
                <a:ea typeface="Source Sans Pro Light" panose="020B0403030403020204" pitchFamily="34" charset="0"/>
                <a:cs typeface="Poppins ExtraLight" pitchFamily="2" charset="77"/>
              </a:rPr>
              <a:t>Green marketing is a practice whereby companies seek to go above and.</a:t>
            </a:r>
          </a:p>
        </p:txBody>
      </p:sp>
      <p:sp>
        <p:nvSpPr>
          <p:cNvPr id="32" name="TextBox 31">
            <a:extLst>
              <a:ext uri="{FF2B5EF4-FFF2-40B4-BE49-F238E27FC236}">
                <a16:creationId xmlns:a16="http://schemas.microsoft.com/office/drawing/2014/main" id="{AEB282E7-EDDC-E54E-BFA1-79253A49B69B}"/>
              </a:ext>
            </a:extLst>
          </p:cNvPr>
          <p:cNvSpPr txBox="1"/>
          <p:nvPr/>
        </p:nvSpPr>
        <p:spPr>
          <a:xfrm>
            <a:off x="5029110" y="4660775"/>
            <a:ext cx="1207382"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2015</a:t>
            </a:r>
          </a:p>
        </p:txBody>
      </p:sp>
      <p:sp>
        <p:nvSpPr>
          <p:cNvPr id="34" name="Rectangle 33">
            <a:extLst>
              <a:ext uri="{FF2B5EF4-FFF2-40B4-BE49-F238E27FC236}">
                <a16:creationId xmlns:a16="http://schemas.microsoft.com/office/drawing/2014/main" id="{7FB81B90-7F4E-4848-977F-21F033DCB59B}"/>
              </a:ext>
            </a:extLst>
          </p:cNvPr>
          <p:cNvSpPr/>
          <p:nvPr/>
        </p:nvSpPr>
        <p:spPr>
          <a:xfrm>
            <a:off x="5029111" y="8054689"/>
            <a:ext cx="6555000" cy="1024319"/>
          </a:xfrm>
          <a:prstGeom prst="rect">
            <a:avLst/>
          </a:prstGeom>
        </p:spPr>
        <p:txBody>
          <a:bodyPr wrap="square" anchor="t">
            <a:spAutoFit/>
          </a:bodyPr>
          <a:lstStyle/>
          <a:p>
            <a:pPr>
              <a:lnSpc>
                <a:spcPts val="3800"/>
              </a:lnSpc>
              <a:spcBef>
                <a:spcPts val="2400"/>
              </a:spcBef>
            </a:pPr>
            <a:r>
              <a:rPr lang="en-US" sz="2500" dirty="0">
                <a:latin typeface="Montserrat Light" pitchFamily="2" charset="77"/>
                <a:ea typeface="Source Sans Pro Light" panose="020B0403030403020204" pitchFamily="34" charset="0"/>
                <a:cs typeface="Poppins ExtraLight" pitchFamily="2" charset="77"/>
              </a:rPr>
              <a:t>Green marketing is a practice whereby companies seek to go above and.</a:t>
            </a:r>
          </a:p>
        </p:txBody>
      </p:sp>
      <p:sp>
        <p:nvSpPr>
          <p:cNvPr id="42" name="TextBox 41">
            <a:extLst>
              <a:ext uri="{FF2B5EF4-FFF2-40B4-BE49-F238E27FC236}">
                <a16:creationId xmlns:a16="http://schemas.microsoft.com/office/drawing/2014/main" id="{836F0BF6-0C11-3C41-9A26-4C7ACA6B35D0}"/>
              </a:ext>
            </a:extLst>
          </p:cNvPr>
          <p:cNvSpPr txBox="1"/>
          <p:nvPr/>
        </p:nvSpPr>
        <p:spPr>
          <a:xfrm>
            <a:off x="5029110" y="7303995"/>
            <a:ext cx="1217000"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2017</a:t>
            </a:r>
          </a:p>
        </p:txBody>
      </p:sp>
      <p:sp>
        <p:nvSpPr>
          <p:cNvPr id="44" name="Rectangle 43">
            <a:extLst>
              <a:ext uri="{FF2B5EF4-FFF2-40B4-BE49-F238E27FC236}">
                <a16:creationId xmlns:a16="http://schemas.microsoft.com/office/drawing/2014/main" id="{9A8DA451-2482-2E4A-9B0F-1CA22412F4B9}"/>
              </a:ext>
            </a:extLst>
          </p:cNvPr>
          <p:cNvSpPr/>
          <p:nvPr/>
        </p:nvSpPr>
        <p:spPr>
          <a:xfrm>
            <a:off x="5029111" y="10697909"/>
            <a:ext cx="6555000" cy="1024319"/>
          </a:xfrm>
          <a:prstGeom prst="rect">
            <a:avLst/>
          </a:prstGeom>
        </p:spPr>
        <p:txBody>
          <a:bodyPr wrap="square" anchor="t">
            <a:spAutoFit/>
          </a:bodyPr>
          <a:lstStyle/>
          <a:p>
            <a:pPr>
              <a:lnSpc>
                <a:spcPts val="3800"/>
              </a:lnSpc>
              <a:spcBef>
                <a:spcPts val="2400"/>
              </a:spcBef>
            </a:pPr>
            <a:r>
              <a:rPr lang="en-US" sz="2500" dirty="0">
                <a:latin typeface="Montserrat Light" pitchFamily="2" charset="77"/>
                <a:ea typeface="Source Sans Pro Light" panose="020B0403030403020204" pitchFamily="34" charset="0"/>
                <a:cs typeface="Poppins ExtraLight" pitchFamily="2" charset="77"/>
              </a:rPr>
              <a:t>Green marketing is a practice whereby companies seek to go above and.</a:t>
            </a:r>
          </a:p>
        </p:txBody>
      </p:sp>
      <p:sp>
        <p:nvSpPr>
          <p:cNvPr id="45" name="TextBox 44">
            <a:extLst>
              <a:ext uri="{FF2B5EF4-FFF2-40B4-BE49-F238E27FC236}">
                <a16:creationId xmlns:a16="http://schemas.microsoft.com/office/drawing/2014/main" id="{BF2BE23A-5A43-FE4C-BCFB-FF64F9B3A6A7}"/>
              </a:ext>
            </a:extLst>
          </p:cNvPr>
          <p:cNvSpPr txBox="1"/>
          <p:nvPr/>
        </p:nvSpPr>
        <p:spPr>
          <a:xfrm>
            <a:off x="5029110" y="9947215"/>
            <a:ext cx="1223412"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2019</a:t>
            </a:r>
          </a:p>
        </p:txBody>
      </p:sp>
      <p:cxnSp>
        <p:nvCxnSpPr>
          <p:cNvPr id="8" name="Straight Connector 7">
            <a:extLst>
              <a:ext uri="{FF2B5EF4-FFF2-40B4-BE49-F238E27FC236}">
                <a16:creationId xmlns:a16="http://schemas.microsoft.com/office/drawing/2014/main" id="{9305CB91-6D71-7947-BCC1-3E8294933C3D}"/>
              </a:ext>
            </a:extLst>
          </p:cNvPr>
          <p:cNvCxnSpPr/>
          <p:nvPr/>
        </p:nvCxnSpPr>
        <p:spPr>
          <a:xfrm>
            <a:off x="3497792" y="3679135"/>
            <a:ext cx="0" cy="1041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231764A-48E0-DD4B-9669-B32EE2759EFD}"/>
              </a:ext>
            </a:extLst>
          </p:cNvPr>
          <p:cNvCxnSpPr/>
          <p:nvPr/>
        </p:nvCxnSpPr>
        <p:spPr>
          <a:xfrm>
            <a:off x="3497792" y="6337362"/>
            <a:ext cx="0" cy="1041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5D032B8-DCCD-C840-9878-B37C8E329424}"/>
              </a:ext>
            </a:extLst>
          </p:cNvPr>
          <p:cNvCxnSpPr/>
          <p:nvPr/>
        </p:nvCxnSpPr>
        <p:spPr>
          <a:xfrm>
            <a:off x="3497792" y="8991110"/>
            <a:ext cx="0" cy="1041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627FBEC3-9F9B-5E47-BB50-115C1E7CD8E6}"/>
              </a:ext>
            </a:extLst>
          </p:cNvPr>
          <p:cNvCxnSpPr>
            <a:cxnSpLocks/>
          </p:cNvCxnSpPr>
          <p:nvPr/>
        </p:nvCxnSpPr>
        <p:spPr>
          <a:xfrm>
            <a:off x="3497792" y="11722228"/>
            <a:ext cx="0" cy="19937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67279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B324985-0AAA-6147-AB2A-3E3074B937C7}"/>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B3FF931B-A7DF-8641-9094-A1F3E5A0A981}"/>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B25BC5C6-241C-B549-9306-AB9F593A8788}"/>
              </a:ext>
            </a:extLst>
          </p:cNvPr>
          <p:cNvSpPr>
            <a:spLocks noGrp="1"/>
          </p:cNvSpPr>
          <p:nvPr>
            <p:ph type="pic" sz="quarter" idx="13"/>
          </p:nvPr>
        </p:nvSpPr>
        <p:spPr>
          <a:solidFill>
            <a:schemeClr val="bg1">
              <a:lumMod val="95000"/>
            </a:schemeClr>
          </a:solidFill>
        </p:spPr>
      </p:sp>
      <p:sp>
        <p:nvSpPr>
          <p:cNvPr id="9" name="Picture Placeholder 8">
            <a:extLst>
              <a:ext uri="{FF2B5EF4-FFF2-40B4-BE49-F238E27FC236}">
                <a16:creationId xmlns:a16="http://schemas.microsoft.com/office/drawing/2014/main" id="{D3A3B921-C047-DD4A-A556-D8F8EB284E06}"/>
              </a:ext>
            </a:extLst>
          </p:cNvPr>
          <p:cNvSpPr>
            <a:spLocks noGrp="1"/>
          </p:cNvSpPr>
          <p:nvPr>
            <p:ph type="pic" sz="quarter" idx="11"/>
          </p:nvPr>
        </p:nvSpPr>
        <p:spPr>
          <a:solidFill>
            <a:schemeClr val="bg1">
              <a:lumMod val="95000"/>
            </a:schemeClr>
          </a:solidFill>
        </p:spPr>
      </p:sp>
    </p:spTree>
    <p:extLst>
      <p:ext uri="{BB962C8B-B14F-4D97-AF65-F5344CB8AC3E}">
        <p14:creationId xmlns:p14="http://schemas.microsoft.com/office/powerpoint/2010/main" val="1108142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CC493E7-EBE5-E54C-8AEC-C5A089C0962D}"/>
              </a:ext>
            </a:extLst>
          </p:cNvPr>
          <p:cNvSpPr txBox="1"/>
          <p:nvPr/>
        </p:nvSpPr>
        <p:spPr>
          <a:xfrm>
            <a:off x="14278160" y="1278872"/>
            <a:ext cx="8067851"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BUSINESS MODEL</a:t>
            </a:r>
          </a:p>
        </p:txBody>
      </p:sp>
      <p:sp>
        <p:nvSpPr>
          <p:cNvPr id="18" name="Subtitle 2">
            <a:extLst>
              <a:ext uri="{FF2B5EF4-FFF2-40B4-BE49-F238E27FC236}">
                <a16:creationId xmlns:a16="http://schemas.microsoft.com/office/drawing/2014/main" id="{D72BBD3F-E973-1642-9511-9B5065468C8F}"/>
              </a:ext>
            </a:extLst>
          </p:cNvPr>
          <p:cNvSpPr txBox="1">
            <a:spLocks/>
          </p:cNvSpPr>
          <p:nvPr/>
        </p:nvSpPr>
        <p:spPr>
          <a:xfrm>
            <a:off x="150345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19" name="Straight Connector 18">
            <a:extLst>
              <a:ext uri="{FF2B5EF4-FFF2-40B4-BE49-F238E27FC236}">
                <a16:creationId xmlns:a16="http://schemas.microsoft.com/office/drawing/2014/main" id="{4AD5CF7B-E207-7C43-AE7C-7776C2634B4D}"/>
              </a:ext>
            </a:extLst>
          </p:cNvPr>
          <p:cNvCxnSpPr>
            <a:cxnSpLocks/>
          </p:cNvCxnSpPr>
          <p:nvPr/>
        </p:nvCxnSpPr>
        <p:spPr>
          <a:xfrm>
            <a:off x="173958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9D2E3734-C656-B745-8213-9E5F64E92C2D}"/>
              </a:ext>
            </a:extLst>
          </p:cNvPr>
          <p:cNvSpPr/>
          <p:nvPr/>
        </p:nvSpPr>
        <p:spPr>
          <a:xfrm>
            <a:off x="15895425" y="5129014"/>
            <a:ext cx="6555000" cy="1024319"/>
          </a:xfrm>
          <a:prstGeom prst="rect">
            <a:avLst/>
          </a:prstGeom>
        </p:spPr>
        <p:txBody>
          <a:bodyPr wrap="square" anchor="t">
            <a:spAutoFit/>
          </a:bodyPr>
          <a:lstStyle/>
          <a:p>
            <a:pPr>
              <a:lnSpc>
                <a:spcPts val="3800"/>
              </a:lnSpc>
              <a:spcBef>
                <a:spcPts val="2400"/>
              </a:spcBef>
            </a:pPr>
            <a:r>
              <a:rPr lang="en-US" sz="2500" dirty="0">
                <a:latin typeface="Montserrat Light" pitchFamily="2" charset="77"/>
                <a:ea typeface="Source Sans Pro Light" panose="020B0403030403020204" pitchFamily="34" charset="0"/>
                <a:cs typeface="Poppins ExtraLight" pitchFamily="2" charset="77"/>
              </a:rPr>
              <a:t>Green marketing is a practice whereby companies seek to go above and.</a:t>
            </a:r>
          </a:p>
        </p:txBody>
      </p:sp>
      <p:sp>
        <p:nvSpPr>
          <p:cNvPr id="22" name="TextBox 21">
            <a:extLst>
              <a:ext uri="{FF2B5EF4-FFF2-40B4-BE49-F238E27FC236}">
                <a16:creationId xmlns:a16="http://schemas.microsoft.com/office/drawing/2014/main" id="{9E17A76D-B758-C646-95DB-FE2CA9C7C802}"/>
              </a:ext>
            </a:extLst>
          </p:cNvPr>
          <p:cNvSpPr txBox="1"/>
          <p:nvPr/>
        </p:nvSpPr>
        <p:spPr>
          <a:xfrm>
            <a:off x="15895424" y="4378320"/>
            <a:ext cx="2940228"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YOUR TITLE</a:t>
            </a:r>
          </a:p>
        </p:txBody>
      </p:sp>
      <p:sp>
        <p:nvSpPr>
          <p:cNvPr id="23" name="Rectangle 22">
            <a:extLst>
              <a:ext uri="{FF2B5EF4-FFF2-40B4-BE49-F238E27FC236}">
                <a16:creationId xmlns:a16="http://schemas.microsoft.com/office/drawing/2014/main" id="{5DF5D096-7587-464D-9F83-85955DF34A41}"/>
              </a:ext>
            </a:extLst>
          </p:cNvPr>
          <p:cNvSpPr/>
          <p:nvPr/>
        </p:nvSpPr>
        <p:spPr>
          <a:xfrm>
            <a:off x="15895425" y="8405400"/>
            <a:ext cx="6555000" cy="1024319"/>
          </a:xfrm>
          <a:prstGeom prst="rect">
            <a:avLst/>
          </a:prstGeom>
        </p:spPr>
        <p:txBody>
          <a:bodyPr wrap="square" anchor="t">
            <a:spAutoFit/>
          </a:bodyPr>
          <a:lstStyle/>
          <a:p>
            <a:pPr>
              <a:lnSpc>
                <a:spcPts val="3800"/>
              </a:lnSpc>
              <a:spcBef>
                <a:spcPts val="2400"/>
              </a:spcBef>
            </a:pPr>
            <a:r>
              <a:rPr lang="en-US" sz="2500" dirty="0">
                <a:latin typeface="Montserrat Light" pitchFamily="2" charset="77"/>
                <a:ea typeface="Source Sans Pro Light" panose="020B0403030403020204" pitchFamily="34" charset="0"/>
                <a:cs typeface="Poppins ExtraLight" pitchFamily="2" charset="77"/>
              </a:rPr>
              <a:t>Green marketing is a practice whereby companies seek to go above and.</a:t>
            </a:r>
          </a:p>
        </p:txBody>
      </p:sp>
      <p:sp>
        <p:nvSpPr>
          <p:cNvPr id="24" name="TextBox 23">
            <a:extLst>
              <a:ext uri="{FF2B5EF4-FFF2-40B4-BE49-F238E27FC236}">
                <a16:creationId xmlns:a16="http://schemas.microsoft.com/office/drawing/2014/main" id="{04D926EA-4AA6-094B-90E2-9B6D5AEAF265}"/>
              </a:ext>
            </a:extLst>
          </p:cNvPr>
          <p:cNvSpPr txBox="1"/>
          <p:nvPr/>
        </p:nvSpPr>
        <p:spPr>
          <a:xfrm>
            <a:off x="15895424" y="7654706"/>
            <a:ext cx="2940228"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YOUR TITLE</a:t>
            </a:r>
          </a:p>
        </p:txBody>
      </p:sp>
      <p:sp>
        <p:nvSpPr>
          <p:cNvPr id="25" name="Rectangle 24">
            <a:extLst>
              <a:ext uri="{FF2B5EF4-FFF2-40B4-BE49-F238E27FC236}">
                <a16:creationId xmlns:a16="http://schemas.microsoft.com/office/drawing/2014/main" id="{B1CC5D1E-9B42-DF4B-A291-24508EC89A88}"/>
              </a:ext>
            </a:extLst>
          </p:cNvPr>
          <p:cNvSpPr/>
          <p:nvPr/>
        </p:nvSpPr>
        <p:spPr>
          <a:xfrm>
            <a:off x="15895425" y="11681786"/>
            <a:ext cx="6555000" cy="1024319"/>
          </a:xfrm>
          <a:prstGeom prst="rect">
            <a:avLst/>
          </a:prstGeom>
        </p:spPr>
        <p:txBody>
          <a:bodyPr wrap="square" anchor="t">
            <a:spAutoFit/>
          </a:bodyPr>
          <a:lstStyle/>
          <a:p>
            <a:pPr>
              <a:lnSpc>
                <a:spcPts val="3800"/>
              </a:lnSpc>
              <a:spcBef>
                <a:spcPts val="2400"/>
              </a:spcBef>
            </a:pPr>
            <a:r>
              <a:rPr lang="en-US" sz="2500" dirty="0">
                <a:latin typeface="Montserrat Light" pitchFamily="2" charset="77"/>
                <a:ea typeface="Source Sans Pro Light" panose="020B0403030403020204" pitchFamily="34" charset="0"/>
                <a:cs typeface="Poppins ExtraLight" pitchFamily="2" charset="77"/>
              </a:rPr>
              <a:t>Green marketing is a practice whereby companies seek to go above and.</a:t>
            </a:r>
          </a:p>
        </p:txBody>
      </p:sp>
      <p:sp>
        <p:nvSpPr>
          <p:cNvPr id="26" name="TextBox 25">
            <a:extLst>
              <a:ext uri="{FF2B5EF4-FFF2-40B4-BE49-F238E27FC236}">
                <a16:creationId xmlns:a16="http://schemas.microsoft.com/office/drawing/2014/main" id="{0573149F-95A1-BE46-95CD-6CDCBBF2FCA4}"/>
              </a:ext>
            </a:extLst>
          </p:cNvPr>
          <p:cNvSpPr txBox="1"/>
          <p:nvPr/>
        </p:nvSpPr>
        <p:spPr>
          <a:xfrm>
            <a:off x="15895424" y="10931092"/>
            <a:ext cx="2940228"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YOUR TITLE</a:t>
            </a:r>
          </a:p>
        </p:txBody>
      </p:sp>
      <p:sp>
        <p:nvSpPr>
          <p:cNvPr id="31" name="Freeform 797">
            <a:extLst>
              <a:ext uri="{FF2B5EF4-FFF2-40B4-BE49-F238E27FC236}">
                <a16:creationId xmlns:a16="http://schemas.microsoft.com/office/drawing/2014/main" id="{22AAB7B0-2CB5-F049-AE8B-46D65B6138FC}"/>
              </a:ext>
            </a:extLst>
          </p:cNvPr>
          <p:cNvSpPr>
            <a:spLocks noChangeArrowheads="1"/>
          </p:cNvSpPr>
          <p:nvPr/>
        </p:nvSpPr>
        <p:spPr bwMode="auto">
          <a:xfrm>
            <a:off x="14234121" y="4622916"/>
            <a:ext cx="959726" cy="962484"/>
          </a:xfrm>
          <a:custGeom>
            <a:avLst/>
            <a:gdLst>
              <a:gd name="T0" fmla="*/ 1014121 w 304441"/>
              <a:gd name="T1" fmla="*/ 1441714 h 304440"/>
              <a:gd name="T2" fmla="*/ 1014121 w 304441"/>
              <a:gd name="T3" fmla="*/ 1496798 h 304440"/>
              <a:gd name="T4" fmla="*/ 332255 w 304441"/>
              <a:gd name="T5" fmla="*/ 1468153 h 304440"/>
              <a:gd name="T6" fmla="*/ 360118 w 304441"/>
              <a:gd name="T7" fmla="*/ 1193473 h 304440"/>
              <a:gd name="T8" fmla="*/ 795274 w 304441"/>
              <a:gd name="T9" fmla="*/ 1221053 h 304440"/>
              <a:gd name="T10" fmla="*/ 360118 w 304441"/>
              <a:gd name="T11" fmla="*/ 1248635 h 304440"/>
              <a:gd name="T12" fmla="*/ 360118 w 304441"/>
              <a:gd name="T13" fmla="*/ 1193473 h 304440"/>
              <a:gd name="T14" fmla="*/ 491912 w 304441"/>
              <a:gd name="T15" fmla="*/ 945230 h 304440"/>
              <a:gd name="T16" fmla="*/ 491912 w 304441"/>
              <a:gd name="T17" fmla="*/ 1000393 h 304440"/>
              <a:gd name="T18" fmla="*/ 332255 w 304441"/>
              <a:gd name="T19" fmla="*/ 972811 h 304440"/>
              <a:gd name="T20" fmla="*/ 466411 w 304441"/>
              <a:gd name="T21" fmla="*/ 708568 h 304440"/>
              <a:gd name="T22" fmla="*/ 152607 w 304441"/>
              <a:gd name="T23" fmla="*/ 1514642 h 304440"/>
              <a:gd name="T24" fmla="*/ 103169 w 304441"/>
              <a:gd name="T25" fmla="*/ 1733498 h 304440"/>
              <a:gd name="T26" fmla="*/ 328850 w 304441"/>
              <a:gd name="T27" fmla="*/ 1683665 h 304440"/>
              <a:gd name="T28" fmla="*/ 681346 w 304441"/>
              <a:gd name="T29" fmla="*/ 1774676 h 304440"/>
              <a:gd name="T30" fmla="*/ 1306817 w 304441"/>
              <a:gd name="T31" fmla="*/ 1193946 h 304440"/>
              <a:gd name="T32" fmla="*/ 466411 w 304441"/>
              <a:gd name="T33" fmla="*/ 708568 h 304440"/>
              <a:gd name="T34" fmla="*/ 815513 w 304441"/>
              <a:gd name="T35" fmla="*/ 517552 h 304440"/>
              <a:gd name="T36" fmla="*/ 1479652 w 304441"/>
              <a:gd name="T37" fmla="*/ 517552 h 304440"/>
              <a:gd name="T38" fmla="*/ 1171301 w 304441"/>
              <a:gd name="T39" fmla="*/ 433658 h 304440"/>
              <a:gd name="T40" fmla="*/ 981541 w 304441"/>
              <a:gd name="T41" fmla="*/ 351912 h 304440"/>
              <a:gd name="T42" fmla="*/ 1147578 w 304441"/>
              <a:gd name="T43" fmla="*/ 373426 h 304440"/>
              <a:gd name="T44" fmla="*/ 1535720 w 304441"/>
              <a:gd name="T45" fmla="*/ 517552 h 304440"/>
              <a:gd name="T46" fmla="*/ 1147578 w 304441"/>
              <a:gd name="T47" fmla="*/ 990817 h 304440"/>
              <a:gd name="T48" fmla="*/ 759444 w 304441"/>
              <a:gd name="T49" fmla="*/ 517552 h 304440"/>
              <a:gd name="T50" fmla="*/ 1139166 w 304441"/>
              <a:gd name="T51" fmla="*/ 56336 h 304440"/>
              <a:gd name="T52" fmla="*/ 1139166 w 304441"/>
              <a:gd name="T53" fmla="*/ 1159280 h 304440"/>
              <a:gd name="T54" fmla="*/ 1498112 w 304441"/>
              <a:gd name="T55" fmla="*/ 1066103 h 304440"/>
              <a:gd name="T56" fmla="*/ 1665757 w 304441"/>
              <a:gd name="T57" fmla="*/ 925255 h 304440"/>
              <a:gd name="T58" fmla="*/ 1764630 w 304441"/>
              <a:gd name="T59" fmla="*/ 608894 h 304440"/>
              <a:gd name="T60" fmla="*/ 1139166 w 304441"/>
              <a:gd name="T61" fmla="*/ 0 h 304440"/>
              <a:gd name="T62" fmla="*/ 1721648 w 304441"/>
              <a:gd name="T63" fmla="*/ 923089 h 304440"/>
              <a:gd name="T64" fmla="*/ 1777528 w 304441"/>
              <a:gd name="T65" fmla="*/ 1170110 h 304440"/>
              <a:gd name="T66" fmla="*/ 1495958 w 304441"/>
              <a:gd name="T67" fmla="*/ 1122442 h 304440"/>
              <a:gd name="T68" fmla="*/ 1362698 w 304441"/>
              <a:gd name="T69" fmla="*/ 1224283 h 304440"/>
              <a:gd name="T70" fmla="*/ 324552 w 304441"/>
              <a:gd name="T71" fmla="*/ 1740000 h 304440"/>
              <a:gd name="T72" fmla="*/ 42989 w 304441"/>
              <a:gd name="T73" fmla="*/ 1789844 h 304440"/>
              <a:gd name="T74" fmla="*/ 98869 w 304441"/>
              <a:gd name="T75" fmla="*/ 1536313 h 304440"/>
              <a:gd name="T76" fmla="*/ 459967 w 304441"/>
              <a:gd name="T77" fmla="*/ 652234 h 304440"/>
              <a:gd name="T78" fmla="*/ 1139166 w 304441"/>
              <a:gd name="T79" fmla="*/ 0 h 3044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04441" h="304440">
                <a:moveTo>
                  <a:pt x="60238" y="239712"/>
                </a:moveTo>
                <a:lnTo>
                  <a:pt x="169589" y="239712"/>
                </a:lnTo>
                <a:cubicBezTo>
                  <a:pt x="172107" y="239712"/>
                  <a:pt x="174265" y="241544"/>
                  <a:pt x="174265" y="244108"/>
                </a:cubicBezTo>
                <a:cubicBezTo>
                  <a:pt x="174265" y="246673"/>
                  <a:pt x="172107" y="248871"/>
                  <a:pt x="169589" y="248871"/>
                </a:cubicBezTo>
                <a:lnTo>
                  <a:pt x="60238" y="248871"/>
                </a:lnTo>
                <a:cubicBezTo>
                  <a:pt x="57720" y="248871"/>
                  <a:pt x="55562" y="246673"/>
                  <a:pt x="55562" y="244108"/>
                </a:cubicBezTo>
                <a:cubicBezTo>
                  <a:pt x="55562" y="241544"/>
                  <a:pt x="57720" y="239712"/>
                  <a:pt x="60238" y="239712"/>
                </a:cubicBezTo>
                <a:close/>
                <a:moveTo>
                  <a:pt x="60222" y="198437"/>
                </a:moveTo>
                <a:lnTo>
                  <a:pt x="128690" y="198437"/>
                </a:lnTo>
                <a:cubicBezTo>
                  <a:pt x="131199" y="198437"/>
                  <a:pt x="132992" y="200554"/>
                  <a:pt x="132992" y="203023"/>
                </a:cubicBezTo>
                <a:cubicBezTo>
                  <a:pt x="132992" y="205493"/>
                  <a:pt x="131199" y="207609"/>
                  <a:pt x="128690" y="207609"/>
                </a:cubicBezTo>
                <a:lnTo>
                  <a:pt x="60222" y="207609"/>
                </a:lnTo>
                <a:cubicBezTo>
                  <a:pt x="57713" y="207609"/>
                  <a:pt x="55562" y="205493"/>
                  <a:pt x="55562" y="203023"/>
                </a:cubicBezTo>
                <a:cubicBezTo>
                  <a:pt x="55562" y="200554"/>
                  <a:pt x="57713" y="198437"/>
                  <a:pt x="60222" y="198437"/>
                </a:cubicBezTo>
                <a:close/>
                <a:moveTo>
                  <a:pt x="60252" y="157162"/>
                </a:moveTo>
                <a:lnTo>
                  <a:pt x="82261" y="157162"/>
                </a:lnTo>
                <a:cubicBezTo>
                  <a:pt x="84786" y="157162"/>
                  <a:pt x="86951" y="159279"/>
                  <a:pt x="86951" y="161748"/>
                </a:cubicBezTo>
                <a:cubicBezTo>
                  <a:pt x="86951" y="164218"/>
                  <a:pt x="84786" y="166334"/>
                  <a:pt x="82261" y="166334"/>
                </a:cubicBezTo>
                <a:lnTo>
                  <a:pt x="60252" y="166334"/>
                </a:lnTo>
                <a:cubicBezTo>
                  <a:pt x="57727" y="166334"/>
                  <a:pt x="55562" y="164218"/>
                  <a:pt x="55562" y="161748"/>
                </a:cubicBezTo>
                <a:cubicBezTo>
                  <a:pt x="55562" y="159279"/>
                  <a:pt x="57727" y="157162"/>
                  <a:pt x="60252" y="157162"/>
                </a:cubicBezTo>
                <a:close/>
                <a:moveTo>
                  <a:pt x="77997" y="117813"/>
                </a:moveTo>
                <a:cubicBezTo>
                  <a:pt x="38100" y="130783"/>
                  <a:pt x="9345" y="164289"/>
                  <a:pt x="9345" y="203560"/>
                </a:cubicBezTo>
                <a:cubicBezTo>
                  <a:pt x="9345" y="220854"/>
                  <a:pt x="14737" y="237427"/>
                  <a:pt x="25520" y="251838"/>
                </a:cubicBezTo>
                <a:cubicBezTo>
                  <a:pt x="26239" y="253280"/>
                  <a:pt x="26598" y="254721"/>
                  <a:pt x="25879" y="256162"/>
                </a:cubicBezTo>
                <a:lnTo>
                  <a:pt x="17253" y="288227"/>
                </a:lnTo>
                <a:lnTo>
                  <a:pt x="53915" y="279941"/>
                </a:lnTo>
                <a:cubicBezTo>
                  <a:pt x="54634" y="279941"/>
                  <a:pt x="54634" y="279941"/>
                  <a:pt x="54993" y="279941"/>
                </a:cubicBezTo>
                <a:cubicBezTo>
                  <a:pt x="56072" y="279941"/>
                  <a:pt x="56431" y="280301"/>
                  <a:pt x="57509" y="280661"/>
                </a:cubicBezTo>
                <a:cubicBezTo>
                  <a:pt x="74403" y="290029"/>
                  <a:pt x="93812" y="295073"/>
                  <a:pt x="113940" y="295073"/>
                </a:cubicBezTo>
                <a:cubicBezTo>
                  <a:pt x="171810" y="295073"/>
                  <a:pt x="218895" y="254000"/>
                  <a:pt x="218895" y="203560"/>
                </a:cubicBezTo>
                <a:cubicBezTo>
                  <a:pt x="218895" y="201759"/>
                  <a:pt x="218895" y="200318"/>
                  <a:pt x="218536" y="198516"/>
                </a:cubicBezTo>
                <a:cubicBezTo>
                  <a:pt x="209550" y="200678"/>
                  <a:pt x="199845" y="201759"/>
                  <a:pt x="190500" y="201759"/>
                </a:cubicBezTo>
                <a:cubicBezTo>
                  <a:pt x="134069" y="201759"/>
                  <a:pt x="87342" y="165731"/>
                  <a:pt x="77997" y="117813"/>
                </a:cubicBezTo>
                <a:close/>
                <a:moveTo>
                  <a:pt x="164141" y="58512"/>
                </a:moveTo>
                <a:cubicBezTo>
                  <a:pt x="148636" y="58512"/>
                  <a:pt x="136376" y="70673"/>
                  <a:pt x="136376" y="86053"/>
                </a:cubicBezTo>
                <a:cubicBezTo>
                  <a:pt x="136376" y="116456"/>
                  <a:pt x="181089" y="147574"/>
                  <a:pt x="191907" y="154727"/>
                </a:cubicBezTo>
                <a:cubicBezTo>
                  <a:pt x="203086" y="147574"/>
                  <a:pt x="247439" y="116456"/>
                  <a:pt x="247439" y="86053"/>
                </a:cubicBezTo>
                <a:cubicBezTo>
                  <a:pt x="247439" y="70673"/>
                  <a:pt x="234818" y="58512"/>
                  <a:pt x="219673" y="58512"/>
                </a:cubicBezTo>
                <a:cubicBezTo>
                  <a:pt x="209937" y="58512"/>
                  <a:pt x="200922" y="63519"/>
                  <a:pt x="195874" y="72104"/>
                </a:cubicBezTo>
                <a:cubicBezTo>
                  <a:pt x="194432" y="74965"/>
                  <a:pt x="189383" y="74965"/>
                  <a:pt x="187941" y="72104"/>
                </a:cubicBezTo>
                <a:cubicBezTo>
                  <a:pt x="182892" y="63519"/>
                  <a:pt x="173878" y="58512"/>
                  <a:pt x="164141" y="58512"/>
                </a:cubicBezTo>
                <a:close/>
                <a:moveTo>
                  <a:pt x="164141" y="49212"/>
                </a:moveTo>
                <a:cubicBezTo>
                  <a:pt x="174599" y="49212"/>
                  <a:pt x="185056" y="53862"/>
                  <a:pt x="191907" y="62089"/>
                </a:cubicBezTo>
                <a:cubicBezTo>
                  <a:pt x="198759" y="53862"/>
                  <a:pt x="209216" y="49212"/>
                  <a:pt x="219673" y="49212"/>
                </a:cubicBezTo>
                <a:cubicBezTo>
                  <a:pt x="239867" y="49212"/>
                  <a:pt x="256815" y="65665"/>
                  <a:pt x="256815" y="86053"/>
                </a:cubicBezTo>
                <a:cubicBezTo>
                  <a:pt x="256815" y="125755"/>
                  <a:pt x="196595" y="162596"/>
                  <a:pt x="194432" y="164027"/>
                </a:cubicBezTo>
                <a:cubicBezTo>
                  <a:pt x="193710" y="164385"/>
                  <a:pt x="192629" y="164742"/>
                  <a:pt x="191907" y="164742"/>
                </a:cubicBezTo>
                <a:cubicBezTo>
                  <a:pt x="191186" y="164742"/>
                  <a:pt x="190104" y="164385"/>
                  <a:pt x="189383" y="164027"/>
                </a:cubicBezTo>
                <a:cubicBezTo>
                  <a:pt x="186859" y="162596"/>
                  <a:pt x="127000" y="125755"/>
                  <a:pt x="127000" y="86053"/>
                </a:cubicBezTo>
                <a:cubicBezTo>
                  <a:pt x="127000" y="65665"/>
                  <a:pt x="143588" y="49212"/>
                  <a:pt x="164141" y="49212"/>
                </a:cubicBezTo>
                <a:close/>
                <a:moveTo>
                  <a:pt x="190500" y="9367"/>
                </a:moveTo>
                <a:cubicBezTo>
                  <a:pt x="132991" y="9367"/>
                  <a:pt x="85905" y="50440"/>
                  <a:pt x="85905" y="101240"/>
                </a:cubicBezTo>
                <a:cubicBezTo>
                  <a:pt x="85905" y="151680"/>
                  <a:pt x="132991" y="192752"/>
                  <a:pt x="190500" y="192752"/>
                </a:cubicBezTo>
                <a:cubicBezTo>
                  <a:pt x="210628" y="192752"/>
                  <a:pt x="230038" y="187348"/>
                  <a:pt x="247291" y="177620"/>
                </a:cubicBezTo>
                <a:cubicBezTo>
                  <a:pt x="248010" y="177260"/>
                  <a:pt x="249447" y="177260"/>
                  <a:pt x="250526" y="177260"/>
                </a:cubicBezTo>
                <a:lnTo>
                  <a:pt x="287188" y="185546"/>
                </a:lnTo>
                <a:lnTo>
                  <a:pt x="278561" y="153841"/>
                </a:lnTo>
                <a:cubicBezTo>
                  <a:pt x="278202" y="152400"/>
                  <a:pt x="278561" y="150599"/>
                  <a:pt x="278921" y="149878"/>
                </a:cubicBezTo>
                <a:cubicBezTo>
                  <a:pt x="289704" y="135107"/>
                  <a:pt x="295095" y="118173"/>
                  <a:pt x="295095" y="101240"/>
                </a:cubicBezTo>
                <a:cubicBezTo>
                  <a:pt x="295095" y="50440"/>
                  <a:pt x="248369" y="9367"/>
                  <a:pt x="190500" y="9367"/>
                </a:cubicBezTo>
                <a:close/>
                <a:moveTo>
                  <a:pt x="190500" y="0"/>
                </a:moveTo>
                <a:cubicBezTo>
                  <a:pt x="253401" y="0"/>
                  <a:pt x="304441" y="45396"/>
                  <a:pt x="304441" y="101240"/>
                </a:cubicBezTo>
                <a:cubicBezTo>
                  <a:pt x="304441" y="119614"/>
                  <a:pt x="298690" y="137629"/>
                  <a:pt x="287907" y="153481"/>
                </a:cubicBezTo>
                <a:lnTo>
                  <a:pt x="298330" y="190230"/>
                </a:lnTo>
                <a:cubicBezTo>
                  <a:pt x="298690" y="192031"/>
                  <a:pt x="298330" y="193472"/>
                  <a:pt x="297252" y="194553"/>
                </a:cubicBezTo>
                <a:cubicBezTo>
                  <a:pt x="296174" y="195994"/>
                  <a:pt x="294377" y="196355"/>
                  <a:pt x="292939" y="196355"/>
                </a:cubicBezTo>
                <a:lnTo>
                  <a:pt x="250166" y="186627"/>
                </a:lnTo>
                <a:cubicBezTo>
                  <a:pt x="242977" y="190590"/>
                  <a:pt x="235429" y="193833"/>
                  <a:pt x="227522" y="196355"/>
                </a:cubicBezTo>
                <a:cubicBezTo>
                  <a:pt x="227881" y="198516"/>
                  <a:pt x="227881" y="201038"/>
                  <a:pt x="227881" y="203560"/>
                </a:cubicBezTo>
                <a:cubicBezTo>
                  <a:pt x="227881" y="259044"/>
                  <a:pt x="176842" y="304440"/>
                  <a:pt x="113940" y="304440"/>
                </a:cubicBezTo>
                <a:cubicBezTo>
                  <a:pt x="92734" y="304440"/>
                  <a:pt x="72246" y="299036"/>
                  <a:pt x="54274" y="289308"/>
                </a:cubicBezTo>
                <a:lnTo>
                  <a:pt x="11861" y="298675"/>
                </a:lnTo>
                <a:cubicBezTo>
                  <a:pt x="10064" y="299036"/>
                  <a:pt x="8267" y="298675"/>
                  <a:pt x="7189" y="297595"/>
                </a:cubicBezTo>
                <a:cubicBezTo>
                  <a:pt x="6110" y="296153"/>
                  <a:pt x="5751" y="294712"/>
                  <a:pt x="6110" y="292911"/>
                </a:cubicBezTo>
                <a:lnTo>
                  <a:pt x="16534" y="255441"/>
                </a:lnTo>
                <a:cubicBezTo>
                  <a:pt x="5751" y="239949"/>
                  <a:pt x="0" y="221935"/>
                  <a:pt x="0" y="203560"/>
                </a:cubicBezTo>
                <a:cubicBezTo>
                  <a:pt x="0" y="159606"/>
                  <a:pt x="32349" y="122136"/>
                  <a:pt x="76919" y="108446"/>
                </a:cubicBezTo>
                <a:cubicBezTo>
                  <a:pt x="76559" y="106284"/>
                  <a:pt x="76559" y="103402"/>
                  <a:pt x="76559" y="101240"/>
                </a:cubicBezTo>
                <a:cubicBezTo>
                  <a:pt x="76559" y="45396"/>
                  <a:pt x="127599" y="0"/>
                  <a:pt x="190500" y="0"/>
                </a:cubicBezTo>
                <a:close/>
              </a:path>
            </a:pathLst>
          </a:custGeom>
          <a:solidFill>
            <a:schemeClr val="tx2"/>
          </a:solidFill>
          <a:ln>
            <a:noFill/>
          </a:ln>
          <a:effectLst/>
        </p:spPr>
        <p:txBody>
          <a:bodyPr anchor="ctr"/>
          <a:lstStyle/>
          <a:p>
            <a:endParaRPr lang="en-US" dirty="0">
              <a:latin typeface="Montserrat Light" pitchFamily="2" charset="77"/>
            </a:endParaRPr>
          </a:p>
        </p:txBody>
      </p:sp>
      <p:sp>
        <p:nvSpPr>
          <p:cNvPr id="34" name="Freeform 812">
            <a:extLst>
              <a:ext uri="{FF2B5EF4-FFF2-40B4-BE49-F238E27FC236}">
                <a16:creationId xmlns:a16="http://schemas.microsoft.com/office/drawing/2014/main" id="{D62C9327-14ED-A145-B6F1-E85BA9F6FFFF}"/>
              </a:ext>
            </a:extLst>
          </p:cNvPr>
          <p:cNvSpPr>
            <a:spLocks noChangeArrowheads="1"/>
          </p:cNvSpPr>
          <p:nvPr/>
        </p:nvSpPr>
        <p:spPr bwMode="auto">
          <a:xfrm>
            <a:off x="14266380" y="7926552"/>
            <a:ext cx="965242" cy="965242"/>
          </a:xfrm>
          <a:custGeom>
            <a:avLst/>
            <a:gdLst>
              <a:gd name="T0" fmla="*/ 549247 w 305769"/>
              <a:gd name="T1" fmla="*/ 1449421 h 305669"/>
              <a:gd name="T2" fmla="*/ 549247 w 305769"/>
              <a:gd name="T3" fmla="*/ 1161445 h 305669"/>
              <a:gd name="T4" fmla="*/ 538484 w 305769"/>
              <a:gd name="T5" fmla="*/ 1081926 h 305669"/>
              <a:gd name="T6" fmla="*/ 807659 w 305769"/>
              <a:gd name="T7" fmla="*/ 1305433 h 305669"/>
              <a:gd name="T8" fmla="*/ 538484 w 305769"/>
              <a:gd name="T9" fmla="*/ 1526791 h 305669"/>
              <a:gd name="T10" fmla="*/ 510493 w 305769"/>
              <a:gd name="T11" fmla="*/ 1528944 h 305669"/>
              <a:gd name="T12" fmla="*/ 495416 w 305769"/>
              <a:gd name="T13" fmla="*/ 1103421 h 305669"/>
              <a:gd name="T14" fmla="*/ 583771 w 305769"/>
              <a:gd name="T15" fmla="*/ 922895 h 305669"/>
              <a:gd name="T16" fmla="*/ 583771 w 305769"/>
              <a:gd name="T17" fmla="*/ 979039 h 305669"/>
              <a:gd name="T18" fmla="*/ 84006 w 305769"/>
              <a:gd name="T19" fmla="*/ 1093478 h 305669"/>
              <a:gd name="T20" fmla="*/ 84006 w 305769"/>
              <a:gd name="T21" fmla="*/ 1527482 h 305669"/>
              <a:gd name="T22" fmla="*/ 583771 w 305769"/>
              <a:gd name="T23" fmla="*/ 1641921 h 305669"/>
              <a:gd name="T24" fmla="*/ 913349 w 305769"/>
              <a:gd name="T25" fmla="*/ 1622486 h 305669"/>
              <a:gd name="T26" fmla="*/ 1113687 w 305769"/>
              <a:gd name="T27" fmla="*/ 1305079 h 305669"/>
              <a:gd name="T28" fmla="*/ 1083524 w 305769"/>
              <a:gd name="T29" fmla="*/ 1093478 h 305669"/>
              <a:gd name="T30" fmla="*/ 973669 w 305769"/>
              <a:gd name="T31" fmla="*/ 1017898 h 305669"/>
              <a:gd name="T32" fmla="*/ 986591 w 305769"/>
              <a:gd name="T33" fmla="*/ 963919 h 305669"/>
              <a:gd name="T34" fmla="*/ 1137382 w 305769"/>
              <a:gd name="T35" fmla="*/ 1078358 h 305669"/>
              <a:gd name="T36" fmla="*/ 1169693 w 305769"/>
              <a:gd name="T37" fmla="*/ 1302921 h 305669"/>
              <a:gd name="T38" fmla="*/ 1154612 w 305769"/>
              <a:gd name="T39" fmla="*/ 1831934 h 305669"/>
              <a:gd name="T40" fmla="*/ 1126608 w 305769"/>
              <a:gd name="T41" fmla="*/ 1831934 h 305669"/>
              <a:gd name="T42" fmla="*/ 583771 w 305769"/>
              <a:gd name="T43" fmla="*/ 1698060 h 305669"/>
              <a:gd name="T44" fmla="*/ 32311 w 305769"/>
              <a:gd name="T45" fmla="*/ 1542595 h 305669"/>
              <a:gd name="T46" fmla="*/ 32311 w 305769"/>
              <a:gd name="T47" fmla="*/ 1078358 h 305669"/>
              <a:gd name="T48" fmla="*/ 583771 w 305769"/>
              <a:gd name="T49" fmla="*/ 922895 h 305669"/>
              <a:gd name="T50" fmla="*/ 1138803 w 305769"/>
              <a:gd name="T51" fmla="*/ 550859 h 305669"/>
              <a:gd name="T52" fmla="*/ 1618454 w 305769"/>
              <a:gd name="T53" fmla="*/ 1080116 h 305669"/>
              <a:gd name="T54" fmla="*/ 1732895 w 305769"/>
              <a:gd name="T55" fmla="*/ 430250 h 305669"/>
              <a:gd name="T56" fmla="*/ 1773123 w 305769"/>
              <a:gd name="T57" fmla="*/ 733163 h 305669"/>
              <a:gd name="T58" fmla="*/ 1732895 w 305769"/>
              <a:gd name="T59" fmla="*/ 733163 h 305669"/>
              <a:gd name="T60" fmla="*/ 1732895 w 305769"/>
              <a:gd name="T61" fmla="*/ 468648 h 305669"/>
              <a:gd name="T62" fmla="*/ 816872 w 305769"/>
              <a:gd name="T63" fmla="*/ 358594 h 305669"/>
              <a:gd name="T64" fmla="*/ 732604 w 305769"/>
              <a:gd name="T65" fmla="*/ 734477 h 305669"/>
              <a:gd name="T66" fmla="*/ 732604 w 305769"/>
              <a:gd name="T67" fmla="*/ 963466 h 305669"/>
              <a:gd name="T68" fmla="*/ 968112 w 305769"/>
              <a:gd name="T69" fmla="*/ 810088 h 305669"/>
              <a:gd name="T70" fmla="*/ 1082626 w 305769"/>
              <a:gd name="T71" fmla="*/ 358594 h 305669"/>
              <a:gd name="T72" fmla="*/ 1618454 w 305769"/>
              <a:gd name="T73" fmla="*/ 88565 h 305669"/>
              <a:gd name="T74" fmla="*/ 1138803 w 305769"/>
              <a:gd name="T75" fmla="*/ 496852 h 305669"/>
              <a:gd name="T76" fmla="*/ 1618454 w 305769"/>
              <a:gd name="T77" fmla="*/ 88565 h 305669"/>
              <a:gd name="T78" fmla="*/ 1674634 w 305769"/>
              <a:gd name="T79" fmla="*/ 28079 h 305669"/>
              <a:gd name="T80" fmla="*/ 1657348 w 305769"/>
              <a:gd name="T81" fmla="*/ 1166525 h 305669"/>
              <a:gd name="T82" fmla="*/ 1627096 w 305769"/>
              <a:gd name="T83" fmla="*/ 1162208 h 305669"/>
              <a:gd name="T84" fmla="*/ 976754 w 305769"/>
              <a:gd name="T85" fmla="*/ 866258 h 305669"/>
              <a:gd name="T86" fmla="*/ 704518 w 305769"/>
              <a:gd name="T87" fmla="*/ 1043394 h 305669"/>
              <a:gd name="T88" fmla="*/ 676430 w 305769"/>
              <a:gd name="T89" fmla="*/ 1017473 h 305669"/>
              <a:gd name="T90" fmla="*/ 676430 w 305769"/>
              <a:gd name="T91" fmla="*/ 734477 h 305669"/>
              <a:gd name="T92" fmla="*/ 676430 w 305769"/>
              <a:gd name="T93" fmla="*/ 440686 h 305669"/>
              <a:gd name="T94" fmla="*/ 1108550 w 305769"/>
              <a:gd name="T95" fmla="*/ 302426 h 305669"/>
              <a:gd name="T96" fmla="*/ 1657348 w 305769"/>
              <a:gd name="T97" fmla="*/ 2158 h 3056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5769" h="305669">
                <a:moveTo>
                  <a:pt x="91520" y="193338"/>
                </a:moveTo>
                <a:lnTo>
                  <a:pt x="91520" y="241276"/>
                </a:lnTo>
                <a:lnTo>
                  <a:pt x="122378" y="217307"/>
                </a:lnTo>
                <a:lnTo>
                  <a:pt x="91520" y="193338"/>
                </a:lnTo>
                <a:close/>
                <a:moveTo>
                  <a:pt x="85062" y="179744"/>
                </a:moveTo>
                <a:cubicBezTo>
                  <a:pt x="86497" y="179028"/>
                  <a:pt x="88291" y="179028"/>
                  <a:pt x="89726" y="180101"/>
                </a:cubicBezTo>
                <a:lnTo>
                  <a:pt x="132784" y="213730"/>
                </a:lnTo>
                <a:cubicBezTo>
                  <a:pt x="133860" y="214445"/>
                  <a:pt x="134578" y="215876"/>
                  <a:pt x="134578" y="217307"/>
                </a:cubicBezTo>
                <a:cubicBezTo>
                  <a:pt x="134578" y="218738"/>
                  <a:pt x="133860" y="219811"/>
                  <a:pt x="132784" y="220885"/>
                </a:cubicBezTo>
                <a:lnTo>
                  <a:pt x="89726" y="254155"/>
                </a:lnTo>
                <a:cubicBezTo>
                  <a:pt x="89009" y="254870"/>
                  <a:pt x="87932" y="254870"/>
                  <a:pt x="86856" y="254870"/>
                </a:cubicBezTo>
                <a:cubicBezTo>
                  <a:pt x="86138" y="254870"/>
                  <a:pt x="85779" y="254870"/>
                  <a:pt x="85062" y="254513"/>
                </a:cubicBezTo>
                <a:cubicBezTo>
                  <a:pt x="83268" y="253797"/>
                  <a:pt x="82550" y="252366"/>
                  <a:pt x="82550" y="250220"/>
                </a:cubicBezTo>
                <a:lnTo>
                  <a:pt x="82550" y="183679"/>
                </a:lnTo>
                <a:cubicBezTo>
                  <a:pt x="82550" y="182248"/>
                  <a:pt x="83268" y="180459"/>
                  <a:pt x="85062" y="179744"/>
                </a:cubicBezTo>
                <a:close/>
                <a:moveTo>
                  <a:pt x="97272" y="153628"/>
                </a:moveTo>
                <a:cubicBezTo>
                  <a:pt x="99784" y="153628"/>
                  <a:pt x="101938" y="155785"/>
                  <a:pt x="101938" y="158301"/>
                </a:cubicBezTo>
                <a:cubicBezTo>
                  <a:pt x="101938" y="160817"/>
                  <a:pt x="99784" y="162974"/>
                  <a:pt x="97272" y="162974"/>
                </a:cubicBezTo>
                <a:cubicBezTo>
                  <a:pt x="71787" y="162974"/>
                  <a:pt x="46662" y="165849"/>
                  <a:pt x="25484" y="171241"/>
                </a:cubicBezTo>
                <a:cubicBezTo>
                  <a:pt x="20100" y="172678"/>
                  <a:pt x="15793" y="176632"/>
                  <a:pt x="13998" y="182024"/>
                </a:cubicBezTo>
                <a:cubicBezTo>
                  <a:pt x="11127" y="193166"/>
                  <a:pt x="9332" y="205387"/>
                  <a:pt x="9332" y="218326"/>
                </a:cubicBezTo>
                <a:cubicBezTo>
                  <a:pt x="9332" y="230547"/>
                  <a:pt x="11127" y="243487"/>
                  <a:pt x="13998" y="254270"/>
                </a:cubicBezTo>
                <a:cubicBezTo>
                  <a:pt x="15793" y="259661"/>
                  <a:pt x="20100" y="263615"/>
                  <a:pt x="25484" y="265412"/>
                </a:cubicBezTo>
                <a:cubicBezTo>
                  <a:pt x="46662" y="270444"/>
                  <a:pt x="71787" y="273320"/>
                  <a:pt x="97272" y="273320"/>
                </a:cubicBezTo>
                <a:cubicBezTo>
                  <a:pt x="115219" y="273320"/>
                  <a:pt x="132807" y="272241"/>
                  <a:pt x="148959" y="269366"/>
                </a:cubicBezTo>
                <a:cubicBezTo>
                  <a:pt x="150036" y="269007"/>
                  <a:pt x="151471" y="269366"/>
                  <a:pt x="152189" y="270085"/>
                </a:cubicBezTo>
                <a:lnTo>
                  <a:pt x="185571" y="292370"/>
                </a:lnTo>
                <a:lnTo>
                  <a:pt x="185571" y="217248"/>
                </a:lnTo>
                <a:lnTo>
                  <a:pt x="185571" y="216889"/>
                </a:lnTo>
                <a:cubicBezTo>
                  <a:pt x="185571" y="204668"/>
                  <a:pt x="183776" y="192807"/>
                  <a:pt x="180545" y="182024"/>
                </a:cubicBezTo>
                <a:cubicBezTo>
                  <a:pt x="179110" y="176632"/>
                  <a:pt x="174802" y="172678"/>
                  <a:pt x="169418" y="171241"/>
                </a:cubicBezTo>
                <a:cubicBezTo>
                  <a:pt x="166906" y="170522"/>
                  <a:pt x="164752" y="170162"/>
                  <a:pt x="162240" y="169443"/>
                </a:cubicBezTo>
                <a:cubicBezTo>
                  <a:pt x="159727" y="169084"/>
                  <a:pt x="158291" y="166568"/>
                  <a:pt x="158650" y="164052"/>
                </a:cubicBezTo>
                <a:cubicBezTo>
                  <a:pt x="159368" y="161536"/>
                  <a:pt x="161881" y="160098"/>
                  <a:pt x="164393" y="160457"/>
                </a:cubicBezTo>
                <a:cubicBezTo>
                  <a:pt x="166906" y="160817"/>
                  <a:pt x="169059" y="161536"/>
                  <a:pt x="171572" y="162255"/>
                </a:cubicBezTo>
                <a:cubicBezTo>
                  <a:pt x="180186" y="164411"/>
                  <a:pt x="187365" y="170881"/>
                  <a:pt x="189519" y="179507"/>
                </a:cubicBezTo>
                <a:cubicBezTo>
                  <a:pt x="193108" y="190650"/>
                  <a:pt x="194544" y="203230"/>
                  <a:pt x="194903" y="216170"/>
                </a:cubicBezTo>
                <a:cubicBezTo>
                  <a:pt x="194903" y="216170"/>
                  <a:pt x="194903" y="216529"/>
                  <a:pt x="194903" y="216889"/>
                </a:cubicBezTo>
                <a:lnTo>
                  <a:pt x="194903" y="300996"/>
                </a:lnTo>
                <a:cubicBezTo>
                  <a:pt x="194903" y="302793"/>
                  <a:pt x="193826" y="304231"/>
                  <a:pt x="192390" y="304950"/>
                </a:cubicBezTo>
                <a:cubicBezTo>
                  <a:pt x="191672" y="305309"/>
                  <a:pt x="190955" y="305669"/>
                  <a:pt x="190237" y="305669"/>
                </a:cubicBezTo>
                <a:cubicBezTo>
                  <a:pt x="189519" y="305669"/>
                  <a:pt x="188442" y="305309"/>
                  <a:pt x="187724" y="304950"/>
                </a:cubicBezTo>
                <a:lnTo>
                  <a:pt x="148600" y="278711"/>
                </a:lnTo>
                <a:cubicBezTo>
                  <a:pt x="132089" y="281227"/>
                  <a:pt x="115219" y="282665"/>
                  <a:pt x="97272" y="282665"/>
                </a:cubicBezTo>
                <a:cubicBezTo>
                  <a:pt x="70711" y="282665"/>
                  <a:pt x="45226" y="279790"/>
                  <a:pt x="23331" y="274039"/>
                </a:cubicBezTo>
                <a:cubicBezTo>
                  <a:pt x="14716" y="272241"/>
                  <a:pt x="7538" y="265412"/>
                  <a:pt x="5384" y="256786"/>
                </a:cubicBezTo>
                <a:cubicBezTo>
                  <a:pt x="1795" y="244924"/>
                  <a:pt x="0" y="231625"/>
                  <a:pt x="0" y="218326"/>
                </a:cubicBezTo>
                <a:cubicBezTo>
                  <a:pt x="0" y="204668"/>
                  <a:pt x="1795" y="191369"/>
                  <a:pt x="5384" y="179507"/>
                </a:cubicBezTo>
                <a:cubicBezTo>
                  <a:pt x="7538" y="170881"/>
                  <a:pt x="14716" y="164411"/>
                  <a:pt x="23331" y="162255"/>
                </a:cubicBezTo>
                <a:cubicBezTo>
                  <a:pt x="45226" y="156863"/>
                  <a:pt x="70711" y="153628"/>
                  <a:pt x="97272" y="153628"/>
                </a:cubicBezTo>
                <a:close/>
                <a:moveTo>
                  <a:pt x="269679" y="75516"/>
                </a:moveTo>
                <a:cubicBezTo>
                  <a:pt x="227557" y="89540"/>
                  <a:pt x="200196" y="91698"/>
                  <a:pt x="189756" y="91698"/>
                </a:cubicBezTo>
                <a:lnTo>
                  <a:pt x="189756" y="135569"/>
                </a:lnTo>
                <a:cubicBezTo>
                  <a:pt x="200196" y="137727"/>
                  <a:pt x="229717" y="146717"/>
                  <a:pt x="269679" y="179800"/>
                </a:cubicBezTo>
                <a:lnTo>
                  <a:pt x="269679" y="75516"/>
                </a:lnTo>
                <a:close/>
                <a:moveTo>
                  <a:pt x="288748" y="71621"/>
                </a:moveTo>
                <a:cubicBezTo>
                  <a:pt x="290865" y="69490"/>
                  <a:pt x="293687" y="69490"/>
                  <a:pt x="295451" y="71621"/>
                </a:cubicBezTo>
                <a:cubicBezTo>
                  <a:pt x="309209" y="85470"/>
                  <a:pt x="309209" y="107841"/>
                  <a:pt x="295451" y="122045"/>
                </a:cubicBezTo>
                <a:cubicBezTo>
                  <a:pt x="294393" y="122755"/>
                  <a:pt x="293334" y="123110"/>
                  <a:pt x="292276" y="123110"/>
                </a:cubicBezTo>
                <a:cubicBezTo>
                  <a:pt x="290865" y="123110"/>
                  <a:pt x="289807" y="122755"/>
                  <a:pt x="288748" y="122045"/>
                </a:cubicBezTo>
                <a:cubicBezTo>
                  <a:pt x="287337" y="119914"/>
                  <a:pt x="287337" y="117073"/>
                  <a:pt x="288748" y="115298"/>
                </a:cubicBezTo>
                <a:cubicBezTo>
                  <a:pt x="299332" y="105000"/>
                  <a:pt x="299332" y="88310"/>
                  <a:pt x="288748" y="78013"/>
                </a:cubicBezTo>
                <a:cubicBezTo>
                  <a:pt x="287337" y="75882"/>
                  <a:pt x="287337" y="73396"/>
                  <a:pt x="288748" y="71621"/>
                </a:cubicBezTo>
                <a:close/>
                <a:moveTo>
                  <a:pt x="136113" y="59693"/>
                </a:moveTo>
                <a:cubicBezTo>
                  <a:pt x="128193" y="59693"/>
                  <a:pt x="122072" y="65806"/>
                  <a:pt x="122072" y="73358"/>
                </a:cubicBezTo>
                <a:lnTo>
                  <a:pt x="122072" y="122264"/>
                </a:lnTo>
                <a:cubicBezTo>
                  <a:pt x="122072" y="122983"/>
                  <a:pt x="122072" y="123343"/>
                  <a:pt x="122072" y="124062"/>
                </a:cubicBezTo>
                <a:lnTo>
                  <a:pt x="122072" y="160382"/>
                </a:lnTo>
                <a:lnTo>
                  <a:pt x="158794" y="135929"/>
                </a:lnTo>
                <a:cubicBezTo>
                  <a:pt x="159514" y="135210"/>
                  <a:pt x="160594" y="134850"/>
                  <a:pt x="161314" y="134850"/>
                </a:cubicBezTo>
                <a:lnTo>
                  <a:pt x="180395" y="134850"/>
                </a:lnTo>
                <a:lnTo>
                  <a:pt x="180395" y="59693"/>
                </a:lnTo>
                <a:lnTo>
                  <a:pt x="136113" y="59693"/>
                </a:lnTo>
                <a:close/>
                <a:moveTo>
                  <a:pt x="269679" y="14743"/>
                </a:moveTo>
                <a:cubicBezTo>
                  <a:pt x="229717" y="48186"/>
                  <a:pt x="200196" y="56816"/>
                  <a:pt x="189756" y="58974"/>
                </a:cubicBezTo>
                <a:lnTo>
                  <a:pt x="189756" y="82708"/>
                </a:lnTo>
                <a:cubicBezTo>
                  <a:pt x="199836" y="82348"/>
                  <a:pt x="227197" y="79831"/>
                  <a:pt x="269679" y="65447"/>
                </a:cubicBezTo>
                <a:lnTo>
                  <a:pt x="269679" y="14743"/>
                </a:lnTo>
                <a:close/>
                <a:moveTo>
                  <a:pt x="276160" y="359"/>
                </a:moveTo>
                <a:cubicBezTo>
                  <a:pt x="277960" y="1438"/>
                  <a:pt x="279040" y="2876"/>
                  <a:pt x="279040" y="4674"/>
                </a:cubicBezTo>
                <a:lnTo>
                  <a:pt x="279040" y="189869"/>
                </a:lnTo>
                <a:cubicBezTo>
                  <a:pt x="279040" y="191667"/>
                  <a:pt x="277960" y="193465"/>
                  <a:pt x="276160" y="194184"/>
                </a:cubicBezTo>
                <a:cubicBezTo>
                  <a:pt x="275440" y="194544"/>
                  <a:pt x="275080" y="194544"/>
                  <a:pt x="274360" y="194544"/>
                </a:cubicBezTo>
                <a:cubicBezTo>
                  <a:pt x="273280" y="194544"/>
                  <a:pt x="271840" y="194184"/>
                  <a:pt x="271119" y="193465"/>
                </a:cubicBezTo>
                <a:cubicBezTo>
                  <a:pt x="221797" y="149234"/>
                  <a:pt x="186875" y="144559"/>
                  <a:pt x="184715" y="144200"/>
                </a:cubicBezTo>
                <a:lnTo>
                  <a:pt x="162754" y="144200"/>
                </a:lnTo>
                <a:lnTo>
                  <a:pt x="119912" y="173327"/>
                </a:lnTo>
                <a:cubicBezTo>
                  <a:pt x="119192" y="173687"/>
                  <a:pt x="118112" y="173687"/>
                  <a:pt x="117392" y="173687"/>
                </a:cubicBezTo>
                <a:cubicBezTo>
                  <a:pt x="116672" y="173687"/>
                  <a:pt x="115952" y="173687"/>
                  <a:pt x="115232" y="173327"/>
                </a:cubicBezTo>
                <a:cubicBezTo>
                  <a:pt x="113792" y="172608"/>
                  <a:pt x="112712" y="170810"/>
                  <a:pt x="112712" y="169372"/>
                </a:cubicBezTo>
                <a:lnTo>
                  <a:pt x="112712" y="122624"/>
                </a:lnTo>
                <a:lnTo>
                  <a:pt x="112712" y="122264"/>
                </a:lnTo>
                <a:cubicBezTo>
                  <a:pt x="112712" y="121545"/>
                  <a:pt x="112712" y="121545"/>
                  <a:pt x="112712" y="121185"/>
                </a:cubicBezTo>
                <a:lnTo>
                  <a:pt x="112712" y="73358"/>
                </a:lnTo>
                <a:cubicBezTo>
                  <a:pt x="112712" y="60772"/>
                  <a:pt x="123152" y="50343"/>
                  <a:pt x="136113" y="50343"/>
                </a:cubicBezTo>
                <a:lnTo>
                  <a:pt x="184715" y="50343"/>
                </a:lnTo>
                <a:cubicBezTo>
                  <a:pt x="186515" y="50343"/>
                  <a:pt x="221437" y="45309"/>
                  <a:pt x="271119" y="1438"/>
                </a:cubicBezTo>
                <a:cubicBezTo>
                  <a:pt x="272560" y="-1"/>
                  <a:pt x="274360" y="-360"/>
                  <a:pt x="276160" y="359"/>
                </a:cubicBezTo>
                <a:close/>
              </a:path>
            </a:pathLst>
          </a:custGeom>
          <a:solidFill>
            <a:schemeClr val="tx2"/>
          </a:solidFill>
          <a:ln>
            <a:noFill/>
          </a:ln>
          <a:effectLst/>
        </p:spPr>
        <p:txBody>
          <a:bodyPr anchor="ctr"/>
          <a:lstStyle/>
          <a:p>
            <a:endParaRPr lang="en-US" dirty="0">
              <a:latin typeface="Montserrat Light" pitchFamily="2" charset="77"/>
            </a:endParaRPr>
          </a:p>
        </p:txBody>
      </p:sp>
      <p:sp>
        <p:nvSpPr>
          <p:cNvPr id="35" name="Freeform 817">
            <a:extLst>
              <a:ext uri="{FF2B5EF4-FFF2-40B4-BE49-F238E27FC236}">
                <a16:creationId xmlns:a16="http://schemas.microsoft.com/office/drawing/2014/main" id="{B6F1445D-915F-F44F-BD36-4FB2678C4850}"/>
              </a:ext>
            </a:extLst>
          </p:cNvPr>
          <p:cNvSpPr>
            <a:spLocks noChangeArrowheads="1"/>
          </p:cNvSpPr>
          <p:nvPr/>
        </p:nvSpPr>
        <p:spPr bwMode="auto">
          <a:xfrm>
            <a:off x="14258610" y="11232668"/>
            <a:ext cx="965244" cy="860444"/>
          </a:xfrm>
          <a:custGeom>
            <a:avLst/>
            <a:gdLst>
              <a:gd name="T0" fmla="*/ 128817 w 306027"/>
              <a:gd name="T1" fmla="*/ 1577925 h 272691"/>
              <a:gd name="T2" fmla="*/ 734281 w 306027"/>
              <a:gd name="T3" fmla="*/ 1106114 h 272691"/>
              <a:gd name="T4" fmla="*/ 553926 w 306027"/>
              <a:gd name="T5" fmla="*/ 1037176 h 272691"/>
              <a:gd name="T6" fmla="*/ 553926 w 306027"/>
              <a:gd name="T7" fmla="*/ 759260 h 272691"/>
              <a:gd name="T8" fmla="*/ 650545 w 306027"/>
              <a:gd name="T9" fmla="*/ 948846 h 272691"/>
              <a:gd name="T10" fmla="*/ 1069213 w 306027"/>
              <a:gd name="T11" fmla="*/ 522273 h 272691"/>
              <a:gd name="T12" fmla="*/ 549633 w 306027"/>
              <a:gd name="T13" fmla="*/ 1577925 h 272691"/>
              <a:gd name="T14" fmla="*/ 1099271 w 306027"/>
              <a:gd name="T15" fmla="*/ 1304320 h 272691"/>
              <a:gd name="T16" fmla="*/ 1009093 w 306027"/>
              <a:gd name="T17" fmla="*/ 1103963 h 272691"/>
              <a:gd name="T18" fmla="*/ 1039150 w 306027"/>
              <a:gd name="T19" fmla="*/ 838970 h 272691"/>
              <a:gd name="T20" fmla="*/ 1092829 w 306027"/>
              <a:gd name="T21" fmla="*/ 709708 h 272691"/>
              <a:gd name="T22" fmla="*/ 1120737 w 306027"/>
              <a:gd name="T23" fmla="*/ 625690 h 272691"/>
              <a:gd name="T24" fmla="*/ 1148652 w 306027"/>
              <a:gd name="T25" fmla="*/ 716171 h 272691"/>
              <a:gd name="T26" fmla="*/ 1146502 w 306027"/>
              <a:gd name="T27" fmla="*/ 726945 h 272691"/>
              <a:gd name="T28" fmla="*/ 1094973 w 306027"/>
              <a:gd name="T29" fmla="*/ 826049 h 272691"/>
              <a:gd name="T30" fmla="*/ 1148652 w 306027"/>
              <a:gd name="T31" fmla="*/ 955310 h 272691"/>
              <a:gd name="T32" fmla="*/ 1155093 w 306027"/>
              <a:gd name="T33" fmla="*/ 1289241 h 272691"/>
              <a:gd name="T34" fmla="*/ 996211 w 306027"/>
              <a:gd name="T35" fmla="*/ 1618863 h 272691"/>
              <a:gd name="T36" fmla="*/ 991919 w 306027"/>
              <a:gd name="T37" fmla="*/ 1625321 h 272691"/>
              <a:gd name="T38" fmla="*/ 983330 w 306027"/>
              <a:gd name="T39" fmla="*/ 1629634 h 272691"/>
              <a:gd name="T40" fmla="*/ 27908 w 306027"/>
              <a:gd name="T41" fmla="*/ 1633943 h 272691"/>
              <a:gd name="T42" fmla="*/ 27908 w 306027"/>
              <a:gd name="T43" fmla="*/ 1577925 h 272691"/>
              <a:gd name="T44" fmla="*/ 528168 w 306027"/>
              <a:gd name="T45" fmla="*/ 688165 h 272691"/>
              <a:gd name="T46" fmla="*/ 764336 w 306027"/>
              <a:gd name="T47" fmla="*/ 1047946 h 272691"/>
              <a:gd name="T48" fmla="*/ 1069213 w 306027"/>
              <a:gd name="T49" fmla="*/ 522273 h 272691"/>
              <a:gd name="T50" fmla="*/ 762982 w 306027"/>
              <a:gd name="T51" fmla="*/ 152847 h 272691"/>
              <a:gd name="T52" fmla="*/ 704797 w 306027"/>
              <a:gd name="T53" fmla="*/ 277708 h 272691"/>
              <a:gd name="T54" fmla="*/ 1103503 w 306027"/>
              <a:gd name="T55" fmla="*/ 55969 h 272691"/>
              <a:gd name="T56" fmla="*/ 657381 w 306027"/>
              <a:gd name="T57" fmla="*/ 0 h 272691"/>
              <a:gd name="T58" fmla="*/ 1159536 w 306027"/>
              <a:gd name="T59" fmla="*/ 27990 h 272691"/>
              <a:gd name="T60" fmla="*/ 1159536 w 306027"/>
              <a:gd name="T61" fmla="*/ 417635 h 272691"/>
              <a:gd name="T62" fmla="*/ 1803935 w 306027"/>
              <a:gd name="T63" fmla="*/ 1577974 h 272691"/>
              <a:gd name="T64" fmla="*/ 1803935 w 306027"/>
              <a:gd name="T65" fmla="*/ 1633943 h 272691"/>
              <a:gd name="T66" fmla="*/ 1094884 w 306027"/>
              <a:gd name="T67" fmla="*/ 1603802 h 272691"/>
              <a:gd name="T68" fmla="*/ 1702642 w 306027"/>
              <a:gd name="T69" fmla="*/ 1577974 h 272691"/>
              <a:gd name="T70" fmla="*/ 1105660 w 306027"/>
              <a:gd name="T71" fmla="*/ 434858 h 272691"/>
              <a:gd name="T72" fmla="*/ 1103503 w 306027"/>
              <a:gd name="T73" fmla="*/ 424096 h 272691"/>
              <a:gd name="T74" fmla="*/ 657381 w 306027"/>
              <a:gd name="T75" fmla="*/ 333676 h 272691"/>
              <a:gd name="T76" fmla="*/ 631517 w 306027"/>
              <a:gd name="T77" fmla="*/ 290627 h 272691"/>
              <a:gd name="T78" fmla="*/ 631517 w 306027"/>
              <a:gd name="T79" fmla="*/ 43056 h 272691"/>
              <a:gd name="T80" fmla="*/ 657381 w 306027"/>
              <a:gd name="T81" fmla="*/ 0 h 2726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06027" h="272691">
                <a:moveTo>
                  <a:pt x="71731" y="166624"/>
                </a:moveTo>
                <a:lnTo>
                  <a:pt x="21519" y="263342"/>
                </a:lnTo>
                <a:lnTo>
                  <a:pt x="81774" y="263342"/>
                </a:lnTo>
                <a:lnTo>
                  <a:pt x="122661" y="184601"/>
                </a:lnTo>
                <a:lnTo>
                  <a:pt x="112977" y="166624"/>
                </a:lnTo>
                <a:cubicBezTo>
                  <a:pt x="106880" y="170938"/>
                  <a:pt x="99707" y="173096"/>
                  <a:pt x="92533" y="173096"/>
                </a:cubicBezTo>
                <a:cubicBezTo>
                  <a:pt x="85002" y="173096"/>
                  <a:pt x="77829" y="170938"/>
                  <a:pt x="71731" y="166624"/>
                </a:cubicBezTo>
                <a:close/>
                <a:moveTo>
                  <a:pt x="92533" y="126714"/>
                </a:moveTo>
                <a:lnTo>
                  <a:pt x="76035" y="158354"/>
                </a:lnTo>
                <a:cubicBezTo>
                  <a:pt x="85719" y="165905"/>
                  <a:pt x="98989" y="165905"/>
                  <a:pt x="108673" y="158354"/>
                </a:cubicBezTo>
                <a:lnTo>
                  <a:pt x="92533" y="126714"/>
                </a:lnTo>
                <a:close/>
                <a:moveTo>
                  <a:pt x="178612" y="87163"/>
                </a:moveTo>
                <a:cubicBezTo>
                  <a:pt x="180763" y="88242"/>
                  <a:pt x="181481" y="91118"/>
                  <a:pt x="180763" y="93276"/>
                </a:cubicBezTo>
                <a:lnTo>
                  <a:pt x="91816" y="263342"/>
                </a:lnTo>
                <a:lnTo>
                  <a:pt x="159603" y="263342"/>
                </a:lnTo>
                <a:lnTo>
                  <a:pt x="183633" y="217680"/>
                </a:lnTo>
                <a:lnTo>
                  <a:pt x="168569" y="188556"/>
                </a:lnTo>
                <a:cubicBezTo>
                  <a:pt x="167852" y="187118"/>
                  <a:pt x="167852" y="185680"/>
                  <a:pt x="168569" y="184242"/>
                </a:cubicBezTo>
                <a:lnTo>
                  <a:pt x="182557" y="157275"/>
                </a:lnTo>
                <a:lnTo>
                  <a:pt x="173590" y="140017"/>
                </a:lnTo>
                <a:cubicBezTo>
                  <a:pt x="172873" y="138579"/>
                  <a:pt x="172873" y="137141"/>
                  <a:pt x="173590" y="135703"/>
                </a:cubicBezTo>
                <a:lnTo>
                  <a:pt x="182557" y="118444"/>
                </a:lnTo>
                <a:lnTo>
                  <a:pt x="182557" y="109096"/>
                </a:lnTo>
                <a:cubicBezTo>
                  <a:pt x="182557" y="106579"/>
                  <a:pt x="184709" y="104422"/>
                  <a:pt x="187219" y="104422"/>
                </a:cubicBezTo>
                <a:cubicBezTo>
                  <a:pt x="189730" y="104422"/>
                  <a:pt x="191882" y="106579"/>
                  <a:pt x="191882" y="109096"/>
                </a:cubicBezTo>
                <a:lnTo>
                  <a:pt x="191882" y="119523"/>
                </a:lnTo>
                <a:cubicBezTo>
                  <a:pt x="191882" y="120242"/>
                  <a:pt x="191523" y="120601"/>
                  <a:pt x="191523" y="120961"/>
                </a:cubicBezTo>
                <a:cubicBezTo>
                  <a:pt x="191523" y="121321"/>
                  <a:pt x="191523" y="121321"/>
                  <a:pt x="191523" y="121321"/>
                </a:cubicBezTo>
                <a:cubicBezTo>
                  <a:pt x="191523" y="121321"/>
                  <a:pt x="191523" y="121321"/>
                  <a:pt x="191165" y="121680"/>
                </a:cubicBezTo>
                <a:lnTo>
                  <a:pt x="182915" y="137860"/>
                </a:lnTo>
                <a:lnTo>
                  <a:pt x="191882" y="155118"/>
                </a:lnTo>
                <a:cubicBezTo>
                  <a:pt x="192241" y="156556"/>
                  <a:pt x="192241" y="157995"/>
                  <a:pt x="191882" y="159433"/>
                </a:cubicBezTo>
                <a:lnTo>
                  <a:pt x="177536" y="186399"/>
                </a:lnTo>
                <a:lnTo>
                  <a:pt x="192958" y="215163"/>
                </a:lnTo>
                <a:cubicBezTo>
                  <a:pt x="193316" y="216601"/>
                  <a:pt x="193316" y="218399"/>
                  <a:pt x="192958" y="219837"/>
                </a:cubicBezTo>
                <a:lnTo>
                  <a:pt x="166417" y="270174"/>
                </a:lnTo>
                <a:cubicBezTo>
                  <a:pt x="166417" y="270533"/>
                  <a:pt x="166059" y="270893"/>
                  <a:pt x="166059" y="270893"/>
                </a:cubicBezTo>
                <a:cubicBezTo>
                  <a:pt x="165700" y="271252"/>
                  <a:pt x="165700" y="271252"/>
                  <a:pt x="165700" y="271252"/>
                </a:cubicBezTo>
                <a:cubicBezTo>
                  <a:pt x="165341" y="271612"/>
                  <a:pt x="164983" y="271972"/>
                  <a:pt x="164624" y="271972"/>
                </a:cubicBezTo>
                <a:cubicBezTo>
                  <a:pt x="164265" y="271972"/>
                  <a:pt x="164265" y="271972"/>
                  <a:pt x="164265" y="271972"/>
                </a:cubicBezTo>
                <a:cubicBezTo>
                  <a:pt x="163548" y="272331"/>
                  <a:pt x="163189" y="272691"/>
                  <a:pt x="162472" y="272691"/>
                </a:cubicBezTo>
                <a:lnTo>
                  <a:pt x="4662" y="272691"/>
                </a:lnTo>
                <a:cubicBezTo>
                  <a:pt x="2152" y="272691"/>
                  <a:pt x="0" y="270533"/>
                  <a:pt x="0" y="267657"/>
                </a:cubicBezTo>
                <a:cubicBezTo>
                  <a:pt x="0" y="265500"/>
                  <a:pt x="2152" y="263342"/>
                  <a:pt x="4662" y="263342"/>
                </a:cubicBezTo>
                <a:lnTo>
                  <a:pt x="10760" y="263342"/>
                </a:lnTo>
                <a:lnTo>
                  <a:pt x="88230" y="114849"/>
                </a:lnTo>
                <a:cubicBezTo>
                  <a:pt x="89664" y="111613"/>
                  <a:pt x="95044" y="111613"/>
                  <a:pt x="96479" y="114849"/>
                </a:cubicBezTo>
                <a:lnTo>
                  <a:pt x="127682" y="174893"/>
                </a:lnTo>
                <a:lnTo>
                  <a:pt x="172514" y="88961"/>
                </a:lnTo>
                <a:cubicBezTo>
                  <a:pt x="173590" y="86804"/>
                  <a:pt x="176460" y="85725"/>
                  <a:pt x="178612" y="87163"/>
                </a:cubicBezTo>
                <a:close/>
                <a:moveTo>
                  <a:pt x="117736" y="9341"/>
                </a:moveTo>
                <a:lnTo>
                  <a:pt x="127456" y="25509"/>
                </a:lnTo>
                <a:cubicBezTo>
                  <a:pt x="128177" y="26946"/>
                  <a:pt x="128177" y="28742"/>
                  <a:pt x="127456" y="30179"/>
                </a:cubicBezTo>
                <a:lnTo>
                  <a:pt x="117736" y="46347"/>
                </a:lnTo>
                <a:lnTo>
                  <a:pt x="184340" y="46347"/>
                </a:lnTo>
                <a:lnTo>
                  <a:pt x="184340" y="9341"/>
                </a:lnTo>
                <a:lnTo>
                  <a:pt x="117736" y="9341"/>
                </a:lnTo>
                <a:close/>
                <a:moveTo>
                  <a:pt x="109815" y="0"/>
                </a:moveTo>
                <a:lnTo>
                  <a:pt x="189020" y="0"/>
                </a:lnTo>
                <a:cubicBezTo>
                  <a:pt x="191540" y="0"/>
                  <a:pt x="193700" y="2156"/>
                  <a:pt x="193700" y="4671"/>
                </a:cubicBezTo>
                <a:lnTo>
                  <a:pt x="193700" y="51017"/>
                </a:lnTo>
                <a:lnTo>
                  <a:pt x="193700" y="69700"/>
                </a:lnTo>
                <a:lnTo>
                  <a:pt x="294866" y="263350"/>
                </a:lnTo>
                <a:lnTo>
                  <a:pt x="301347" y="263350"/>
                </a:lnTo>
                <a:cubicBezTo>
                  <a:pt x="303867" y="263350"/>
                  <a:pt x="306027" y="265505"/>
                  <a:pt x="306027" y="267661"/>
                </a:cubicBezTo>
                <a:cubicBezTo>
                  <a:pt x="306027" y="270535"/>
                  <a:pt x="303867" y="272691"/>
                  <a:pt x="301347" y="272691"/>
                </a:cubicBezTo>
                <a:lnTo>
                  <a:pt x="187220" y="272691"/>
                </a:lnTo>
                <a:cubicBezTo>
                  <a:pt x="184700" y="272691"/>
                  <a:pt x="182900" y="270535"/>
                  <a:pt x="182900" y="267661"/>
                </a:cubicBezTo>
                <a:cubicBezTo>
                  <a:pt x="182900" y="265505"/>
                  <a:pt x="184700" y="263350"/>
                  <a:pt x="187220" y="263350"/>
                </a:cubicBezTo>
                <a:lnTo>
                  <a:pt x="284426" y="263350"/>
                </a:lnTo>
                <a:lnTo>
                  <a:pt x="185060" y="72933"/>
                </a:lnTo>
                <a:cubicBezTo>
                  <a:pt x="184700" y="72933"/>
                  <a:pt x="184700" y="72933"/>
                  <a:pt x="184700" y="72574"/>
                </a:cubicBezTo>
                <a:cubicBezTo>
                  <a:pt x="184700" y="72574"/>
                  <a:pt x="184700" y="72215"/>
                  <a:pt x="184700" y="71856"/>
                </a:cubicBezTo>
                <a:cubicBezTo>
                  <a:pt x="184700" y="71496"/>
                  <a:pt x="184340" y="71137"/>
                  <a:pt x="184340" y="70778"/>
                </a:cubicBezTo>
                <a:lnTo>
                  <a:pt x="184340" y="55688"/>
                </a:lnTo>
                <a:lnTo>
                  <a:pt x="109815" y="55688"/>
                </a:lnTo>
                <a:cubicBezTo>
                  <a:pt x="108015" y="55688"/>
                  <a:pt x="106215" y="54610"/>
                  <a:pt x="105495" y="53173"/>
                </a:cubicBezTo>
                <a:cubicBezTo>
                  <a:pt x="104775" y="51736"/>
                  <a:pt x="104775" y="49940"/>
                  <a:pt x="105495" y="48503"/>
                </a:cubicBezTo>
                <a:lnTo>
                  <a:pt x="118096" y="28024"/>
                </a:lnTo>
                <a:lnTo>
                  <a:pt x="105495" y="7186"/>
                </a:lnTo>
                <a:cubicBezTo>
                  <a:pt x="104775" y="5749"/>
                  <a:pt x="104775" y="3952"/>
                  <a:pt x="105495" y="2515"/>
                </a:cubicBezTo>
                <a:cubicBezTo>
                  <a:pt x="106215" y="1078"/>
                  <a:pt x="108015" y="0"/>
                  <a:pt x="109815" y="0"/>
                </a:cubicBezTo>
                <a:close/>
              </a:path>
            </a:pathLst>
          </a:custGeom>
          <a:solidFill>
            <a:schemeClr val="tx2"/>
          </a:solidFill>
          <a:ln>
            <a:noFill/>
          </a:ln>
          <a:effectLst/>
        </p:spPr>
        <p:txBody>
          <a:bodyPr anchor="ctr"/>
          <a:lstStyle/>
          <a:p>
            <a:endParaRPr lang="en-US" dirty="0">
              <a:latin typeface="Montserrat Light" pitchFamily="2" charset="77"/>
            </a:endParaRPr>
          </a:p>
        </p:txBody>
      </p:sp>
      <p:sp>
        <p:nvSpPr>
          <p:cNvPr id="3" name="Picture Placeholder 2">
            <a:extLst>
              <a:ext uri="{FF2B5EF4-FFF2-40B4-BE49-F238E27FC236}">
                <a16:creationId xmlns:a16="http://schemas.microsoft.com/office/drawing/2014/main" id="{82C7F558-8490-704B-B7AF-43BF59373A39}"/>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11335045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A7D37573-9AAC-A64F-BE07-92A36EB74057}"/>
              </a:ext>
            </a:extLst>
          </p:cNvPr>
          <p:cNvSpPr/>
          <p:nvPr/>
        </p:nvSpPr>
        <p:spPr>
          <a:xfrm>
            <a:off x="3152192" y="4265414"/>
            <a:ext cx="6555000" cy="1024319"/>
          </a:xfrm>
          <a:prstGeom prst="rect">
            <a:avLst/>
          </a:prstGeom>
        </p:spPr>
        <p:txBody>
          <a:bodyPr wrap="square" anchor="t">
            <a:spAutoFit/>
          </a:bodyPr>
          <a:lstStyle/>
          <a:p>
            <a:pPr>
              <a:lnSpc>
                <a:spcPts val="3800"/>
              </a:lnSpc>
              <a:spcBef>
                <a:spcPts val="2400"/>
              </a:spcBef>
            </a:pPr>
            <a:r>
              <a:rPr lang="en-US" sz="2500" dirty="0">
                <a:latin typeface="Montserrat Light" pitchFamily="2" charset="77"/>
                <a:ea typeface="Source Sans Pro Light" panose="020B0403030403020204" pitchFamily="34" charset="0"/>
                <a:cs typeface="Poppins ExtraLight" pitchFamily="2" charset="77"/>
              </a:rPr>
              <a:t>Green marketing is a practice whereby companies seek to go above and.</a:t>
            </a:r>
          </a:p>
        </p:txBody>
      </p:sp>
      <p:sp>
        <p:nvSpPr>
          <p:cNvPr id="30" name="TextBox 29">
            <a:extLst>
              <a:ext uri="{FF2B5EF4-FFF2-40B4-BE49-F238E27FC236}">
                <a16:creationId xmlns:a16="http://schemas.microsoft.com/office/drawing/2014/main" id="{1B4CAF06-BDD4-654E-90F5-432FA01C8C8A}"/>
              </a:ext>
            </a:extLst>
          </p:cNvPr>
          <p:cNvSpPr txBox="1"/>
          <p:nvPr/>
        </p:nvSpPr>
        <p:spPr>
          <a:xfrm>
            <a:off x="3152191" y="3514720"/>
            <a:ext cx="3429144"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STEP 01 TITLE</a:t>
            </a:r>
          </a:p>
        </p:txBody>
      </p:sp>
      <p:sp>
        <p:nvSpPr>
          <p:cNvPr id="33" name="Rectangle 32">
            <a:extLst>
              <a:ext uri="{FF2B5EF4-FFF2-40B4-BE49-F238E27FC236}">
                <a16:creationId xmlns:a16="http://schemas.microsoft.com/office/drawing/2014/main" id="{411CE4C7-26B5-ED4E-915D-9BEEC0685F87}"/>
              </a:ext>
            </a:extLst>
          </p:cNvPr>
          <p:cNvSpPr/>
          <p:nvPr/>
        </p:nvSpPr>
        <p:spPr>
          <a:xfrm>
            <a:off x="3152192" y="7161477"/>
            <a:ext cx="6555000" cy="1024319"/>
          </a:xfrm>
          <a:prstGeom prst="rect">
            <a:avLst/>
          </a:prstGeom>
        </p:spPr>
        <p:txBody>
          <a:bodyPr wrap="square" anchor="t">
            <a:spAutoFit/>
          </a:bodyPr>
          <a:lstStyle/>
          <a:p>
            <a:pPr>
              <a:lnSpc>
                <a:spcPts val="3800"/>
              </a:lnSpc>
              <a:spcBef>
                <a:spcPts val="2400"/>
              </a:spcBef>
            </a:pPr>
            <a:r>
              <a:rPr lang="en-US" sz="2500" dirty="0">
                <a:latin typeface="Montserrat Light" pitchFamily="2" charset="77"/>
                <a:ea typeface="Source Sans Pro Light" panose="020B0403030403020204" pitchFamily="34" charset="0"/>
                <a:cs typeface="Poppins ExtraLight" pitchFamily="2" charset="77"/>
              </a:rPr>
              <a:t>Green marketing is a practice whereby companies seek to go above and.</a:t>
            </a:r>
          </a:p>
        </p:txBody>
      </p:sp>
      <p:sp>
        <p:nvSpPr>
          <p:cNvPr id="35" name="TextBox 34">
            <a:extLst>
              <a:ext uri="{FF2B5EF4-FFF2-40B4-BE49-F238E27FC236}">
                <a16:creationId xmlns:a16="http://schemas.microsoft.com/office/drawing/2014/main" id="{C1907D10-032F-994F-9F09-77451A21A07B}"/>
              </a:ext>
            </a:extLst>
          </p:cNvPr>
          <p:cNvSpPr txBox="1"/>
          <p:nvPr/>
        </p:nvSpPr>
        <p:spPr>
          <a:xfrm>
            <a:off x="3152191" y="6410783"/>
            <a:ext cx="3506088"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STEP 02 TITLE</a:t>
            </a:r>
          </a:p>
        </p:txBody>
      </p:sp>
      <p:sp>
        <p:nvSpPr>
          <p:cNvPr id="37" name="Rectangle 36">
            <a:extLst>
              <a:ext uri="{FF2B5EF4-FFF2-40B4-BE49-F238E27FC236}">
                <a16:creationId xmlns:a16="http://schemas.microsoft.com/office/drawing/2014/main" id="{02473795-2DB9-704F-BE39-971F1A3F2F3D}"/>
              </a:ext>
            </a:extLst>
          </p:cNvPr>
          <p:cNvSpPr/>
          <p:nvPr/>
        </p:nvSpPr>
        <p:spPr>
          <a:xfrm>
            <a:off x="3152192" y="10057540"/>
            <a:ext cx="6555000" cy="1024319"/>
          </a:xfrm>
          <a:prstGeom prst="rect">
            <a:avLst/>
          </a:prstGeom>
        </p:spPr>
        <p:txBody>
          <a:bodyPr wrap="square" anchor="t">
            <a:spAutoFit/>
          </a:bodyPr>
          <a:lstStyle/>
          <a:p>
            <a:pPr>
              <a:lnSpc>
                <a:spcPts val="3800"/>
              </a:lnSpc>
              <a:spcBef>
                <a:spcPts val="2400"/>
              </a:spcBef>
            </a:pPr>
            <a:r>
              <a:rPr lang="en-US" sz="2500" dirty="0">
                <a:latin typeface="Montserrat Light" pitchFamily="2" charset="77"/>
                <a:ea typeface="Source Sans Pro Light" panose="020B0403030403020204" pitchFamily="34" charset="0"/>
                <a:cs typeface="Poppins ExtraLight" pitchFamily="2" charset="77"/>
              </a:rPr>
              <a:t>Green marketing is a practice whereby companies seek to go above and.</a:t>
            </a:r>
          </a:p>
        </p:txBody>
      </p:sp>
      <p:sp>
        <p:nvSpPr>
          <p:cNvPr id="39" name="TextBox 38">
            <a:extLst>
              <a:ext uri="{FF2B5EF4-FFF2-40B4-BE49-F238E27FC236}">
                <a16:creationId xmlns:a16="http://schemas.microsoft.com/office/drawing/2014/main" id="{B051B213-B897-A04A-8AA7-395593F948F9}"/>
              </a:ext>
            </a:extLst>
          </p:cNvPr>
          <p:cNvSpPr txBox="1"/>
          <p:nvPr/>
        </p:nvSpPr>
        <p:spPr>
          <a:xfrm>
            <a:off x="3152191" y="9306846"/>
            <a:ext cx="3506088"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STEP 03 TITLE</a:t>
            </a:r>
          </a:p>
        </p:txBody>
      </p:sp>
      <p:sp>
        <p:nvSpPr>
          <p:cNvPr id="16" name="TextBox 15">
            <a:extLst>
              <a:ext uri="{FF2B5EF4-FFF2-40B4-BE49-F238E27FC236}">
                <a16:creationId xmlns:a16="http://schemas.microsoft.com/office/drawing/2014/main" id="{EF383443-CC16-EA45-A9C3-7CA891823F8E}"/>
              </a:ext>
            </a:extLst>
          </p:cNvPr>
          <p:cNvSpPr txBox="1"/>
          <p:nvPr/>
        </p:nvSpPr>
        <p:spPr>
          <a:xfrm>
            <a:off x="1685809" y="3619899"/>
            <a:ext cx="639919" cy="1569660"/>
          </a:xfrm>
          <a:prstGeom prst="rect">
            <a:avLst/>
          </a:prstGeom>
          <a:noFill/>
        </p:spPr>
        <p:txBody>
          <a:bodyPr wrap="none" rtlCol="0" anchor="ctr">
            <a:spAutoFit/>
          </a:bodyPr>
          <a:lstStyle/>
          <a:p>
            <a:pPr algn="ctr"/>
            <a:r>
              <a:rPr lang="en-US" sz="9600" dirty="0">
                <a:solidFill>
                  <a:schemeClr val="bg1">
                    <a:lumMod val="85000"/>
                  </a:schemeClr>
                </a:solidFill>
                <a:latin typeface="Montserrat Medium" pitchFamily="2" charset="77"/>
                <a:cs typeface="Heebo" pitchFamily="2" charset="-79"/>
              </a:rPr>
              <a:t>1</a:t>
            </a:r>
          </a:p>
        </p:txBody>
      </p:sp>
      <p:sp>
        <p:nvSpPr>
          <p:cNvPr id="18" name="TextBox 17">
            <a:extLst>
              <a:ext uri="{FF2B5EF4-FFF2-40B4-BE49-F238E27FC236}">
                <a16:creationId xmlns:a16="http://schemas.microsoft.com/office/drawing/2014/main" id="{67779E28-4C45-5947-9895-C0D1087FDD69}"/>
              </a:ext>
            </a:extLst>
          </p:cNvPr>
          <p:cNvSpPr txBox="1"/>
          <p:nvPr/>
        </p:nvSpPr>
        <p:spPr>
          <a:xfrm>
            <a:off x="1559974" y="6376647"/>
            <a:ext cx="891591" cy="1569660"/>
          </a:xfrm>
          <a:prstGeom prst="rect">
            <a:avLst/>
          </a:prstGeom>
          <a:noFill/>
        </p:spPr>
        <p:txBody>
          <a:bodyPr wrap="none" rtlCol="0" anchor="ctr">
            <a:spAutoFit/>
          </a:bodyPr>
          <a:lstStyle/>
          <a:p>
            <a:pPr algn="ctr"/>
            <a:r>
              <a:rPr lang="en-US" sz="9600" dirty="0">
                <a:solidFill>
                  <a:schemeClr val="bg1">
                    <a:lumMod val="85000"/>
                  </a:schemeClr>
                </a:solidFill>
                <a:latin typeface="Montserrat Medium" pitchFamily="2" charset="77"/>
                <a:cs typeface="Heebo" pitchFamily="2" charset="-79"/>
              </a:rPr>
              <a:t>2</a:t>
            </a:r>
          </a:p>
        </p:txBody>
      </p:sp>
      <p:sp>
        <p:nvSpPr>
          <p:cNvPr id="20" name="TextBox 19">
            <a:extLst>
              <a:ext uri="{FF2B5EF4-FFF2-40B4-BE49-F238E27FC236}">
                <a16:creationId xmlns:a16="http://schemas.microsoft.com/office/drawing/2014/main" id="{FFDD8490-2B1D-7F4A-B793-D0B28D654CF5}"/>
              </a:ext>
            </a:extLst>
          </p:cNvPr>
          <p:cNvSpPr txBox="1"/>
          <p:nvPr/>
        </p:nvSpPr>
        <p:spPr>
          <a:xfrm>
            <a:off x="1561577" y="9133395"/>
            <a:ext cx="888384" cy="1569660"/>
          </a:xfrm>
          <a:prstGeom prst="rect">
            <a:avLst/>
          </a:prstGeom>
          <a:noFill/>
        </p:spPr>
        <p:txBody>
          <a:bodyPr wrap="none" rtlCol="0" anchor="ctr">
            <a:spAutoFit/>
          </a:bodyPr>
          <a:lstStyle/>
          <a:p>
            <a:pPr algn="ctr"/>
            <a:r>
              <a:rPr lang="en-US" sz="9600" dirty="0">
                <a:solidFill>
                  <a:schemeClr val="bg1">
                    <a:lumMod val="85000"/>
                  </a:schemeClr>
                </a:solidFill>
                <a:latin typeface="Montserrat Medium" pitchFamily="2" charset="77"/>
                <a:cs typeface="Heebo" pitchFamily="2" charset="-79"/>
              </a:rPr>
              <a:t>3</a:t>
            </a:r>
          </a:p>
        </p:txBody>
      </p:sp>
      <p:sp>
        <p:nvSpPr>
          <p:cNvPr id="22" name="TextBox 21">
            <a:extLst>
              <a:ext uri="{FF2B5EF4-FFF2-40B4-BE49-F238E27FC236}">
                <a16:creationId xmlns:a16="http://schemas.microsoft.com/office/drawing/2014/main" id="{862109D8-076D-1646-AAEC-96EF5EF6FF1A}"/>
              </a:ext>
            </a:extLst>
          </p:cNvPr>
          <p:cNvSpPr txBox="1"/>
          <p:nvPr/>
        </p:nvSpPr>
        <p:spPr>
          <a:xfrm>
            <a:off x="10347089" y="1278872"/>
            <a:ext cx="3687228"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3 STEPS</a:t>
            </a:r>
          </a:p>
        </p:txBody>
      </p:sp>
      <p:sp>
        <p:nvSpPr>
          <p:cNvPr id="23" name="Subtitle 2">
            <a:extLst>
              <a:ext uri="{FF2B5EF4-FFF2-40B4-BE49-F238E27FC236}">
                <a16:creationId xmlns:a16="http://schemas.microsoft.com/office/drawing/2014/main" id="{6F325C61-6ADC-7249-AFE0-26EC07C688EB}"/>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24" name="Straight Connector 23">
            <a:extLst>
              <a:ext uri="{FF2B5EF4-FFF2-40B4-BE49-F238E27FC236}">
                <a16:creationId xmlns:a16="http://schemas.microsoft.com/office/drawing/2014/main" id="{3C9670B8-E0A5-AE4A-ACA8-306A90D51F1F}"/>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F889E6C8-98B8-2C4B-A2F8-7FB664791776}"/>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652409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21FD013-FD22-4C43-BACC-92C12DE21E16}"/>
              </a:ext>
            </a:extLst>
          </p:cNvPr>
          <p:cNvSpPr>
            <a:spLocks noGrp="1"/>
          </p:cNvSpPr>
          <p:nvPr>
            <p:ph type="pic" sz="quarter" idx="10"/>
          </p:nvPr>
        </p:nvSpPr>
        <p:spPr>
          <a:solidFill>
            <a:schemeClr val="bg1">
              <a:lumMod val="95000"/>
            </a:schemeClr>
          </a:solidFill>
        </p:spPr>
      </p:sp>
      <p:sp>
        <p:nvSpPr>
          <p:cNvPr id="7" name="Rectangle 6">
            <a:extLst>
              <a:ext uri="{FF2B5EF4-FFF2-40B4-BE49-F238E27FC236}">
                <a16:creationId xmlns:a16="http://schemas.microsoft.com/office/drawing/2014/main" id="{7714AD15-5D27-AE47-BE86-015A4AEC9851}"/>
              </a:ext>
            </a:extLst>
          </p:cNvPr>
          <p:cNvSpPr/>
          <p:nvPr/>
        </p:nvSpPr>
        <p:spPr>
          <a:xfrm>
            <a:off x="0" y="0"/>
            <a:ext cx="24377650" cy="13716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5" name="Subtitle 2">
            <a:extLst>
              <a:ext uri="{FF2B5EF4-FFF2-40B4-BE49-F238E27FC236}">
                <a16:creationId xmlns:a16="http://schemas.microsoft.com/office/drawing/2014/main" id="{2D845214-1E84-2348-B431-F00A45DD0CDD}"/>
              </a:ext>
            </a:extLst>
          </p:cNvPr>
          <p:cNvSpPr txBox="1">
            <a:spLocks/>
          </p:cNvSpPr>
          <p:nvPr/>
        </p:nvSpPr>
        <p:spPr>
          <a:xfrm>
            <a:off x="3346450" y="5238204"/>
            <a:ext cx="17684750" cy="3026662"/>
          </a:xfrm>
          <a:prstGeom prst="rect">
            <a:avLst/>
          </a:prstGeom>
        </p:spPr>
        <p:txBody>
          <a:bodyPr vert="horz" wrap="square" lIns="91440" tIns="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6000"/>
              </a:lnSpc>
              <a:spcBef>
                <a:spcPts val="1800"/>
              </a:spcBef>
            </a:pPr>
            <a:r>
              <a:rPr lang="en-US" sz="3000" dirty="0">
                <a:solidFill>
                  <a:schemeClr val="tx1"/>
                </a:solidFill>
                <a:latin typeface="Montserrat Light" pitchFamily="2" charset="77"/>
                <a:ea typeface="Source Sans Pro" panose="020B0503030403020204" pitchFamily="34" charset="0"/>
                <a:cs typeface="Heebo" pitchFamily="2" charset="-79"/>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a:t>
            </a:r>
          </a:p>
        </p:txBody>
      </p:sp>
      <p:sp>
        <p:nvSpPr>
          <p:cNvPr id="6" name="TextBox 5">
            <a:extLst>
              <a:ext uri="{FF2B5EF4-FFF2-40B4-BE49-F238E27FC236}">
                <a16:creationId xmlns:a16="http://schemas.microsoft.com/office/drawing/2014/main" id="{9D95E831-D5C4-0D42-9431-94AF47433048}"/>
              </a:ext>
            </a:extLst>
          </p:cNvPr>
          <p:cNvSpPr txBox="1"/>
          <p:nvPr/>
        </p:nvSpPr>
        <p:spPr>
          <a:xfrm>
            <a:off x="7734753" y="9522038"/>
            <a:ext cx="8908143" cy="1107996"/>
          </a:xfrm>
          <a:prstGeom prst="rect">
            <a:avLst/>
          </a:prstGeom>
          <a:noFill/>
        </p:spPr>
        <p:txBody>
          <a:bodyPr wrap="none" rtlCol="0" anchor="ctr" anchorCtr="0">
            <a:spAutoFit/>
          </a:bodyPr>
          <a:lstStyle/>
          <a:p>
            <a:pPr algn="ctr"/>
            <a:r>
              <a:rPr lang="en-US" sz="6600" spc="300" dirty="0">
                <a:solidFill>
                  <a:schemeClr val="accent1"/>
                </a:solidFill>
                <a:latin typeface="Lora" panose="02000503000000020004" pitchFamily="2" charset="77"/>
                <a:ea typeface="League Spartan" charset="0"/>
                <a:cs typeface="Poppins" pitchFamily="2" charset="77"/>
              </a:rPr>
              <a:t>ABRAHAM LINCOLN</a:t>
            </a:r>
          </a:p>
        </p:txBody>
      </p:sp>
      <p:cxnSp>
        <p:nvCxnSpPr>
          <p:cNvPr id="8" name="Straight Connector 7">
            <a:extLst>
              <a:ext uri="{FF2B5EF4-FFF2-40B4-BE49-F238E27FC236}">
                <a16:creationId xmlns:a16="http://schemas.microsoft.com/office/drawing/2014/main" id="{15455DC7-C4B1-2A4D-8F7A-CA15C85030BC}"/>
              </a:ext>
            </a:extLst>
          </p:cNvPr>
          <p:cNvCxnSpPr>
            <a:cxnSpLocks/>
          </p:cNvCxnSpPr>
          <p:nvPr/>
        </p:nvCxnSpPr>
        <p:spPr>
          <a:xfrm>
            <a:off x="11274440" y="8669182"/>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884B953-010D-EF48-9074-54D32A008CAB}"/>
              </a:ext>
            </a:extLst>
          </p:cNvPr>
          <p:cNvSpPr txBox="1"/>
          <p:nvPr/>
        </p:nvSpPr>
        <p:spPr>
          <a:xfrm>
            <a:off x="11194804" y="1916573"/>
            <a:ext cx="1988045" cy="5386090"/>
          </a:xfrm>
          <a:prstGeom prst="rect">
            <a:avLst/>
          </a:prstGeom>
          <a:noFill/>
        </p:spPr>
        <p:txBody>
          <a:bodyPr wrap="none" rtlCol="0" anchor="ctr" anchorCtr="0">
            <a:spAutoFit/>
          </a:bodyPr>
          <a:lstStyle/>
          <a:p>
            <a:pPr algn="ctr"/>
            <a:r>
              <a:rPr lang="en-US" sz="34400" i="1" spc="300" dirty="0">
                <a:solidFill>
                  <a:schemeClr val="accent1"/>
                </a:solidFill>
                <a:latin typeface="Lora" panose="02000503000000020004" pitchFamily="2" charset="77"/>
                <a:ea typeface="League Spartan" charset="0"/>
                <a:cs typeface="Poppins" pitchFamily="2" charset="77"/>
              </a:rPr>
              <a:t>“</a:t>
            </a:r>
          </a:p>
        </p:txBody>
      </p:sp>
    </p:spTree>
    <p:extLst>
      <p:ext uri="{BB962C8B-B14F-4D97-AF65-F5344CB8AC3E}">
        <p14:creationId xmlns:p14="http://schemas.microsoft.com/office/powerpoint/2010/main" val="44136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1FAA25D-10F3-2046-B8B3-CFCCF26EFA13}"/>
              </a:ext>
            </a:extLst>
          </p:cNvPr>
          <p:cNvSpPr>
            <a:spLocks noGrp="1"/>
          </p:cNvSpPr>
          <p:nvPr>
            <p:ph type="pic" sz="quarter" idx="10"/>
          </p:nvPr>
        </p:nvSpPr>
        <p:spPr>
          <a:solidFill>
            <a:schemeClr val="bg1">
              <a:lumMod val="95000"/>
            </a:schemeClr>
          </a:solidFill>
        </p:spPr>
      </p:sp>
      <p:sp>
        <p:nvSpPr>
          <p:cNvPr id="14" name="Rectangle 13">
            <a:extLst>
              <a:ext uri="{FF2B5EF4-FFF2-40B4-BE49-F238E27FC236}">
                <a16:creationId xmlns:a16="http://schemas.microsoft.com/office/drawing/2014/main" id="{FBC5DEC4-E2F8-F64E-A275-57499C536964}"/>
              </a:ext>
            </a:extLst>
          </p:cNvPr>
          <p:cNvSpPr/>
          <p:nvPr/>
        </p:nvSpPr>
        <p:spPr>
          <a:xfrm>
            <a:off x="0" y="0"/>
            <a:ext cx="24377650" cy="13716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pic>
        <p:nvPicPr>
          <p:cNvPr id="9" name="Picture Placeholder 8">
            <a:extLst>
              <a:ext uri="{FF2B5EF4-FFF2-40B4-BE49-F238E27FC236}">
                <a16:creationId xmlns:a16="http://schemas.microsoft.com/office/drawing/2014/main" id="{939B7181-7DD9-064A-A8C2-14CA8D6DF1A9}"/>
              </a:ext>
            </a:extLst>
          </p:cNvPr>
          <p:cNvPicPr>
            <a:picLocks noGrp="1" noChangeAspect="1"/>
          </p:cNvPicPr>
          <p:nvPr>
            <p:ph type="pic" sz="quarter" idx="17"/>
          </p:nvPr>
        </p:nvPicPr>
        <p:blipFill>
          <a:blip r:embed="rId2" cstate="hqprint">
            <a:extLst>
              <a:ext uri="{28A0092B-C50C-407E-A947-70E740481C1C}">
                <a14:useLocalDpi xmlns:a14="http://schemas.microsoft.com/office/drawing/2010/main"/>
              </a:ext>
            </a:extLst>
          </a:blip>
          <a:srcRect/>
          <a:stretch>
            <a:fillRect/>
          </a:stretch>
        </p:blipFill>
        <p:spPr/>
      </p:pic>
      <p:pic>
        <p:nvPicPr>
          <p:cNvPr id="11" name="Picture Placeholder 10">
            <a:extLst>
              <a:ext uri="{FF2B5EF4-FFF2-40B4-BE49-F238E27FC236}">
                <a16:creationId xmlns:a16="http://schemas.microsoft.com/office/drawing/2014/main" id="{CEFA9263-12EF-8E4A-A358-F124E3285A8B}"/>
              </a:ext>
            </a:extLst>
          </p:cNvPr>
          <p:cNvPicPr>
            <a:picLocks noGrp="1" noChangeAspect="1"/>
          </p:cNvPicPr>
          <p:nvPr>
            <p:ph type="pic" sz="quarter" idx="19"/>
          </p:nvPr>
        </p:nvPicPr>
        <p:blipFill>
          <a:blip r:embed="rId3" cstate="hqprint">
            <a:extLst>
              <a:ext uri="{28A0092B-C50C-407E-A947-70E740481C1C}">
                <a14:useLocalDpi xmlns:a14="http://schemas.microsoft.com/office/drawing/2010/main"/>
              </a:ext>
            </a:extLst>
          </a:blip>
          <a:srcRect/>
          <a:stretch>
            <a:fillRect/>
          </a:stretch>
        </p:blipFill>
        <p:spPr/>
      </p:pic>
      <p:pic>
        <p:nvPicPr>
          <p:cNvPr id="13" name="Picture Placeholder 12">
            <a:extLst>
              <a:ext uri="{FF2B5EF4-FFF2-40B4-BE49-F238E27FC236}">
                <a16:creationId xmlns:a16="http://schemas.microsoft.com/office/drawing/2014/main" id="{CD6A2989-343E-A243-85D7-FE68081C53B1}"/>
              </a:ext>
            </a:extLst>
          </p:cNvPr>
          <p:cNvPicPr>
            <a:picLocks noGrp="1" noChangeAspect="1"/>
          </p:cNvPicPr>
          <p:nvPr>
            <p:ph type="pic" sz="quarter" idx="21"/>
          </p:nvPr>
        </p:nvPicPr>
        <p:blipFill>
          <a:blip r:embed="rId4" cstate="hqprint">
            <a:extLst>
              <a:ext uri="{28A0092B-C50C-407E-A947-70E740481C1C}">
                <a14:useLocalDpi xmlns:a14="http://schemas.microsoft.com/office/drawing/2010/main"/>
              </a:ext>
            </a:extLst>
          </a:blip>
          <a:srcRect/>
          <a:stretch>
            <a:fillRect/>
          </a:stretch>
        </p:blipFill>
        <p:spPr/>
      </p:pic>
      <p:sp>
        <p:nvSpPr>
          <p:cNvPr id="30" name="Subtitle 2">
            <a:extLst>
              <a:ext uri="{FF2B5EF4-FFF2-40B4-BE49-F238E27FC236}">
                <a16:creationId xmlns:a16="http://schemas.microsoft.com/office/drawing/2014/main" id="{C533371E-5D0E-A54A-BC5E-127E0E9E7297}"/>
              </a:ext>
            </a:extLst>
          </p:cNvPr>
          <p:cNvSpPr txBox="1">
            <a:spLocks/>
          </p:cNvSpPr>
          <p:nvPr/>
        </p:nvSpPr>
        <p:spPr>
          <a:xfrm>
            <a:off x="1508421" y="4690764"/>
            <a:ext cx="6285106" cy="209512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whereby companies seek to above and beyond traditional marketing by promoting core values in the hope.”</a:t>
            </a:r>
          </a:p>
        </p:txBody>
      </p:sp>
      <p:sp>
        <p:nvSpPr>
          <p:cNvPr id="31" name="TextBox 30">
            <a:extLst>
              <a:ext uri="{FF2B5EF4-FFF2-40B4-BE49-F238E27FC236}">
                <a16:creationId xmlns:a16="http://schemas.microsoft.com/office/drawing/2014/main" id="{40E85ABB-0068-CF4E-AFAA-3C10A7B02872}"/>
              </a:ext>
            </a:extLst>
          </p:cNvPr>
          <p:cNvSpPr txBox="1"/>
          <p:nvPr/>
        </p:nvSpPr>
        <p:spPr>
          <a:xfrm>
            <a:off x="2324055" y="9952242"/>
            <a:ext cx="465383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LORRAINE MASSEY</a:t>
            </a:r>
          </a:p>
        </p:txBody>
      </p:sp>
      <p:sp>
        <p:nvSpPr>
          <p:cNvPr id="32" name="TextBox 31">
            <a:extLst>
              <a:ext uri="{FF2B5EF4-FFF2-40B4-BE49-F238E27FC236}">
                <a16:creationId xmlns:a16="http://schemas.microsoft.com/office/drawing/2014/main" id="{4300EAEB-A88B-E44B-B3AF-F7E6D1256257}"/>
              </a:ext>
            </a:extLst>
          </p:cNvPr>
          <p:cNvSpPr txBox="1"/>
          <p:nvPr/>
        </p:nvSpPr>
        <p:spPr>
          <a:xfrm>
            <a:off x="2998918" y="10638573"/>
            <a:ext cx="3304110" cy="400110"/>
          </a:xfrm>
          <a:prstGeom prst="rect">
            <a:avLst/>
          </a:prstGeom>
          <a:noFill/>
        </p:spPr>
        <p:txBody>
          <a:bodyPr wrap="none" rtlCol="0" anchor="ctr" anchorCtr="0">
            <a:spAutoFit/>
          </a:bodyPr>
          <a:lstStyle/>
          <a:p>
            <a:pPr algn="ctr"/>
            <a:r>
              <a:rPr lang="en-US" sz="2000" b="1" spc="9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CEO, GOOGLE</a:t>
            </a:r>
          </a:p>
        </p:txBody>
      </p:sp>
      <p:sp>
        <p:nvSpPr>
          <p:cNvPr id="22" name="TextBox 21">
            <a:extLst>
              <a:ext uri="{FF2B5EF4-FFF2-40B4-BE49-F238E27FC236}">
                <a16:creationId xmlns:a16="http://schemas.microsoft.com/office/drawing/2014/main" id="{8CDE0ECB-4496-EE47-89E5-6718E72CAF9C}"/>
              </a:ext>
            </a:extLst>
          </p:cNvPr>
          <p:cNvSpPr txBox="1"/>
          <p:nvPr/>
        </p:nvSpPr>
        <p:spPr>
          <a:xfrm>
            <a:off x="8749057" y="1278872"/>
            <a:ext cx="6883295"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TESTIMONIALS</a:t>
            </a:r>
          </a:p>
        </p:txBody>
      </p:sp>
      <p:sp>
        <p:nvSpPr>
          <p:cNvPr id="23" name="Subtitle 2">
            <a:extLst>
              <a:ext uri="{FF2B5EF4-FFF2-40B4-BE49-F238E27FC236}">
                <a16:creationId xmlns:a16="http://schemas.microsoft.com/office/drawing/2014/main" id="{BBA047D3-910A-8D43-87A2-699CD170257D}"/>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25" name="Straight Connector 24">
            <a:extLst>
              <a:ext uri="{FF2B5EF4-FFF2-40B4-BE49-F238E27FC236}">
                <a16:creationId xmlns:a16="http://schemas.microsoft.com/office/drawing/2014/main" id="{68332E13-13B6-F24D-977C-1D2C3FD97E00}"/>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ubtitle 2">
            <a:extLst>
              <a:ext uri="{FF2B5EF4-FFF2-40B4-BE49-F238E27FC236}">
                <a16:creationId xmlns:a16="http://schemas.microsoft.com/office/drawing/2014/main" id="{7F9B3C38-0E91-D243-BA5E-0C2B148F97E8}"/>
              </a:ext>
            </a:extLst>
          </p:cNvPr>
          <p:cNvSpPr txBox="1">
            <a:spLocks/>
          </p:cNvSpPr>
          <p:nvPr/>
        </p:nvSpPr>
        <p:spPr>
          <a:xfrm>
            <a:off x="9042253" y="4690764"/>
            <a:ext cx="6285106" cy="209512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whereby companies seek to above and beyond traditional marketing by promoting core values in the hope.”</a:t>
            </a:r>
          </a:p>
        </p:txBody>
      </p:sp>
      <p:sp>
        <p:nvSpPr>
          <p:cNvPr id="49" name="TextBox 48">
            <a:extLst>
              <a:ext uri="{FF2B5EF4-FFF2-40B4-BE49-F238E27FC236}">
                <a16:creationId xmlns:a16="http://schemas.microsoft.com/office/drawing/2014/main" id="{CF4D3ACF-8A5B-054F-BE85-962CCE180625}"/>
              </a:ext>
            </a:extLst>
          </p:cNvPr>
          <p:cNvSpPr txBox="1"/>
          <p:nvPr/>
        </p:nvSpPr>
        <p:spPr>
          <a:xfrm>
            <a:off x="10406917" y="9952242"/>
            <a:ext cx="3555782"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LUCILLE ELLIS</a:t>
            </a:r>
          </a:p>
        </p:txBody>
      </p:sp>
      <p:sp>
        <p:nvSpPr>
          <p:cNvPr id="50" name="TextBox 49">
            <a:extLst>
              <a:ext uri="{FF2B5EF4-FFF2-40B4-BE49-F238E27FC236}">
                <a16:creationId xmlns:a16="http://schemas.microsoft.com/office/drawing/2014/main" id="{5B4C80B4-E9E8-4D4E-BB84-9A4978638FD1}"/>
              </a:ext>
            </a:extLst>
          </p:cNvPr>
          <p:cNvSpPr txBox="1"/>
          <p:nvPr/>
        </p:nvSpPr>
        <p:spPr>
          <a:xfrm>
            <a:off x="10224174" y="10638573"/>
            <a:ext cx="3921266" cy="400110"/>
          </a:xfrm>
          <a:prstGeom prst="rect">
            <a:avLst/>
          </a:prstGeom>
          <a:noFill/>
        </p:spPr>
        <p:txBody>
          <a:bodyPr wrap="none" rtlCol="0" anchor="ctr" anchorCtr="0">
            <a:spAutoFit/>
          </a:bodyPr>
          <a:lstStyle/>
          <a:p>
            <a:pPr algn="ctr"/>
            <a:r>
              <a:rPr lang="en-US" sz="2000" b="1" spc="9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CEO, FACEBOOK</a:t>
            </a:r>
          </a:p>
        </p:txBody>
      </p:sp>
      <p:sp>
        <p:nvSpPr>
          <p:cNvPr id="52" name="Subtitle 2">
            <a:extLst>
              <a:ext uri="{FF2B5EF4-FFF2-40B4-BE49-F238E27FC236}">
                <a16:creationId xmlns:a16="http://schemas.microsoft.com/office/drawing/2014/main" id="{66E4D0C4-E060-1545-B88B-7A050F40EC69}"/>
              </a:ext>
            </a:extLst>
          </p:cNvPr>
          <p:cNvSpPr txBox="1">
            <a:spLocks/>
          </p:cNvSpPr>
          <p:nvPr/>
        </p:nvSpPr>
        <p:spPr>
          <a:xfrm>
            <a:off x="16584125" y="4690764"/>
            <a:ext cx="6285106" cy="209512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whereby companies seek to above and beyond traditional marketing by promoting core values in the hope.”</a:t>
            </a:r>
          </a:p>
        </p:txBody>
      </p:sp>
      <p:sp>
        <p:nvSpPr>
          <p:cNvPr id="53" name="TextBox 52">
            <a:extLst>
              <a:ext uri="{FF2B5EF4-FFF2-40B4-BE49-F238E27FC236}">
                <a16:creationId xmlns:a16="http://schemas.microsoft.com/office/drawing/2014/main" id="{0245341D-6847-3944-9A62-B2C5D5372472}"/>
              </a:ext>
            </a:extLst>
          </p:cNvPr>
          <p:cNvSpPr txBox="1"/>
          <p:nvPr/>
        </p:nvSpPr>
        <p:spPr>
          <a:xfrm>
            <a:off x="18046572" y="9952242"/>
            <a:ext cx="3360215"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DEWEY CARR</a:t>
            </a:r>
          </a:p>
        </p:txBody>
      </p:sp>
      <p:sp>
        <p:nvSpPr>
          <p:cNvPr id="54" name="TextBox 53">
            <a:extLst>
              <a:ext uri="{FF2B5EF4-FFF2-40B4-BE49-F238E27FC236}">
                <a16:creationId xmlns:a16="http://schemas.microsoft.com/office/drawing/2014/main" id="{DDD2CD84-8627-F946-A21B-69C45FB43BC8}"/>
              </a:ext>
            </a:extLst>
          </p:cNvPr>
          <p:cNvSpPr txBox="1"/>
          <p:nvPr/>
        </p:nvSpPr>
        <p:spPr>
          <a:xfrm>
            <a:off x="18033746" y="10638573"/>
            <a:ext cx="3385863" cy="400110"/>
          </a:xfrm>
          <a:prstGeom prst="rect">
            <a:avLst/>
          </a:prstGeom>
          <a:noFill/>
        </p:spPr>
        <p:txBody>
          <a:bodyPr wrap="none" rtlCol="0" anchor="ctr" anchorCtr="0">
            <a:spAutoFit/>
          </a:bodyPr>
          <a:lstStyle/>
          <a:p>
            <a:pPr algn="ctr"/>
            <a:r>
              <a:rPr lang="en-US" sz="2000" b="1" spc="9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CEO, AMAZON</a:t>
            </a:r>
          </a:p>
        </p:txBody>
      </p:sp>
    </p:spTree>
    <p:extLst>
      <p:ext uri="{BB962C8B-B14F-4D97-AF65-F5344CB8AC3E}">
        <p14:creationId xmlns:p14="http://schemas.microsoft.com/office/powerpoint/2010/main" val="226369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EEEBE48A-1477-0E42-9BC5-4F8E50566A44}"/>
              </a:ext>
            </a:extLst>
          </p:cNvPr>
          <p:cNvSpPr/>
          <p:nvPr/>
        </p:nvSpPr>
        <p:spPr>
          <a:xfrm>
            <a:off x="1520825" y="3644900"/>
            <a:ext cx="21454193" cy="1578958"/>
          </a:xfrm>
          <a:prstGeom prst="rect">
            <a:avLst/>
          </a:prstGeom>
        </p:spPr>
        <p:txBody>
          <a:bodyPr wrap="square">
            <a:spAutoFit/>
          </a:bodyPr>
          <a:lstStyle/>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a:t>
            </a:r>
          </a:p>
        </p:txBody>
      </p:sp>
      <p:sp>
        <p:nvSpPr>
          <p:cNvPr id="30" name="TextBox 29">
            <a:extLst>
              <a:ext uri="{FF2B5EF4-FFF2-40B4-BE49-F238E27FC236}">
                <a16:creationId xmlns:a16="http://schemas.microsoft.com/office/drawing/2014/main" id="{36C44737-CA71-7443-ADC4-2F42D565DAAE}"/>
              </a:ext>
            </a:extLst>
          </p:cNvPr>
          <p:cNvSpPr txBox="1"/>
          <p:nvPr/>
        </p:nvSpPr>
        <p:spPr>
          <a:xfrm>
            <a:off x="8702887" y="1278872"/>
            <a:ext cx="6975629"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OUR PARTNERS</a:t>
            </a:r>
          </a:p>
        </p:txBody>
      </p:sp>
      <p:sp>
        <p:nvSpPr>
          <p:cNvPr id="31" name="Subtitle 2">
            <a:extLst>
              <a:ext uri="{FF2B5EF4-FFF2-40B4-BE49-F238E27FC236}">
                <a16:creationId xmlns:a16="http://schemas.microsoft.com/office/drawing/2014/main" id="{C23AA88E-B344-C543-8C7C-195E2A5CB4A6}"/>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34" name="Straight Connector 33">
            <a:extLst>
              <a:ext uri="{FF2B5EF4-FFF2-40B4-BE49-F238E27FC236}">
                <a16:creationId xmlns:a16="http://schemas.microsoft.com/office/drawing/2014/main" id="{C61D1F48-87C1-5844-B2D7-8F095E104359}"/>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9525A7B3-506E-DA46-A1B7-8B6A308DBFCD}"/>
              </a:ext>
            </a:extLst>
          </p:cNvPr>
          <p:cNvSpPr>
            <a:spLocks noGrp="1"/>
          </p:cNvSpPr>
          <p:nvPr>
            <p:ph type="pic" sz="quarter" idx="18"/>
          </p:nvPr>
        </p:nvSpPr>
        <p:spPr>
          <a:solidFill>
            <a:schemeClr val="bg1">
              <a:lumMod val="95000"/>
            </a:schemeClr>
          </a:solidFill>
        </p:spPr>
      </p:sp>
      <p:sp>
        <p:nvSpPr>
          <p:cNvPr id="5" name="Picture Placeholder 4">
            <a:extLst>
              <a:ext uri="{FF2B5EF4-FFF2-40B4-BE49-F238E27FC236}">
                <a16:creationId xmlns:a16="http://schemas.microsoft.com/office/drawing/2014/main" id="{930300E4-697C-4944-ACA8-3DAB50DEF06A}"/>
              </a:ext>
            </a:extLst>
          </p:cNvPr>
          <p:cNvSpPr>
            <a:spLocks noGrp="1"/>
          </p:cNvSpPr>
          <p:nvPr>
            <p:ph type="pic" sz="quarter" idx="20"/>
          </p:nvPr>
        </p:nvSpPr>
        <p:spPr>
          <a:solidFill>
            <a:schemeClr val="bg1">
              <a:lumMod val="95000"/>
            </a:schemeClr>
          </a:solidFill>
        </p:spPr>
      </p:sp>
      <p:sp>
        <p:nvSpPr>
          <p:cNvPr id="7" name="Picture Placeholder 6">
            <a:extLst>
              <a:ext uri="{FF2B5EF4-FFF2-40B4-BE49-F238E27FC236}">
                <a16:creationId xmlns:a16="http://schemas.microsoft.com/office/drawing/2014/main" id="{8C2F97AD-E928-F04C-BEA5-3DCCD6A17609}"/>
              </a:ext>
            </a:extLst>
          </p:cNvPr>
          <p:cNvSpPr>
            <a:spLocks noGrp="1"/>
          </p:cNvSpPr>
          <p:nvPr>
            <p:ph type="pic" sz="quarter" idx="22"/>
          </p:nvPr>
        </p:nvSpPr>
        <p:spPr>
          <a:solidFill>
            <a:schemeClr val="bg1">
              <a:lumMod val="95000"/>
            </a:schemeClr>
          </a:solidFill>
        </p:spPr>
      </p:sp>
      <p:sp>
        <p:nvSpPr>
          <p:cNvPr id="9" name="Picture Placeholder 8">
            <a:extLst>
              <a:ext uri="{FF2B5EF4-FFF2-40B4-BE49-F238E27FC236}">
                <a16:creationId xmlns:a16="http://schemas.microsoft.com/office/drawing/2014/main" id="{2EA646B5-83B7-994B-84B0-EE06D433F163}"/>
              </a:ext>
            </a:extLst>
          </p:cNvPr>
          <p:cNvSpPr>
            <a:spLocks noGrp="1"/>
          </p:cNvSpPr>
          <p:nvPr>
            <p:ph type="pic" sz="quarter" idx="24"/>
          </p:nvPr>
        </p:nvSpPr>
        <p:spPr>
          <a:solidFill>
            <a:schemeClr val="bg1">
              <a:lumMod val="95000"/>
            </a:schemeClr>
          </a:solidFill>
        </p:spPr>
      </p:sp>
      <p:sp>
        <p:nvSpPr>
          <p:cNvPr id="11" name="Picture Placeholder 10">
            <a:extLst>
              <a:ext uri="{FF2B5EF4-FFF2-40B4-BE49-F238E27FC236}">
                <a16:creationId xmlns:a16="http://schemas.microsoft.com/office/drawing/2014/main" id="{0ACC269D-029E-0845-B7E3-7B4708B02C36}"/>
              </a:ext>
            </a:extLst>
          </p:cNvPr>
          <p:cNvSpPr>
            <a:spLocks noGrp="1"/>
          </p:cNvSpPr>
          <p:nvPr>
            <p:ph type="pic" sz="quarter" idx="17"/>
          </p:nvPr>
        </p:nvSpPr>
        <p:spPr>
          <a:solidFill>
            <a:schemeClr val="bg1">
              <a:lumMod val="95000"/>
            </a:schemeClr>
          </a:solidFill>
        </p:spPr>
      </p:sp>
      <p:sp>
        <p:nvSpPr>
          <p:cNvPr id="13" name="Picture Placeholder 12">
            <a:extLst>
              <a:ext uri="{FF2B5EF4-FFF2-40B4-BE49-F238E27FC236}">
                <a16:creationId xmlns:a16="http://schemas.microsoft.com/office/drawing/2014/main" id="{5682C4E2-DFBB-824B-B034-1CEDAF0851A6}"/>
              </a:ext>
            </a:extLst>
          </p:cNvPr>
          <p:cNvSpPr>
            <a:spLocks noGrp="1"/>
          </p:cNvSpPr>
          <p:nvPr>
            <p:ph type="pic" sz="quarter" idx="19"/>
          </p:nvPr>
        </p:nvSpPr>
        <p:spPr>
          <a:solidFill>
            <a:schemeClr val="bg1">
              <a:lumMod val="95000"/>
            </a:schemeClr>
          </a:solidFill>
        </p:spPr>
      </p:sp>
      <p:sp>
        <p:nvSpPr>
          <p:cNvPr id="15" name="Picture Placeholder 14">
            <a:extLst>
              <a:ext uri="{FF2B5EF4-FFF2-40B4-BE49-F238E27FC236}">
                <a16:creationId xmlns:a16="http://schemas.microsoft.com/office/drawing/2014/main" id="{67E24D00-A5DA-594B-8B36-FD13163A5DFF}"/>
              </a:ext>
            </a:extLst>
          </p:cNvPr>
          <p:cNvSpPr>
            <a:spLocks noGrp="1"/>
          </p:cNvSpPr>
          <p:nvPr>
            <p:ph type="pic" sz="quarter" idx="21"/>
          </p:nvPr>
        </p:nvSpPr>
        <p:spPr>
          <a:solidFill>
            <a:schemeClr val="bg1">
              <a:lumMod val="95000"/>
            </a:schemeClr>
          </a:solidFill>
        </p:spPr>
      </p:sp>
      <p:sp>
        <p:nvSpPr>
          <p:cNvPr id="17" name="Picture Placeholder 16">
            <a:extLst>
              <a:ext uri="{FF2B5EF4-FFF2-40B4-BE49-F238E27FC236}">
                <a16:creationId xmlns:a16="http://schemas.microsoft.com/office/drawing/2014/main" id="{0F6A81BD-B532-4B4F-BD23-B1A8E2DC2865}"/>
              </a:ext>
            </a:extLst>
          </p:cNvPr>
          <p:cNvSpPr>
            <a:spLocks noGrp="1"/>
          </p:cNvSpPr>
          <p:nvPr>
            <p:ph type="pic" sz="quarter" idx="23"/>
          </p:nvPr>
        </p:nvSpPr>
        <p:spPr>
          <a:solidFill>
            <a:schemeClr val="bg1">
              <a:lumMod val="95000"/>
            </a:schemeClr>
          </a:solidFill>
        </p:spPr>
      </p:sp>
    </p:spTree>
    <p:extLst>
      <p:ext uri="{BB962C8B-B14F-4D97-AF65-F5344CB8AC3E}">
        <p14:creationId xmlns:p14="http://schemas.microsoft.com/office/powerpoint/2010/main" val="243469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39C1CDC-9061-E540-A549-7F1F058093CA}"/>
              </a:ext>
            </a:extLst>
          </p:cNvPr>
          <p:cNvSpPr txBox="1"/>
          <p:nvPr/>
        </p:nvSpPr>
        <p:spPr>
          <a:xfrm>
            <a:off x="9071798" y="1278872"/>
            <a:ext cx="6237798"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WHAT WE DO</a:t>
            </a:r>
          </a:p>
        </p:txBody>
      </p:sp>
      <p:sp>
        <p:nvSpPr>
          <p:cNvPr id="17" name="Subtitle 2">
            <a:extLst>
              <a:ext uri="{FF2B5EF4-FFF2-40B4-BE49-F238E27FC236}">
                <a16:creationId xmlns:a16="http://schemas.microsoft.com/office/drawing/2014/main" id="{0CA34EA4-144E-864A-9A55-C9447A0A43E1}"/>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22" name="Straight Connector 21">
            <a:extLst>
              <a:ext uri="{FF2B5EF4-FFF2-40B4-BE49-F238E27FC236}">
                <a16:creationId xmlns:a16="http://schemas.microsoft.com/office/drawing/2014/main" id="{73007742-4D2E-BD40-A003-6CDF559E68F3}"/>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47F0246B-496D-964D-80DE-A801F3A8C608}"/>
              </a:ext>
            </a:extLst>
          </p:cNvPr>
          <p:cNvSpPr/>
          <p:nvPr/>
        </p:nvSpPr>
        <p:spPr>
          <a:xfrm>
            <a:off x="14625701" y="3968496"/>
            <a:ext cx="9751949" cy="4873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41" name="Rectangle 40">
            <a:extLst>
              <a:ext uri="{FF2B5EF4-FFF2-40B4-BE49-F238E27FC236}">
                <a16:creationId xmlns:a16="http://schemas.microsoft.com/office/drawing/2014/main" id="{D0DA3C1C-4A30-4445-9F26-B56FF053B03C}"/>
              </a:ext>
            </a:extLst>
          </p:cNvPr>
          <p:cNvSpPr/>
          <p:nvPr/>
        </p:nvSpPr>
        <p:spPr>
          <a:xfrm>
            <a:off x="-6668" y="8842248"/>
            <a:ext cx="9751949" cy="48737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42" name="TextBox 41">
            <a:extLst>
              <a:ext uri="{FF2B5EF4-FFF2-40B4-BE49-F238E27FC236}">
                <a16:creationId xmlns:a16="http://schemas.microsoft.com/office/drawing/2014/main" id="{25E8A1B9-3434-2746-B04D-1906259BD9B7}"/>
              </a:ext>
            </a:extLst>
          </p:cNvPr>
          <p:cNvSpPr txBox="1"/>
          <p:nvPr/>
        </p:nvSpPr>
        <p:spPr>
          <a:xfrm>
            <a:off x="16454564" y="6286932"/>
            <a:ext cx="6094222" cy="998671"/>
          </a:xfrm>
          <a:prstGeom prst="rect">
            <a:avLst/>
          </a:prstGeom>
          <a:noFill/>
        </p:spPr>
        <p:txBody>
          <a:bodyPr wrap="square" lIns="91440" rtlCol="0" anchor="t" anchorCtr="0">
            <a:spAutoFit/>
          </a:bodyPr>
          <a:lstStyle/>
          <a:p>
            <a:pPr algn="ctr">
              <a:lnSpc>
                <a:spcPts val="3700"/>
              </a:lnSpc>
            </a:pPr>
            <a:r>
              <a:rPr lang="en-US" sz="2400" dirty="0">
                <a:solidFill>
                  <a:schemeClr val="bg1"/>
                </a:solidFill>
                <a:latin typeface="Montserrat Light" pitchFamily="2" charset="77"/>
                <a:ea typeface="Source Sans Pro Light" panose="020B0403030403020204" pitchFamily="34" charset="0"/>
                <a:cs typeface="Poppins ExtraLight" pitchFamily="2" charset="77"/>
              </a:rPr>
              <a:t>Green marketing is a practice whereby companies seek to go above and.</a:t>
            </a:r>
          </a:p>
        </p:txBody>
      </p:sp>
      <p:sp>
        <p:nvSpPr>
          <p:cNvPr id="43" name="TextBox 42">
            <a:extLst>
              <a:ext uri="{FF2B5EF4-FFF2-40B4-BE49-F238E27FC236}">
                <a16:creationId xmlns:a16="http://schemas.microsoft.com/office/drawing/2014/main" id="{03A38D60-4324-F346-A3E8-FC537902C591}"/>
              </a:ext>
            </a:extLst>
          </p:cNvPr>
          <p:cNvSpPr txBox="1"/>
          <p:nvPr/>
        </p:nvSpPr>
        <p:spPr>
          <a:xfrm>
            <a:off x="17621192" y="5525141"/>
            <a:ext cx="3760966" cy="553998"/>
          </a:xfrm>
          <a:prstGeom prst="rect">
            <a:avLst/>
          </a:prstGeom>
          <a:noFill/>
        </p:spPr>
        <p:txBody>
          <a:bodyPr wrap="none" rtlCol="0">
            <a:spAutoFit/>
          </a:bodyPr>
          <a:lstStyle/>
          <a:p>
            <a:pPr algn="ctr"/>
            <a:r>
              <a:rPr lang="en-US" sz="3000" b="1" spc="300" dirty="0">
                <a:solidFill>
                  <a:schemeClr val="bg1"/>
                </a:solidFill>
                <a:latin typeface="Montserrat" pitchFamily="2" charset="77"/>
              </a:rPr>
              <a:t>PROJECT TITLE</a:t>
            </a:r>
          </a:p>
        </p:txBody>
      </p:sp>
      <p:sp>
        <p:nvSpPr>
          <p:cNvPr id="46" name="TextBox 45">
            <a:extLst>
              <a:ext uri="{FF2B5EF4-FFF2-40B4-BE49-F238E27FC236}">
                <a16:creationId xmlns:a16="http://schemas.microsoft.com/office/drawing/2014/main" id="{624E8E0F-71E6-644C-93DC-F668DEB5850C}"/>
              </a:ext>
            </a:extLst>
          </p:cNvPr>
          <p:cNvSpPr txBox="1"/>
          <p:nvPr/>
        </p:nvSpPr>
        <p:spPr>
          <a:xfrm>
            <a:off x="1822195" y="11160684"/>
            <a:ext cx="6094222" cy="998671"/>
          </a:xfrm>
          <a:prstGeom prst="rect">
            <a:avLst/>
          </a:prstGeom>
          <a:noFill/>
        </p:spPr>
        <p:txBody>
          <a:bodyPr wrap="square" lIns="91440" rtlCol="0" anchor="t" anchorCtr="0">
            <a:spAutoFit/>
          </a:bodyPr>
          <a:lstStyle/>
          <a:p>
            <a:pPr algn="ctr">
              <a:lnSpc>
                <a:spcPts val="3700"/>
              </a:lnSpc>
            </a:pPr>
            <a:r>
              <a:rPr lang="en-US" sz="2400" dirty="0">
                <a:solidFill>
                  <a:schemeClr val="bg1"/>
                </a:solidFill>
                <a:latin typeface="Montserrat Light" pitchFamily="2" charset="77"/>
                <a:ea typeface="Source Sans Pro Light" panose="020B0403030403020204" pitchFamily="34" charset="0"/>
                <a:cs typeface="Poppins ExtraLight" pitchFamily="2" charset="77"/>
              </a:rPr>
              <a:t>Green marketing is a practice whereby companies seek to go above and.</a:t>
            </a:r>
          </a:p>
        </p:txBody>
      </p:sp>
      <p:sp>
        <p:nvSpPr>
          <p:cNvPr id="47" name="TextBox 46">
            <a:extLst>
              <a:ext uri="{FF2B5EF4-FFF2-40B4-BE49-F238E27FC236}">
                <a16:creationId xmlns:a16="http://schemas.microsoft.com/office/drawing/2014/main" id="{148E24D1-AE66-484F-B3A6-9977B3EBE9BC}"/>
              </a:ext>
            </a:extLst>
          </p:cNvPr>
          <p:cNvSpPr txBox="1"/>
          <p:nvPr/>
        </p:nvSpPr>
        <p:spPr>
          <a:xfrm>
            <a:off x="2988823" y="10398893"/>
            <a:ext cx="3760966" cy="553998"/>
          </a:xfrm>
          <a:prstGeom prst="rect">
            <a:avLst/>
          </a:prstGeom>
          <a:noFill/>
        </p:spPr>
        <p:txBody>
          <a:bodyPr wrap="none" rtlCol="0">
            <a:spAutoFit/>
          </a:bodyPr>
          <a:lstStyle/>
          <a:p>
            <a:pPr algn="ctr"/>
            <a:r>
              <a:rPr lang="en-US" sz="3000" b="1" spc="300" dirty="0">
                <a:solidFill>
                  <a:schemeClr val="bg1"/>
                </a:solidFill>
                <a:latin typeface="Montserrat" pitchFamily="2" charset="77"/>
              </a:rPr>
              <a:t>PROJECT TITLE</a:t>
            </a:r>
          </a:p>
        </p:txBody>
      </p:sp>
      <p:sp>
        <p:nvSpPr>
          <p:cNvPr id="3" name="Picture Placeholder 2">
            <a:extLst>
              <a:ext uri="{FF2B5EF4-FFF2-40B4-BE49-F238E27FC236}">
                <a16:creationId xmlns:a16="http://schemas.microsoft.com/office/drawing/2014/main" id="{6FC6D4A9-F4D4-824C-86E8-E06B168B4DA8}"/>
              </a:ext>
            </a:extLst>
          </p:cNvPr>
          <p:cNvSpPr>
            <a:spLocks noGrp="1"/>
          </p:cNvSpPr>
          <p:nvPr>
            <p:ph type="pic" sz="quarter" idx="17"/>
          </p:nvPr>
        </p:nvSpPr>
        <p:spPr>
          <a:solidFill>
            <a:schemeClr val="bg1">
              <a:lumMod val="95000"/>
            </a:schemeClr>
          </a:solidFill>
        </p:spPr>
      </p:sp>
      <p:sp>
        <p:nvSpPr>
          <p:cNvPr id="5" name="Picture Placeholder 4">
            <a:extLst>
              <a:ext uri="{FF2B5EF4-FFF2-40B4-BE49-F238E27FC236}">
                <a16:creationId xmlns:a16="http://schemas.microsoft.com/office/drawing/2014/main" id="{504B6A30-B1B6-F947-B583-9884C38E907A}"/>
              </a:ext>
            </a:extLst>
          </p:cNvPr>
          <p:cNvSpPr>
            <a:spLocks noGrp="1"/>
          </p:cNvSpPr>
          <p:nvPr>
            <p:ph type="pic" sz="quarter" idx="16"/>
          </p:nvPr>
        </p:nvSpPr>
        <p:spPr>
          <a:solidFill>
            <a:schemeClr val="bg1">
              <a:lumMod val="95000"/>
            </a:schemeClr>
          </a:solidFill>
        </p:spPr>
      </p:sp>
      <p:sp>
        <p:nvSpPr>
          <p:cNvPr id="7" name="Picture Placeholder 6">
            <a:extLst>
              <a:ext uri="{FF2B5EF4-FFF2-40B4-BE49-F238E27FC236}">
                <a16:creationId xmlns:a16="http://schemas.microsoft.com/office/drawing/2014/main" id="{CF38ABC6-BD6E-D145-A381-21F803492C5C}"/>
              </a:ext>
            </a:extLst>
          </p:cNvPr>
          <p:cNvSpPr>
            <a:spLocks noGrp="1"/>
          </p:cNvSpPr>
          <p:nvPr>
            <p:ph type="pic" sz="quarter" idx="15"/>
          </p:nvPr>
        </p:nvSpPr>
        <p:spPr>
          <a:solidFill>
            <a:schemeClr val="bg1">
              <a:lumMod val="95000"/>
            </a:schemeClr>
          </a:solidFill>
        </p:spPr>
      </p:sp>
      <p:sp>
        <p:nvSpPr>
          <p:cNvPr id="9" name="Picture Placeholder 8">
            <a:extLst>
              <a:ext uri="{FF2B5EF4-FFF2-40B4-BE49-F238E27FC236}">
                <a16:creationId xmlns:a16="http://schemas.microsoft.com/office/drawing/2014/main" id="{22FA4C06-6FFF-BB4B-9B20-F21CE4D2ECB9}"/>
              </a:ext>
            </a:extLst>
          </p:cNvPr>
          <p:cNvSpPr>
            <a:spLocks noGrp="1"/>
          </p:cNvSpPr>
          <p:nvPr>
            <p:ph type="pic" sz="quarter" idx="12"/>
          </p:nvPr>
        </p:nvSpPr>
        <p:spPr>
          <a:solidFill>
            <a:schemeClr val="bg1">
              <a:lumMod val="95000"/>
            </a:schemeClr>
          </a:solidFill>
        </p:spPr>
      </p:sp>
      <p:sp>
        <p:nvSpPr>
          <p:cNvPr id="11" name="Picture Placeholder 10">
            <a:extLst>
              <a:ext uri="{FF2B5EF4-FFF2-40B4-BE49-F238E27FC236}">
                <a16:creationId xmlns:a16="http://schemas.microsoft.com/office/drawing/2014/main" id="{D2075C0F-DCC1-E041-8F08-AEE782D4E8D3}"/>
              </a:ext>
            </a:extLst>
          </p:cNvPr>
          <p:cNvSpPr>
            <a:spLocks noGrp="1"/>
          </p:cNvSpPr>
          <p:nvPr>
            <p:ph type="pic" sz="quarter" idx="14"/>
          </p:nvPr>
        </p:nvSpPr>
        <p:spPr>
          <a:solidFill>
            <a:schemeClr val="bg1">
              <a:lumMod val="95000"/>
            </a:schemeClr>
          </a:solidFill>
        </p:spPr>
      </p:sp>
      <p:sp>
        <p:nvSpPr>
          <p:cNvPr id="13" name="Picture Placeholder 12">
            <a:extLst>
              <a:ext uri="{FF2B5EF4-FFF2-40B4-BE49-F238E27FC236}">
                <a16:creationId xmlns:a16="http://schemas.microsoft.com/office/drawing/2014/main" id="{144D4137-1FEB-7646-9EE6-46CD7B7E0BF2}"/>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393237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AD6BA9-DC09-7249-AE9B-B9E9145841BF}"/>
              </a:ext>
            </a:extLst>
          </p:cNvPr>
          <p:cNvSpPr/>
          <p:nvPr/>
        </p:nvSpPr>
        <p:spPr>
          <a:xfrm>
            <a:off x="2527822" y="4463140"/>
            <a:ext cx="5929636" cy="7812465"/>
          </a:xfrm>
          <a:prstGeom prst="rect">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34" name="Subtitle 2">
            <a:extLst>
              <a:ext uri="{FF2B5EF4-FFF2-40B4-BE49-F238E27FC236}">
                <a16:creationId xmlns:a16="http://schemas.microsoft.com/office/drawing/2014/main" id="{43E585B0-C7C9-C640-87BD-FD2271EBE701}"/>
              </a:ext>
            </a:extLst>
          </p:cNvPr>
          <p:cNvSpPr txBox="1">
            <a:spLocks/>
          </p:cNvSpPr>
          <p:nvPr/>
        </p:nvSpPr>
        <p:spPr>
          <a:xfrm>
            <a:off x="3661568" y="10711217"/>
            <a:ext cx="3663024" cy="846448"/>
          </a:xfrm>
          <a:prstGeom prst="rect">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Montserrat Light" pitchFamily="2"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35" name="Subtitle 2">
            <a:extLst>
              <a:ext uri="{FF2B5EF4-FFF2-40B4-BE49-F238E27FC236}">
                <a16:creationId xmlns:a16="http://schemas.microsoft.com/office/drawing/2014/main" id="{AE60824A-12D5-984E-92AF-A703B9B33553}"/>
              </a:ext>
            </a:extLst>
          </p:cNvPr>
          <p:cNvSpPr txBox="1">
            <a:spLocks/>
          </p:cNvSpPr>
          <p:nvPr/>
        </p:nvSpPr>
        <p:spPr>
          <a:xfrm>
            <a:off x="4428889" y="10857442"/>
            <a:ext cx="2127505" cy="553998"/>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000" b="1" spc="300" dirty="0">
                <a:solidFill>
                  <a:schemeClr val="accent1"/>
                </a:solidFill>
                <a:latin typeface="Montserrat" pitchFamily="2" charset="77"/>
                <a:ea typeface="Source Sans Pro Light" panose="020B0403030403020204" pitchFamily="34" charset="0"/>
                <a:cs typeface="Poppins" pitchFamily="2" charset="77"/>
              </a:rPr>
              <a:t>SIGN UP</a:t>
            </a:r>
          </a:p>
        </p:txBody>
      </p:sp>
      <p:sp>
        <p:nvSpPr>
          <p:cNvPr id="49" name="Subtitle 2">
            <a:extLst>
              <a:ext uri="{FF2B5EF4-FFF2-40B4-BE49-F238E27FC236}">
                <a16:creationId xmlns:a16="http://schemas.microsoft.com/office/drawing/2014/main" id="{29410F45-992B-6246-A49A-0119F88D51E2}"/>
              </a:ext>
            </a:extLst>
          </p:cNvPr>
          <p:cNvSpPr txBox="1">
            <a:spLocks/>
          </p:cNvSpPr>
          <p:nvPr/>
        </p:nvSpPr>
        <p:spPr>
          <a:xfrm>
            <a:off x="4040156" y="5052963"/>
            <a:ext cx="2904962"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b="1" spc="300" dirty="0">
                <a:latin typeface="Montserrat" pitchFamily="2" charset="77"/>
                <a:ea typeface="Source Sans Pro Light" panose="020B0403030403020204" pitchFamily="34" charset="0"/>
                <a:cs typeface="Poppins" pitchFamily="2" charset="77"/>
              </a:rPr>
              <a:t>JUNIOR</a:t>
            </a:r>
          </a:p>
        </p:txBody>
      </p:sp>
      <p:sp>
        <p:nvSpPr>
          <p:cNvPr id="63" name="Subtitle 2">
            <a:extLst>
              <a:ext uri="{FF2B5EF4-FFF2-40B4-BE49-F238E27FC236}">
                <a16:creationId xmlns:a16="http://schemas.microsoft.com/office/drawing/2014/main" id="{BFC6F40D-7B65-EC4E-9C41-C27D17C544E9}"/>
              </a:ext>
            </a:extLst>
          </p:cNvPr>
          <p:cNvSpPr txBox="1">
            <a:spLocks/>
          </p:cNvSpPr>
          <p:nvPr/>
        </p:nvSpPr>
        <p:spPr>
          <a:xfrm>
            <a:off x="4081834" y="6534208"/>
            <a:ext cx="2821605" cy="1107996"/>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6600" b="1" spc="300" baseline="30000" dirty="0">
                <a:solidFill>
                  <a:schemeClr val="accent1"/>
                </a:solidFill>
                <a:latin typeface="Montserrat" pitchFamily="2" charset="77"/>
                <a:ea typeface="Source Sans Pro Light" panose="020B0403030403020204" pitchFamily="34" charset="0"/>
                <a:cs typeface="Poppins" pitchFamily="2" charset="77"/>
              </a:rPr>
              <a:t>$</a:t>
            </a:r>
            <a:r>
              <a:rPr lang="en-US" sz="6600" b="1" spc="300" dirty="0">
                <a:latin typeface="Montserrat" pitchFamily="2" charset="77"/>
                <a:ea typeface="Source Sans Pro Light" panose="020B0403030403020204" pitchFamily="34" charset="0"/>
                <a:cs typeface="Poppins" pitchFamily="2" charset="77"/>
              </a:rPr>
              <a:t>50</a:t>
            </a:r>
            <a:r>
              <a:rPr lang="en-US" sz="6600" b="1" spc="300" baseline="-25000" dirty="0">
                <a:solidFill>
                  <a:schemeClr val="accent1"/>
                </a:solidFill>
                <a:latin typeface="Montserrat" pitchFamily="2" charset="77"/>
                <a:ea typeface="Source Sans Pro Light" panose="020B0403030403020204" pitchFamily="34" charset="0"/>
                <a:cs typeface="Poppins" pitchFamily="2" charset="77"/>
              </a:rPr>
              <a:t>/YR</a:t>
            </a:r>
            <a:endParaRPr lang="en-US" sz="7200" b="1" spc="300" baseline="-25000" dirty="0">
              <a:solidFill>
                <a:schemeClr val="accent1"/>
              </a:solidFill>
              <a:latin typeface="Montserrat" pitchFamily="2" charset="77"/>
              <a:ea typeface="Source Sans Pro Light" panose="020B0403030403020204" pitchFamily="34" charset="0"/>
              <a:cs typeface="Poppins" pitchFamily="2" charset="77"/>
            </a:endParaRPr>
          </a:p>
        </p:txBody>
      </p:sp>
      <p:sp>
        <p:nvSpPr>
          <p:cNvPr id="36" name="Subtitle 2">
            <a:extLst>
              <a:ext uri="{FF2B5EF4-FFF2-40B4-BE49-F238E27FC236}">
                <a16:creationId xmlns:a16="http://schemas.microsoft.com/office/drawing/2014/main" id="{6D8FB732-5ED3-4B41-A982-A7CD2E67BBD8}"/>
              </a:ext>
            </a:extLst>
          </p:cNvPr>
          <p:cNvSpPr txBox="1">
            <a:spLocks/>
          </p:cNvSpPr>
          <p:nvPr/>
        </p:nvSpPr>
        <p:spPr>
          <a:xfrm>
            <a:off x="2873831" y="8221945"/>
            <a:ext cx="5237610" cy="172669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Access to 50 brushes &amp; icon sets</a:t>
            </a:r>
          </a:p>
          <a:p>
            <a:pPr>
              <a:lnSpc>
                <a:spcPts val="4000"/>
              </a:lnSpc>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Last upgrade design tools</a:t>
            </a:r>
          </a:p>
          <a:p>
            <a:pPr>
              <a:lnSpc>
                <a:spcPts val="4000"/>
              </a:lnSpc>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1 hour training per month</a:t>
            </a:r>
          </a:p>
        </p:txBody>
      </p:sp>
      <p:sp>
        <p:nvSpPr>
          <p:cNvPr id="25" name="TextBox 24">
            <a:extLst>
              <a:ext uri="{FF2B5EF4-FFF2-40B4-BE49-F238E27FC236}">
                <a16:creationId xmlns:a16="http://schemas.microsoft.com/office/drawing/2014/main" id="{C42798C3-80BF-CB42-AA3B-42540D260854}"/>
              </a:ext>
            </a:extLst>
          </p:cNvPr>
          <p:cNvSpPr txBox="1"/>
          <p:nvPr/>
        </p:nvSpPr>
        <p:spPr>
          <a:xfrm>
            <a:off x="9003027" y="1278872"/>
            <a:ext cx="6375336"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PRICE TABLES</a:t>
            </a:r>
          </a:p>
        </p:txBody>
      </p:sp>
      <p:sp>
        <p:nvSpPr>
          <p:cNvPr id="26" name="Subtitle 2">
            <a:extLst>
              <a:ext uri="{FF2B5EF4-FFF2-40B4-BE49-F238E27FC236}">
                <a16:creationId xmlns:a16="http://schemas.microsoft.com/office/drawing/2014/main" id="{6D02DA06-FA59-A049-86F5-BE4E2A28B9B0}"/>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27" name="Straight Connector 26">
            <a:extLst>
              <a:ext uri="{FF2B5EF4-FFF2-40B4-BE49-F238E27FC236}">
                <a16:creationId xmlns:a16="http://schemas.microsoft.com/office/drawing/2014/main" id="{844FFEA9-370D-F249-9DFF-49916BF84327}"/>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96668379-36E8-2D42-8834-07D2A21FFB37}"/>
              </a:ext>
            </a:extLst>
          </p:cNvPr>
          <p:cNvSpPr/>
          <p:nvPr/>
        </p:nvSpPr>
        <p:spPr>
          <a:xfrm>
            <a:off x="9224007" y="4463140"/>
            <a:ext cx="5929636" cy="7812465"/>
          </a:xfrm>
          <a:prstGeom prst="rect">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33" name="Subtitle 2">
            <a:extLst>
              <a:ext uri="{FF2B5EF4-FFF2-40B4-BE49-F238E27FC236}">
                <a16:creationId xmlns:a16="http://schemas.microsoft.com/office/drawing/2014/main" id="{B78B674A-E8BC-3E49-BBA3-1407430FD67C}"/>
              </a:ext>
            </a:extLst>
          </p:cNvPr>
          <p:cNvSpPr txBox="1">
            <a:spLocks/>
          </p:cNvSpPr>
          <p:nvPr/>
        </p:nvSpPr>
        <p:spPr>
          <a:xfrm>
            <a:off x="10357753" y="10711217"/>
            <a:ext cx="3663024" cy="846448"/>
          </a:xfrm>
          <a:prstGeom prst="rect">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Montserrat Light" pitchFamily="2"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44" name="Subtitle 2">
            <a:extLst>
              <a:ext uri="{FF2B5EF4-FFF2-40B4-BE49-F238E27FC236}">
                <a16:creationId xmlns:a16="http://schemas.microsoft.com/office/drawing/2014/main" id="{A17D4F10-E196-604A-8CAC-B94A1116FEB8}"/>
              </a:ext>
            </a:extLst>
          </p:cNvPr>
          <p:cNvSpPr txBox="1">
            <a:spLocks/>
          </p:cNvSpPr>
          <p:nvPr/>
        </p:nvSpPr>
        <p:spPr>
          <a:xfrm>
            <a:off x="11125074" y="10857442"/>
            <a:ext cx="2127505" cy="553998"/>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000" b="1" spc="300" dirty="0">
                <a:solidFill>
                  <a:schemeClr val="bg1"/>
                </a:solidFill>
                <a:latin typeface="Montserrat" pitchFamily="2" charset="77"/>
                <a:ea typeface="Source Sans Pro Light" panose="020B0403030403020204" pitchFamily="34" charset="0"/>
                <a:cs typeface="Poppins" pitchFamily="2" charset="77"/>
              </a:rPr>
              <a:t>SIGN UP</a:t>
            </a:r>
          </a:p>
        </p:txBody>
      </p:sp>
      <p:sp>
        <p:nvSpPr>
          <p:cNvPr id="45" name="Subtitle 2">
            <a:extLst>
              <a:ext uri="{FF2B5EF4-FFF2-40B4-BE49-F238E27FC236}">
                <a16:creationId xmlns:a16="http://schemas.microsoft.com/office/drawing/2014/main" id="{30065B9B-ABC1-8248-89C7-938D5B0579A2}"/>
              </a:ext>
            </a:extLst>
          </p:cNvPr>
          <p:cNvSpPr txBox="1">
            <a:spLocks/>
          </p:cNvSpPr>
          <p:nvPr/>
        </p:nvSpPr>
        <p:spPr>
          <a:xfrm>
            <a:off x="10401314" y="5052963"/>
            <a:ext cx="3575018"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b="1" spc="300" dirty="0">
                <a:solidFill>
                  <a:schemeClr val="accent1"/>
                </a:solidFill>
                <a:latin typeface="Montserrat" pitchFamily="2" charset="77"/>
                <a:ea typeface="Source Sans Pro Light" panose="020B0403030403020204" pitchFamily="34" charset="0"/>
                <a:cs typeface="Poppins" pitchFamily="2" charset="77"/>
              </a:rPr>
              <a:t>REGULAR</a:t>
            </a:r>
          </a:p>
        </p:txBody>
      </p:sp>
      <p:sp>
        <p:nvSpPr>
          <p:cNvPr id="46" name="Subtitle 2">
            <a:extLst>
              <a:ext uri="{FF2B5EF4-FFF2-40B4-BE49-F238E27FC236}">
                <a16:creationId xmlns:a16="http://schemas.microsoft.com/office/drawing/2014/main" id="{9DBA6087-18F5-4C4E-A15A-299687BC28AA}"/>
              </a:ext>
            </a:extLst>
          </p:cNvPr>
          <p:cNvSpPr txBox="1">
            <a:spLocks/>
          </p:cNvSpPr>
          <p:nvPr/>
        </p:nvSpPr>
        <p:spPr>
          <a:xfrm>
            <a:off x="10592872" y="6534208"/>
            <a:ext cx="3191900" cy="1107996"/>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6600" b="1" spc="300" baseline="30000" dirty="0">
                <a:latin typeface="Montserrat" pitchFamily="2" charset="77"/>
                <a:ea typeface="Source Sans Pro Light" panose="020B0403030403020204" pitchFamily="34" charset="0"/>
                <a:cs typeface="Poppins" pitchFamily="2" charset="77"/>
              </a:rPr>
              <a:t>$</a:t>
            </a:r>
            <a:r>
              <a:rPr lang="en-US" sz="6600" b="1" spc="300" dirty="0">
                <a:solidFill>
                  <a:schemeClr val="accent1"/>
                </a:solidFill>
                <a:latin typeface="Montserrat" pitchFamily="2" charset="77"/>
                <a:ea typeface="Source Sans Pro Light" panose="020B0403030403020204" pitchFamily="34" charset="0"/>
                <a:cs typeface="Poppins" pitchFamily="2" charset="77"/>
              </a:rPr>
              <a:t>150</a:t>
            </a:r>
            <a:r>
              <a:rPr lang="en-US" sz="6600" b="1" spc="300" baseline="-25000" dirty="0">
                <a:latin typeface="Montserrat" pitchFamily="2" charset="77"/>
                <a:ea typeface="Source Sans Pro Light" panose="020B0403030403020204" pitchFamily="34" charset="0"/>
                <a:cs typeface="Poppins" pitchFamily="2" charset="77"/>
              </a:rPr>
              <a:t>/YR</a:t>
            </a:r>
            <a:endParaRPr lang="en-US" sz="7200" b="1" spc="300" baseline="-25000" dirty="0">
              <a:latin typeface="Montserrat" pitchFamily="2" charset="77"/>
              <a:ea typeface="Source Sans Pro Light" panose="020B0403030403020204" pitchFamily="34" charset="0"/>
              <a:cs typeface="Poppins" pitchFamily="2" charset="77"/>
            </a:endParaRPr>
          </a:p>
        </p:txBody>
      </p:sp>
      <p:sp>
        <p:nvSpPr>
          <p:cNvPr id="47" name="Subtitle 2">
            <a:extLst>
              <a:ext uri="{FF2B5EF4-FFF2-40B4-BE49-F238E27FC236}">
                <a16:creationId xmlns:a16="http://schemas.microsoft.com/office/drawing/2014/main" id="{3B70FEB2-B9FB-7F48-8AD6-38919E8EC599}"/>
              </a:ext>
            </a:extLst>
          </p:cNvPr>
          <p:cNvSpPr txBox="1">
            <a:spLocks/>
          </p:cNvSpPr>
          <p:nvPr/>
        </p:nvSpPr>
        <p:spPr>
          <a:xfrm>
            <a:off x="9570016" y="8221945"/>
            <a:ext cx="5237610" cy="172669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Access to 500 brushes &amp; icon sets</a:t>
            </a:r>
          </a:p>
          <a:p>
            <a:pPr>
              <a:lnSpc>
                <a:spcPts val="4000"/>
              </a:lnSpc>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Monthly upgrades design tools</a:t>
            </a:r>
          </a:p>
          <a:p>
            <a:pPr>
              <a:lnSpc>
                <a:spcPts val="4000"/>
              </a:lnSpc>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3 hours training per month</a:t>
            </a:r>
          </a:p>
        </p:txBody>
      </p:sp>
      <p:sp>
        <p:nvSpPr>
          <p:cNvPr id="50" name="Rectangle 49">
            <a:extLst>
              <a:ext uri="{FF2B5EF4-FFF2-40B4-BE49-F238E27FC236}">
                <a16:creationId xmlns:a16="http://schemas.microsoft.com/office/drawing/2014/main" id="{C0503BA4-007D-9243-BA85-0F73E139FB0B}"/>
              </a:ext>
            </a:extLst>
          </p:cNvPr>
          <p:cNvSpPr/>
          <p:nvPr/>
        </p:nvSpPr>
        <p:spPr>
          <a:xfrm>
            <a:off x="15920964" y="4463140"/>
            <a:ext cx="5929636" cy="7812465"/>
          </a:xfrm>
          <a:prstGeom prst="rect">
            <a:avLst/>
          </a:prstGeom>
          <a:solidFill>
            <a:schemeClr val="bg1"/>
          </a:solidFill>
          <a:ln w="508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51" name="Subtitle 2">
            <a:extLst>
              <a:ext uri="{FF2B5EF4-FFF2-40B4-BE49-F238E27FC236}">
                <a16:creationId xmlns:a16="http://schemas.microsoft.com/office/drawing/2014/main" id="{A6C7C0B6-04BA-7040-8A32-AC2BF8D03C40}"/>
              </a:ext>
            </a:extLst>
          </p:cNvPr>
          <p:cNvSpPr txBox="1">
            <a:spLocks/>
          </p:cNvSpPr>
          <p:nvPr/>
        </p:nvSpPr>
        <p:spPr>
          <a:xfrm>
            <a:off x="17054710" y="10711217"/>
            <a:ext cx="3663024" cy="846448"/>
          </a:xfrm>
          <a:prstGeom prst="rect">
            <a:avLst/>
          </a:prstGeom>
          <a:solidFill>
            <a:schemeClr val="bg1"/>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Montserrat Light" pitchFamily="2"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dirty="0"/>
          </a:p>
        </p:txBody>
      </p:sp>
      <p:sp>
        <p:nvSpPr>
          <p:cNvPr id="52" name="Subtitle 2">
            <a:extLst>
              <a:ext uri="{FF2B5EF4-FFF2-40B4-BE49-F238E27FC236}">
                <a16:creationId xmlns:a16="http://schemas.microsoft.com/office/drawing/2014/main" id="{496CDDA7-3103-EC49-A4A3-28B1007139F1}"/>
              </a:ext>
            </a:extLst>
          </p:cNvPr>
          <p:cNvSpPr txBox="1">
            <a:spLocks/>
          </p:cNvSpPr>
          <p:nvPr/>
        </p:nvSpPr>
        <p:spPr>
          <a:xfrm>
            <a:off x="17822031" y="10857442"/>
            <a:ext cx="2127505" cy="553998"/>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000" b="1" spc="300" dirty="0">
                <a:solidFill>
                  <a:schemeClr val="accent1"/>
                </a:solidFill>
                <a:latin typeface="Montserrat" pitchFamily="2" charset="77"/>
                <a:ea typeface="Source Sans Pro Light" panose="020B0403030403020204" pitchFamily="34" charset="0"/>
                <a:cs typeface="Poppins" pitchFamily="2" charset="77"/>
              </a:rPr>
              <a:t>SIGN UP</a:t>
            </a:r>
          </a:p>
        </p:txBody>
      </p:sp>
      <p:sp>
        <p:nvSpPr>
          <p:cNvPr id="53" name="Subtitle 2">
            <a:extLst>
              <a:ext uri="{FF2B5EF4-FFF2-40B4-BE49-F238E27FC236}">
                <a16:creationId xmlns:a16="http://schemas.microsoft.com/office/drawing/2014/main" id="{91C13C6D-352C-7546-92C0-7C79534FA2A1}"/>
              </a:ext>
            </a:extLst>
          </p:cNvPr>
          <p:cNvSpPr txBox="1">
            <a:spLocks/>
          </p:cNvSpPr>
          <p:nvPr/>
        </p:nvSpPr>
        <p:spPr>
          <a:xfrm>
            <a:off x="17439711" y="5052963"/>
            <a:ext cx="2892138" cy="830997"/>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4800" b="1" spc="300" dirty="0">
                <a:latin typeface="Montserrat" pitchFamily="2" charset="77"/>
                <a:ea typeface="Source Sans Pro Light" panose="020B0403030403020204" pitchFamily="34" charset="0"/>
                <a:cs typeface="Poppins" pitchFamily="2" charset="77"/>
              </a:rPr>
              <a:t>SENIOR</a:t>
            </a:r>
          </a:p>
        </p:txBody>
      </p:sp>
      <p:sp>
        <p:nvSpPr>
          <p:cNvPr id="54" name="Subtitle 2">
            <a:extLst>
              <a:ext uri="{FF2B5EF4-FFF2-40B4-BE49-F238E27FC236}">
                <a16:creationId xmlns:a16="http://schemas.microsoft.com/office/drawing/2014/main" id="{92F0BC5B-8B91-CC4A-AA9B-4F48C328C695}"/>
              </a:ext>
            </a:extLst>
          </p:cNvPr>
          <p:cNvSpPr txBox="1">
            <a:spLocks/>
          </p:cNvSpPr>
          <p:nvPr/>
        </p:nvSpPr>
        <p:spPr>
          <a:xfrm>
            <a:off x="17204869" y="6534208"/>
            <a:ext cx="3361819" cy="1107996"/>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6600" b="1" spc="300" baseline="30000" dirty="0">
                <a:solidFill>
                  <a:schemeClr val="accent1"/>
                </a:solidFill>
                <a:latin typeface="Montserrat" pitchFamily="2" charset="77"/>
                <a:ea typeface="Source Sans Pro Light" panose="020B0403030403020204" pitchFamily="34" charset="0"/>
                <a:cs typeface="Poppins" pitchFamily="2" charset="77"/>
              </a:rPr>
              <a:t>$</a:t>
            </a:r>
            <a:r>
              <a:rPr lang="en-US" sz="6600" b="1" spc="300" dirty="0">
                <a:latin typeface="Montserrat" pitchFamily="2" charset="77"/>
                <a:ea typeface="Source Sans Pro Light" panose="020B0403030403020204" pitchFamily="34" charset="0"/>
                <a:cs typeface="Poppins" pitchFamily="2" charset="77"/>
              </a:rPr>
              <a:t>350</a:t>
            </a:r>
            <a:r>
              <a:rPr lang="en-US" sz="6600" b="1" spc="300" baseline="-25000" dirty="0">
                <a:solidFill>
                  <a:schemeClr val="accent1"/>
                </a:solidFill>
                <a:latin typeface="Montserrat" pitchFamily="2" charset="77"/>
                <a:ea typeface="Source Sans Pro Light" panose="020B0403030403020204" pitchFamily="34" charset="0"/>
                <a:cs typeface="Poppins" pitchFamily="2" charset="77"/>
              </a:rPr>
              <a:t>/YR</a:t>
            </a:r>
            <a:endParaRPr lang="en-US" sz="7200" b="1" spc="300" baseline="-25000" dirty="0">
              <a:solidFill>
                <a:schemeClr val="accent1"/>
              </a:solidFill>
              <a:latin typeface="Montserrat" pitchFamily="2" charset="77"/>
              <a:ea typeface="Source Sans Pro Light" panose="020B0403030403020204" pitchFamily="34" charset="0"/>
              <a:cs typeface="Poppins" pitchFamily="2" charset="77"/>
            </a:endParaRPr>
          </a:p>
        </p:txBody>
      </p:sp>
      <p:sp>
        <p:nvSpPr>
          <p:cNvPr id="56" name="Subtitle 2">
            <a:extLst>
              <a:ext uri="{FF2B5EF4-FFF2-40B4-BE49-F238E27FC236}">
                <a16:creationId xmlns:a16="http://schemas.microsoft.com/office/drawing/2014/main" id="{8A8FA182-CB09-A747-85C4-8399B35908B8}"/>
              </a:ext>
            </a:extLst>
          </p:cNvPr>
          <p:cNvSpPr txBox="1">
            <a:spLocks/>
          </p:cNvSpPr>
          <p:nvPr/>
        </p:nvSpPr>
        <p:spPr>
          <a:xfrm>
            <a:off x="16108985" y="8221945"/>
            <a:ext cx="5553586" cy="1726691"/>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Access to 1000 brushes &amp; icon sets</a:t>
            </a:r>
          </a:p>
          <a:p>
            <a:pPr>
              <a:lnSpc>
                <a:spcPts val="4000"/>
              </a:lnSpc>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Early access for design tools</a:t>
            </a:r>
          </a:p>
          <a:p>
            <a:pPr>
              <a:lnSpc>
                <a:spcPts val="4000"/>
              </a:lnSpc>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10 hours training per month</a:t>
            </a:r>
          </a:p>
        </p:txBody>
      </p:sp>
    </p:spTree>
    <p:extLst>
      <p:ext uri="{BB962C8B-B14F-4D97-AF65-F5344CB8AC3E}">
        <p14:creationId xmlns:p14="http://schemas.microsoft.com/office/powerpoint/2010/main" val="181043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8B7F55D0-6DEC-2844-9F74-CE2B279672FD}"/>
              </a:ext>
            </a:extLst>
          </p:cNvPr>
          <p:cNvSpPr txBox="1"/>
          <p:nvPr/>
        </p:nvSpPr>
        <p:spPr>
          <a:xfrm>
            <a:off x="7375735" y="1278872"/>
            <a:ext cx="9629880"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TABLE OF CONTENTS</a:t>
            </a:r>
          </a:p>
        </p:txBody>
      </p:sp>
      <p:sp>
        <p:nvSpPr>
          <p:cNvPr id="27" name="Subtitle 2">
            <a:extLst>
              <a:ext uri="{FF2B5EF4-FFF2-40B4-BE49-F238E27FC236}">
                <a16:creationId xmlns:a16="http://schemas.microsoft.com/office/drawing/2014/main" id="{9EE1490D-54FC-C440-806A-5D3F3A7F645F}"/>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33" name="Straight Connector 32">
            <a:extLst>
              <a:ext uri="{FF2B5EF4-FFF2-40B4-BE49-F238E27FC236}">
                <a16:creationId xmlns:a16="http://schemas.microsoft.com/office/drawing/2014/main" id="{6047F6C8-0458-7840-B9C6-2FF10CC4DF07}"/>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8DFFF8B-DA2C-7747-8860-660B146F49E2}"/>
              </a:ext>
            </a:extLst>
          </p:cNvPr>
          <p:cNvSpPr/>
          <p:nvPr/>
        </p:nvSpPr>
        <p:spPr>
          <a:xfrm>
            <a:off x="2235013" y="5819894"/>
            <a:ext cx="4838648" cy="1578958"/>
          </a:xfrm>
          <a:prstGeom prst="rect">
            <a:avLst/>
          </a:prstGeom>
        </p:spPr>
        <p:txBody>
          <a:bodyPr wrap="square" anchor="t">
            <a:spAutoFit/>
          </a:bodyPr>
          <a:lstStyle/>
          <a:p>
            <a:pPr>
              <a:lnSpc>
                <a:spcPts val="4000"/>
              </a:lnSpc>
              <a:spcBef>
                <a:spcPts val="2400"/>
              </a:spcBef>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a:t>
            </a:r>
          </a:p>
        </p:txBody>
      </p:sp>
      <p:sp>
        <p:nvSpPr>
          <p:cNvPr id="39" name="TextBox 38">
            <a:extLst>
              <a:ext uri="{FF2B5EF4-FFF2-40B4-BE49-F238E27FC236}">
                <a16:creationId xmlns:a16="http://schemas.microsoft.com/office/drawing/2014/main" id="{68B089E1-E290-8445-A82F-6B8683CAF1F0}"/>
              </a:ext>
            </a:extLst>
          </p:cNvPr>
          <p:cNvSpPr txBox="1"/>
          <p:nvPr/>
        </p:nvSpPr>
        <p:spPr>
          <a:xfrm>
            <a:off x="2235012" y="5191120"/>
            <a:ext cx="2605200"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ABOUT US</a:t>
            </a:r>
          </a:p>
        </p:txBody>
      </p:sp>
      <p:sp>
        <p:nvSpPr>
          <p:cNvPr id="46" name="TextBox 45">
            <a:extLst>
              <a:ext uri="{FF2B5EF4-FFF2-40B4-BE49-F238E27FC236}">
                <a16:creationId xmlns:a16="http://schemas.microsoft.com/office/drawing/2014/main" id="{EB604C6F-9E22-7140-93CD-1F92FAF7B837}"/>
              </a:ext>
            </a:extLst>
          </p:cNvPr>
          <p:cNvSpPr txBox="1"/>
          <p:nvPr/>
        </p:nvSpPr>
        <p:spPr>
          <a:xfrm>
            <a:off x="2235012" y="3546684"/>
            <a:ext cx="639919" cy="1569660"/>
          </a:xfrm>
          <a:prstGeom prst="rect">
            <a:avLst/>
          </a:prstGeom>
          <a:noFill/>
        </p:spPr>
        <p:txBody>
          <a:bodyPr wrap="none" rtlCol="0" anchor="ctr">
            <a:spAutoFit/>
          </a:bodyPr>
          <a:lstStyle/>
          <a:p>
            <a:r>
              <a:rPr lang="en-US" sz="9600" dirty="0">
                <a:solidFill>
                  <a:schemeClr val="accent1"/>
                </a:solidFill>
                <a:latin typeface="Montserrat Medium" pitchFamily="2" charset="77"/>
                <a:cs typeface="Heebo" pitchFamily="2" charset="-79"/>
              </a:rPr>
              <a:t>1</a:t>
            </a:r>
          </a:p>
        </p:txBody>
      </p:sp>
      <p:sp>
        <p:nvSpPr>
          <p:cNvPr id="68" name="Rectangle 67">
            <a:extLst>
              <a:ext uri="{FF2B5EF4-FFF2-40B4-BE49-F238E27FC236}">
                <a16:creationId xmlns:a16="http://schemas.microsoft.com/office/drawing/2014/main" id="{7B7BBAC4-7A0C-2A4B-9B64-3C98D5FAF744}"/>
              </a:ext>
            </a:extLst>
          </p:cNvPr>
          <p:cNvSpPr/>
          <p:nvPr/>
        </p:nvSpPr>
        <p:spPr>
          <a:xfrm>
            <a:off x="9785334" y="5819894"/>
            <a:ext cx="4838648" cy="1578958"/>
          </a:xfrm>
          <a:prstGeom prst="rect">
            <a:avLst/>
          </a:prstGeom>
        </p:spPr>
        <p:txBody>
          <a:bodyPr wrap="square" anchor="t">
            <a:spAutoFit/>
          </a:bodyPr>
          <a:lstStyle/>
          <a:p>
            <a:pPr>
              <a:lnSpc>
                <a:spcPts val="4000"/>
              </a:lnSpc>
              <a:spcBef>
                <a:spcPts val="2400"/>
              </a:spcBef>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a:t>
            </a:r>
          </a:p>
        </p:txBody>
      </p:sp>
      <p:sp>
        <p:nvSpPr>
          <p:cNvPr id="69" name="TextBox 68">
            <a:extLst>
              <a:ext uri="{FF2B5EF4-FFF2-40B4-BE49-F238E27FC236}">
                <a16:creationId xmlns:a16="http://schemas.microsoft.com/office/drawing/2014/main" id="{1A3A6CC3-4B0C-404E-86C6-1EDEE053649D}"/>
              </a:ext>
            </a:extLst>
          </p:cNvPr>
          <p:cNvSpPr txBox="1"/>
          <p:nvPr/>
        </p:nvSpPr>
        <p:spPr>
          <a:xfrm>
            <a:off x="9785333" y="5191120"/>
            <a:ext cx="5006499"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WELCOME MESSAGE</a:t>
            </a:r>
          </a:p>
        </p:txBody>
      </p:sp>
      <p:sp>
        <p:nvSpPr>
          <p:cNvPr id="70" name="TextBox 69">
            <a:extLst>
              <a:ext uri="{FF2B5EF4-FFF2-40B4-BE49-F238E27FC236}">
                <a16:creationId xmlns:a16="http://schemas.microsoft.com/office/drawing/2014/main" id="{3B1F4530-B233-4F4F-85A2-0B0144918230}"/>
              </a:ext>
            </a:extLst>
          </p:cNvPr>
          <p:cNvSpPr txBox="1"/>
          <p:nvPr/>
        </p:nvSpPr>
        <p:spPr>
          <a:xfrm>
            <a:off x="9785333" y="3546684"/>
            <a:ext cx="891591" cy="1569660"/>
          </a:xfrm>
          <a:prstGeom prst="rect">
            <a:avLst/>
          </a:prstGeom>
          <a:noFill/>
        </p:spPr>
        <p:txBody>
          <a:bodyPr wrap="none" rtlCol="0" anchor="ctr">
            <a:spAutoFit/>
          </a:bodyPr>
          <a:lstStyle/>
          <a:p>
            <a:r>
              <a:rPr lang="en-US" sz="9600" dirty="0">
                <a:solidFill>
                  <a:schemeClr val="accent2"/>
                </a:solidFill>
                <a:latin typeface="Montserrat Medium" pitchFamily="2" charset="77"/>
                <a:cs typeface="Heebo" pitchFamily="2" charset="-79"/>
              </a:rPr>
              <a:t>2</a:t>
            </a:r>
          </a:p>
        </p:txBody>
      </p:sp>
      <p:sp>
        <p:nvSpPr>
          <p:cNvPr id="72" name="Rectangle 71">
            <a:extLst>
              <a:ext uri="{FF2B5EF4-FFF2-40B4-BE49-F238E27FC236}">
                <a16:creationId xmlns:a16="http://schemas.microsoft.com/office/drawing/2014/main" id="{1EEE7008-09CB-CE4B-AEBB-5EE03AD42CBE}"/>
              </a:ext>
            </a:extLst>
          </p:cNvPr>
          <p:cNvSpPr/>
          <p:nvPr/>
        </p:nvSpPr>
        <p:spPr>
          <a:xfrm>
            <a:off x="17415754" y="5819894"/>
            <a:ext cx="4838648" cy="1578958"/>
          </a:xfrm>
          <a:prstGeom prst="rect">
            <a:avLst/>
          </a:prstGeom>
        </p:spPr>
        <p:txBody>
          <a:bodyPr wrap="square" anchor="t">
            <a:spAutoFit/>
          </a:bodyPr>
          <a:lstStyle/>
          <a:p>
            <a:pPr>
              <a:lnSpc>
                <a:spcPts val="4000"/>
              </a:lnSpc>
              <a:spcBef>
                <a:spcPts val="2400"/>
              </a:spcBef>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a:t>
            </a:r>
          </a:p>
        </p:txBody>
      </p:sp>
      <p:sp>
        <p:nvSpPr>
          <p:cNvPr id="73" name="TextBox 72">
            <a:extLst>
              <a:ext uri="{FF2B5EF4-FFF2-40B4-BE49-F238E27FC236}">
                <a16:creationId xmlns:a16="http://schemas.microsoft.com/office/drawing/2014/main" id="{7D62DF4C-8A60-C345-826C-FDA4466E7769}"/>
              </a:ext>
            </a:extLst>
          </p:cNvPr>
          <p:cNvSpPr txBox="1"/>
          <p:nvPr/>
        </p:nvSpPr>
        <p:spPr>
          <a:xfrm>
            <a:off x="17415753" y="5191120"/>
            <a:ext cx="3485249"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CORE VALUES</a:t>
            </a:r>
          </a:p>
        </p:txBody>
      </p:sp>
      <p:sp>
        <p:nvSpPr>
          <p:cNvPr id="74" name="TextBox 73">
            <a:extLst>
              <a:ext uri="{FF2B5EF4-FFF2-40B4-BE49-F238E27FC236}">
                <a16:creationId xmlns:a16="http://schemas.microsoft.com/office/drawing/2014/main" id="{5A2AE822-3310-5444-90C0-655C0944358D}"/>
              </a:ext>
            </a:extLst>
          </p:cNvPr>
          <p:cNvSpPr txBox="1"/>
          <p:nvPr/>
        </p:nvSpPr>
        <p:spPr>
          <a:xfrm>
            <a:off x="17415753" y="3541242"/>
            <a:ext cx="888385" cy="1569660"/>
          </a:xfrm>
          <a:prstGeom prst="rect">
            <a:avLst/>
          </a:prstGeom>
          <a:noFill/>
        </p:spPr>
        <p:txBody>
          <a:bodyPr wrap="none" rtlCol="0" anchor="ctr">
            <a:spAutoFit/>
          </a:bodyPr>
          <a:lstStyle/>
          <a:p>
            <a:r>
              <a:rPr lang="en-US" sz="9600" dirty="0">
                <a:solidFill>
                  <a:schemeClr val="accent3"/>
                </a:solidFill>
                <a:latin typeface="Montserrat Medium" pitchFamily="2" charset="77"/>
                <a:cs typeface="Heebo" pitchFamily="2" charset="-79"/>
              </a:rPr>
              <a:t>3</a:t>
            </a:r>
          </a:p>
        </p:txBody>
      </p:sp>
      <p:sp>
        <p:nvSpPr>
          <p:cNvPr id="76" name="Rectangle 75">
            <a:extLst>
              <a:ext uri="{FF2B5EF4-FFF2-40B4-BE49-F238E27FC236}">
                <a16:creationId xmlns:a16="http://schemas.microsoft.com/office/drawing/2014/main" id="{9729C25B-F3AD-1341-99ED-49DD07014659}"/>
              </a:ext>
            </a:extLst>
          </p:cNvPr>
          <p:cNvSpPr/>
          <p:nvPr/>
        </p:nvSpPr>
        <p:spPr>
          <a:xfrm>
            <a:off x="2235013" y="11098014"/>
            <a:ext cx="4838648" cy="1578958"/>
          </a:xfrm>
          <a:prstGeom prst="rect">
            <a:avLst/>
          </a:prstGeom>
        </p:spPr>
        <p:txBody>
          <a:bodyPr wrap="square" anchor="t">
            <a:spAutoFit/>
          </a:bodyPr>
          <a:lstStyle/>
          <a:p>
            <a:pPr>
              <a:lnSpc>
                <a:spcPts val="4000"/>
              </a:lnSpc>
              <a:spcBef>
                <a:spcPts val="2400"/>
              </a:spcBef>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a:t>
            </a:r>
          </a:p>
        </p:txBody>
      </p:sp>
      <p:sp>
        <p:nvSpPr>
          <p:cNvPr id="77" name="TextBox 76">
            <a:extLst>
              <a:ext uri="{FF2B5EF4-FFF2-40B4-BE49-F238E27FC236}">
                <a16:creationId xmlns:a16="http://schemas.microsoft.com/office/drawing/2014/main" id="{1DF5CD13-ED7C-A242-8B01-365C82696BF0}"/>
              </a:ext>
            </a:extLst>
          </p:cNvPr>
          <p:cNvSpPr txBox="1"/>
          <p:nvPr/>
        </p:nvSpPr>
        <p:spPr>
          <a:xfrm>
            <a:off x="2235012" y="10469240"/>
            <a:ext cx="3010761"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OUR VISION</a:t>
            </a:r>
          </a:p>
        </p:txBody>
      </p:sp>
      <p:sp>
        <p:nvSpPr>
          <p:cNvPr id="78" name="TextBox 77">
            <a:extLst>
              <a:ext uri="{FF2B5EF4-FFF2-40B4-BE49-F238E27FC236}">
                <a16:creationId xmlns:a16="http://schemas.microsoft.com/office/drawing/2014/main" id="{F7ACB5A0-2105-9541-85BF-3798608A3D26}"/>
              </a:ext>
            </a:extLst>
          </p:cNvPr>
          <p:cNvSpPr txBox="1"/>
          <p:nvPr/>
        </p:nvSpPr>
        <p:spPr>
          <a:xfrm>
            <a:off x="2235012" y="8829363"/>
            <a:ext cx="1008609" cy="1569660"/>
          </a:xfrm>
          <a:prstGeom prst="rect">
            <a:avLst/>
          </a:prstGeom>
          <a:noFill/>
        </p:spPr>
        <p:txBody>
          <a:bodyPr wrap="none" rtlCol="0" anchor="ctr">
            <a:spAutoFit/>
          </a:bodyPr>
          <a:lstStyle/>
          <a:p>
            <a:r>
              <a:rPr lang="en-US" sz="9600" dirty="0">
                <a:solidFill>
                  <a:schemeClr val="accent3"/>
                </a:solidFill>
                <a:latin typeface="Montserrat Medium" pitchFamily="2" charset="77"/>
                <a:cs typeface="Heebo" pitchFamily="2" charset="-79"/>
              </a:rPr>
              <a:t>4</a:t>
            </a:r>
          </a:p>
        </p:txBody>
      </p:sp>
      <p:sp>
        <p:nvSpPr>
          <p:cNvPr id="80" name="Rectangle 79">
            <a:extLst>
              <a:ext uri="{FF2B5EF4-FFF2-40B4-BE49-F238E27FC236}">
                <a16:creationId xmlns:a16="http://schemas.microsoft.com/office/drawing/2014/main" id="{295B5103-B997-1E43-ABDA-1D94CE34DC02}"/>
              </a:ext>
            </a:extLst>
          </p:cNvPr>
          <p:cNvSpPr/>
          <p:nvPr/>
        </p:nvSpPr>
        <p:spPr>
          <a:xfrm>
            <a:off x="9785334" y="11098014"/>
            <a:ext cx="4838648" cy="1578958"/>
          </a:xfrm>
          <a:prstGeom prst="rect">
            <a:avLst/>
          </a:prstGeom>
        </p:spPr>
        <p:txBody>
          <a:bodyPr wrap="square" anchor="t">
            <a:spAutoFit/>
          </a:bodyPr>
          <a:lstStyle/>
          <a:p>
            <a:pPr>
              <a:lnSpc>
                <a:spcPts val="4000"/>
              </a:lnSpc>
              <a:spcBef>
                <a:spcPts val="2400"/>
              </a:spcBef>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a:t>
            </a:r>
          </a:p>
        </p:txBody>
      </p:sp>
      <p:sp>
        <p:nvSpPr>
          <p:cNvPr id="81" name="TextBox 80">
            <a:extLst>
              <a:ext uri="{FF2B5EF4-FFF2-40B4-BE49-F238E27FC236}">
                <a16:creationId xmlns:a16="http://schemas.microsoft.com/office/drawing/2014/main" id="{C9C50712-D47B-5D4D-938E-D594B4C34875}"/>
              </a:ext>
            </a:extLst>
          </p:cNvPr>
          <p:cNvSpPr txBox="1"/>
          <p:nvPr/>
        </p:nvSpPr>
        <p:spPr>
          <a:xfrm>
            <a:off x="9785333" y="10469240"/>
            <a:ext cx="3950120"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PICTURE + TEXT</a:t>
            </a:r>
          </a:p>
        </p:txBody>
      </p:sp>
      <p:sp>
        <p:nvSpPr>
          <p:cNvPr id="82" name="TextBox 81">
            <a:extLst>
              <a:ext uri="{FF2B5EF4-FFF2-40B4-BE49-F238E27FC236}">
                <a16:creationId xmlns:a16="http://schemas.microsoft.com/office/drawing/2014/main" id="{D8C54CEB-31BC-9743-8D96-10DB81F84528}"/>
              </a:ext>
            </a:extLst>
          </p:cNvPr>
          <p:cNvSpPr txBox="1"/>
          <p:nvPr/>
        </p:nvSpPr>
        <p:spPr>
          <a:xfrm>
            <a:off x="9785333" y="8824804"/>
            <a:ext cx="891591" cy="1569660"/>
          </a:xfrm>
          <a:prstGeom prst="rect">
            <a:avLst/>
          </a:prstGeom>
          <a:noFill/>
        </p:spPr>
        <p:txBody>
          <a:bodyPr wrap="none" rtlCol="0" anchor="ctr">
            <a:spAutoFit/>
          </a:bodyPr>
          <a:lstStyle/>
          <a:p>
            <a:r>
              <a:rPr lang="en-US" sz="9600" dirty="0">
                <a:solidFill>
                  <a:schemeClr val="accent1"/>
                </a:solidFill>
                <a:latin typeface="Montserrat Medium" pitchFamily="2" charset="77"/>
                <a:cs typeface="Heebo" pitchFamily="2" charset="-79"/>
              </a:rPr>
              <a:t>5</a:t>
            </a:r>
          </a:p>
        </p:txBody>
      </p:sp>
      <p:sp>
        <p:nvSpPr>
          <p:cNvPr id="84" name="Rectangle 83">
            <a:extLst>
              <a:ext uri="{FF2B5EF4-FFF2-40B4-BE49-F238E27FC236}">
                <a16:creationId xmlns:a16="http://schemas.microsoft.com/office/drawing/2014/main" id="{64EA8640-333D-2F4E-A73F-569684902CF1}"/>
              </a:ext>
            </a:extLst>
          </p:cNvPr>
          <p:cNvSpPr/>
          <p:nvPr/>
        </p:nvSpPr>
        <p:spPr>
          <a:xfrm>
            <a:off x="17415754" y="11098014"/>
            <a:ext cx="4838648" cy="1578958"/>
          </a:xfrm>
          <a:prstGeom prst="rect">
            <a:avLst/>
          </a:prstGeom>
        </p:spPr>
        <p:txBody>
          <a:bodyPr wrap="square" anchor="t">
            <a:spAutoFit/>
          </a:bodyPr>
          <a:lstStyle/>
          <a:p>
            <a:pPr>
              <a:lnSpc>
                <a:spcPts val="4000"/>
              </a:lnSpc>
              <a:spcBef>
                <a:spcPts val="2400"/>
              </a:spcBef>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a:t>
            </a:r>
          </a:p>
        </p:txBody>
      </p:sp>
      <p:sp>
        <p:nvSpPr>
          <p:cNvPr id="85" name="TextBox 84">
            <a:extLst>
              <a:ext uri="{FF2B5EF4-FFF2-40B4-BE49-F238E27FC236}">
                <a16:creationId xmlns:a16="http://schemas.microsoft.com/office/drawing/2014/main" id="{0F0301C1-5328-0D4E-9BF9-D09819F8A416}"/>
              </a:ext>
            </a:extLst>
          </p:cNvPr>
          <p:cNvSpPr txBox="1"/>
          <p:nvPr/>
        </p:nvSpPr>
        <p:spPr>
          <a:xfrm>
            <a:off x="17415753" y="10469240"/>
            <a:ext cx="3986989"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MEET THE TEAM</a:t>
            </a:r>
          </a:p>
        </p:txBody>
      </p:sp>
      <p:sp>
        <p:nvSpPr>
          <p:cNvPr id="86" name="TextBox 85">
            <a:extLst>
              <a:ext uri="{FF2B5EF4-FFF2-40B4-BE49-F238E27FC236}">
                <a16:creationId xmlns:a16="http://schemas.microsoft.com/office/drawing/2014/main" id="{512F8687-2FC1-4949-B3C5-034C06783060}"/>
              </a:ext>
            </a:extLst>
          </p:cNvPr>
          <p:cNvSpPr txBox="1"/>
          <p:nvPr/>
        </p:nvSpPr>
        <p:spPr>
          <a:xfrm>
            <a:off x="17415753" y="8824804"/>
            <a:ext cx="944489" cy="1569660"/>
          </a:xfrm>
          <a:prstGeom prst="rect">
            <a:avLst/>
          </a:prstGeom>
          <a:noFill/>
        </p:spPr>
        <p:txBody>
          <a:bodyPr wrap="none" rtlCol="0" anchor="ctr">
            <a:spAutoFit/>
          </a:bodyPr>
          <a:lstStyle/>
          <a:p>
            <a:r>
              <a:rPr lang="en-US" sz="9600" dirty="0">
                <a:solidFill>
                  <a:schemeClr val="accent2"/>
                </a:solidFill>
                <a:latin typeface="Montserrat Medium" pitchFamily="2" charset="77"/>
                <a:cs typeface="Heebo" pitchFamily="2" charset="-79"/>
              </a:rPr>
              <a:t>6</a:t>
            </a:r>
          </a:p>
        </p:txBody>
      </p:sp>
    </p:spTree>
    <p:extLst>
      <p:ext uri="{BB962C8B-B14F-4D97-AF65-F5344CB8AC3E}">
        <p14:creationId xmlns:p14="http://schemas.microsoft.com/office/powerpoint/2010/main" val="28377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75DBAEED-A7AC-B045-82B5-410B8B2FE91A}"/>
              </a:ext>
            </a:extLst>
          </p:cNvPr>
          <p:cNvSpPr txBox="1"/>
          <p:nvPr/>
        </p:nvSpPr>
        <p:spPr>
          <a:xfrm>
            <a:off x="1480688" y="6688760"/>
            <a:ext cx="5158496" cy="998671"/>
          </a:xfrm>
          <a:prstGeom prst="rect">
            <a:avLst/>
          </a:prstGeom>
          <a:noFill/>
        </p:spPr>
        <p:txBody>
          <a:bodyPr wrap="square" lIns="91440" rtlCol="0" anchor="t" anchorCtr="0">
            <a:spAutoFit/>
          </a:bodyPr>
          <a:lstStyle/>
          <a:p>
            <a:pPr algn="ctr">
              <a:lnSpc>
                <a:spcPts val="3700"/>
              </a:lnSpc>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a:t>
            </a:r>
          </a:p>
        </p:txBody>
      </p:sp>
      <p:sp>
        <p:nvSpPr>
          <p:cNvPr id="60" name="TextBox 59">
            <a:extLst>
              <a:ext uri="{FF2B5EF4-FFF2-40B4-BE49-F238E27FC236}">
                <a16:creationId xmlns:a16="http://schemas.microsoft.com/office/drawing/2014/main" id="{384390AC-B71B-D043-9449-5675DAAD999E}"/>
              </a:ext>
            </a:extLst>
          </p:cNvPr>
          <p:cNvSpPr txBox="1"/>
          <p:nvPr/>
        </p:nvSpPr>
        <p:spPr>
          <a:xfrm>
            <a:off x="2179453" y="6028569"/>
            <a:ext cx="3760966" cy="553998"/>
          </a:xfrm>
          <a:prstGeom prst="rect">
            <a:avLst/>
          </a:prstGeom>
          <a:noFill/>
        </p:spPr>
        <p:txBody>
          <a:bodyPr wrap="none" rtlCol="0">
            <a:spAutoFit/>
          </a:bodyPr>
          <a:lstStyle/>
          <a:p>
            <a:pPr algn="ctr"/>
            <a:r>
              <a:rPr lang="en-US" sz="3000" b="1" spc="300" dirty="0">
                <a:solidFill>
                  <a:schemeClr val="tx2"/>
                </a:solidFill>
                <a:latin typeface="Montserrat" pitchFamily="2" charset="77"/>
              </a:rPr>
              <a:t>PROJECT TITLE</a:t>
            </a:r>
          </a:p>
        </p:txBody>
      </p:sp>
      <p:sp>
        <p:nvSpPr>
          <p:cNvPr id="63" name="TextBox 62">
            <a:extLst>
              <a:ext uri="{FF2B5EF4-FFF2-40B4-BE49-F238E27FC236}">
                <a16:creationId xmlns:a16="http://schemas.microsoft.com/office/drawing/2014/main" id="{5CBDE196-F4D8-DF4E-8FED-7D1365155C5C}"/>
              </a:ext>
            </a:extLst>
          </p:cNvPr>
          <p:cNvSpPr txBox="1"/>
          <p:nvPr/>
        </p:nvSpPr>
        <p:spPr>
          <a:xfrm>
            <a:off x="17738466" y="6688760"/>
            <a:ext cx="5158496" cy="998671"/>
          </a:xfrm>
          <a:prstGeom prst="rect">
            <a:avLst/>
          </a:prstGeom>
          <a:noFill/>
        </p:spPr>
        <p:txBody>
          <a:bodyPr wrap="square" lIns="91440" rtlCol="0" anchor="t" anchorCtr="0">
            <a:spAutoFit/>
          </a:bodyPr>
          <a:lstStyle/>
          <a:p>
            <a:pPr algn="ctr">
              <a:lnSpc>
                <a:spcPts val="3700"/>
              </a:lnSpc>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a:t>
            </a:r>
          </a:p>
        </p:txBody>
      </p:sp>
      <p:sp>
        <p:nvSpPr>
          <p:cNvPr id="64" name="TextBox 63">
            <a:extLst>
              <a:ext uri="{FF2B5EF4-FFF2-40B4-BE49-F238E27FC236}">
                <a16:creationId xmlns:a16="http://schemas.microsoft.com/office/drawing/2014/main" id="{91B39093-50A6-C249-A4AB-571179789C15}"/>
              </a:ext>
            </a:extLst>
          </p:cNvPr>
          <p:cNvSpPr txBox="1"/>
          <p:nvPr/>
        </p:nvSpPr>
        <p:spPr>
          <a:xfrm>
            <a:off x="18437231" y="6028569"/>
            <a:ext cx="3760966" cy="553998"/>
          </a:xfrm>
          <a:prstGeom prst="rect">
            <a:avLst/>
          </a:prstGeom>
          <a:noFill/>
        </p:spPr>
        <p:txBody>
          <a:bodyPr wrap="none" rtlCol="0">
            <a:spAutoFit/>
          </a:bodyPr>
          <a:lstStyle/>
          <a:p>
            <a:pPr algn="ctr"/>
            <a:r>
              <a:rPr lang="en-US" sz="3000" b="1" spc="300" dirty="0">
                <a:solidFill>
                  <a:schemeClr val="tx2"/>
                </a:solidFill>
                <a:latin typeface="Montserrat" pitchFamily="2" charset="77"/>
              </a:rPr>
              <a:t>PROJECT TITLE</a:t>
            </a:r>
          </a:p>
        </p:txBody>
      </p:sp>
      <p:sp>
        <p:nvSpPr>
          <p:cNvPr id="66" name="TextBox 65">
            <a:extLst>
              <a:ext uri="{FF2B5EF4-FFF2-40B4-BE49-F238E27FC236}">
                <a16:creationId xmlns:a16="http://schemas.microsoft.com/office/drawing/2014/main" id="{C82CBAAD-8662-AC47-B9EA-87872CE0C3B6}"/>
              </a:ext>
            </a:extLst>
          </p:cNvPr>
          <p:cNvSpPr txBox="1"/>
          <p:nvPr/>
        </p:nvSpPr>
        <p:spPr>
          <a:xfrm>
            <a:off x="9609577" y="11260760"/>
            <a:ext cx="5158496" cy="998671"/>
          </a:xfrm>
          <a:prstGeom prst="rect">
            <a:avLst/>
          </a:prstGeom>
          <a:noFill/>
        </p:spPr>
        <p:txBody>
          <a:bodyPr wrap="square" lIns="91440" rtlCol="0" anchor="t" anchorCtr="0">
            <a:spAutoFit/>
          </a:bodyPr>
          <a:lstStyle/>
          <a:p>
            <a:pPr algn="ctr">
              <a:lnSpc>
                <a:spcPts val="3700"/>
              </a:lnSpc>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a:t>
            </a:r>
          </a:p>
        </p:txBody>
      </p:sp>
      <p:sp>
        <p:nvSpPr>
          <p:cNvPr id="67" name="TextBox 66">
            <a:extLst>
              <a:ext uri="{FF2B5EF4-FFF2-40B4-BE49-F238E27FC236}">
                <a16:creationId xmlns:a16="http://schemas.microsoft.com/office/drawing/2014/main" id="{3B5F8376-9CFF-A245-99E5-E7CFABA5E0DF}"/>
              </a:ext>
            </a:extLst>
          </p:cNvPr>
          <p:cNvSpPr txBox="1"/>
          <p:nvPr/>
        </p:nvSpPr>
        <p:spPr>
          <a:xfrm>
            <a:off x="10308342" y="10600569"/>
            <a:ext cx="3760966" cy="553998"/>
          </a:xfrm>
          <a:prstGeom prst="rect">
            <a:avLst/>
          </a:prstGeom>
          <a:noFill/>
        </p:spPr>
        <p:txBody>
          <a:bodyPr wrap="none" rtlCol="0">
            <a:spAutoFit/>
          </a:bodyPr>
          <a:lstStyle/>
          <a:p>
            <a:pPr algn="ctr"/>
            <a:r>
              <a:rPr lang="en-US" sz="3000" b="1" spc="300" dirty="0">
                <a:solidFill>
                  <a:schemeClr val="tx2"/>
                </a:solidFill>
                <a:latin typeface="Montserrat" pitchFamily="2" charset="77"/>
              </a:rPr>
              <a:t>PROJECT TITLE</a:t>
            </a:r>
          </a:p>
        </p:txBody>
      </p:sp>
      <p:sp>
        <p:nvSpPr>
          <p:cNvPr id="69" name="TextBox 68">
            <a:extLst>
              <a:ext uri="{FF2B5EF4-FFF2-40B4-BE49-F238E27FC236}">
                <a16:creationId xmlns:a16="http://schemas.microsoft.com/office/drawing/2014/main" id="{B3E9B93E-1EC2-154B-A617-9DF0BFB3F738}"/>
              </a:ext>
            </a:extLst>
          </p:cNvPr>
          <p:cNvSpPr txBox="1"/>
          <p:nvPr/>
        </p:nvSpPr>
        <p:spPr>
          <a:xfrm>
            <a:off x="9609577" y="2116760"/>
            <a:ext cx="5158496" cy="998671"/>
          </a:xfrm>
          <a:prstGeom prst="rect">
            <a:avLst/>
          </a:prstGeom>
          <a:noFill/>
        </p:spPr>
        <p:txBody>
          <a:bodyPr wrap="square" lIns="91440" rtlCol="0" anchor="t" anchorCtr="0">
            <a:spAutoFit/>
          </a:bodyPr>
          <a:lstStyle/>
          <a:p>
            <a:pPr algn="ctr">
              <a:lnSpc>
                <a:spcPts val="3700"/>
              </a:lnSpc>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a:t>
            </a:r>
          </a:p>
        </p:txBody>
      </p:sp>
      <p:sp>
        <p:nvSpPr>
          <p:cNvPr id="70" name="TextBox 69">
            <a:extLst>
              <a:ext uri="{FF2B5EF4-FFF2-40B4-BE49-F238E27FC236}">
                <a16:creationId xmlns:a16="http://schemas.microsoft.com/office/drawing/2014/main" id="{AA009EFD-333F-CA4A-9F32-A98F948F8E65}"/>
              </a:ext>
            </a:extLst>
          </p:cNvPr>
          <p:cNvSpPr txBox="1"/>
          <p:nvPr/>
        </p:nvSpPr>
        <p:spPr>
          <a:xfrm>
            <a:off x="10308342" y="1456569"/>
            <a:ext cx="3760966" cy="553998"/>
          </a:xfrm>
          <a:prstGeom prst="rect">
            <a:avLst/>
          </a:prstGeom>
          <a:noFill/>
        </p:spPr>
        <p:txBody>
          <a:bodyPr wrap="none" rtlCol="0">
            <a:spAutoFit/>
          </a:bodyPr>
          <a:lstStyle/>
          <a:p>
            <a:pPr algn="ctr"/>
            <a:r>
              <a:rPr lang="en-US" sz="3000" b="1" spc="300" dirty="0">
                <a:solidFill>
                  <a:schemeClr val="tx2"/>
                </a:solidFill>
                <a:latin typeface="Montserrat" pitchFamily="2" charset="77"/>
              </a:rPr>
              <a:t>PROJECT TITLE</a:t>
            </a:r>
          </a:p>
        </p:txBody>
      </p:sp>
      <p:sp>
        <p:nvSpPr>
          <p:cNvPr id="3" name="Picture Placeholder 2">
            <a:extLst>
              <a:ext uri="{FF2B5EF4-FFF2-40B4-BE49-F238E27FC236}">
                <a16:creationId xmlns:a16="http://schemas.microsoft.com/office/drawing/2014/main" id="{481ACBA1-B58F-A646-9FAB-426F73CEE985}"/>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52FA360B-C365-4343-96A2-B76F1BD45976}"/>
              </a:ext>
            </a:extLst>
          </p:cNvPr>
          <p:cNvSpPr>
            <a:spLocks noGrp="1"/>
          </p:cNvSpPr>
          <p:nvPr>
            <p:ph type="pic" sz="quarter" idx="13"/>
          </p:nvPr>
        </p:nvSpPr>
        <p:spPr>
          <a:solidFill>
            <a:schemeClr val="bg1">
              <a:lumMod val="95000"/>
            </a:schemeClr>
          </a:solidFill>
        </p:spPr>
      </p:sp>
      <p:sp>
        <p:nvSpPr>
          <p:cNvPr id="7" name="Picture Placeholder 6">
            <a:extLst>
              <a:ext uri="{FF2B5EF4-FFF2-40B4-BE49-F238E27FC236}">
                <a16:creationId xmlns:a16="http://schemas.microsoft.com/office/drawing/2014/main" id="{ACB4CED8-EA96-6D4A-A4F3-A05035043260}"/>
              </a:ext>
            </a:extLst>
          </p:cNvPr>
          <p:cNvSpPr>
            <a:spLocks noGrp="1"/>
          </p:cNvSpPr>
          <p:nvPr>
            <p:ph type="pic" sz="quarter" idx="15"/>
          </p:nvPr>
        </p:nvSpPr>
        <p:spPr>
          <a:solidFill>
            <a:schemeClr val="bg1">
              <a:lumMod val="95000"/>
            </a:schemeClr>
          </a:solidFill>
        </p:spPr>
      </p:sp>
      <p:sp>
        <p:nvSpPr>
          <p:cNvPr id="9" name="Picture Placeholder 8">
            <a:extLst>
              <a:ext uri="{FF2B5EF4-FFF2-40B4-BE49-F238E27FC236}">
                <a16:creationId xmlns:a16="http://schemas.microsoft.com/office/drawing/2014/main" id="{64F602D3-BD35-1842-8C5C-F99E02EC7EC8}"/>
              </a:ext>
            </a:extLst>
          </p:cNvPr>
          <p:cNvSpPr>
            <a:spLocks noGrp="1"/>
          </p:cNvSpPr>
          <p:nvPr>
            <p:ph type="pic" sz="quarter" idx="12"/>
          </p:nvPr>
        </p:nvSpPr>
        <p:spPr>
          <a:solidFill>
            <a:schemeClr val="bg1">
              <a:lumMod val="95000"/>
            </a:schemeClr>
          </a:solidFill>
        </p:spPr>
      </p:sp>
      <p:sp>
        <p:nvSpPr>
          <p:cNvPr id="11" name="Picture Placeholder 10">
            <a:extLst>
              <a:ext uri="{FF2B5EF4-FFF2-40B4-BE49-F238E27FC236}">
                <a16:creationId xmlns:a16="http://schemas.microsoft.com/office/drawing/2014/main" id="{2CB03009-3D5E-784A-9150-43FC715B1475}"/>
              </a:ext>
            </a:extLst>
          </p:cNvPr>
          <p:cNvSpPr>
            <a:spLocks noGrp="1"/>
          </p:cNvSpPr>
          <p:nvPr>
            <p:ph type="pic" sz="quarter" idx="14"/>
          </p:nvPr>
        </p:nvSpPr>
        <p:spPr>
          <a:solidFill>
            <a:schemeClr val="bg1">
              <a:lumMod val="95000"/>
            </a:schemeClr>
          </a:solidFill>
        </p:spPr>
      </p:sp>
    </p:spTree>
    <p:extLst>
      <p:ext uri="{BB962C8B-B14F-4D97-AF65-F5344CB8AC3E}">
        <p14:creationId xmlns:p14="http://schemas.microsoft.com/office/powerpoint/2010/main" val="4167567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B9F11717-4C13-8842-96C1-9311B9A34B2B}"/>
              </a:ext>
            </a:extLst>
          </p:cNvPr>
          <p:cNvGrpSpPr/>
          <p:nvPr/>
        </p:nvGrpSpPr>
        <p:grpSpPr>
          <a:xfrm>
            <a:off x="3269277" y="3686993"/>
            <a:ext cx="17839096" cy="9336019"/>
            <a:chOff x="3843499" y="3719582"/>
            <a:chExt cx="16665619" cy="8244192"/>
          </a:xfrm>
          <a:solidFill>
            <a:schemeClr val="bg1">
              <a:lumMod val="85000"/>
            </a:schemeClr>
          </a:solidFill>
        </p:grpSpPr>
        <p:sp>
          <p:nvSpPr>
            <p:cNvPr id="30" name="Freeform 781">
              <a:extLst>
                <a:ext uri="{FF2B5EF4-FFF2-40B4-BE49-F238E27FC236}">
                  <a16:creationId xmlns:a16="http://schemas.microsoft.com/office/drawing/2014/main" id="{67097842-BDC8-FE40-8ED3-867113DEB170}"/>
                </a:ext>
              </a:extLst>
            </p:cNvPr>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 name="Freeform 403">
              <a:extLst>
                <a:ext uri="{FF2B5EF4-FFF2-40B4-BE49-F238E27FC236}">
                  <a16:creationId xmlns:a16="http://schemas.microsoft.com/office/drawing/2014/main" id="{FF1B58AF-2A29-3646-8D79-313087824C7B}"/>
                </a:ext>
              </a:extLst>
            </p:cNvPr>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 name="Freeform 404">
              <a:extLst>
                <a:ext uri="{FF2B5EF4-FFF2-40B4-BE49-F238E27FC236}">
                  <a16:creationId xmlns:a16="http://schemas.microsoft.com/office/drawing/2014/main" id="{28134A65-4D7B-0141-B1ED-85C46F0C5038}"/>
                </a:ext>
              </a:extLst>
            </p:cNvPr>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 name="Freeform 405">
              <a:extLst>
                <a:ext uri="{FF2B5EF4-FFF2-40B4-BE49-F238E27FC236}">
                  <a16:creationId xmlns:a16="http://schemas.microsoft.com/office/drawing/2014/main" id="{92B5776A-BBDD-B740-A930-293BCC9A54D3}"/>
                </a:ext>
              </a:extLst>
            </p:cNvPr>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 name="Freeform 406">
              <a:extLst>
                <a:ext uri="{FF2B5EF4-FFF2-40B4-BE49-F238E27FC236}">
                  <a16:creationId xmlns:a16="http://schemas.microsoft.com/office/drawing/2014/main" id="{1173EFBC-87F0-7C47-B141-D1C3DEF674AC}"/>
                </a:ext>
              </a:extLst>
            </p:cNvPr>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 name="Freeform 407">
              <a:extLst>
                <a:ext uri="{FF2B5EF4-FFF2-40B4-BE49-F238E27FC236}">
                  <a16:creationId xmlns:a16="http://schemas.microsoft.com/office/drawing/2014/main" id="{4B5A4129-18E9-B545-982B-32D709441577}"/>
                </a:ext>
              </a:extLst>
            </p:cNvPr>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 name="Freeform 408">
              <a:extLst>
                <a:ext uri="{FF2B5EF4-FFF2-40B4-BE49-F238E27FC236}">
                  <a16:creationId xmlns:a16="http://schemas.microsoft.com/office/drawing/2014/main" id="{187B114C-7C78-964C-861C-2C1107E4E08C}"/>
                </a:ext>
              </a:extLst>
            </p:cNvPr>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 name="Freeform 409">
              <a:extLst>
                <a:ext uri="{FF2B5EF4-FFF2-40B4-BE49-F238E27FC236}">
                  <a16:creationId xmlns:a16="http://schemas.microsoft.com/office/drawing/2014/main" id="{9F96FF0F-C53B-DE47-843C-0EE5588BA449}"/>
                </a:ext>
              </a:extLst>
            </p:cNvPr>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 name="Freeform 410">
              <a:extLst>
                <a:ext uri="{FF2B5EF4-FFF2-40B4-BE49-F238E27FC236}">
                  <a16:creationId xmlns:a16="http://schemas.microsoft.com/office/drawing/2014/main" id="{7BBEE5D6-8ECE-0E40-B0C3-F494E32CCEA7}"/>
                </a:ext>
              </a:extLst>
            </p:cNvPr>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 name="Freeform 411">
              <a:extLst>
                <a:ext uri="{FF2B5EF4-FFF2-40B4-BE49-F238E27FC236}">
                  <a16:creationId xmlns:a16="http://schemas.microsoft.com/office/drawing/2014/main" id="{AA68DA93-5453-4345-AADB-90B021FA9375}"/>
                </a:ext>
              </a:extLst>
            </p:cNvPr>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 name="Freeform 412">
              <a:extLst>
                <a:ext uri="{FF2B5EF4-FFF2-40B4-BE49-F238E27FC236}">
                  <a16:creationId xmlns:a16="http://schemas.microsoft.com/office/drawing/2014/main" id="{CAE40512-CD3D-4847-97E4-037B14B1A469}"/>
                </a:ext>
              </a:extLst>
            </p:cNvPr>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 name="Freeform 413">
              <a:extLst>
                <a:ext uri="{FF2B5EF4-FFF2-40B4-BE49-F238E27FC236}">
                  <a16:creationId xmlns:a16="http://schemas.microsoft.com/office/drawing/2014/main" id="{819B23FF-F513-5147-BFAD-C340F285F93D}"/>
                </a:ext>
              </a:extLst>
            </p:cNvPr>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2" name="Freeform 414">
              <a:extLst>
                <a:ext uri="{FF2B5EF4-FFF2-40B4-BE49-F238E27FC236}">
                  <a16:creationId xmlns:a16="http://schemas.microsoft.com/office/drawing/2014/main" id="{40E0FA8B-8E79-1546-B876-545519A58AC9}"/>
                </a:ext>
              </a:extLst>
            </p:cNvPr>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3" name="Freeform 415">
              <a:extLst>
                <a:ext uri="{FF2B5EF4-FFF2-40B4-BE49-F238E27FC236}">
                  <a16:creationId xmlns:a16="http://schemas.microsoft.com/office/drawing/2014/main" id="{1618D69F-037D-954A-817C-165391677307}"/>
                </a:ext>
              </a:extLst>
            </p:cNvPr>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4" name="Freeform 416">
              <a:extLst>
                <a:ext uri="{FF2B5EF4-FFF2-40B4-BE49-F238E27FC236}">
                  <a16:creationId xmlns:a16="http://schemas.microsoft.com/office/drawing/2014/main" id="{BA2885EB-E8CE-134E-8A6F-402A683419FC}"/>
                </a:ext>
              </a:extLst>
            </p:cNvPr>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5" name="Freeform 417">
              <a:extLst>
                <a:ext uri="{FF2B5EF4-FFF2-40B4-BE49-F238E27FC236}">
                  <a16:creationId xmlns:a16="http://schemas.microsoft.com/office/drawing/2014/main" id="{0883215E-1A88-EA4B-8B3D-68C7E9B741FF}"/>
                </a:ext>
              </a:extLst>
            </p:cNvPr>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6" name="Freeform 418">
              <a:extLst>
                <a:ext uri="{FF2B5EF4-FFF2-40B4-BE49-F238E27FC236}">
                  <a16:creationId xmlns:a16="http://schemas.microsoft.com/office/drawing/2014/main" id="{0BBFF517-01B2-694E-95E9-89AE5A4E0588}"/>
                </a:ext>
              </a:extLst>
            </p:cNvPr>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7" name="Freeform 419">
              <a:extLst>
                <a:ext uri="{FF2B5EF4-FFF2-40B4-BE49-F238E27FC236}">
                  <a16:creationId xmlns:a16="http://schemas.microsoft.com/office/drawing/2014/main" id="{CD61CD14-1A2A-B340-A7EC-181E2EF9672A}"/>
                </a:ext>
              </a:extLst>
            </p:cNvPr>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8" name="Freeform 420">
              <a:extLst>
                <a:ext uri="{FF2B5EF4-FFF2-40B4-BE49-F238E27FC236}">
                  <a16:creationId xmlns:a16="http://schemas.microsoft.com/office/drawing/2014/main" id="{6B627887-1424-3F44-95C8-EA93C6A5C5C0}"/>
                </a:ext>
              </a:extLst>
            </p:cNvPr>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9" name="Freeform 421">
              <a:extLst>
                <a:ext uri="{FF2B5EF4-FFF2-40B4-BE49-F238E27FC236}">
                  <a16:creationId xmlns:a16="http://schemas.microsoft.com/office/drawing/2014/main" id="{310A05AE-A3EE-0946-9733-DE203B566968}"/>
                </a:ext>
              </a:extLst>
            </p:cNvPr>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0" name="Freeform 422">
              <a:extLst>
                <a:ext uri="{FF2B5EF4-FFF2-40B4-BE49-F238E27FC236}">
                  <a16:creationId xmlns:a16="http://schemas.microsoft.com/office/drawing/2014/main" id="{F49A6AD4-49BA-4F41-B285-D0F04E09AB95}"/>
                </a:ext>
              </a:extLst>
            </p:cNvPr>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1" name="Freeform 423">
              <a:extLst>
                <a:ext uri="{FF2B5EF4-FFF2-40B4-BE49-F238E27FC236}">
                  <a16:creationId xmlns:a16="http://schemas.microsoft.com/office/drawing/2014/main" id="{74C93EEB-8575-3543-B857-661CC084ABF6}"/>
                </a:ext>
              </a:extLst>
            </p:cNvPr>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2" name="Freeform 424">
              <a:extLst>
                <a:ext uri="{FF2B5EF4-FFF2-40B4-BE49-F238E27FC236}">
                  <a16:creationId xmlns:a16="http://schemas.microsoft.com/office/drawing/2014/main" id="{6CCD373D-54E9-9C4C-81E5-2B3BAE6CC140}"/>
                </a:ext>
              </a:extLst>
            </p:cNvPr>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3" name="Freeform 425">
              <a:extLst>
                <a:ext uri="{FF2B5EF4-FFF2-40B4-BE49-F238E27FC236}">
                  <a16:creationId xmlns:a16="http://schemas.microsoft.com/office/drawing/2014/main" id="{604785FB-A4BA-BF49-8AC3-5353DCBBA83C}"/>
                </a:ext>
              </a:extLst>
            </p:cNvPr>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4" name="Freeform 426">
              <a:extLst>
                <a:ext uri="{FF2B5EF4-FFF2-40B4-BE49-F238E27FC236}">
                  <a16:creationId xmlns:a16="http://schemas.microsoft.com/office/drawing/2014/main" id="{90D4E146-C544-0046-AD21-21D4E475621F}"/>
                </a:ext>
              </a:extLst>
            </p:cNvPr>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5" name="Freeform 427">
              <a:extLst>
                <a:ext uri="{FF2B5EF4-FFF2-40B4-BE49-F238E27FC236}">
                  <a16:creationId xmlns:a16="http://schemas.microsoft.com/office/drawing/2014/main" id="{748B3F11-232F-794F-B45A-91B784E21596}"/>
                </a:ext>
              </a:extLst>
            </p:cNvPr>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6" name="Freeform 428">
              <a:extLst>
                <a:ext uri="{FF2B5EF4-FFF2-40B4-BE49-F238E27FC236}">
                  <a16:creationId xmlns:a16="http://schemas.microsoft.com/office/drawing/2014/main" id="{B2EEE5A3-49A2-234E-BC99-AFE20460257F}"/>
                </a:ext>
              </a:extLst>
            </p:cNvPr>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7" name="Freeform 429">
              <a:extLst>
                <a:ext uri="{FF2B5EF4-FFF2-40B4-BE49-F238E27FC236}">
                  <a16:creationId xmlns:a16="http://schemas.microsoft.com/office/drawing/2014/main" id="{E4947749-F0C7-5541-9BEC-534F87C45363}"/>
                </a:ext>
              </a:extLst>
            </p:cNvPr>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grpSp>
          <p:nvGrpSpPr>
            <p:cNvPr id="58" name="Group 57">
              <a:extLst>
                <a:ext uri="{FF2B5EF4-FFF2-40B4-BE49-F238E27FC236}">
                  <a16:creationId xmlns:a16="http://schemas.microsoft.com/office/drawing/2014/main" id="{FD1FCA5A-8A26-574A-B2AF-17567DF19C9A}"/>
                </a:ext>
              </a:extLst>
            </p:cNvPr>
            <p:cNvGrpSpPr/>
            <p:nvPr/>
          </p:nvGrpSpPr>
          <p:grpSpPr>
            <a:xfrm>
              <a:off x="17709756" y="6761778"/>
              <a:ext cx="697449" cy="662593"/>
              <a:chOff x="5961121" y="2686387"/>
              <a:chExt cx="288233" cy="273757"/>
            </a:xfrm>
            <a:grpFill/>
          </p:grpSpPr>
          <p:sp>
            <p:nvSpPr>
              <p:cNvPr id="423" name="Freeform 430">
                <a:extLst>
                  <a:ext uri="{FF2B5EF4-FFF2-40B4-BE49-F238E27FC236}">
                    <a16:creationId xmlns:a16="http://schemas.microsoft.com/office/drawing/2014/main" id="{21FBE130-06F9-3449-B387-88525ACF5DB5}"/>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24" name="Freeform 431">
                <a:extLst>
                  <a:ext uri="{FF2B5EF4-FFF2-40B4-BE49-F238E27FC236}">
                    <a16:creationId xmlns:a16="http://schemas.microsoft.com/office/drawing/2014/main" id="{E1A6A8CF-75D4-CA41-AABE-6DFD7D477402}"/>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grpSp>
        <p:sp>
          <p:nvSpPr>
            <p:cNvPr id="59" name="Freeform 432">
              <a:extLst>
                <a:ext uri="{FF2B5EF4-FFF2-40B4-BE49-F238E27FC236}">
                  <a16:creationId xmlns:a16="http://schemas.microsoft.com/office/drawing/2014/main" id="{BA3665CE-1537-7744-B48A-EDB30E1B1582}"/>
                </a:ext>
              </a:extLst>
            </p:cNvPr>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0" name="Freeform 433">
              <a:extLst>
                <a:ext uri="{FF2B5EF4-FFF2-40B4-BE49-F238E27FC236}">
                  <a16:creationId xmlns:a16="http://schemas.microsoft.com/office/drawing/2014/main" id="{0796482A-DF76-B94D-A092-8A46C291DC7C}"/>
                </a:ext>
              </a:extLst>
            </p:cNvPr>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1" name="Freeform 434">
              <a:extLst>
                <a:ext uri="{FF2B5EF4-FFF2-40B4-BE49-F238E27FC236}">
                  <a16:creationId xmlns:a16="http://schemas.microsoft.com/office/drawing/2014/main" id="{55E7AA2D-6309-9E46-9272-10F1F323D601}"/>
                </a:ext>
              </a:extLst>
            </p:cNvPr>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2" name="Freeform 435">
              <a:extLst>
                <a:ext uri="{FF2B5EF4-FFF2-40B4-BE49-F238E27FC236}">
                  <a16:creationId xmlns:a16="http://schemas.microsoft.com/office/drawing/2014/main" id="{4C337747-C0A6-3641-9BEA-C42F0D1ED9CD}"/>
                </a:ext>
              </a:extLst>
            </p:cNvPr>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3" name="Freeform 436">
              <a:extLst>
                <a:ext uri="{FF2B5EF4-FFF2-40B4-BE49-F238E27FC236}">
                  <a16:creationId xmlns:a16="http://schemas.microsoft.com/office/drawing/2014/main" id="{B7FE50F0-ADA9-DB47-B206-E82372228B21}"/>
                </a:ext>
              </a:extLst>
            </p:cNvPr>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4" name="Freeform 437">
              <a:extLst>
                <a:ext uri="{FF2B5EF4-FFF2-40B4-BE49-F238E27FC236}">
                  <a16:creationId xmlns:a16="http://schemas.microsoft.com/office/drawing/2014/main" id="{C748F1CA-71C9-1E42-992C-8193C9BC5870}"/>
                </a:ext>
              </a:extLst>
            </p:cNvPr>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5" name="Freeform 438">
              <a:extLst>
                <a:ext uri="{FF2B5EF4-FFF2-40B4-BE49-F238E27FC236}">
                  <a16:creationId xmlns:a16="http://schemas.microsoft.com/office/drawing/2014/main" id="{9DC92DD5-A2C4-4649-8F01-D586F382C89D}"/>
                </a:ext>
              </a:extLst>
            </p:cNvPr>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6" name="Freeform 439">
              <a:extLst>
                <a:ext uri="{FF2B5EF4-FFF2-40B4-BE49-F238E27FC236}">
                  <a16:creationId xmlns:a16="http://schemas.microsoft.com/office/drawing/2014/main" id="{2BE12169-DDF8-404E-8742-B925F8B4A4CA}"/>
                </a:ext>
              </a:extLst>
            </p:cNvPr>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7" name="Freeform 440">
              <a:extLst>
                <a:ext uri="{FF2B5EF4-FFF2-40B4-BE49-F238E27FC236}">
                  <a16:creationId xmlns:a16="http://schemas.microsoft.com/office/drawing/2014/main" id="{CB2E37E3-9078-F440-93BF-9E32446A9EC3}"/>
                </a:ext>
              </a:extLst>
            </p:cNvPr>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8" name="Freeform 441">
              <a:extLst>
                <a:ext uri="{FF2B5EF4-FFF2-40B4-BE49-F238E27FC236}">
                  <a16:creationId xmlns:a16="http://schemas.microsoft.com/office/drawing/2014/main" id="{8CF81BB3-F511-164A-8E23-4D8D117D1A00}"/>
                </a:ext>
              </a:extLst>
            </p:cNvPr>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9" name="Freeform 442">
              <a:extLst>
                <a:ext uri="{FF2B5EF4-FFF2-40B4-BE49-F238E27FC236}">
                  <a16:creationId xmlns:a16="http://schemas.microsoft.com/office/drawing/2014/main" id="{005F5A54-367F-D142-AAF8-243C3DDF856D}"/>
                </a:ext>
              </a:extLst>
            </p:cNvPr>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0" name="Freeform 443">
              <a:extLst>
                <a:ext uri="{FF2B5EF4-FFF2-40B4-BE49-F238E27FC236}">
                  <a16:creationId xmlns:a16="http://schemas.microsoft.com/office/drawing/2014/main" id="{1048D0DF-2294-CB4A-A605-092D5F808AC5}"/>
                </a:ext>
              </a:extLst>
            </p:cNvPr>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1" name="Freeform 444">
              <a:extLst>
                <a:ext uri="{FF2B5EF4-FFF2-40B4-BE49-F238E27FC236}">
                  <a16:creationId xmlns:a16="http://schemas.microsoft.com/office/drawing/2014/main" id="{00B84A4B-CC00-8846-A37E-7D49F609C643}"/>
                </a:ext>
              </a:extLst>
            </p:cNvPr>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2" name="Freeform 445">
              <a:extLst>
                <a:ext uri="{FF2B5EF4-FFF2-40B4-BE49-F238E27FC236}">
                  <a16:creationId xmlns:a16="http://schemas.microsoft.com/office/drawing/2014/main" id="{73CE1B39-6B6A-264A-AA4E-44D71696D10D}"/>
                </a:ext>
              </a:extLst>
            </p:cNvPr>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3" name="Freeform 446">
              <a:extLst>
                <a:ext uri="{FF2B5EF4-FFF2-40B4-BE49-F238E27FC236}">
                  <a16:creationId xmlns:a16="http://schemas.microsoft.com/office/drawing/2014/main" id="{ED4284B4-3E2C-9D46-BDA1-BDC03AFDA757}"/>
                </a:ext>
              </a:extLst>
            </p:cNvPr>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4" name="Freeform 447">
              <a:extLst>
                <a:ext uri="{FF2B5EF4-FFF2-40B4-BE49-F238E27FC236}">
                  <a16:creationId xmlns:a16="http://schemas.microsoft.com/office/drawing/2014/main" id="{29D3FB35-2075-0947-8FE7-E61434DD7B3D}"/>
                </a:ext>
              </a:extLst>
            </p:cNvPr>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5" name="Freeform 448">
              <a:extLst>
                <a:ext uri="{FF2B5EF4-FFF2-40B4-BE49-F238E27FC236}">
                  <a16:creationId xmlns:a16="http://schemas.microsoft.com/office/drawing/2014/main" id="{A67DDCA4-6F2D-4441-95D4-5B419023A298}"/>
                </a:ext>
              </a:extLst>
            </p:cNvPr>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6" name="Freeform 449">
              <a:extLst>
                <a:ext uri="{FF2B5EF4-FFF2-40B4-BE49-F238E27FC236}">
                  <a16:creationId xmlns:a16="http://schemas.microsoft.com/office/drawing/2014/main" id="{43FFB6D0-B7C7-0148-BF97-9E51276F5876}"/>
                </a:ext>
              </a:extLst>
            </p:cNvPr>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7" name="Freeform 450">
              <a:extLst>
                <a:ext uri="{FF2B5EF4-FFF2-40B4-BE49-F238E27FC236}">
                  <a16:creationId xmlns:a16="http://schemas.microsoft.com/office/drawing/2014/main" id="{459CFE49-6FEF-6041-BD28-4B94B9F5EC30}"/>
                </a:ext>
              </a:extLst>
            </p:cNvPr>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8" name="Freeform 451">
              <a:extLst>
                <a:ext uri="{FF2B5EF4-FFF2-40B4-BE49-F238E27FC236}">
                  <a16:creationId xmlns:a16="http://schemas.microsoft.com/office/drawing/2014/main" id="{0A3B39EC-DD8A-8148-B9D2-5E29D0941730}"/>
                </a:ext>
              </a:extLst>
            </p:cNvPr>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9" name="Freeform 452">
              <a:extLst>
                <a:ext uri="{FF2B5EF4-FFF2-40B4-BE49-F238E27FC236}">
                  <a16:creationId xmlns:a16="http://schemas.microsoft.com/office/drawing/2014/main" id="{573FAA06-A4EB-2645-85CF-DB1F7EA42657}"/>
                </a:ext>
              </a:extLst>
            </p:cNvPr>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0" name="Freeform 453">
              <a:extLst>
                <a:ext uri="{FF2B5EF4-FFF2-40B4-BE49-F238E27FC236}">
                  <a16:creationId xmlns:a16="http://schemas.microsoft.com/office/drawing/2014/main" id="{E605D525-8417-7D41-9F40-4AB8659DDB69}"/>
                </a:ext>
              </a:extLst>
            </p:cNvPr>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1" name="Freeform 454">
              <a:extLst>
                <a:ext uri="{FF2B5EF4-FFF2-40B4-BE49-F238E27FC236}">
                  <a16:creationId xmlns:a16="http://schemas.microsoft.com/office/drawing/2014/main" id="{6E33D668-7FE7-A041-BC94-B730981750F1}"/>
                </a:ext>
              </a:extLst>
            </p:cNvPr>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2" name="Freeform 455">
              <a:extLst>
                <a:ext uri="{FF2B5EF4-FFF2-40B4-BE49-F238E27FC236}">
                  <a16:creationId xmlns:a16="http://schemas.microsoft.com/office/drawing/2014/main" id="{3139E6D8-FFD9-8F44-9DDF-FC44D20A02E5}"/>
                </a:ext>
              </a:extLst>
            </p:cNvPr>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3" name="Freeform 456">
              <a:extLst>
                <a:ext uri="{FF2B5EF4-FFF2-40B4-BE49-F238E27FC236}">
                  <a16:creationId xmlns:a16="http://schemas.microsoft.com/office/drawing/2014/main" id="{9E033DCF-6AF5-8042-A1DB-3412299DB753}"/>
                </a:ext>
              </a:extLst>
            </p:cNvPr>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4" name="Freeform 457">
              <a:extLst>
                <a:ext uri="{FF2B5EF4-FFF2-40B4-BE49-F238E27FC236}">
                  <a16:creationId xmlns:a16="http://schemas.microsoft.com/office/drawing/2014/main" id="{D9B4D317-ADD1-B64A-A670-233B6214E2D2}"/>
                </a:ext>
              </a:extLst>
            </p:cNvPr>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5" name="Freeform 458">
              <a:extLst>
                <a:ext uri="{FF2B5EF4-FFF2-40B4-BE49-F238E27FC236}">
                  <a16:creationId xmlns:a16="http://schemas.microsoft.com/office/drawing/2014/main" id="{5380FC3C-D0D3-CB47-8DA4-0B1F0DE0AED4}"/>
                </a:ext>
              </a:extLst>
            </p:cNvPr>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6" name="Freeform 459">
              <a:extLst>
                <a:ext uri="{FF2B5EF4-FFF2-40B4-BE49-F238E27FC236}">
                  <a16:creationId xmlns:a16="http://schemas.microsoft.com/office/drawing/2014/main" id="{3E73B227-7F34-EB44-9AAB-B1160C3DBE21}"/>
                </a:ext>
              </a:extLst>
            </p:cNvPr>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7" name="Freeform 460">
              <a:extLst>
                <a:ext uri="{FF2B5EF4-FFF2-40B4-BE49-F238E27FC236}">
                  <a16:creationId xmlns:a16="http://schemas.microsoft.com/office/drawing/2014/main" id="{94CC42CF-3C85-2946-B5B2-2541D26E7BD1}"/>
                </a:ext>
              </a:extLst>
            </p:cNvPr>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8" name="Freeform 461">
              <a:extLst>
                <a:ext uri="{FF2B5EF4-FFF2-40B4-BE49-F238E27FC236}">
                  <a16:creationId xmlns:a16="http://schemas.microsoft.com/office/drawing/2014/main" id="{15E0C471-4586-1F42-97FE-BAED1AB177C5}"/>
                </a:ext>
              </a:extLst>
            </p:cNvPr>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9" name="Freeform 462">
              <a:extLst>
                <a:ext uri="{FF2B5EF4-FFF2-40B4-BE49-F238E27FC236}">
                  <a16:creationId xmlns:a16="http://schemas.microsoft.com/office/drawing/2014/main" id="{EAACDD50-A376-5F4F-922C-1B1403979224}"/>
                </a:ext>
              </a:extLst>
            </p:cNvPr>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0" name="Freeform 463">
              <a:extLst>
                <a:ext uri="{FF2B5EF4-FFF2-40B4-BE49-F238E27FC236}">
                  <a16:creationId xmlns:a16="http://schemas.microsoft.com/office/drawing/2014/main" id="{EB52320D-8CE1-974A-8638-C9D486F16628}"/>
                </a:ext>
              </a:extLst>
            </p:cNvPr>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1" name="Freeform 464">
              <a:extLst>
                <a:ext uri="{FF2B5EF4-FFF2-40B4-BE49-F238E27FC236}">
                  <a16:creationId xmlns:a16="http://schemas.microsoft.com/office/drawing/2014/main" id="{F21B9B59-4869-B34C-B9C8-73259AFCFB42}"/>
                </a:ext>
              </a:extLst>
            </p:cNvPr>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2" name="Freeform 465">
              <a:extLst>
                <a:ext uri="{FF2B5EF4-FFF2-40B4-BE49-F238E27FC236}">
                  <a16:creationId xmlns:a16="http://schemas.microsoft.com/office/drawing/2014/main" id="{6A9734FF-B5EC-EC41-8057-D68107C2CB69}"/>
                </a:ext>
              </a:extLst>
            </p:cNvPr>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3" name="Freeform 466">
              <a:extLst>
                <a:ext uri="{FF2B5EF4-FFF2-40B4-BE49-F238E27FC236}">
                  <a16:creationId xmlns:a16="http://schemas.microsoft.com/office/drawing/2014/main" id="{B64D2F60-E8D9-D04D-BB2A-9A30B0EFCADF}"/>
                </a:ext>
              </a:extLst>
            </p:cNvPr>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4" name="Freeform 467">
              <a:extLst>
                <a:ext uri="{FF2B5EF4-FFF2-40B4-BE49-F238E27FC236}">
                  <a16:creationId xmlns:a16="http://schemas.microsoft.com/office/drawing/2014/main" id="{4FB036B4-3EFC-A843-BC11-E995B0E7FD63}"/>
                </a:ext>
              </a:extLst>
            </p:cNvPr>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5" name="Freeform 468">
              <a:extLst>
                <a:ext uri="{FF2B5EF4-FFF2-40B4-BE49-F238E27FC236}">
                  <a16:creationId xmlns:a16="http://schemas.microsoft.com/office/drawing/2014/main" id="{6031B8A1-83D8-9642-BC82-9E5F6D2F1C45}"/>
                </a:ext>
              </a:extLst>
            </p:cNvPr>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6" name="Freeform 469">
              <a:extLst>
                <a:ext uri="{FF2B5EF4-FFF2-40B4-BE49-F238E27FC236}">
                  <a16:creationId xmlns:a16="http://schemas.microsoft.com/office/drawing/2014/main" id="{00E10CD3-B103-0142-B994-17227E320A79}"/>
                </a:ext>
              </a:extLst>
            </p:cNvPr>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7" name="Freeform 470">
              <a:extLst>
                <a:ext uri="{FF2B5EF4-FFF2-40B4-BE49-F238E27FC236}">
                  <a16:creationId xmlns:a16="http://schemas.microsoft.com/office/drawing/2014/main" id="{D33821C5-E899-A345-AB6B-A3DD392E0D98}"/>
                </a:ext>
              </a:extLst>
            </p:cNvPr>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8" name="Freeform 471">
              <a:extLst>
                <a:ext uri="{FF2B5EF4-FFF2-40B4-BE49-F238E27FC236}">
                  <a16:creationId xmlns:a16="http://schemas.microsoft.com/office/drawing/2014/main" id="{96A0C0ED-5BED-B44B-9AC5-5BF1E5AC7B35}"/>
                </a:ext>
              </a:extLst>
            </p:cNvPr>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9" name="Freeform 472">
              <a:extLst>
                <a:ext uri="{FF2B5EF4-FFF2-40B4-BE49-F238E27FC236}">
                  <a16:creationId xmlns:a16="http://schemas.microsoft.com/office/drawing/2014/main" id="{0E529935-20FF-1040-8258-8EECE6CA74DF}"/>
                </a:ext>
              </a:extLst>
            </p:cNvPr>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0" name="Freeform 473">
              <a:extLst>
                <a:ext uri="{FF2B5EF4-FFF2-40B4-BE49-F238E27FC236}">
                  <a16:creationId xmlns:a16="http://schemas.microsoft.com/office/drawing/2014/main" id="{3524F3ED-3475-7144-8724-6C8D39844B78}"/>
                </a:ext>
              </a:extLst>
            </p:cNvPr>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1" name="Freeform 474">
              <a:extLst>
                <a:ext uri="{FF2B5EF4-FFF2-40B4-BE49-F238E27FC236}">
                  <a16:creationId xmlns:a16="http://schemas.microsoft.com/office/drawing/2014/main" id="{7609BB95-8635-CB48-BAD9-B008E75B45C5}"/>
                </a:ext>
              </a:extLst>
            </p:cNvPr>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2" name="Freeform 475">
              <a:extLst>
                <a:ext uri="{FF2B5EF4-FFF2-40B4-BE49-F238E27FC236}">
                  <a16:creationId xmlns:a16="http://schemas.microsoft.com/office/drawing/2014/main" id="{F0AB294F-7611-1E44-9898-F8088EE484B8}"/>
                </a:ext>
              </a:extLst>
            </p:cNvPr>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3" name="Freeform 476">
              <a:extLst>
                <a:ext uri="{FF2B5EF4-FFF2-40B4-BE49-F238E27FC236}">
                  <a16:creationId xmlns:a16="http://schemas.microsoft.com/office/drawing/2014/main" id="{9147729F-D527-404C-8A63-86F1A33ED806}"/>
                </a:ext>
              </a:extLst>
            </p:cNvPr>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4" name="Freeform 477">
              <a:extLst>
                <a:ext uri="{FF2B5EF4-FFF2-40B4-BE49-F238E27FC236}">
                  <a16:creationId xmlns:a16="http://schemas.microsoft.com/office/drawing/2014/main" id="{BD916E19-D53C-1243-B5D2-101DC6C235BC}"/>
                </a:ext>
              </a:extLst>
            </p:cNvPr>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5" name="Freeform 478">
              <a:extLst>
                <a:ext uri="{FF2B5EF4-FFF2-40B4-BE49-F238E27FC236}">
                  <a16:creationId xmlns:a16="http://schemas.microsoft.com/office/drawing/2014/main" id="{5494D6D1-8F9E-BA41-BDAA-FC112DB12378}"/>
                </a:ext>
              </a:extLst>
            </p:cNvPr>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6" name="Freeform 479">
              <a:extLst>
                <a:ext uri="{FF2B5EF4-FFF2-40B4-BE49-F238E27FC236}">
                  <a16:creationId xmlns:a16="http://schemas.microsoft.com/office/drawing/2014/main" id="{946C1EF4-1139-FD4B-AEC5-A7342F76241B}"/>
                </a:ext>
              </a:extLst>
            </p:cNvPr>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7" name="Freeform 480">
              <a:extLst>
                <a:ext uri="{FF2B5EF4-FFF2-40B4-BE49-F238E27FC236}">
                  <a16:creationId xmlns:a16="http://schemas.microsoft.com/office/drawing/2014/main" id="{B3B9EC64-F008-1042-A126-4491A36E609C}"/>
                </a:ext>
              </a:extLst>
            </p:cNvPr>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8" name="Freeform 481">
              <a:extLst>
                <a:ext uri="{FF2B5EF4-FFF2-40B4-BE49-F238E27FC236}">
                  <a16:creationId xmlns:a16="http://schemas.microsoft.com/office/drawing/2014/main" id="{1F3D38AB-1AE2-FA4A-BE62-1E4866B1D586}"/>
                </a:ext>
              </a:extLst>
            </p:cNvPr>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9" name="Freeform 482">
              <a:extLst>
                <a:ext uri="{FF2B5EF4-FFF2-40B4-BE49-F238E27FC236}">
                  <a16:creationId xmlns:a16="http://schemas.microsoft.com/office/drawing/2014/main" id="{4C1DFC8B-A3F2-3846-9C4C-1C09E57D42EB}"/>
                </a:ext>
              </a:extLst>
            </p:cNvPr>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0" name="Freeform 483">
              <a:extLst>
                <a:ext uri="{FF2B5EF4-FFF2-40B4-BE49-F238E27FC236}">
                  <a16:creationId xmlns:a16="http://schemas.microsoft.com/office/drawing/2014/main" id="{660DADFD-FC59-7B4B-9F3E-C7B76428C523}"/>
                </a:ext>
              </a:extLst>
            </p:cNvPr>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1" name="Freeform 484">
              <a:extLst>
                <a:ext uri="{FF2B5EF4-FFF2-40B4-BE49-F238E27FC236}">
                  <a16:creationId xmlns:a16="http://schemas.microsoft.com/office/drawing/2014/main" id="{6057E815-BFB1-6447-B647-7B56F91D99C7}"/>
                </a:ext>
              </a:extLst>
            </p:cNvPr>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2" name="Freeform 485">
              <a:extLst>
                <a:ext uri="{FF2B5EF4-FFF2-40B4-BE49-F238E27FC236}">
                  <a16:creationId xmlns:a16="http://schemas.microsoft.com/office/drawing/2014/main" id="{6D6A0F99-D705-AD49-B022-B1D77FF046B0}"/>
                </a:ext>
              </a:extLst>
            </p:cNvPr>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3" name="Freeform 486">
              <a:extLst>
                <a:ext uri="{FF2B5EF4-FFF2-40B4-BE49-F238E27FC236}">
                  <a16:creationId xmlns:a16="http://schemas.microsoft.com/office/drawing/2014/main" id="{2A8D537B-F270-D941-A1E3-D112FAED8296}"/>
                </a:ext>
              </a:extLst>
            </p:cNvPr>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4" name="Freeform 487">
              <a:extLst>
                <a:ext uri="{FF2B5EF4-FFF2-40B4-BE49-F238E27FC236}">
                  <a16:creationId xmlns:a16="http://schemas.microsoft.com/office/drawing/2014/main" id="{1DF87BB3-9115-274D-918E-E70F6EED7555}"/>
                </a:ext>
              </a:extLst>
            </p:cNvPr>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5" name="Freeform 488">
              <a:extLst>
                <a:ext uri="{FF2B5EF4-FFF2-40B4-BE49-F238E27FC236}">
                  <a16:creationId xmlns:a16="http://schemas.microsoft.com/office/drawing/2014/main" id="{30F0E39E-5A96-8A48-8573-D42D7CF33B42}"/>
                </a:ext>
              </a:extLst>
            </p:cNvPr>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6" name="Freeform 489">
              <a:extLst>
                <a:ext uri="{FF2B5EF4-FFF2-40B4-BE49-F238E27FC236}">
                  <a16:creationId xmlns:a16="http://schemas.microsoft.com/office/drawing/2014/main" id="{F4432F54-B1B6-B646-80AF-8D5306AE54EE}"/>
                </a:ext>
              </a:extLst>
            </p:cNvPr>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7" name="Freeform 490">
              <a:extLst>
                <a:ext uri="{FF2B5EF4-FFF2-40B4-BE49-F238E27FC236}">
                  <a16:creationId xmlns:a16="http://schemas.microsoft.com/office/drawing/2014/main" id="{64D8149F-6B5C-9A45-B13A-BD2E569AB83F}"/>
                </a:ext>
              </a:extLst>
            </p:cNvPr>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8" name="Freeform 491">
              <a:extLst>
                <a:ext uri="{FF2B5EF4-FFF2-40B4-BE49-F238E27FC236}">
                  <a16:creationId xmlns:a16="http://schemas.microsoft.com/office/drawing/2014/main" id="{9A7BF94E-C00C-514A-9429-3B0B0E1E27B8}"/>
                </a:ext>
              </a:extLst>
            </p:cNvPr>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9" name="Freeform 492">
              <a:extLst>
                <a:ext uri="{FF2B5EF4-FFF2-40B4-BE49-F238E27FC236}">
                  <a16:creationId xmlns:a16="http://schemas.microsoft.com/office/drawing/2014/main" id="{820B590E-CD04-3746-9819-57BD4017CD86}"/>
                </a:ext>
              </a:extLst>
            </p:cNvPr>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0" name="Freeform 493">
              <a:extLst>
                <a:ext uri="{FF2B5EF4-FFF2-40B4-BE49-F238E27FC236}">
                  <a16:creationId xmlns:a16="http://schemas.microsoft.com/office/drawing/2014/main" id="{96C093FF-246E-8D40-9AA8-AF28E632E00B}"/>
                </a:ext>
              </a:extLst>
            </p:cNvPr>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1" name="Freeform 494">
              <a:extLst>
                <a:ext uri="{FF2B5EF4-FFF2-40B4-BE49-F238E27FC236}">
                  <a16:creationId xmlns:a16="http://schemas.microsoft.com/office/drawing/2014/main" id="{DBE77225-06A9-F545-87D1-0ED5001FCF7D}"/>
                </a:ext>
              </a:extLst>
            </p:cNvPr>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2" name="Freeform 495">
              <a:extLst>
                <a:ext uri="{FF2B5EF4-FFF2-40B4-BE49-F238E27FC236}">
                  <a16:creationId xmlns:a16="http://schemas.microsoft.com/office/drawing/2014/main" id="{DD5DE636-8894-0C42-BB35-7669569D8F85}"/>
                </a:ext>
              </a:extLst>
            </p:cNvPr>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3" name="Freeform 496">
              <a:extLst>
                <a:ext uri="{FF2B5EF4-FFF2-40B4-BE49-F238E27FC236}">
                  <a16:creationId xmlns:a16="http://schemas.microsoft.com/office/drawing/2014/main" id="{0AA0E554-61CF-2F4A-B620-339DE8233929}"/>
                </a:ext>
              </a:extLst>
            </p:cNvPr>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4" name="Freeform 497">
              <a:extLst>
                <a:ext uri="{FF2B5EF4-FFF2-40B4-BE49-F238E27FC236}">
                  <a16:creationId xmlns:a16="http://schemas.microsoft.com/office/drawing/2014/main" id="{5550587E-1B5C-6F4A-BC9C-5A9897B13843}"/>
                </a:ext>
              </a:extLst>
            </p:cNvPr>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5" name="Freeform 498">
              <a:extLst>
                <a:ext uri="{FF2B5EF4-FFF2-40B4-BE49-F238E27FC236}">
                  <a16:creationId xmlns:a16="http://schemas.microsoft.com/office/drawing/2014/main" id="{45D072EC-C031-4F4C-9DC6-6C1CC1A849F9}"/>
                </a:ext>
              </a:extLst>
            </p:cNvPr>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6" name="Freeform 499">
              <a:extLst>
                <a:ext uri="{FF2B5EF4-FFF2-40B4-BE49-F238E27FC236}">
                  <a16:creationId xmlns:a16="http://schemas.microsoft.com/office/drawing/2014/main" id="{94916223-C831-5D47-BE3C-D7725FD8CCA7}"/>
                </a:ext>
              </a:extLst>
            </p:cNvPr>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7" name="Freeform 500">
              <a:extLst>
                <a:ext uri="{FF2B5EF4-FFF2-40B4-BE49-F238E27FC236}">
                  <a16:creationId xmlns:a16="http://schemas.microsoft.com/office/drawing/2014/main" id="{362EB295-72E0-4D43-AF34-3D40BD01A47A}"/>
                </a:ext>
              </a:extLst>
            </p:cNvPr>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8" name="Freeform 501">
              <a:extLst>
                <a:ext uri="{FF2B5EF4-FFF2-40B4-BE49-F238E27FC236}">
                  <a16:creationId xmlns:a16="http://schemas.microsoft.com/office/drawing/2014/main" id="{FA41584B-9F5A-DE4F-B64C-A91A38AB6624}"/>
                </a:ext>
              </a:extLst>
            </p:cNvPr>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9" name="Freeform 502">
              <a:extLst>
                <a:ext uri="{FF2B5EF4-FFF2-40B4-BE49-F238E27FC236}">
                  <a16:creationId xmlns:a16="http://schemas.microsoft.com/office/drawing/2014/main" id="{2F3AD127-1A80-9B4D-86C0-724E0DDE793B}"/>
                </a:ext>
              </a:extLst>
            </p:cNvPr>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0" name="Freeform 503">
              <a:extLst>
                <a:ext uri="{FF2B5EF4-FFF2-40B4-BE49-F238E27FC236}">
                  <a16:creationId xmlns:a16="http://schemas.microsoft.com/office/drawing/2014/main" id="{23707197-D4BA-9F46-A70B-8F3E15FD93C4}"/>
                </a:ext>
              </a:extLst>
            </p:cNvPr>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1" name="Freeform 504">
              <a:extLst>
                <a:ext uri="{FF2B5EF4-FFF2-40B4-BE49-F238E27FC236}">
                  <a16:creationId xmlns:a16="http://schemas.microsoft.com/office/drawing/2014/main" id="{DA4CB5A1-EE61-AC4E-9641-D0813D49AEA5}"/>
                </a:ext>
              </a:extLst>
            </p:cNvPr>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2" name="Freeform 505">
              <a:extLst>
                <a:ext uri="{FF2B5EF4-FFF2-40B4-BE49-F238E27FC236}">
                  <a16:creationId xmlns:a16="http://schemas.microsoft.com/office/drawing/2014/main" id="{C9B95373-A967-9146-BECF-D3AC180D0390}"/>
                </a:ext>
              </a:extLst>
            </p:cNvPr>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3" name="Freeform 506">
              <a:extLst>
                <a:ext uri="{FF2B5EF4-FFF2-40B4-BE49-F238E27FC236}">
                  <a16:creationId xmlns:a16="http://schemas.microsoft.com/office/drawing/2014/main" id="{1DF6951C-88C4-3C4D-8EE0-9330A251C10C}"/>
                </a:ext>
              </a:extLst>
            </p:cNvPr>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4" name="Freeform 507">
              <a:extLst>
                <a:ext uri="{FF2B5EF4-FFF2-40B4-BE49-F238E27FC236}">
                  <a16:creationId xmlns:a16="http://schemas.microsoft.com/office/drawing/2014/main" id="{DD2DBE21-DFD2-0149-8B13-3B91BB3899FB}"/>
                </a:ext>
              </a:extLst>
            </p:cNvPr>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5" name="Freeform 508">
              <a:extLst>
                <a:ext uri="{FF2B5EF4-FFF2-40B4-BE49-F238E27FC236}">
                  <a16:creationId xmlns:a16="http://schemas.microsoft.com/office/drawing/2014/main" id="{8515EC5F-CDD3-E84B-814B-2B1A6DED15F2}"/>
                </a:ext>
              </a:extLst>
            </p:cNvPr>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6" name="Freeform 509">
              <a:extLst>
                <a:ext uri="{FF2B5EF4-FFF2-40B4-BE49-F238E27FC236}">
                  <a16:creationId xmlns:a16="http://schemas.microsoft.com/office/drawing/2014/main" id="{D2EA216A-9370-3B4D-87C4-4BDB9C44D157}"/>
                </a:ext>
              </a:extLst>
            </p:cNvPr>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7" name="Freeform 510">
              <a:extLst>
                <a:ext uri="{FF2B5EF4-FFF2-40B4-BE49-F238E27FC236}">
                  <a16:creationId xmlns:a16="http://schemas.microsoft.com/office/drawing/2014/main" id="{3244B469-673A-F64A-B409-F697783BB22B}"/>
                </a:ext>
              </a:extLst>
            </p:cNvPr>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8" name="Freeform 511">
              <a:extLst>
                <a:ext uri="{FF2B5EF4-FFF2-40B4-BE49-F238E27FC236}">
                  <a16:creationId xmlns:a16="http://schemas.microsoft.com/office/drawing/2014/main" id="{9C183AEC-3465-DE45-AF20-C235DCA954D1}"/>
                </a:ext>
              </a:extLst>
            </p:cNvPr>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9" name="Freeform 512">
              <a:extLst>
                <a:ext uri="{FF2B5EF4-FFF2-40B4-BE49-F238E27FC236}">
                  <a16:creationId xmlns:a16="http://schemas.microsoft.com/office/drawing/2014/main" id="{52EAF2F1-B471-F14C-B5AA-0A9932A0A5AE}"/>
                </a:ext>
              </a:extLst>
            </p:cNvPr>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0" name="Freeform 513">
              <a:extLst>
                <a:ext uri="{FF2B5EF4-FFF2-40B4-BE49-F238E27FC236}">
                  <a16:creationId xmlns:a16="http://schemas.microsoft.com/office/drawing/2014/main" id="{63DB8DA0-0343-1542-AF21-28805FF05976}"/>
                </a:ext>
              </a:extLst>
            </p:cNvPr>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1" name="Freeform 514">
              <a:extLst>
                <a:ext uri="{FF2B5EF4-FFF2-40B4-BE49-F238E27FC236}">
                  <a16:creationId xmlns:a16="http://schemas.microsoft.com/office/drawing/2014/main" id="{2BF37731-8837-0044-A9AC-0ED118023D1D}"/>
                </a:ext>
              </a:extLst>
            </p:cNvPr>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2" name="Freeform 515">
              <a:extLst>
                <a:ext uri="{FF2B5EF4-FFF2-40B4-BE49-F238E27FC236}">
                  <a16:creationId xmlns:a16="http://schemas.microsoft.com/office/drawing/2014/main" id="{A69F0447-082A-B845-93C9-20DBA6C1EAF2}"/>
                </a:ext>
              </a:extLst>
            </p:cNvPr>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3" name="Freeform 516">
              <a:extLst>
                <a:ext uri="{FF2B5EF4-FFF2-40B4-BE49-F238E27FC236}">
                  <a16:creationId xmlns:a16="http://schemas.microsoft.com/office/drawing/2014/main" id="{6AC0E291-0A1D-5947-A567-320143E706D9}"/>
                </a:ext>
              </a:extLst>
            </p:cNvPr>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4" name="Freeform 517">
              <a:extLst>
                <a:ext uri="{FF2B5EF4-FFF2-40B4-BE49-F238E27FC236}">
                  <a16:creationId xmlns:a16="http://schemas.microsoft.com/office/drawing/2014/main" id="{905B7CFE-B04E-9849-A2F1-E8AACDF73722}"/>
                </a:ext>
              </a:extLst>
            </p:cNvPr>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5" name="Freeform 518">
              <a:extLst>
                <a:ext uri="{FF2B5EF4-FFF2-40B4-BE49-F238E27FC236}">
                  <a16:creationId xmlns:a16="http://schemas.microsoft.com/office/drawing/2014/main" id="{6FCD22D5-1F58-084A-ABEF-D1331E94089E}"/>
                </a:ext>
              </a:extLst>
            </p:cNvPr>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6" name="Freeform 519">
              <a:extLst>
                <a:ext uri="{FF2B5EF4-FFF2-40B4-BE49-F238E27FC236}">
                  <a16:creationId xmlns:a16="http://schemas.microsoft.com/office/drawing/2014/main" id="{155EBEAE-53C5-074A-A2FE-1AC96BE1977A}"/>
                </a:ext>
              </a:extLst>
            </p:cNvPr>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7" name="Freeform 520">
              <a:extLst>
                <a:ext uri="{FF2B5EF4-FFF2-40B4-BE49-F238E27FC236}">
                  <a16:creationId xmlns:a16="http://schemas.microsoft.com/office/drawing/2014/main" id="{49AE2DF4-D0E6-EA4E-9298-CB7F0BDEAB5A}"/>
                </a:ext>
              </a:extLst>
            </p:cNvPr>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8" name="Freeform 521">
              <a:extLst>
                <a:ext uri="{FF2B5EF4-FFF2-40B4-BE49-F238E27FC236}">
                  <a16:creationId xmlns:a16="http://schemas.microsoft.com/office/drawing/2014/main" id="{C8D39D2A-07EE-1549-BF92-74A7F5C689ED}"/>
                </a:ext>
              </a:extLst>
            </p:cNvPr>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9" name="Freeform 522">
              <a:extLst>
                <a:ext uri="{FF2B5EF4-FFF2-40B4-BE49-F238E27FC236}">
                  <a16:creationId xmlns:a16="http://schemas.microsoft.com/office/drawing/2014/main" id="{0D6B3BC1-071A-2349-9329-92C01FAB1C7B}"/>
                </a:ext>
              </a:extLst>
            </p:cNvPr>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0" name="Freeform 523">
              <a:extLst>
                <a:ext uri="{FF2B5EF4-FFF2-40B4-BE49-F238E27FC236}">
                  <a16:creationId xmlns:a16="http://schemas.microsoft.com/office/drawing/2014/main" id="{350FCEE6-9731-BC45-B2C5-64D6393B3CEF}"/>
                </a:ext>
              </a:extLst>
            </p:cNvPr>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1" name="Freeform 524">
              <a:extLst>
                <a:ext uri="{FF2B5EF4-FFF2-40B4-BE49-F238E27FC236}">
                  <a16:creationId xmlns:a16="http://schemas.microsoft.com/office/drawing/2014/main" id="{7FC4AFAC-8617-7845-AE62-A49BD6F27A48}"/>
                </a:ext>
              </a:extLst>
            </p:cNvPr>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2" name="Freeform 525">
              <a:extLst>
                <a:ext uri="{FF2B5EF4-FFF2-40B4-BE49-F238E27FC236}">
                  <a16:creationId xmlns:a16="http://schemas.microsoft.com/office/drawing/2014/main" id="{869445E2-554C-C84B-A0B2-C1F49935AC96}"/>
                </a:ext>
              </a:extLst>
            </p:cNvPr>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3" name="Freeform 526">
              <a:extLst>
                <a:ext uri="{FF2B5EF4-FFF2-40B4-BE49-F238E27FC236}">
                  <a16:creationId xmlns:a16="http://schemas.microsoft.com/office/drawing/2014/main" id="{1D1113B0-676A-8943-8818-9F801D7F9A07}"/>
                </a:ext>
              </a:extLst>
            </p:cNvPr>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4" name="Freeform 527">
              <a:extLst>
                <a:ext uri="{FF2B5EF4-FFF2-40B4-BE49-F238E27FC236}">
                  <a16:creationId xmlns:a16="http://schemas.microsoft.com/office/drawing/2014/main" id="{F5350719-4BB3-9A44-9611-5A742C686300}"/>
                </a:ext>
              </a:extLst>
            </p:cNvPr>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5" name="Freeform 528">
              <a:extLst>
                <a:ext uri="{FF2B5EF4-FFF2-40B4-BE49-F238E27FC236}">
                  <a16:creationId xmlns:a16="http://schemas.microsoft.com/office/drawing/2014/main" id="{9F58DA1F-DF53-E84D-8A1E-3B3AD4F4BABE}"/>
                </a:ext>
              </a:extLst>
            </p:cNvPr>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6" name="Freeform 529">
              <a:extLst>
                <a:ext uri="{FF2B5EF4-FFF2-40B4-BE49-F238E27FC236}">
                  <a16:creationId xmlns:a16="http://schemas.microsoft.com/office/drawing/2014/main" id="{4AFF1A9B-240E-4A4B-A7C8-44D5A37387BB}"/>
                </a:ext>
              </a:extLst>
            </p:cNvPr>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7" name="Freeform 530">
              <a:extLst>
                <a:ext uri="{FF2B5EF4-FFF2-40B4-BE49-F238E27FC236}">
                  <a16:creationId xmlns:a16="http://schemas.microsoft.com/office/drawing/2014/main" id="{ECA16AC8-C160-9848-9759-5B6F36B3DD8E}"/>
                </a:ext>
              </a:extLst>
            </p:cNvPr>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8" name="Freeform 531">
              <a:extLst>
                <a:ext uri="{FF2B5EF4-FFF2-40B4-BE49-F238E27FC236}">
                  <a16:creationId xmlns:a16="http://schemas.microsoft.com/office/drawing/2014/main" id="{452029B7-2F5F-644D-B9E6-14F95B6F8445}"/>
                </a:ext>
              </a:extLst>
            </p:cNvPr>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9" name="Freeform 532">
              <a:extLst>
                <a:ext uri="{FF2B5EF4-FFF2-40B4-BE49-F238E27FC236}">
                  <a16:creationId xmlns:a16="http://schemas.microsoft.com/office/drawing/2014/main" id="{BF2CB037-F141-8B43-9DB9-C52C3BE2327C}"/>
                </a:ext>
              </a:extLst>
            </p:cNvPr>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0" name="Freeform 533">
              <a:extLst>
                <a:ext uri="{FF2B5EF4-FFF2-40B4-BE49-F238E27FC236}">
                  <a16:creationId xmlns:a16="http://schemas.microsoft.com/office/drawing/2014/main" id="{B18FCE3E-C796-9140-9F18-997D145B2092}"/>
                </a:ext>
              </a:extLst>
            </p:cNvPr>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1" name="Freeform 534">
              <a:extLst>
                <a:ext uri="{FF2B5EF4-FFF2-40B4-BE49-F238E27FC236}">
                  <a16:creationId xmlns:a16="http://schemas.microsoft.com/office/drawing/2014/main" id="{FF4DD8BE-9F13-AA42-82FA-1AD2E8A7A89F}"/>
                </a:ext>
              </a:extLst>
            </p:cNvPr>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2" name="Freeform 535">
              <a:extLst>
                <a:ext uri="{FF2B5EF4-FFF2-40B4-BE49-F238E27FC236}">
                  <a16:creationId xmlns:a16="http://schemas.microsoft.com/office/drawing/2014/main" id="{9E432FA7-7C4C-B24B-8694-4B79AD936977}"/>
                </a:ext>
              </a:extLst>
            </p:cNvPr>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3" name="Freeform 536">
              <a:extLst>
                <a:ext uri="{FF2B5EF4-FFF2-40B4-BE49-F238E27FC236}">
                  <a16:creationId xmlns:a16="http://schemas.microsoft.com/office/drawing/2014/main" id="{8E3B2920-4F92-814C-9139-4572A56AA79C}"/>
                </a:ext>
              </a:extLst>
            </p:cNvPr>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4" name="Freeform 537">
              <a:extLst>
                <a:ext uri="{FF2B5EF4-FFF2-40B4-BE49-F238E27FC236}">
                  <a16:creationId xmlns:a16="http://schemas.microsoft.com/office/drawing/2014/main" id="{861C0CD1-0D4B-2942-92D1-059728A03256}"/>
                </a:ext>
              </a:extLst>
            </p:cNvPr>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5" name="Freeform 538">
              <a:extLst>
                <a:ext uri="{FF2B5EF4-FFF2-40B4-BE49-F238E27FC236}">
                  <a16:creationId xmlns:a16="http://schemas.microsoft.com/office/drawing/2014/main" id="{410C142B-D795-C846-A1CD-B2D63B1CC040}"/>
                </a:ext>
              </a:extLst>
            </p:cNvPr>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6" name="Freeform 539">
              <a:extLst>
                <a:ext uri="{FF2B5EF4-FFF2-40B4-BE49-F238E27FC236}">
                  <a16:creationId xmlns:a16="http://schemas.microsoft.com/office/drawing/2014/main" id="{26A53D18-5118-4D45-BDEF-8F603D68BF9B}"/>
                </a:ext>
              </a:extLst>
            </p:cNvPr>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7" name="Freeform 540">
              <a:extLst>
                <a:ext uri="{FF2B5EF4-FFF2-40B4-BE49-F238E27FC236}">
                  <a16:creationId xmlns:a16="http://schemas.microsoft.com/office/drawing/2014/main" id="{F7D24AFB-D023-BE42-A1F5-A5EC56B9B581}"/>
                </a:ext>
              </a:extLst>
            </p:cNvPr>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8" name="Freeform 541">
              <a:extLst>
                <a:ext uri="{FF2B5EF4-FFF2-40B4-BE49-F238E27FC236}">
                  <a16:creationId xmlns:a16="http://schemas.microsoft.com/office/drawing/2014/main" id="{6B8F745F-9A1B-2849-84F7-82181127BC54}"/>
                </a:ext>
              </a:extLst>
            </p:cNvPr>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9" name="Freeform 542">
              <a:extLst>
                <a:ext uri="{FF2B5EF4-FFF2-40B4-BE49-F238E27FC236}">
                  <a16:creationId xmlns:a16="http://schemas.microsoft.com/office/drawing/2014/main" id="{014C1987-EADA-9F41-8D7A-8E8D8E0358E5}"/>
                </a:ext>
              </a:extLst>
            </p:cNvPr>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0" name="Freeform 543">
              <a:extLst>
                <a:ext uri="{FF2B5EF4-FFF2-40B4-BE49-F238E27FC236}">
                  <a16:creationId xmlns:a16="http://schemas.microsoft.com/office/drawing/2014/main" id="{124E89F8-681B-9541-924A-D6225F4A2445}"/>
                </a:ext>
              </a:extLst>
            </p:cNvPr>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1" name="Freeform 544">
              <a:extLst>
                <a:ext uri="{FF2B5EF4-FFF2-40B4-BE49-F238E27FC236}">
                  <a16:creationId xmlns:a16="http://schemas.microsoft.com/office/drawing/2014/main" id="{CE6F2A0A-A80B-4843-AF58-5B71FD848672}"/>
                </a:ext>
              </a:extLst>
            </p:cNvPr>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2" name="Freeform 545">
              <a:extLst>
                <a:ext uri="{FF2B5EF4-FFF2-40B4-BE49-F238E27FC236}">
                  <a16:creationId xmlns:a16="http://schemas.microsoft.com/office/drawing/2014/main" id="{F48237E6-4A14-B141-A879-B4CE94D149C4}"/>
                </a:ext>
              </a:extLst>
            </p:cNvPr>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3" name="Freeform 546">
              <a:extLst>
                <a:ext uri="{FF2B5EF4-FFF2-40B4-BE49-F238E27FC236}">
                  <a16:creationId xmlns:a16="http://schemas.microsoft.com/office/drawing/2014/main" id="{16B4ED34-756C-E249-8355-7CBCEAD59E61}"/>
                </a:ext>
              </a:extLst>
            </p:cNvPr>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4" name="Freeform 547">
              <a:extLst>
                <a:ext uri="{FF2B5EF4-FFF2-40B4-BE49-F238E27FC236}">
                  <a16:creationId xmlns:a16="http://schemas.microsoft.com/office/drawing/2014/main" id="{F6707304-8B2E-7847-98C4-B1A40DBC96DB}"/>
                </a:ext>
              </a:extLst>
            </p:cNvPr>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5" name="Freeform 548">
              <a:extLst>
                <a:ext uri="{FF2B5EF4-FFF2-40B4-BE49-F238E27FC236}">
                  <a16:creationId xmlns:a16="http://schemas.microsoft.com/office/drawing/2014/main" id="{97CF4B32-0DC6-9242-9478-634E0C69D804}"/>
                </a:ext>
              </a:extLst>
            </p:cNvPr>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6" name="Freeform 549">
              <a:extLst>
                <a:ext uri="{FF2B5EF4-FFF2-40B4-BE49-F238E27FC236}">
                  <a16:creationId xmlns:a16="http://schemas.microsoft.com/office/drawing/2014/main" id="{8E502007-5935-DC4A-8B8A-CDD9FEC4773D}"/>
                </a:ext>
              </a:extLst>
            </p:cNvPr>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7" name="Freeform 550">
              <a:extLst>
                <a:ext uri="{FF2B5EF4-FFF2-40B4-BE49-F238E27FC236}">
                  <a16:creationId xmlns:a16="http://schemas.microsoft.com/office/drawing/2014/main" id="{273FFC6C-FB29-7349-B105-EDF1AE97177C}"/>
                </a:ext>
              </a:extLst>
            </p:cNvPr>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8" name="Freeform 551">
              <a:extLst>
                <a:ext uri="{FF2B5EF4-FFF2-40B4-BE49-F238E27FC236}">
                  <a16:creationId xmlns:a16="http://schemas.microsoft.com/office/drawing/2014/main" id="{F531902B-FF3F-4940-9F49-45FA19CCA818}"/>
                </a:ext>
              </a:extLst>
            </p:cNvPr>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9" name="Freeform 552">
              <a:extLst>
                <a:ext uri="{FF2B5EF4-FFF2-40B4-BE49-F238E27FC236}">
                  <a16:creationId xmlns:a16="http://schemas.microsoft.com/office/drawing/2014/main" id="{BEE6A4D6-CDF7-A148-80B9-6DD2B5FA9298}"/>
                </a:ext>
              </a:extLst>
            </p:cNvPr>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0" name="Freeform 553">
              <a:extLst>
                <a:ext uri="{FF2B5EF4-FFF2-40B4-BE49-F238E27FC236}">
                  <a16:creationId xmlns:a16="http://schemas.microsoft.com/office/drawing/2014/main" id="{F5C2D09F-A8B3-064B-82F0-4CA05DA61DCE}"/>
                </a:ext>
              </a:extLst>
            </p:cNvPr>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1" name="Freeform 554">
              <a:extLst>
                <a:ext uri="{FF2B5EF4-FFF2-40B4-BE49-F238E27FC236}">
                  <a16:creationId xmlns:a16="http://schemas.microsoft.com/office/drawing/2014/main" id="{0AC24FDE-9821-7B4D-AD6F-5256DC0450F7}"/>
                </a:ext>
              </a:extLst>
            </p:cNvPr>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2" name="Freeform 555">
              <a:extLst>
                <a:ext uri="{FF2B5EF4-FFF2-40B4-BE49-F238E27FC236}">
                  <a16:creationId xmlns:a16="http://schemas.microsoft.com/office/drawing/2014/main" id="{907F0B6A-EF34-D546-9DDD-FD16BF8B99CF}"/>
                </a:ext>
              </a:extLst>
            </p:cNvPr>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3" name="Freeform 556">
              <a:extLst>
                <a:ext uri="{FF2B5EF4-FFF2-40B4-BE49-F238E27FC236}">
                  <a16:creationId xmlns:a16="http://schemas.microsoft.com/office/drawing/2014/main" id="{1B2C87E7-5BAE-974D-B9A8-041462EF3FF5}"/>
                </a:ext>
              </a:extLst>
            </p:cNvPr>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4" name="Freeform 557">
              <a:extLst>
                <a:ext uri="{FF2B5EF4-FFF2-40B4-BE49-F238E27FC236}">
                  <a16:creationId xmlns:a16="http://schemas.microsoft.com/office/drawing/2014/main" id="{25488243-01F1-E246-9DB8-BC8AEEF7593E}"/>
                </a:ext>
              </a:extLst>
            </p:cNvPr>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5" name="Freeform 558">
              <a:extLst>
                <a:ext uri="{FF2B5EF4-FFF2-40B4-BE49-F238E27FC236}">
                  <a16:creationId xmlns:a16="http://schemas.microsoft.com/office/drawing/2014/main" id="{4B3AEA2A-2956-5F44-9E67-016C9CB855EE}"/>
                </a:ext>
              </a:extLst>
            </p:cNvPr>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6" name="Freeform 559">
              <a:extLst>
                <a:ext uri="{FF2B5EF4-FFF2-40B4-BE49-F238E27FC236}">
                  <a16:creationId xmlns:a16="http://schemas.microsoft.com/office/drawing/2014/main" id="{9E9370A7-9EE9-B440-ADE5-D4116B65EEB5}"/>
                </a:ext>
              </a:extLst>
            </p:cNvPr>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7" name="Freeform 560">
              <a:extLst>
                <a:ext uri="{FF2B5EF4-FFF2-40B4-BE49-F238E27FC236}">
                  <a16:creationId xmlns:a16="http://schemas.microsoft.com/office/drawing/2014/main" id="{19A75EC5-11EE-EB40-B72D-85C69580D775}"/>
                </a:ext>
              </a:extLst>
            </p:cNvPr>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8" name="Freeform 561">
              <a:extLst>
                <a:ext uri="{FF2B5EF4-FFF2-40B4-BE49-F238E27FC236}">
                  <a16:creationId xmlns:a16="http://schemas.microsoft.com/office/drawing/2014/main" id="{97C3D2CD-D333-4F40-B724-AAC06F61BD01}"/>
                </a:ext>
              </a:extLst>
            </p:cNvPr>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9" name="Freeform 562">
              <a:extLst>
                <a:ext uri="{FF2B5EF4-FFF2-40B4-BE49-F238E27FC236}">
                  <a16:creationId xmlns:a16="http://schemas.microsoft.com/office/drawing/2014/main" id="{42EA0FFC-876B-3E44-8AC1-1F16284A4C67}"/>
                </a:ext>
              </a:extLst>
            </p:cNvPr>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0" name="Freeform 563">
              <a:extLst>
                <a:ext uri="{FF2B5EF4-FFF2-40B4-BE49-F238E27FC236}">
                  <a16:creationId xmlns:a16="http://schemas.microsoft.com/office/drawing/2014/main" id="{4CEE9D3B-1729-AD46-9C8E-9743037669F3}"/>
                </a:ext>
              </a:extLst>
            </p:cNvPr>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1" name="Freeform 564">
              <a:extLst>
                <a:ext uri="{FF2B5EF4-FFF2-40B4-BE49-F238E27FC236}">
                  <a16:creationId xmlns:a16="http://schemas.microsoft.com/office/drawing/2014/main" id="{1DA1E2D7-9F53-6944-8678-11801A0ED9AA}"/>
                </a:ext>
              </a:extLst>
            </p:cNvPr>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2" name="Freeform 565">
              <a:extLst>
                <a:ext uri="{FF2B5EF4-FFF2-40B4-BE49-F238E27FC236}">
                  <a16:creationId xmlns:a16="http://schemas.microsoft.com/office/drawing/2014/main" id="{2E00BB6C-6B51-DD40-B76E-B1CCD718B40A}"/>
                </a:ext>
              </a:extLst>
            </p:cNvPr>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3" name="Freeform 566">
              <a:extLst>
                <a:ext uri="{FF2B5EF4-FFF2-40B4-BE49-F238E27FC236}">
                  <a16:creationId xmlns:a16="http://schemas.microsoft.com/office/drawing/2014/main" id="{9FE5718E-8D89-DC45-BD69-5A5F0560B975}"/>
                </a:ext>
              </a:extLst>
            </p:cNvPr>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4" name="Freeform 567">
              <a:extLst>
                <a:ext uri="{FF2B5EF4-FFF2-40B4-BE49-F238E27FC236}">
                  <a16:creationId xmlns:a16="http://schemas.microsoft.com/office/drawing/2014/main" id="{15968D53-D4B7-A041-9C45-4FEA88679E7C}"/>
                </a:ext>
              </a:extLst>
            </p:cNvPr>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5" name="Freeform 568">
              <a:extLst>
                <a:ext uri="{FF2B5EF4-FFF2-40B4-BE49-F238E27FC236}">
                  <a16:creationId xmlns:a16="http://schemas.microsoft.com/office/drawing/2014/main" id="{D6D19E64-92AD-5344-B491-F19B50387DFC}"/>
                </a:ext>
              </a:extLst>
            </p:cNvPr>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6" name="Freeform 569">
              <a:extLst>
                <a:ext uri="{FF2B5EF4-FFF2-40B4-BE49-F238E27FC236}">
                  <a16:creationId xmlns:a16="http://schemas.microsoft.com/office/drawing/2014/main" id="{ECA2360C-2FBE-F443-BCE7-63D01FAD0FAF}"/>
                </a:ext>
              </a:extLst>
            </p:cNvPr>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7" name="Freeform 570">
              <a:extLst>
                <a:ext uri="{FF2B5EF4-FFF2-40B4-BE49-F238E27FC236}">
                  <a16:creationId xmlns:a16="http://schemas.microsoft.com/office/drawing/2014/main" id="{3D1B4708-0115-164C-B034-A96364EF9E86}"/>
                </a:ext>
              </a:extLst>
            </p:cNvPr>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8" name="Freeform 571">
              <a:extLst>
                <a:ext uri="{FF2B5EF4-FFF2-40B4-BE49-F238E27FC236}">
                  <a16:creationId xmlns:a16="http://schemas.microsoft.com/office/drawing/2014/main" id="{5FEBA17F-3F06-1C44-8675-0E9B8E16BFC7}"/>
                </a:ext>
              </a:extLst>
            </p:cNvPr>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9" name="Freeform 572">
              <a:extLst>
                <a:ext uri="{FF2B5EF4-FFF2-40B4-BE49-F238E27FC236}">
                  <a16:creationId xmlns:a16="http://schemas.microsoft.com/office/drawing/2014/main" id="{E3632568-D388-2247-8091-A41989708DEE}"/>
                </a:ext>
              </a:extLst>
            </p:cNvPr>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0" name="Freeform 573">
              <a:extLst>
                <a:ext uri="{FF2B5EF4-FFF2-40B4-BE49-F238E27FC236}">
                  <a16:creationId xmlns:a16="http://schemas.microsoft.com/office/drawing/2014/main" id="{10F8129E-F6B7-6740-A4E0-31D9A568F77A}"/>
                </a:ext>
              </a:extLst>
            </p:cNvPr>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1" name="Freeform 574">
              <a:extLst>
                <a:ext uri="{FF2B5EF4-FFF2-40B4-BE49-F238E27FC236}">
                  <a16:creationId xmlns:a16="http://schemas.microsoft.com/office/drawing/2014/main" id="{6CA41D12-4931-E640-B878-21AEE394FEFA}"/>
                </a:ext>
              </a:extLst>
            </p:cNvPr>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2" name="Freeform 575">
              <a:extLst>
                <a:ext uri="{FF2B5EF4-FFF2-40B4-BE49-F238E27FC236}">
                  <a16:creationId xmlns:a16="http://schemas.microsoft.com/office/drawing/2014/main" id="{E064ECD4-7102-FD4E-9D0A-4D482CF43EFD}"/>
                </a:ext>
              </a:extLst>
            </p:cNvPr>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3" name="Freeform 576">
              <a:extLst>
                <a:ext uri="{FF2B5EF4-FFF2-40B4-BE49-F238E27FC236}">
                  <a16:creationId xmlns:a16="http://schemas.microsoft.com/office/drawing/2014/main" id="{0D212528-3697-2642-B0BA-C7A4545F5543}"/>
                </a:ext>
              </a:extLst>
            </p:cNvPr>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4" name="Freeform 577">
              <a:extLst>
                <a:ext uri="{FF2B5EF4-FFF2-40B4-BE49-F238E27FC236}">
                  <a16:creationId xmlns:a16="http://schemas.microsoft.com/office/drawing/2014/main" id="{AB10819B-8E6E-C349-B91F-C136120B35EC}"/>
                </a:ext>
              </a:extLst>
            </p:cNvPr>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5" name="Freeform 578">
              <a:extLst>
                <a:ext uri="{FF2B5EF4-FFF2-40B4-BE49-F238E27FC236}">
                  <a16:creationId xmlns:a16="http://schemas.microsoft.com/office/drawing/2014/main" id="{E80D4FA0-329C-1F4C-AD07-568A5A224B66}"/>
                </a:ext>
              </a:extLst>
            </p:cNvPr>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6" name="Freeform 579">
              <a:extLst>
                <a:ext uri="{FF2B5EF4-FFF2-40B4-BE49-F238E27FC236}">
                  <a16:creationId xmlns:a16="http://schemas.microsoft.com/office/drawing/2014/main" id="{CA4885A2-FDF9-A04C-92F3-C7D1E70B3A65}"/>
                </a:ext>
              </a:extLst>
            </p:cNvPr>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7" name="Freeform 580">
              <a:extLst>
                <a:ext uri="{FF2B5EF4-FFF2-40B4-BE49-F238E27FC236}">
                  <a16:creationId xmlns:a16="http://schemas.microsoft.com/office/drawing/2014/main" id="{57308178-E138-8B47-B70C-6D993CEF7CDB}"/>
                </a:ext>
              </a:extLst>
            </p:cNvPr>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8" name="Freeform 581">
              <a:extLst>
                <a:ext uri="{FF2B5EF4-FFF2-40B4-BE49-F238E27FC236}">
                  <a16:creationId xmlns:a16="http://schemas.microsoft.com/office/drawing/2014/main" id="{EF1AD392-639E-374F-B2D9-F1F2EB39F0FD}"/>
                </a:ext>
              </a:extLst>
            </p:cNvPr>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9" name="Freeform 582">
              <a:extLst>
                <a:ext uri="{FF2B5EF4-FFF2-40B4-BE49-F238E27FC236}">
                  <a16:creationId xmlns:a16="http://schemas.microsoft.com/office/drawing/2014/main" id="{909FC193-4ABF-C34B-BBD9-9D50DFF27A88}"/>
                </a:ext>
              </a:extLst>
            </p:cNvPr>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0" name="Freeform 583">
              <a:extLst>
                <a:ext uri="{FF2B5EF4-FFF2-40B4-BE49-F238E27FC236}">
                  <a16:creationId xmlns:a16="http://schemas.microsoft.com/office/drawing/2014/main" id="{1625F412-15F4-C74B-ABFB-2D3C463925EA}"/>
                </a:ext>
              </a:extLst>
            </p:cNvPr>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1" name="Freeform 584">
              <a:extLst>
                <a:ext uri="{FF2B5EF4-FFF2-40B4-BE49-F238E27FC236}">
                  <a16:creationId xmlns:a16="http://schemas.microsoft.com/office/drawing/2014/main" id="{FECC2713-2E69-7E40-8E77-4C96A67965EA}"/>
                </a:ext>
              </a:extLst>
            </p:cNvPr>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2" name="Freeform 585">
              <a:extLst>
                <a:ext uri="{FF2B5EF4-FFF2-40B4-BE49-F238E27FC236}">
                  <a16:creationId xmlns:a16="http://schemas.microsoft.com/office/drawing/2014/main" id="{3712F329-2752-5449-9E35-1F407296B756}"/>
                </a:ext>
              </a:extLst>
            </p:cNvPr>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3" name="Freeform 586">
              <a:extLst>
                <a:ext uri="{FF2B5EF4-FFF2-40B4-BE49-F238E27FC236}">
                  <a16:creationId xmlns:a16="http://schemas.microsoft.com/office/drawing/2014/main" id="{A29B3AB8-717B-BB45-9EE9-E8626976C286}"/>
                </a:ext>
              </a:extLst>
            </p:cNvPr>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4" name="Freeform 587">
              <a:extLst>
                <a:ext uri="{FF2B5EF4-FFF2-40B4-BE49-F238E27FC236}">
                  <a16:creationId xmlns:a16="http://schemas.microsoft.com/office/drawing/2014/main" id="{5C291470-5996-EE4C-BAC8-ACE293443944}"/>
                </a:ext>
              </a:extLst>
            </p:cNvPr>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5" name="Freeform 588">
              <a:extLst>
                <a:ext uri="{FF2B5EF4-FFF2-40B4-BE49-F238E27FC236}">
                  <a16:creationId xmlns:a16="http://schemas.microsoft.com/office/drawing/2014/main" id="{FAD3AFBA-48CD-A24C-AE30-CDCC883E7052}"/>
                </a:ext>
              </a:extLst>
            </p:cNvPr>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6" name="Freeform 589">
              <a:extLst>
                <a:ext uri="{FF2B5EF4-FFF2-40B4-BE49-F238E27FC236}">
                  <a16:creationId xmlns:a16="http://schemas.microsoft.com/office/drawing/2014/main" id="{A1AF1900-5456-2442-834F-D9550E70812F}"/>
                </a:ext>
              </a:extLst>
            </p:cNvPr>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7" name="Freeform 590">
              <a:extLst>
                <a:ext uri="{FF2B5EF4-FFF2-40B4-BE49-F238E27FC236}">
                  <a16:creationId xmlns:a16="http://schemas.microsoft.com/office/drawing/2014/main" id="{614ED3D4-9C01-BC4A-BD04-0712762C06A7}"/>
                </a:ext>
              </a:extLst>
            </p:cNvPr>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8" name="Freeform 591">
              <a:extLst>
                <a:ext uri="{FF2B5EF4-FFF2-40B4-BE49-F238E27FC236}">
                  <a16:creationId xmlns:a16="http://schemas.microsoft.com/office/drawing/2014/main" id="{F24740D3-E228-CB4B-AA0C-66AAEF4E2423}"/>
                </a:ext>
              </a:extLst>
            </p:cNvPr>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9" name="Freeform 592">
              <a:extLst>
                <a:ext uri="{FF2B5EF4-FFF2-40B4-BE49-F238E27FC236}">
                  <a16:creationId xmlns:a16="http://schemas.microsoft.com/office/drawing/2014/main" id="{4D50F310-27A5-3041-830E-91170C4F0949}"/>
                </a:ext>
              </a:extLst>
            </p:cNvPr>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0" name="Freeform 593">
              <a:extLst>
                <a:ext uri="{FF2B5EF4-FFF2-40B4-BE49-F238E27FC236}">
                  <a16:creationId xmlns:a16="http://schemas.microsoft.com/office/drawing/2014/main" id="{D78CB745-387F-6141-9F65-5388FA03ED17}"/>
                </a:ext>
              </a:extLst>
            </p:cNvPr>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1" name="Freeform 594">
              <a:extLst>
                <a:ext uri="{FF2B5EF4-FFF2-40B4-BE49-F238E27FC236}">
                  <a16:creationId xmlns:a16="http://schemas.microsoft.com/office/drawing/2014/main" id="{5598D50D-FD4C-AC49-A0CC-50E5CDA9AEF2}"/>
                </a:ext>
              </a:extLst>
            </p:cNvPr>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2" name="Freeform 595">
              <a:extLst>
                <a:ext uri="{FF2B5EF4-FFF2-40B4-BE49-F238E27FC236}">
                  <a16:creationId xmlns:a16="http://schemas.microsoft.com/office/drawing/2014/main" id="{D97C4322-6CCE-A44A-A63B-8A0890DA8A63}"/>
                </a:ext>
              </a:extLst>
            </p:cNvPr>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3" name="Freeform 596">
              <a:extLst>
                <a:ext uri="{FF2B5EF4-FFF2-40B4-BE49-F238E27FC236}">
                  <a16:creationId xmlns:a16="http://schemas.microsoft.com/office/drawing/2014/main" id="{6E8A6CBF-67F8-6348-B29F-C0BA8C10DCB1}"/>
                </a:ext>
              </a:extLst>
            </p:cNvPr>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4" name="Freeform 597">
              <a:extLst>
                <a:ext uri="{FF2B5EF4-FFF2-40B4-BE49-F238E27FC236}">
                  <a16:creationId xmlns:a16="http://schemas.microsoft.com/office/drawing/2014/main" id="{3398EC60-3CC9-BE4F-AB98-3F687C785FA7}"/>
                </a:ext>
              </a:extLst>
            </p:cNvPr>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5" name="Freeform 598">
              <a:extLst>
                <a:ext uri="{FF2B5EF4-FFF2-40B4-BE49-F238E27FC236}">
                  <a16:creationId xmlns:a16="http://schemas.microsoft.com/office/drawing/2014/main" id="{B3F8A024-E648-2F46-A03F-90F85F087BE9}"/>
                </a:ext>
              </a:extLst>
            </p:cNvPr>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6" name="Freeform 599">
              <a:extLst>
                <a:ext uri="{FF2B5EF4-FFF2-40B4-BE49-F238E27FC236}">
                  <a16:creationId xmlns:a16="http://schemas.microsoft.com/office/drawing/2014/main" id="{A8B68707-5098-D04D-AD94-0863CDBAFDF7}"/>
                </a:ext>
              </a:extLst>
            </p:cNvPr>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7" name="Freeform 600">
              <a:extLst>
                <a:ext uri="{FF2B5EF4-FFF2-40B4-BE49-F238E27FC236}">
                  <a16:creationId xmlns:a16="http://schemas.microsoft.com/office/drawing/2014/main" id="{649CE0E7-2971-2D47-95E5-D255A7EBFDD8}"/>
                </a:ext>
              </a:extLst>
            </p:cNvPr>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8" name="Freeform 601">
              <a:extLst>
                <a:ext uri="{FF2B5EF4-FFF2-40B4-BE49-F238E27FC236}">
                  <a16:creationId xmlns:a16="http://schemas.microsoft.com/office/drawing/2014/main" id="{06DCBA8B-1BCB-8949-8ADB-7C82AA8035C8}"/>
                </a:ext>
              </a:extLst>
            </p:cNvPr>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9" name="Freeform 602">
              <a:extLst>
                <a:ext uri="{FF2B5EF4-FFF2-40B4-BE49-F238E27FC236}">
                  <a16:creationId xmlns:a16="http://schemas.microsoft.com/office/drawing/2014/main" id="{2FA7FA80-0ED7-4D43-BCE9-20A778BBEBED}"/>
                </a:ext>
              </a:extLst>
            </p:cNvPr>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0" name="Freeform 604">
              <a:extLst>
                <a:ext uri="{FF2B5EF4-FFF2-40B4-BE49-F238E27FC236}">
                  <a16:creationId xmlns:a16="http://schemas.microsoft.com/office/drawing/2014/main" id="{F7D526F9-D229-1445-AE53-D95B7DF5DEF3}"/>
                </a:ext>
              </a:extLst>
            </p:cNvPr>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1" name="Freeform 605">
              <a:extLst>
                <a:ext uri="{FF2B5EF4-FFF2-40B4-BE49-F238E27FC236}">
                  <a16:creationId xmlns:a16="http://schemas.microsoft.com/office/drawing/2014/main" id="{0AE0A4F1-9972-CD46-9F03-8EF8B879EAF4}"/>
                </a:ext>
              </a:extLst>
            </p:cNvPr>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2" name="Freeform 606">
              <a:extLst>
                <a:ext uri="{FF2B5EF4-FFF2-40B4-BE49-F238E27FC236}">
                  <a16:creationId xmlns:a16="http://schemas.microsoft.com/office/drawing/2014/main" id="{06604570-6124-AA4C-820D-57E2104A5DCA}"/>
                </a:ext>
              </a:extLst>
            </p:cNvPr>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3" name="Freeform 607">
              <a:extLst>
                <a:ext uri="{FF2B5EF4-FFF2-40B4-BE49-F238E27FC236}">
                  <a16:creationId xmlns:a16="http://schemas.microsoft.com/office/drawing/2014/main" id="{7E7F94DE-B885-BB40-8D92-19D259A07F98}"/>
                </a:ext>
              </a:extLst>
            </p:cNvPr>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4" name="Freeform 608">
              <a:extLst>
                <a:ext uri="{FF2B5EF4-FFF2-40B4-BE49-F238E27FC236}">
                  <a16:creationId xmlns:a16="http://schemas.microsoft.com/office/drawing/2014/main" id="{C6ADC0C2-64DD-2348-B9E7-A4165F56FE7A}"/>
                </a:ext>
              </a:extLst>
            </p:cNvPr>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5" name="Freeform 609">
              <a:extLst>
                <a:ext uri="{FF2B5EF4-FFF2-40B4-BE49-F238E27FC236}">
                  <a16:creationId xmlns:a16="http://schemas.microsoft.com/office/drawing/2014/main" id="{7794625D-ACAB-8146-A9C0-5ECC17660FCB}"/>
                </a:ext>
              </a:extLst>
            </p:cNvPr>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6" name="Freeform 610">
              <a:extLst>
                <a:ext uri="{FF2B5EF4-FFF2-40B4-BE49-F238E27FC236}">
                  <a16:creationId xmlns:a16="http://schemas.microsoft.com/office/drawing/2014/main" id="{331AAFF6-3257-7C43-829D-2E38801D1573}"/>
                </a:ext>
              </a:extLst>
            </p:cNvPr>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7" name="Freeform 611">
              <a:extLst>
                <a:ext uri="{FF2B5EF4-FFF2-40B4-BE49-F238E27FC236}">
                  <a16:creationId xmlns:a16="http://schemas.microsoft.com/office/drawing/2014/main" id="{B3DFDF77-D4BE-BC4C-B4BE-64AC3840B98E}"/>
                </a:ext>
              </a:extLst>
            </p:cNvPr>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8" name="Freeform 612">
              <a:extLst>
                <a:ext uri="{FF2B5EF4-FFF2-40B4-BE49-F238E27FC236}">
                  <a16:creationId xmlns:a16="http://schemas.microsoft.com/office/drawing/2014/main" id="{4DBFDEDA-68BA-2A4D-805E-A1E595E555E3}"/>
                </a:ext>
              </a:extLst>
            </p:cNvPr>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9" name="Rectangle 613">
              <a:extLst>
                <a:ext uri="{FF2B5EF4-FFF2-40B4-BE49-F238E27FC236}">
                  <a16:creationId xmlns:a16="http://schemas.microsoft.com/office/drawing/2014/main" id="{EE92B27D-2ED4-0946-A81E-692E40579712}"/>
                </a:ext>
              </a:extLst>
            </p:cNvPr>
            <p:cNvSpPr>
              <a:spLocks noChangeArrowheads="1"/>
            </p:cNvSpPr>
            <p:nvPr/>
          </p:nvSpPr>
          <p:spPr bwMode="auto">
            <a:xfrm>
              <a:off x="12451788" y="5197675"/>
              <a:ext cx="3187" cy="3188"/>
            </a:xfrm>
            <a:prstGeom prst="rect">
              <a:avLst/>
            </a:pr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0" name="Freeform 614">
              <a:extLst>
                <a:ext uri="{FF2B5EF4-FFF2-40B4-BE49-F238E27FC236}">
                  <a16:creationId xmlns:a16="http://schemas.microsoft.com/office/drawing/2014/main" id="{77C6BB29-F6BF-EF49-8E5E-EF7AEFDC4DE8}"/>
                </a:ext>
              </a:extLst>
            </p:cNvPr>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1" name="Freeform 615">
              <a:extLst>
                <a:ext uri="{FF2B5EF4-FFF2-40B4-BE49-F238E27FC236}">
                  <a16:creationId xmlns:a16="http://schemas.microsoft.com/office/drawing/2014/main" id="{80851375-3D82-4C46-803A-C27BCC36DA7B}"/>
                </a:ext>
              </a:extLst>
            </p:cNvPr>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2" name="Freeform 616">
              <a:extLst>
                <a:ext uri="{FF2B5EF4-FFF2-40B4-BE49-F238E27FC236}">
                  <a16:creationId xmlns:a16="http://schemas.microsoft.com/office/drawing/2014/main" id="{E74430D3-E701-9344-9540-353DC99F07AE}"/>
                </a:ext>
              </a:extLst>
            </p:cNvPr>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3" name="Freeform 617">
              <a:extLst>
                <a:ext uri="{FF2B5EF4-FFF2-40B4-BE49-F238E27FC236}">
                  <a16:creationId xmlns:a16="http://schemas.microsoft.com/office/drawing/2014/main" id="{001D6874-A343-FA43-8B53-2AF36CA3F970}"/>
                </a:ext>
              </a:extLst>
            </p:cNvPr>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4" name="Freeform 618">
              <a:extLst>
                <a:ext uri="{FF2B5EF4-FFF2-40B4-BE49-F238E27FC236}">
                  <a16:creationId xmlns:a16="http://schemas.microsoft.com/office/drawing/2014/main" id="{CBF37E6C-A716-5240-99BD-AE6403B72CBF}"/>
                </a:ext>
              </a:extLst>
            </p:cNvPr>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5" name="Freeform 619">
              <a:extLst>
                <a:ext uri="{FF2B5EF4-FFF2-40B4-BE49-F238E27FC236}">
                  <a16:creationId xmlns:a16="http://schemas.microsoft.com/office/drawing/2014/main" id="{E02FC4A8-D97F-BA4A-9170-033123346A00}"/>
                </a:ext>
              </a:extLst>
            </p:cNvPr>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6" name="Freeform 620">
              <a:extLst>
                <a:ext uri="{FF2B5EF4-FFF2-40B4-BE49-F238E27FC236}">
                  <a16:creationId xmlns:a16="http://schemas.microsoft.com/office/drawing/2014/main" id="{1ECF6721-39B5-EC44-B6C2-CEB16812B882}"/>
                </a:ext>
              </a:extLst>
            </p:cNvPr>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7" name="Freeform 621">
              <a:extLst>
                <a:ext uri="{FF2B5EF4-FFF2-40B4-BE49-F238E27FC236}">
                  <a16:creationId xmlns:a16="http://schemas.microsoft.com/office/drawing/2014/main" id="{F9A171DF-B066-2343-9FDB-E633249A7219}"/>
                </a:ext>
              </a:extLst>
            </p:cNvPr>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8" name="Freeform 622">
              <a:extLst>
                <a:ext uri="{FF2B5EF4-FFF2-40B4-BE49-F238E27FC236}">
                  <a16:creationId xmlns:a16="http://schemas.microsoft.com/office/drawing/2014/main" id="{516E1150-D558-3245-BAAF-C6B699938205}"/>
                </a:ext>
              </a:extLst>
            </p:cNvPr>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9" name="Freeform 623">
              <a:extLst>
                <a:ext uri="{FF2B5EF4-FFF2-40B4-BE49-F238E27FC236}">
                  <a16:creationId xmlns:a16="http://schemas.microsoft.com/office/drawing/2014/main" id="{8395402A-D178-7242-B91C-8649FDC1E4BE}"/>
                </a:ext>
              </a:extLst>
            </p:cNvPr>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0" name="Freeform 624">
              <a:extLst>
                <a:ext uri="{FF2B5EF4-FFF2-40B4-BE49-F238E27FC236}">
                  <a16:creationId xmlns:a16="http://schemas.microsoft.com/office/drawing/2014/main" id="{5E9E7E83-FE40-A54A-88AC-C7C0A827B34F}"/>
                </a:ext>
              </a:extLst>
            </p:cNvPr>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1" name="Freeform 625">
              <a:extLst>
                <a:ext uri="{FF2B5EF4-FFF2-40B4-BE49-F238E27FC236}">
                  <a16:creationId xmlns:a16="http://schemas.microsoft.com/office/drawing/2014/main" id="{5F07D21E-735B-944F-9371-8FF9AD4B90D5}"/>
                </a:ext>
              </a:extLst>
            </p:cNvPr>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2" name="Freeform 626">
              <a:extLst>
                <a:ext uri="{FF2B5EF4-FFF2-40B4-BE49-F238E27FC236}">
                  <a16:creationId xmlns:a16="http://schemas.microsoft.com/office/drawing/2014/main" id="{CE010FBD-6297-2040-B32A-5865D2E8B282}"/>
                </a:ext>
              </a:extLst>
            </p:cNvPr>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3" name="Freeform 627">
              <a:extLst>
                <a:ext uri="{FF2B5EF4-FFF2-40B4-BE49-F238E27FC236}">
                  <a16:creationId xmlns:a16="http://schemas.microsoft.com/office/drawing/2014/main" id="{ABFBD5E5-048A-F74A-A1E4-69FAF31283EE}"/>
                </a:ext>
              </a:extLst>
            </p:cNvPr>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4" name="Freeform 628">
              <a:extLst>
                <a:ext uri="{FF2B5EF4-FFF2-40B4-BE49-F238E27FC236}">
                  <a16:creationId xmlns:a16="http://schemas.microsoft.com/office/drawing/2014/main" id="{2D2EF7F9-18EA-9349-9330-BF6CCC253D34}"/>
                </a:ext>
              </a:extLst>
            </p:cNvPr>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5" name="Freeform 629">
              <a:extLst>
                <a:ext uri="{FF2B5EF4-FFF2-40B4-BE49-F238E27FC236}">
                  <a16:creationId xmlns:a16="http://schemas.microsoft.com/office/drawing/2014/main" id="{83171C1E-FDFB-E546-8C46-CDB32CBEE0E3}"/>
                </a:ext>
              </a:extLst>
            </p:cNvPr>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6" name="Freeform 630">
              <a:extLst>
                <a:ext uri="{FF2B5EF4-FFF2-40B4-BE49-F238E27FC236}">
                  <a16:creationId xmlns:a16="http://schemas.microsoft.com/office/drawing/2014/main" id="{93046EE7-C6C4-AA4E-993D-95FDE012D4B4}"/>
                </a:ext>
              </a:extLst>
            </p:cNvPr>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7" name="Freeform 631">
              <a:extLst>
                <a:ext uri="{FF2B5EF4-FFF2-40B4-BE49-F238E27FC236}">
                  <a16:creationId xmlns:a16="http://schemas.microsoft.com/office/drawing/2014/main" id="{B996A4B1-B94E-2B44-91B8-B25EA22DAECA}"/>
                </a:ext>
              </a:extLst>
            </p:cNvPr>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8" name="Freeform 632">
              <a:extLst>
                <a:ext uri="{FF2B5EF4-FFF2-40B4-BE49-F238E27FC236}">
                  <a16:creationId xmlns:a16="http://schemas.microsoft.com/office/drawing/2014/main" id="{41869FDF-F9E2-1C43-85A2-EF9DA8BED26E}"/>
                </a:ext>
              </a:extLst>
            </p:cNvPr>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9" name="Freeform 633">
              <a:extLst>
                <a:ext uri="{FF2B5EF4-FFF2-40B4-BE49-F238E27FC236}">
                  <a16:creationId xmlns:a16="http://schemas.microsoft.com/office/drawing/2014/main" id="{ACB86D3A-5A83-A049-94B4-D554F794426C}"/>
                </a:ext>
              </a:extLst>
            </p:cNvPr>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0" name="Freeform 634">
              <a:extLst>
                <a:ext uri="{FF2B5EF4-FFF2-40B4-BE49-F238E27FC236}">
                  <a16:creationId xmlns:a16="http://schemas.microsoft.com/office/drawing/2014/main" id="{CA617569-977C-5546-BC4B-63599B149FF2}"/>
                </a:ext>
              </a:extLst>
            </p:cNvPr>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1" name="Freeform 635">
              <a:extLst>
                <a:ext uri="{FF2B5EF4-FFF2-40B4-BE49-F238E27FC236}">
                  <a16:creationId xmlns:a16="http://schemas.microsoft.com/office/drawing/2014/main" id="{D75B1C1D-DB43-904D-9699-727A3EF547EC}"/>
                </a:ext>
              </a:extLst>
            </p:cNvPr>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2" name="Freeform 636">
              <a:extLst>
                <a:ext uri="{FF2B5EF4-FFF2-40B4-BE49-F238E27FC236}">
                  <a16:creationId xmlns:a16="http://schemas.microsoft.com/office/drawing/2014/main" id="{36755AB0-0DFC-754F-9AB7-C0859E344F58}"/>
                </a:ext>
              </a:extLst>
            </p:cNvPr>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3" name="Freeform 637">
              <a:extLst>
                <a:ext uri="{FF2B5EF4-FFF2-40B4-BE49-F238E27FC236}">
                  <a16:creationId xmlns:a16="http://schemas.microsoft.com/office/drawing/2014/main" id="{A03AF03F-EA89-A24B-8BDA-1A427A8781C9}"/>
                </a:ext>
              </a:extLst>
            </p:cNvPr>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4" name="Freeform 638">
              <a:extLst>
                <a:ext uri="{FF2B5EF4-FFF2-40B4-BE49-F238E27FC236}">
                  <a16:creationId xmlns:a16="http://schemas.microsoft.com/office/drawing/2014/main" id="{7F5795CE-80BC-7B43-A1C2-5DCA3E0F0B29}"/>
                </a:ext>
              </a:extLst>
            </p:cNvPr>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5" name="Freeform 639">
              <a:extLst>
                <a:ext uri="{FF2B5EF4-FFF2-40B4-BE49-F238E27FC236}">
                  <a16:creationId xmlns:a16="http://schemas.microsoft.com/office/drawing/2014/main" id="{13E4CBE3-AC85-6741-9153-2D7150F2DEDC}"/>
                </a:ext>
              </a:extLst>
            </p:cNvPr>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6" name="Freeform 640">
              <a:extLst>
                <a:ext uri="{FF2B5EF4-FFF2-40B4-BE49-F238E27FC236}">
                  <a16:creationId xmlns:a16="http://schemas.microsoft.com/office/drawing/2014/main" id="{CA31484B-DB27-4143-B47F-D2686A551BD2}"/>
                </a:ext>
              </a:extLst>
            </p:cNvPr>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7" name="Freeform 641">
              <a:extLst>
                <a:ext uri="{FF2B5EF4-FFF2-40B4-BE49-F238E27FC236}">
                  <a16:creationId xmlns:a16="http://schemas.microsoft.com/office/drawing/2014/main" id="{D713FEE0-43FD-5340-83EF-62E7BCB06ED2}"/>
                </a:ext>
              </a:extLst>
            </p:cNvPr>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8" name="Freeform 642">
              <a:extLst>
                <a:ext uri="{FF2B5EF4-FFF2-40B4-BE49-F238E27FC236}">
                  <a16:creationId xmlns:a16="http://schemas.microsoft.com/office/drawing/2014/main" id="{5F655BBE-36E4-8444-A335-612DA4D02880}"/>
                </a:ext>
              </a:extLst>
            </p:cNvPr>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9" name="Freeform 643">
              <a:extLst>
                <a:ext uri="{FF2B5EF4-FFF2-40B4-BE49-F238E27FC236}">
                  <a16:creationId xmlns:a16="http://schemas.microsoft.com/office/drawing/2014/main" id="{B9335A27-40FA-204E-BB5D-2ADCD5E41AFA}"/>
                </a:ext>
              </a:extLst>
            </p:cNvPr>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0" name="Freeform 644">
              <a:extLst>
                <a:ext uri="{FF2B5EF4-FFF2-40B4-BE49-F238E27FC236}">
                  <a16:creationId xmlns:a16="http://schemas.microsoft.com/office/drawing/2014/main" id="{3499412D-DCE1-7A4C-BC46-5276B552C512}"/>
                </a:ext>
              </a:extLst>
            </p:cNvPr>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1" name="Freeform 645">
              <a:extLst>
                <a:ext uri="{FF2B5EF4-FFF2-40B4-BE49-F238E27FC236}">
                  <a16:creationId xmlns:a16="http://schemas.microsoft.com/office/drawing/2014/main" id="{D85BDDE6-02AB-074E-BE85-FE9D8AF67495}"/>
                </a:ext>
              </a:extLst>
            </p:cNvPr>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2" name="Freeform 646">
              <a:extLst>
                <a:ext uri="{FF2B5EF4-FFF2-40B4-BE49-F238E27FC236}">
                  <a16:creationId xmlns:a16="http://schemas.microsoft.com/office/drawing/2014/main" id="{F50E1B81-1DED-6E49-8722-34D69A962607}"/>
                </a:ext>
              </a:extLst>
            </p:cNvPr>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3" name="Freeform 647">
              <a:extLst>
                <a:ext uri="{FF2B5EF4-FFF2-40B4-BE49-F238E27FC236}">
                  <a16:creationId xmlns:a16="http://schemas.microsoft.com/office/drawing/2014/main" id="{93ECE660-9753-B748-B34F-D67625FB47BE}"/>
                </a:ext>
              </a:extLst>
            </p:cNvPr>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4" name="Freeform 648">
              <a:extLst>
                <a:ext uri="{FF2B5EF4-FFF2-40B4-BE49-F238E27FC236}">
                  <a16:creationId xmlns:a16="http://schemas.microsoft.com/office/drawing/2014/main" id="{628C6B72-181A-BB42-B660-2C182E0A1766}"/>
                </a:ext>
              </a:extLst>
            </p:cNvPr>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5" name="Freeform 649">
              <a:extLst>
                <a:ext uri="{FF2B5EF4-FFF2-40B4-BE49-F238E27FC236}">
                  <a16:creationId xmlns:a16="http://schemas.microsoft.com/office/drawing/2014/main" id="{D7674A5E-B239-B446-A325-EEA3C307E7D5}"/>
                </a:ext>
              </a:extLst>
            </p:cNvPr>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6" name="Freeform 650">
              <a:extLst>
                <a:ext uri="{FF2B5EF4-FFF2-40B4-BE49-F238E27FC236}">
                  <a16:creationId xmlns:a16="http://schemas.microsoft.com/office/drawing/2014/main" id="{8B7E68A3-A0C1-764C-BF9D-BBB9FE69511E}"/>
                </a:ext>
              </a:extLst>
            </p:cNvPr>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7" name="Freeform 651">
              <a:extLst>
                <a:ext uri="{FF2B5EF4-FFF2-40B4-BE49-F238E27FC236}">
                  <a16:creationId xmlns:a16="http://schemas.microsoft.com/office/drawing/2014/main" id="{03123E70-2F19-434D-AB15-2C5CE2EB28D0}"/>
                </a:ext>
              </a:extLst>
            </p:cNvPr>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8" name="Freeform 652">
              <a:extLst>
                <a:ext uri="{FF2B5EF4-FFF2-40B4-BE49-F238E27FC236}">
                  <a16:creationId xmlns:a16="http://schemas.microsoft.com/office/drawing/2014/main" id="{C2AE3AC0-9203-844D-9CAA-E1D4E47776D9}"/>
                </a:ext>
              </a:extLst>
            </p:cNvPr>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9" name="Freeform 653">
              <a:extLst>
                <a:ext uri="{FF2B5EF4-FFF2-40B4-BE49-F238E27FC236}">
                  <a16:creationId xmlns:a16="http://schemas.microsoft.com/office/drawing/2014/main" id="{954E90FE-C076-0D49-831D-DAE4C0CDE68D}"/>
                </a:ext>
              </a:extLst>
            </p:cNvPr>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0" name="Freeform 654">
              <a:extLst>
                <a:ext uri="{FF2B5EF4-FFF2-40B4-BE49-F238E27FC236}">
                  <a16:creationId xmlns:a16="http://schemas.microsoft.com/office/drawing/2014/main" id="{FD98DBDF-14A4-0542-ACBC-765688C70C3F}"/>
                </a:ext>
              </a:extLst>
            </p:cNvPr>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1" name="Freeform 655">
              <a:extLst>
                <a:ext uri="{FF2B5EF4-FFF2-40B4-BE49-F238E27FC236}">
                  <a16:creationId xmlns:a16="http://schemas.microsoft.com/office/drawing/2014/main" id="{7D482EBF-5C27-7C43-B932-1EC92C753206}"/>
                </a:ext>
              </a:extLst>
            </p:cNvPr>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2" name="Freeform 656">
              <a:extLst>
                <a:ext uri="{FF2B5EF4-FFF2-40B4-BE49-F238E27FC236}">
                  <a16:creationId xmlns:a16="http://schemas.microsoft.com/office/drawing/2014/main" id="{6A1A13B7-F373-9041-B1B6-F1D6ED9A3408}"/>
                </a:ext>
              </a:extLst>
            </p:cNvPr>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3" name="Freeform 657">
              <a:extLst>
                <a:ext uri="{FF2B5EF4-FFF2-40B4-BE49-F238E27FC236}">
                  <a16:creationId xmlns:a16="http://schemas.microsoft.com/office/drawing/2014/main" id="{AE0DBE96-8C49-0E43-9F5E-A6D819431979}"/>
                </a:ext>
              </a:extLst>
            </p:cNvPr>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4" name="Freeform 658">
              <a:extLst>
                <a:ext uri="{FF2B5EF4-FFF2-40B4-BE49-F238E27FC236}">
                  <a16:creationId xmlns:a16="http://schemas.microsoft.com/office/drawing/2014/main" id="{BE2910F9-20BF-0F4D-B7F0-C31F85864A2B}"/>
                </a:ext>
              </a:extLst>
            </p:cNvPr>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5" name="Freeform 659">
              <a:extLst>
                <a:ext uri="{FF2B5EF4-FFF2-40B4-BE49-F238E27FC236}">
                  <a16:creationId xmlns:a16="http://schemas.microsoft.com/office/drawing/2014/main" id="{C5ABD6B2-EA22-B240-88DD-9AA8A8712774}"/>
                </a:ext>
              </a:extLst>
            </p:cNvPr>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6" name="Freeform 660">
              <a:extLst>
                <a:ext uri="{FF2B5EF4-FFF2-40B4-BE49-F238E27FC236}">
                  <a16:creationId xmlns:a16="http://schemas.microsoft.com/office/drawing/2014/main" id="{417D016C-A87A-934C-8645-0B78942ED189}"/>
                </a:ext>
              </a:extLst>
            </p:cNvPr>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7" name="Freeform 661">
              <a:extLst>
                <a:ext uri="{FF2B5EF4-FFF2-40B4-BE49-F238E27FC236}">
                  <a16:creationId xmlns:a16="http://schemas.microsoft.com/office/drawing/2014/main" id="{17B1559A-1B12-004F-8F9B-7A7D2E66A021}"/>
                </a:ext>
              </a:extLst>
            </p:cNvPr>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8" name="Freeform 662">
              <a:extLst>
                <a:ext uri="{FF2B5EF4-FFF2-40B4-BE49-F238E27FC236}">
                  <a16:creationId xmlns:a16="http://schemas.microsoft.com/office/drawing/2014/main" id="{DDC23FA1-6BB5-A44A-9ED0-1D5BF8DF4F05}"/>
                </a:ext>
              </a:extLst>
            </p:cNvPr>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9" name="Freeform 663">
              <a:extLst>
                <a:ext uri="{FF2B5EF4-FFF2-40B4-BE49-F238E27FC236}">
                  <a16:creationId xmlns:a16="http://schemas.microsoft.com/office/drawing/2014/main" id="{45001E39-8FE5-9B46-A735-0E81614600B1}"/>
                </a:ext>
              </a:extLst>
            </p:cNvPr>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0" name="Freeform 664">
              <a:extLst>
                <a:ext uri="{FF2B5EF4-FFF2-40B4-BE49-F238E27FC236}">
                  <a16:creationId xmlns:a16="http://schemas.microsoft.com/office/drawing/2014/main" id="{C66EB6B4-439F-6645-B042-D14357A157F6}"/>
                </a:ext>
              </a:extLst>
            </p:cNvPr>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1" name="Freeform 665">
              <a:extLst>
                <a:ext uri="{FF2B5EF4-FFF2-40B4-BE49-F238E27FC236}">
                  <a16:creationId xmlns:a16="http://schemas.microsoft.com/office/drawing/2014/main" id="{32930C90-6FE6-0A40-A06B-31011BFC67D4}"/>
                </a:ext>
              </a:extLst>
            </p:cNvPr>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2" name="Freeform 666">
              <a:extLst>
                <a:ext uri="{FF2B5EF4-FFF2-40B4-BE49-F238E27FC236}">
                  <a16:creationId xmlns:a16="http://schemas.microsoft.com/office/drawing/2014/main" id="{CBBC7742-9904-F44E-AE5F-5E759B77BB9A}"/>
                </a:ext>
              </a:extLst>
            </p:cNvPr>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3" name="Freeform 667">
              <a:extLst>
                <a:ext uri="{FF2B5EF4-FFF2-40B4-BE49-F238E27FC236}">
                  <a16:creationId xmlns:a16="http://schemas.microsoft.com/office/drawing/2014/main" id="{93D5C829-ACCE-394C-B44D-00D3F2153F4D}"/>
                </a:ext>
              </a:extLst>
            </p:cNvPr>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4" name="Freeform 668">
              <a:extLst>
                <a:ext uri="{FF2B5EF4-FFF2-40B4-BE49-F238E27FC236}">
                  <a16:creationId xmlns:a16="http://schemas.microsoft.com/office/drawing/2014/main" id="{19E38773-CBA8-A643-90E6-7A166CC3D21D}"/>
                </a:ext>
              </a:extLst>
            </p:cNvPr>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5" name="Freeform 669">
              <a:extLst>
                <a:ext uri="{FF2B5EF4-FFF2-40B4-BE49-F238E27FC236}">
                  <a16:creationId xmlns:a16="http://schemas.microsoft.com/office/drawing/2014/main" id="{87491849-D1F6-E447-8737-42DAF606A5D4}"/>
                </a:ext>
              </a:extLst>
            </p:cNvPr>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6" name="Freeform 670">
              <a:extLst>
                <a:ext uri="{FF2B5EF4-FFF2-40B4-BE49-F238E27FC236}">
                  <a16:creationId xmlns:a16="http://schemas.microsoft.com/office/drawing/2014/main" id="{22A8C2C8-C646-B44A-8FF2-972B8E51D555}"/>
                </a:ext>
              </a:extLst>
            </p:cNvPr>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7" name="Freeform 671">
              <a:extLst>
                <a:ext uri="{FF2B5EF4-FFF2-40B4-BE49-F238E27FC236}">
                  <a16:creationId xmlns:a16="http://schemas.microsoft.com/office/drawing/2014/main" id="{4C479BBD-5BF2-D742-B677-657292884F57}"/>
                </a:ext>
              </a:extLst>
            </p:cNvPr>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8" name="Freeform 672">
              <a:extLst>
                <a:ext uri="{FF2B5EF4-FFF2-40B4-BE49-F238E27FC236}">
                  <a16:creationId xmlns:a16="http://schemas.microsoft.com/office/drawing/2014/main" id="{B42AB537-0CBB-E241-94A1-1F55D6B3A283}"/>
                </a:ext>
              </a:extLst>
            </p:cNvPr>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9" name="Freeform 673">
              <a:extLst>
                <a:ext uri="{FF2B5EF4-FFF2-40B4-BE49-F238E27FC236}">
                  <a16:creationId xmlns:a16="http://schemas.microsoft.com/office/drawing/2014/main" id="{8C0AB8A7-26E7-4142-BC66-6E9ED382593C}"/>
                </a:ext>
              </a:extLst>
            </p:cNvPr>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0" name="Freeform 674">
              <a:extLst>
                <a:ext uri="{FF2B5EF4-FFF2-40B4-BE49-F238E27FC236}">
                  <a16:creationId xmlns:a16="http://schemas.microsoft.com/office/drawing/2014/main" id="{210F7FCD-701C-A349-A254-EC491949C612}"/>
                </a:ext>
              </a:extLst>
            </p:cNvPr>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1" name="Freeform 675">
              <a:extLst>
                <a:ext uri="{FF2B5EF4-FFF2-40B4-BE49-F238E27FC236}">
                  <a16:creationId xmlns:a16="http://schemas.microsoft.com/office/drawing/2014/main" id="{0A3550C3-F21C-B843-9EE1-399E9A282CEE}"/>
                </a:ext>
              </a:extLst>
            </p:cNvPr>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2" name="Freeform 676">
              <a:extLst>
                <a:ext uri="{FF2B5EF4-FFF2-40B4-BE49-F238E27FC236}">
                  <a16:creationId xmlns:a16="http://schemas.microsoft.com/office/drawing/2014/main" id="{52B48ECE-4871-0D48-8196-E0097D882E2D}"/>
                </a:ext>
              </a:extLst>
            </p:cNvPr>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3" name="Freeform 677">
              <a:extLst>
                <a:ext uri="{FF2B5EF4-FFF2-40B4-BE49-F238E27FC236}">
                  <a16:creationId xmlns:a16="http://schemas.microsoft.com/office/drawing/2014/main" id="{616FECBE-0227-B04E-9BE6-9EC68B0C40E2}"/>
                </a:ext>
              </a:extLst>
            </p:cNvPr>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4" name="Freeform 678">
              <a:extLst>
                <a:ext uri="{FF2B5EF4-FFF2-40B4-BE49-F238E27FC236}">
                  <a16:creationId xmlns:a16="http://schemas.microsoft.com/office/drawing/2014/main" id="{501C079D-B1AB-334E-94D5-F007F39B64A1}"/>
                </a:ext>
              </a:extLst>
            </p:cNvPr>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5" name="Freeform 679">
              <a:extLst>
                <a:ext uri="{FF2B5EF4-FFF2-40B4-BE49-F238E27FC236}">
                  <a16:creationId xmlns:a16="http://schemas.microsoft.com/office/drawing/2014/main" id="{C559FC7F-5226-2F42-BABF-98DCB261B109}"/>
                </a:ext>
              </a:extLst>
            </p:cNvPr>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6" name="Freeform 680">
              <a:extLst>
                <a:ext uri="{FF2B5EF4-FFF2-40B4-BE49-F238E27FC236}">
                  <a16:creationId xmlns:a16="http://schemas.microsoft.com/office/drawing/2014/main" id="{6AA36958-CBCA-2946-8260-719C3BBA69B3}"/>
                </a:ext>
              </a:extLst>
            </p:cNvPr>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7" name="Freeform 681">
              <a:extLst>
                <a:ext uri="{FF2B5EF4-FFF2-40B4-BE49-F238E27FC236}">
                  <a16:creationId xmlns:a16="http://schemas.microsoft.com/office/drawing/2014/main" id="{9387CBBA-3A1A-8148-9EE9-FA3F3E9F3B59}"/>
                </a:ext>
              </a:extLst>
            </p:cNvPr>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8" name="Freeform 682">
              <a:extLst>
                <a:ext uri="{FF2B5EF4-FFF2-40B4-BE49-F238E27FC236}">
                  <a16:creationId xmlns:a16="http://schemas.microsoft.com/office/drawing/2014/main" id="{C7D67FCA-A7AE-DA49-BCB6-BECC1CE3ACED}"/>
                </a:ext>
              </a:extLst>
            </p:cNvPr>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9" name="Freeform 683">
              <a:extLst>
                <a:ext uri="{FF2B5EF4-FFF2-40B4-BE49-F238E27FC236}">
                  <a16:creationId xmlns:a16="http://schemas.microsoft.com/office/drawing/2014/main" id="{17F7AF39-23E5-7D42-AB10-F8F1E5B0FBDB}"/>
                </a:ext>
              </a:extLst>
            </p:cNvPr>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0" name="Freeform 684">
              <a:extLst>
                <a:ext uri="{FF2B5EF4-FFF2-40B4-BE49-F238E27FC236}">
                  <a16:creationId xmlns:a16="http://schemas.microsoft.com/office/drawing/2014/main" id="{F40365E9-C4DA-7044-B83F-91E9957A0A4A}"/>
                </a:ext>
              </a:extLst>
            </p:cNvPr>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1" name="Freeform 685">
              <a:extLst>
                <a:ext uri="{FF2B5EF4-FFF2-40B4-BE49-F238E27FC236}">
                  <a16:creationId xmlns:a16="http://schemas.microsoft.com/office/drawing/2014/main" id="{69049B53-0B62-BE4D-8CAD-2DDC72B55760}"/>
                </a:ext>
              </a:extLst>
            </p:cNvPr>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2" name="Freeform 686">
              <a:extLst>
                <a:ext uri="{FF2B5EF4-FFF2-40B4-BE49-F238E27FC236}">
                  <a16:creationId xmlns:a16="http://schemas.microsoft.com/office/drawing/2014/main" id="{0108B7F9-57C9-CE41-AC35-C777B669655C}"/>
                </a:ext>
              </a:extLst>
            </p:cNvPr>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3" name="Freeform 687">
              <a:extLst>
                <a:ext uri="{FF2B5EF4-FFF2-40B4-BE49-F238E27FC236}">
                  <a16:creationId xmlns:a16="http://schemas.microsoft.com/office/drawing/2014/main" id="{990404DD-943A-154E-AF18-60952A4D16A9}"/>
                </a:ext>
              </a:extLst>
            </p:cNvPr>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4" name="Freeform 688">
              <a:extLst>
                <a:ext uri="{FF2B5EF4-FFF2-40B4-BE49-F238E27FC236}">
                  <a16:creationId xmlns:a16="http://schemas.microsoft.com/office/drawing/2014/main" id="{637D94EA-52F7-404D-B982-04C4D3920097}"/>
                </a:ext>
              </a:extLst>
            </p:cNvPr>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5" name="Freeform 689">
              <a:extLst>
                <a:ext uri="{FF2B5EF4-FFF2-40B4-BE49-F238E27FC236}">
                  <a16:creationId xmlns:a16="http://schemas.microsoft.com/office/drawing/2014/main" id="{69FD4493-92E7-414F-9595-9BF324FB4E98}"/>
                </a:ext>
              </a:extLst>
            </p:cNvPr>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6" name="Freeform 690">
              <a:extLst>
                <a:ext uri="{FF2B5EF4-FFF2-40B4-BE49-F238E27FC236}">
                  <a16:creationId xmlns:a16="http://schemas.microsoft.com/office/drawing/2014/main" id="{353D88F3-1A79-7949-9C68-DD7FB551AD5F}"/>
                </a:ext>
              </a:extLst>
            </p:cNvPr>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7" name="Freeform 691">
              <a:extLst>
                <a:ext uri="{FF2B5EF4-FFF2-40B4-BE49-F238E27FC236}">
                  <a16:creationId xmlns:a16="http://schemas.microsoft.com/office/drawing/2014/main" id="{AB84E7E7-FB2A-1D43-854F-5732611BCE03}"/>
                </a:ext>
              </a:extLst>
            </p:cNvPr>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8" name="Freeform 692">
              <a:extLst>
                <a:ext uri="{FF2B5EF4-FFF2-40B4-BE49-F238E27FC236}">
                  <a16:creationId xmlns:a16="http://schemas.microsoft.com/office/drawing/2014/main" id="{1578A667-5880-ED47-845B-B7F83204F370}"/>
                </a:ext>
              </a:extLst>
            </p:cNvPr>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9" name="Freeform 693">
              <a:extLst>
                <a:ext uri="{FF2B5EF4-FFF2-40B4-BE49-F238E27FC236}">
                  <a16:creationId xmlns:a16="http://schemas.microsoft.com/office/drawing/2014/main" id="{AC248E8E-81B3-0647-A69F-09E9825CF9E9}"/>
                </a:ext>
              </a:extLst>
            </p:cNvPr>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0" name="Freeform 694">
              <a:extLst>
                <a:ext uri="{FF2B5EF4-FFF2-40B4-BE49-F238E27FC236}">
                  <a16:creationId xmlns:a16="http://schemas.microsoft.com/office/drawing/2014/main" id="{A94FFDD5-E4D1-884C-B5CB-C34942DCEA6B}"/>
                </a:ext>
              </a:extLst>
            </p:cNvPr>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1" name="Freeform 695">
              <a:extLst>
                <a:ext uri="{FF2B5EF4-FFF2-40B4-BE49-F238E27FC236}">
                  <a16:creationId xmlns:a16="http://schemas.microsoft.com/office/drawing/2014/main" id="{D04AEA42-9F1A-A445-9BF3-8844D2B13B00}"/>
                </a:ext>
              </a:extLst>
            </p:cNvPr>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2" name="Freeform 696">
              <a:extLst>
                <a:ext uri="{FF2B5EF4-FFF2-40B4-BE49-F238E27FC236}">
                  <a16:creationId xmlns:a16="http://schemas.microsoft.com/office/drawing/2014/main" id="{DEA3BC20-6473-CD44-8E34-EC5D2D38105B}"/>
                </a:ext>
              </a:extLst>
            </p:cNvPr>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3" name="Freeform 697">
              <a:extLst>
                <a:ext uri="{FF2B5EF4-FFF2-40B4-BE49-F238E27FC236}">
                  <a16:creationId xmlns:a16="http://schemas.microsoft.com/office/drawing/2014/main" id="{AE7DAA49-9D74-2147-B541-6205956BF049}"/>
                </a:ext>
              </a:extLst>
            </p:cNvPr>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4" name="Freeform 698">
              <a:extLst>
                <a:ext uri="{FF2B5EF4-FFF2-40B4-BE49-F238E27FC236}">
                  <a16:creationId xmlns:a16="http://schemas.microsoft.com/office/drawing/2014/main" id="{5F1BE120-0E01-BE49-BCEF-41FEBE70F24A}"/>
                </a:ext>
              </a:extLst>
            </p:cNvPr>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5" name="Freeform 699">
              <a:extLst>
                <a:ext uri="{FF2B5EF4-FFF2-40B4-BE49-F238E27FC236}">
                  <a16:creationId xmlns:a16="http://schemas.microsoft.com/office/drawing/2014/main" id="{F2DB15DB-8A07-8849-808B-6F8C0475F6C5}"/>
                </a:ext>
              </a:extLst>
            </p:cNvPr>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6" name="Freeform 700">
              <a:extLst>
                <a:ext uri="{FF2B5EF4-FFF2-40B4-BE49-F238E27FC236}">
                  <a16:creationId xmlns:a16="http://schemas.microsoft.com/office/drawing/2014/main" id="{2ED9A372-7C0A-774A-B13E-EE219DEBC2EB}"/>
                </a:ext>
              </a:extLst>
            </p:cNvPr>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7" name="Freeform 701">
              <a:extLst>
                <a:ext uri="{FF2B5EF4-FFF2-40B4-BE49-F238E27FC236}">
                  <a16:creationId xmlns:a16="http://schemas.microsoft.com/office/drawing/2014/main" id="{C4A06367-9580-0D48-A651-117721A99B03}"/>
                </a:ext>
              </a:extLst>
            </p:cNvPr>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8" name="Freeform 702">
              <a:extLst>
                <a:ext uri="{FF2B5EF4-FFF2-40B4-BE49-F238E27FC236}">
                  <a16:creationId xmlns:a16="http://schemas.microsoft.com/office/drawing/2014/main" id="{A20A95DC-CE9E-0143-A3C5-39C779B2C191}"/>
                </a:ext>
              </a:extLst>
            </p:cNvPr>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9" name="Freeform 703">
              <a:extLst>
                <a:ext uri="{FF2B5EF4-FFF2-40B4-BE49-F238E27FC236}">
                  <a16:creationId xmlns:a16="http://schemas.microsoft.com/office/drawing/2014/main" id="{913EAD9E-16CA-6742-ABB9-B8A7E7D5331B}"/>
                </a:ext>
              </a:extLst>
            </p:cNvPr>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0" name="Freeform 704">
              <a:extLst>
                <a:ext uri="{FF2B5EF4-FFF2-40B4-BE49-F238E27FC236}">
                  <a16:creationId xmlns:a16="http://schemas.microsoft.com/office/drawing/2014/main" id="{F032866B-7B71-2841-98A0-F68BDA4903F7}"/>
                </a:ext>
              </a:extLst>
            </p:cNvPr>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1" name="Freeform 705">
              <a:extLst>
                <a:ext uri="{FF2B5EF4-FFF2-40B4-BE49-F238E27FC236}">
                  <a16:creationId xmlns:a16="http://schemas.microsoft.com/office/drawing/2014/main" id="{5B4DBA28-56E5-D64F-BF2E-27FE093561E1}"/>
                </a:ext>
              </a:extLst>
            </p:cNvPr>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2" name="Freeform 706">
              <a:extLst>
                <a:ext uri="{FF2B5EF4-FFF2-40B4-BE49-F238E27FC236}">
                  <a16:creationId xmlns:a16="http://schemas.microsoft.com/office/drawing/2014/main" id="{5989EFF5-2E9D-CF4E-9D4D-681DE71B5BB2}"/>
                </a:ext>
              </a:extLst>
            </p:cNvPr>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3" name="Freeform 707">
              <a:extLst>
                <a:ext uri="{FF2B5EF4-FFF2-40B4-BE49-F238E27FC236}">
                  <a16:creationId xmlns:a16="http://schemas.microsoft.com/office/drawing/2014/main" id="{E92404AC-7BAE-2849-B3D7-C8BF84168361}"/>
                </a:ext>
              </a:extLst>
            </p:cNvPr>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4" name="Freeform 708">
              <a:extLst>
                <a:ext uri="{FF2B5EF4-FFF2-40B4-BE49-F238E27FC236}">
                  <a16:creationId xmlns:a16="http://schemas.microsoft.com/office/drawing/2014/main" id="{AA1E9B44-F432-4742-871D-6C1659816F33}"/>
                </a:ext>
              </a:extLst>
            </p:cNvPr>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5" name="Freeform 709">
              <a:extLst>
                <a:ext uri="{FF2B5EF4-FFF2-40B4-BE49-F238E27FC236}">
                  <a16:creationId xmlns:a16="http://schemas.microsoft.com/office/drawing/2014/main" id="{DFAB4962-F27E-9646-9804-893F8C74FD35}"/>
                </a:ext>
              </a:extLst>
            </p:cNvPr>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6" name="Freeform 710">
              <a:extLst>
                <a:ext uri="{FF2B5EF4-FFF2-40B4-BE49-F238E27FC236}">
                  <a16:creationId xmlns:a16="http://schemas.microsoft.com/office/drawing/2014/main" id="{EADB1D9D-EA5F-D040-B1F2-8A9D91B2B41D}"/>
                </a:ext>
              </a:extLst>
            </p:cNvPr>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7" name="Freeform 711">
              <a:extLst>
                <a:ext uri="{FF2B5EF4-FFF2-40B4-BE49-F238E27FC236}">
                  <a16:creationId xmlns:a16="http://schemas.microsoft.com/office/drawing/2014/main" id="{8ABD277D-289D-8646-87D7-7B6407212FA8}"/>
                </a:ext>
              </a:extLst>
            </p:cNvPr>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8" name="Freeform 712">
              <a:extLst>
                <a:ext uri="{FF2B5EF4-FFF2-40B4-BE49-F238E27FC236}">
                  <a16:creationId xmlns:a16="http://schemas.microsoft.com/office/drawing/2014/main" id="{91C12119-2BC7-844D-8CFB-3C5F7BB04B39}"/>
                </a:ext>
              </a:extLst>
            </p:cNvPr>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9" name="Freeform 713">
              <a:extLst>
                <a:ext uri="{FF2B5EF4-FFF2-40B4-BE49-F238E27FC236}">
                  <a16:creationId xmlns:a16="http://schemas.microsoft.com/office/drawing/2014/main" id="{646323AF-5D27-5945-B6D9-06D7326A0C42}"/>
                </a:ext>
              </a:extLst>
            </p:cNvPr>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0" name="Freeform 714">
              <a:extLst>
                <a:ext uri="{FF2B5EF4-FFF2-40B4-BE49-F238E27FC236}">
                  <a16:creationId xmlns:a16="http://schemas.microsoft.com/office/drawing/2014/main" id="{844B156D-0238-FE4A-A5DC-AEB2C1777300}"/>
                </a:ext>
              </a:extLst>
            </p:cNvPr>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1" name="Freeform 715">
              <a:extLst>
                <a:ext uri="{FF2B5EF4-FFF2-40B4-BE49-F238E27FC236}">
                  <a16:creationId xmlns:a16="http://schemas.microsoft.com/office/drawing/2014/main" id="{99439047-438E-EA43-98EB-CC6209027D72}"/>
                </a:ext>
              </a:extLst>
            </p:cNvPr>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2" name="Freeform 716">
              <a:extLst>
                <a:ext uri="{FF2B5EF4-FFF2-40B4-BE49-F238E27FC236}">
                  <a16:creationId xmlns:a16="http://schemas.microsoft.com/office/drawing/2014/main" id="{CBB6BE03-E53E-5E4E-B751-5AFFE6B83F66}"/>
                </a:ext>
              </a:extLst>
            </p:cNvPr>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3" name="Freeform 717">
              <a:extLst>
                <a:ext uri="{FF2B5EF4-FFF2-40B4-BE49-F238E27FC236}">
                  <a16:creationId xmlns:a16="http://schemas.microsoft.com/office/drawing/2014/main" id="{58337B9B-93FC-3549-9585-F58AE76C7DCE}"/>
                </a:ext>
              </a:extLst>
            </p:cNvPr>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4" name="Freeform 718">
              <a:extLst>
                <a:ext uri="{FF2B5EF4-FFF2-40B4-BE49-F238E27FC236}">
                  <a16:creationId xmlns:a16="http://schemas.microsoft.com/office/drawing/2014/main" id="{C2CE1E99-182E-474D-A992-E7C6DBD6B717}"/>
                </a:ext>
              </a:extLst>
            </p:cNvPr>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5" name="Freeform 719">
              <a:extLst>
                <a:ext uri="{FF2B5EF4-FFF2-40B4-BE49-F238E27FC236}">
                  <a16:creationId xmlns:a16="http://schemas.microsoft.com/office/drawing/2014/main" id="{487F3F85-D9E0-7842-B6CB-EFAE1A4BBFC8}"/>
                </a:ext>
              </a:extLst>
            </p:cNvPr>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6" name="Freeform 720">
              <a:extLst>
                <a:ext uri="{FF2B5EF4-FFF2-40B4-BE49-F238E27FC236}">
                  <a16:creationId xmlns:a16="http://schemas.microsoft.com/office/drawing/2014/main" id="{704E5AD8-084D-1E47-8526-CCD81A650977}"/>
                </a:ext>
              </a:extLst>
            </p:cNvPr>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7" name="Freeform 721">
              <a:extLst>
                <a:ext uri="{FF2B5EF4-FFF2-40B4-BE49-F238E27FC236}">
                  <a16:creationId xmlns:a16="http://schemas.microsoft.com/office/drawing/2014/main" id="{8FC631E7-C3EB-094C-BC46-B5DAB7EF04CE}"/>
                </a:ext>
              </a:extLst>
            </p:cNvPr>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8" name="Freeform 722">
              <a:extLst>
                <a:ext uri="{FF2B5EF4-FFF2-40B4-BE49-F238E27FC236}">
                  <a16:creationId xmlns:a16="http://schemas.microsoft.com/office/drawing/2014/main" id="{2B185772-0E99-ED48-B652-D7D1F2F3844D}"/>
                </a:ext>
              </a:extLst>
            </p:cNvPr>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9" name="Freeform 723">
              <a:extLst>
                <a:ext uri="{FF2B5EF4-FFF2-40B4-BE49-F238E27FC236}">
                  <a16:creationId xmlns:a16="http://schemas.microsoft.com/office/drawing/2014/main" id="{7DDF3BBC-42B3-7C4F-A5D3-B876AE920150}"/>
                </a:ext>
              </a:extLst>
            </p:cNvPr>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0" name="Freeform 724">
              <a:extLst>
                <a:ext uri="{FF2B5EF4-FFF2-40B4-BE49-F238E27FC236}">
                  <a16:creationId xmlns:a16="http://schemas.microsoft.com/office/drawing/2014/main" id="{AC520739-655E-DC49-9A42-41724DD89135}"/>
                </a:ext>
              </a:extLst>
            </p:cNvPr>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1" name="Freeform 725">
              <a:extLst>
                <a:ext uri="{FF2B5EF4-FFF2-40B4-BE49-F238E27FC236}">
                  <a16:creationId xmlns:a16="http://schemas.microsoft.com/office/drawing/2014/main" id="{2702C902-51CF-CD4D-A279-79151FFDCE8C}"/>
                </a:ext>
              </a:extLst>
            </p:cNvPr>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2" name="Freeform 726">
              <a:extLst>
                <a:ext uri="{FF2B5EF4-FFF2-40B4-BE49-F238E27FC236}">
                  <a16:creationId xmlns:a16="http://schemas.microsoft.com/office/drawing/2014/main" id="{4A816574-492A-404D-BD03-5A175C095A63}"/>
                </a:ext>
              </a:extLst>
            </p:cNvPr>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3" name="Freeform 727">
              <a:extLst>
                <a:ext uri="{FF2B5EF4-FFF2-40B4-BE49-F238E27FC236}">
                  <a16:creationId xmlns:a16="http://schemas.microsoft.com/office/drawing/2014/main" id="{3E0A6CD3-867B-D646-9784-B978C712A62E}"/>
                </a:ext>
              </a:extLst>
            </p:cNvPr>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4" name="Freeform 728">
              <a:extLst>
                <a:ext uri="{FF2B5EF4-FFF2-40B4-BE49-F238E27FC236}">
                  <a16:creationId xmlns:a16="http://schemas.microsoft.com/office/drawing/2014/main" id="{2B76CC48-B94F-B543-963B-EFCBD68CF79E}"/>
                </a:ext>
              </a:extLst>
            </p:cNvPr>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5" name="Freeform 729">
              <a:extLst>
                <a:ext uri="{FF2B5EF4-FFF2-40B4-BE49-F238E27FC236}">
                  <a16:creationId xmlns:a16="http://schemas.microsoft.com/office/drawing/2014/main" id="{3F67E2D1-C59D-A141-BD72-009F25A4F3AA}"/>
                </a:ext>
              </a:extLst>
            </p:cNvPr>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6" name="Freeform 730">
              <a:extLst>
                <a:ext uri="{FF2B5EF4-FFF2-40B4-BE49-F238E27FC236}">
                  <a16:creationId xmlns:a16="http://schemas.microsoft.com/office/drawing/2014/main" id="{BEB6B6F7-450E-A942-A57D-1C6C970649DE}"/>
                </a:ext>
              </a:extLst>
            </p:cNvPr>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7" name="Freeform 731">
              <a:extLst>
                <a:ext uri="{FF2B5EF4-FFF2-40B4-BE49-F238E27FC236}">
                  <a16:creationId xmlns:a16="http://schemas.microsoft.com/office/drawing/2014/main" id="{62F4607A-BDF0-A845-9D8F-F67C22F7DB3F}"/>
                </a:ext>
              </a:extLst>
            </p:cNvPr>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8" name="Freeform 732">
              <a:extLst>
                <a:ext uri="{FF2B5EF4-FFF2-40B4-BE49-F238E27FC236}">
                  <a16:creationId xmlns:a16="http://schemas.microsoft.com/office/drawing/2014/main" id="{DCEEDA6A-FEDF-A64C-8BC6-6A74C5D186E9}"/>
                </a:ext>
              </a:extLst>
            </p:cNvPr>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9" name="Freeform 733">
              <a:extLst>
                <a:ext uri="{FF2B5EF4-FFF2-40B4-BE49-F238E27FC236}">
                  <a16:creationId xmlns:a16="http://schemas.microsoft.com/office/drawing/2014/main" id="{B7F9F9FF-128F-494E-91B6-1C1E15113D52}"/>
                </a:ext>
              </a:extLst>
            </p:cNvPr>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0" name="Freeform 734">
              <a:extLst>
                <a:ext uri="{FF2B5EF4-FFF2-40B4-BE49-F238E27FC236}">
                  <a16:creationId xmlns:a16="http://schemas.microsoft.com/office/drawing/2014/main" id="{86BD9F00-ACAC-0B44-B47E-BED7DCC4CC62}"/>
                </a:ext>
              </a:extLst>
            </p:cNvPr>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1" name="Freeform 735">
              <a:extLst>
                <a:ext uri="{FF2B5EF4-FFF2-40B4-BE49-F238E27FC236}">
                  <a16:creationId xmlns:a16="http://schemas.microsoft.com/office/drawing/2014/main" id="{2DC37E5D-F24A-064C-B170-77BE0CD071F9}"/>
                </a:ext>
              </a:extLst>
            </p:cNvPr>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2" name="Freeform 736">
              <a:extLst>
                <a:ext uri="{FF2B5EF4-FFF2-40B4-BE49-F238E27FC236}">
                  <a16:creationId xmlns:a16="http://schemas.microsoft.com/office/drawing/2014/main" id="{31235659-C655-EB4A-8CF0-BC4DB11A85F5}"/>
                </a:ext>
              </a:extLst>
            </p:cNvPr>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3" name="Freeform 737">
              <a:extLst>
                <a:ext uri="{FF2B5EF4-FFF2-40B4-BE49-F238E27FC236}">
                  <a16:creationId xmlns:a16="http://schemas.microsoft.com/office/drawing/2014/main" id="{80A004FC-5DEC-6742-80DE-D0469FE06903}"/>
                </a:ext>
              </a:extLst>
            </p:cNvPr>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4" name="Freeform 738">
              <a:extLst>
                <a:ext uri="{FF2B5EF4-FFF2-40B4-BE49-F238E27FC236}">
                  <a16:creationId xmlns:a16="http://schemas.microsoft.com/office/drawing/2014/main" id="{C105CBA8-EA3C-5349-9E51-389C9E3E720E}"/>
                </a:ext>
              </a:extLst>
            </p:cNvPr>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5" name="Freeform 739">
              <a:extLst>
                <a:ext uri="{FF2B5EF4-FFF2-40B4-BE49-F238E27FC236}">
                  <a16:creationId xmlns:a16="http://schemas.microsoft.com/office/drawing/2014/main" id="{50295ED1-4612-8046-9E9C-2363B73D9D31}"/>
                </a:ext>
              </a:extLst>
            </p:cNvPr>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6" name="Freeform 740">
              <a:extLst>
                <a:ext uri="{FF2B5EF4-FFF2-40B4-BE49-F238E27FC236}">
                  <a16:creationId xmlns:a16="http://schemas.microsoft.com/office/drawing/2014/main" id="{E03A4713-E484-6649-B14A-BD1A3069BF25}"/>
                </a:ext>
              </a:extLst>
            </p:cNvPr>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7" name="Freeform 741">
              <a:extLst>
                <a:ext uri="{FF2B5EF4-FFF2-40B4-BE49-F238E27FC236}">
                  <a16:creationId xmlns:a16="http://schemas.microsoft.com/office/drawing/2014/main" id="{ADF2EC42-187A-6F4B-8546-630C7BC904E9}"/>
                </a:ext>
              </a:extLst>
            </p:cNvPr>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8" name="Freeform 742">
              <a:extLst>
                <a:ext uri="{FF2B5EF4-FFF2-40B4-BE49-F238E27FC236}">
                  <a16:creationId xmlns:a16="http://schemas.microsoft.com/office/drawing/2014/main" id="{44D59FB1-1A74-C24A-83E6-C2DA8E2C752E}"/>
                </a:ext>
              </a:extLst>
            </p:cNvPr>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9" name="Freeform 743">
              <a:extLst>
                <a:ext uri="{FF2B5EF4-FFF2-40B4-BE49-F238E27FC236}">
                  <a16:creationId xmlns:a16="http://schemas.microsoft.com/office/drawing/2014/main" id="{E259EB17-6F18-7244-8FFE-C9DF41269F34}"/>
                </a:ext>
              </a:extLst>
            </p:cNvPr>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0" name="Freeform 744">
              <a:extLst>
                <a:ext uri="{FF2B5EF4-FFF2-40B4-BE49-F238E27FC236}">
                  <a16:creationId xmlns:a16="http://schemas.microsoft.com/office/drawing/2014/main" id="{9133B783-501C-A148-B592-F7379C5D0CED}"/>
                </a:ext>
              </a:extLst>
            </p:cNvPr>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1" name="Freeform 745">
              <a:extLst>
                <a:ext uri="{FF2B5EF4-FFF2-40B4-BE49-F238E27FC236}">
                  <a16:creationId xmlns:a16="http://schemas.microsoft.com/office/drawing/2014/main" id="{95A02CCE-62D2-D04B-85D1-1E7A3B1B8111}"/>
                </a:ext>
              </a:extLst>
            </p:cNvPr>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2" name="Freeform 746">
              <a:extLst>
                <a:ext uri="{FF2B5EF4-FFF2-40B4-BE49-F238E27FC236}">
                  <a16:creationId xmlns:a16="http://schemas.microsoft.com/office/drawing/2014/main" id="{C4E00BEB-C70A-7948-962C-C05B4E889822}"/>
                </a:ext>
              </a:extLst>
            </p:cNvPr>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3" name="Freeform 747">
              <a:extLst>
                <a:ext uri="{FF2B5EF4-FFF2-40B4-BE49-F238E27FC236}">
                  <a16:creationId xmlns:a16="http://schemas.microsoft.com/office/drawing/2014/main" id="{BBFCCDEC-001A-1849-B893-7357824CA372}"/>
                </a:ext>
              </a:extLst>
            </p:cNvPr>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4" name="Freeform 748">
              <a:extLst>
                <a:ext uri="{FF2B5EF4-FFF2-40B4-BE49-F238E27FC236}">
                  <a16:creationId xmlns:a16="http://schemas.microsoft.com/office/drawing/2014/main" id="{0E9CCA85-E51E-0744-839A-4D692B5C3CB1}"/>
                </a:ext>
              </a:extLst>
            </p:cNvPr>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5" name="Freeform 749">
              <a:extLst>
                <a:ext uri="{FF2B5EF4-FFF2-40B4-BE49-F238E27FC236}">
                  <a16:creationId xmlns:a16="http://schemas.microsoft.com/office/drawing/2014/main" id="{16D14AE2-8C62-4E46-986F-C09719F1C427}"/>
                </a:ext>
              </a:extLst>
            </p:cNvPr>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6" name="Freeform 750">
              <a:extLst>
                <a:ext uri="{FF2B5EF4-FFF2-40B4-BE49-F238E27FC236}">
                  <a16:creationId xmlns:a16="http://schemas.microsoft.com/office/drawing/2014/main" id="{0D0AD335-8AD1-AD40-851A-FB273E4C08A4}"/>
                </a:ext>
              </a:extLst>
            </p:cNvPr>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7" name="Freeform 751">
              <a:extLst>
                <a:ext uri="{FF2B5EF4-FFF2-40B4-BE49-F238E27FC236}">
                  <a16:creationId xmlns:a16="http://schemas.microsoft.com/office/drawing/2014/main" id="{A6AFCA93-1A1C-F640-AD6A-476906D58153}"/>
                </a:ext>
              </a:extLst>
            </p:cNvPr>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8" name="Freeform 752">
              <a:extLst>
                <a:ext uri="{FF2B5EF4-FFF2-40B4-BE49-F238E27FC236}">
                  <a16:creationId xmlns:a16="http://schemas.microsoft.com/office/drawing/2014/main" id="{AC5E61A6-9C88-3D44-B991-7E40AABF5A2D}"/>
                </a:ext>
              </a:extLst>
            </p:cNvPr>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9" name="Freeform 753">
              <a:extLst>
                <a:ext uri="{FF2B5EF4-FFF2-40B4-BE49-F238E27FC236}">
                  <a16:creationId xmlns:a16="http://schemas.microsoft.com/office/drawing/2014/main" id="{BA411CAA-81FD-784D-943E-42898F0FBDFD}"/>
                </a:ext>
              </a:extLst>
            </p:cNvPr>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0" name="Freeform 754">
              <a:extLst>
                <a:ext uri="{FF2B5EF4-FFF2-40B4-BE49-F238E27FC236}">
                  <a16:creationId xmlns:a16="http://schemas.microsoft.com/office/drawing/2014/main" id="{8CC3A810-061E-6A4C-93E6-30CCC0F4D5FB}"/>
                </a:ext>
              </a:extLst>
            </p:cNvPr>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1" name="Freeform 755">
              <a:extLst>
                <a:ext uri="{FF2B5EF4-FFF2-40B4-BE49-F238E27FC236}">
                  <a16:creationId xmlns:a16="http://schemas.microsoft.com/office/drawing/2014/main" id="{F573FEF2-EF34-DF45-A733-B83000DA7811}"/>
                </a:ext>
              </a:extLst>
            </p:cNvPr>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2" name="Freeform 756">
              <a:extLst>
                <a:ext uri="{FF2B5EF4-FFF2-40B4-BE49-F238E27FC236}">
                  <a16:creationId xmlns:a16="http://schemas.microsoft.com/office/drawing/2014/main" id="{4F9DE519-6BF2-9D48-B8FE-5AB0BDDABD04}"/>
                </a:ext>
              </a:extLst>
            </p:cNvPr>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3" name="Freeform 757">
              <a:extLst>
                <a:ext uri="{FF2B5EF4-FFF2-40B4-BE49-F238E27FC236}">
                  <a16:creationId xmlns:a16="http://schemas.microsoft.com/office/drawing/2014/main" id="{14A8797B-F842-1146-9DB7-C4CB1EB42F77}"/>
                </a:ext>
              </a:extLst>
            </p:cNvPr>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4" name="Freeform 758">
              <a:extLst>
                <a:ext uri="{FF2B5EF4-FFF2-40B4-BE49-F238E27FC236}">
                  <a16:creationId xmlns:a16="http://schemas.microsoft.com/office/drawing/2014/main" id="{73344A9C-771E-5840-A461-B806FAF382AF}"/>
                </a:ext>
              </a:extLst>
            </p:cNvPr>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5" name="Freeform 759">
              <a:extLst>
                <a:ext uri="{FF2B5EF4-FFF2-40B4-BE49-F238E27FC236}">
                  <a16:creationId xmlns:a16="http://schemas.microsoft.com/office/drawing/2014/main" id="{406EC2CF-82D0-DB41-AE98-EFA5BB4144F1}"/>
                </a:ext>
              </a:extLst>
            </p:cNvPr>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6" name="Freeform 760">
              <a:extLst>
                <a:ext uri="{FF2B5EF4-FFF2-40B4-BE49-F238E27FC236}">
                  <a16:creationId xmlns:a16="http://schemas.microsoft.com/office/drawing/2014/main" id="{5D23E40A-3D54-8B44-B59D-867FA3F8FDA2}"/>
                </a:ext>
              </a:extLst>
            </p:cNvPr>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7" name="Freeform 761">
              <a:extLst>
                <a:ext uri="{FF2B5EF4-FFF2-40B4-BE49-F238E27FC236}">
                  <a16:creationId xmlns:a16="http://schemas.microsoft.com/office/drawing/2014/main" id="{B8D2795B-ED98-F641-A301-5C9A4039FE90}"/>
                </a:ext>
              </a:extLst>
            </p:cNvPr>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8" name="Freeform 762">
              <a:extLst>
                <a:ext uri="{FF2B5EF4-FFF2-40B4-BE49-F238E27FC236}">
                  <a16:creationId xmlns:a16="http://schemas.microsoft.com/office/drawing/2014/main" id="{EE4A69C5-47B9-CE44-A208-7DDC20F0EA0C}"/>
                </a:ext>
              </a:extLst>
            </p:cNvPr>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9" name="Freeform 763">
              <a:extLst>
                <a:ext uri="{FF2B5EF4-FFF2-40B4-BE49-F238E27FC236}">
                  <a16:creationId xmlns:a16="http://schemas.microsoft.com/office/drawing/2014/main" id="{8E107891-7A3E-B748-98E3-B8249F095262}"/>
                </a:ext>
              </a:extLst>
            </p:cNvPr>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0" name="Freeform 764">
              <a:extLst>
                <a:ext uri="{FF2B5EF4-FFF2-40B4-BE49-F238E27FC236}">
                  <a16:creationId xmlns:a16="http://schemas.microsoft.com/office/drawing/2014/main" id="{D8C52FF9-AA26-BA4F-9064-40D4737DCCB4}"/>
                </a:ext>
              </a:extLst>
            </p:cNvPr>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1" name="Freeform 765">
              <a:extLst>
                <a:ext uri="{FF2B5EF4-FFF2-40B4-BE49-F238E27FC236}">
                  <a16:creationId xmlns:a16="http://schemas.microsoft.com/office/drawing/2014/main" id="{2BBCBD34-B23F-FE4A-9576-C32F8276CBAB}"/>
                </a:ext>
              </a:extLst>
            </p:cNvPr>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2" name="Freeform 766">
              <a:extLst>
                <a:ext uri="{FF2B5EF4-FFF2-40B4-BE49-F238E27FC236}">
                  <a16:creationId xmlns:a16="http://schemas.microsoft.com/office/drawing/2014/main" id="{CA57B02F-8E86-2844-B44B-24CAB8787A19}"/>
                </a:ext>
              </a:extLst>
            </p:cNvPr>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3" name="Freeform 767">
              <a:extLst>
                <a:ext uri="{FF2B5EF4-FFF2-40B4-BE49-F238E27FC236}">
                  <a16:creationId xmlns:a16="http://schemas.microsoft.com/office/drawing/2014/main" id="{D0AFE2E1-8C6D-CE42-9248-77995D69DA58}"/>
                </a:ext>
              </a:extLst>
            </p:cNvPr>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4" name="Freeform 768">
              <a:extLst>
                <a:ext uri="{FF2B5EF4-FFF2-40B4-BE49-F238E27FC236}">
                  <a16:creationId xmlns:a16="http://schemas.microsoft.com/office/drawing/2014/main" id="{4605392C-8C3D-1F48-9337-D3B8EF106299}"/>
                </a:ext>
              </a:extLst>
            </p:cNvPr>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5" name="Freeform 769">
              <a:extLst>
                <a:ext uri="{FF2B5EF4-FFF2-40B4-BE49-F238E27FC236}">
                  <a16:creationId xmlns:a16="http://schemas.microsoft.com/office/drawing/2014/main" id="{9427DA7F-5F79-F141-9262-0B3D937308BD}"/>
                </a:ext>
              </a:extLst>
            </p:cNvPr>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6" name="Freeform 770">
              <a:extLst>
                <a:ext uri="{FF2B5EF4-FFF2-40B4-BE49-F238E27FC236}">
                  <a16:creationId xmlns:a16="http://schemas.microsoft.com/office/drawing/2014/main" id="{42E4F972-10AA-314E-96B9-88D28C8FAA6B}"/>
                </a:ext>
              </a:extLst>
            </p:cNvPr>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7" name="Freeform 771">
              <a:extLst>
                <a:ext uri="{FF2B5EF4-FFF2-40B4-BE49-F238E27FC236}">
                  <a16:creationId xmlns:a16="http://schemas.microsoft.com/office/drawing/2014/main" id="{62487763-2687-AE44-936C-58DBC4385221}"/>
                </a:ext>
              </a:extLst>
            </p:cNvPr>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8" name="Freeform 772">
              <a:extLst>
                <a:ext uri="{FF2B5EF4-FFF2-40B4-BE49-F238E27FC236}">
                  <a16:creationId xmlns:a16="http://schemas.microsoft.com/office/drawing/2014/main" id="{412A8EBC-AD2F-EA4E-9E82-9FDBE005F0FD}"/>
                </a:ext>
              </a:extLst>
            </p:cNvPr>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9" name="Freeform 773">
              <a:extLst>
                <a:ext uri="{FF2B5EF4-FFF2-40B4-BE49-F238E27FC236}">
                  <a16:creationId xmlns:a16="http://schemas.microsoft.com/office/drawing/2014/main" id="{377DF835-B294-654B-9E25-E7891A03494D}"/>
                </a:ext>
              </a:extLst>
            </p:cNvPr>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0" name="Freeform 774">
              <a:extLst>
                <a:ext uri="{FF2B5EF4-FFF2-40B4-BE49-F238E27FC236}">
                  <a16:creationId xmlns:a16="http://schemas.microsoft.com/office/drawing/2014/main" id="{8581BE28-162D-FB4B-ABE0-A0537885B4F6}"/>
                </a:ext>
              </a:extLst>
            </p:cNvPr>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1" name="Freeform 775">
              <a:extLst>
                <a:ext uri="{FF2B5EF4-FFF2-40B4-BE49-F238E27FC236}">
                  <a16:creationId xmlns:a16="http://schemas.microsoft.com/office/drawing/2014/main" id="{041855D9-56C9-DD4D-8A12-6E349E517B59}"/>
                </a:ext>
              </a:extLst>
            </p:cNvPr>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2" name="Freeform 776">
              <a:extLst>
                <a:ext uri="{FF2B5EF4-FFF2-40B4-BE49-F238E27FC236}">
                  <a16:creationId xmlns:a16="http://schemas.microsoft.com/office/drawing/2014/main" id="{19EA762F-A44C-DE40-9831-6EF051F5BB26}"/>
                </a:ext>
              </a:extLst>
            </p:cNvPr>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3" name="Freeform 777">
              <a:extLst>
                <a:ext uri="{FF2B5EF4-FFF2-40B4-BE49-F238E27FC236}">
                  <a16:creationId xmlns:a16="http://schemas.microsoft.com/office/drawing/2014/main" id="{A88DBAC6-9714-ED44-831E-2F7F73C5E6CF}"/>
                </a:ext>
              </a:extLst>
            </p:cNvPr>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4" name="Freeform 778">
              <a:extLst>
                <a:ext uri="{FF2B5EF4-FFF2-40B4-BE49-F238E27FC236}">
                  <a16:creationId xmlns:a16="http://schemas.microsoft.com/office/drawing/2014/main" id="{D848893A-D827-B94A-9919-28B9D0776151}"/>
                </a:ext>
              </a:extLst>
            </p:cNvPr>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5" name="Freeform 779">
              <a:extLst>
                <a:ext uri="{FF2B5EF4-FFF2-40B4-BE49-F238E27FC236}">
                  <a16:creationId xmlns:a16="http://schemas.microsoft.com/office/drawing/2014/main" id="{BBB2F494-15D4-0348-9A43-84157BB7AE42}"/>
                </a:ext>
              </a:extLst>
            </p:cNvPr>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6" name="Freeform 780">
              <a:extLst>
                <a:ext uri="{FF2B5EF4-FFF2-40B4-BE49-F238E27FC236}">
                  <a16:creationId xmlns:a16="http://schemas.microsoft.com/office/drawing/2014/main" id="{DCBC6947-4E6D-7245-A2B5-CF5937DAFF60}"/>
                </a:ext>
              </a:extLst>
            </p:cNvPr>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7" name="Freeform 782">
              <a:extLst>
                <a:ext uri="{FF2B5EF4-FFF2-40B4-BE49-F238E27FC236}">
                  <a16:creationId xmlns:a16="http://schemas.microsoft.com/office/drawing/2014/main" id="{D8AF3C24-71FA-814F-B00E-D4BF325F2E2E}"/>
                </a:ext>
              </a:extLst>
            </p:cNvPr>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8" name="Freeform 783">
              <a:extLst>
                <a:ext uri="{FF2B5EF4-FFF2-40B4-BE49-F238E27FC236}">
                  <a16:creationId xmlns:a16="http://schemas.microsoft.com/office/drawing/2014/main" id="{B9E53F6E-4F36-754D-A872-BF5D8EF877BD}"/>
                </a:ext>
              </a:extLst>
            </p:cNvPr>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9" name="Freeform 784">
              <a:extLst>
                <a:ext uri="{FF2B5EF4-FFF2-40B4-BE49-F238E27FC236}">
                  <a16:creationId xmlns:a16="http://schemas.microsoft.com/office/drawing/2014/main" id="{DE6FBEB6-DB92-D54D-8BAA-72A4A2659830}"/>
                </a:ext>
              </a:extLst>
            </p:cNvPr>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0" name="Freeform 785">
              <a:extLst>
                <a:ext uri="{FF2B5EF4-FFF2-40B4-BE49-F238E27FC236}">
                  <a16:creationId xmlns:a16="http://schemas.microsoft.com/office/drawing/2014/main" id="{D2DAEAD6-3654-C645-9C63-EA7B2C08C6E3}"/>
                </a:ext>
              </a:extLst>
            </p:cNvPr>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1" name="Freeform 786">
              <a:extLst>
                <a:ext uri="{FF2B5EF4-FFF2-40B4-BE49-F238E27FC236}">
                  <a16:creationId xmlns:a16="http://schemas.microsoft.com/office/drawing/2014/main" id="{B3935AA6-338A-2D41-B30D-9631AE4C85F9}"/>
                </a:ext>
              </a:extLst>
            </p:cNvPr>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2" name="Freeform 787">
              <a:extLst>
                <a:ext uri="{FF2B5EF4-FFF2-40B4-BE49-F238E27FC236}">
                  <a16:creationId xmlns:a16="http://schemas.microsoft.com/office/drawing/2014/main" id="{D9F050F4-FF6E-B041-982B-F1C6B8949E4C}"/>
                </a:ext>
              </a:extLst>
            </p:cNvPr>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3" name="Freeform 788">
              <a:extLst>
                <a:ext uri="{FF2B5EF4-FFF2-40B4-BE49-F238E27FC236}">
                  <a16:creationId xmlns:a16="http://schemas.microsoft.com/office/drawing/2014/main" id="{F0FBF315-82F1-DE43-B75B-D73BD2E0A4ED}"/>
                </a:ext>
              </a:extLst>
            </p:cNvPr>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4" name="Freeform 789">
              <a:extLst>
                <a:ext uri="{FF2B5EF4-FFF2-40B4-BE49-F238E27FC236}">
                  <a16:creationId xmlns:a16="http://schemas.microsoft.com/office/drawing/2014/main" id="{8BF025C8-2916-F642-A67B-C333810EB434}"/>
                </a:ext>
              </a:extLst>
            </p:cNvPr>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5" name="Freeform 790">
              <a:extLst>
                <a:ext uri="{FF2B5EF4-FFF2-40B4-BE49-F238E27FC236}">
                  <a16:creationId xmlns:a16="http://schemas.microsoft.com/office/drawing/2014/main" id="{8DFAC838-0CAA-F147-9113-3DA3182894CE}"/>
                </a:ext>
              </a:extLst>
            </p:cNvPr>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6" name="Freeform 791">
              <a:extLst>
                <a:ext uri="{FF2B5EF4-FFF2-40B4-BE49-F238E27FC236}">
                  <a16:creationId xmlns:a16="http://schemas.microsoft.com/office/drawing/2014/main" id="{BEF3421D-0EF7-EC42-96E1-DEAD3D23CAA1}"/>
                </a:ext>
              </a:extLst>
            </p:cNvPr>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7" name="Freeform 792">
              <a:extLst>
                <a:ext uri="{FF2B5EF4-FFF2-40B4-BE49-F238E27FC236}">
                  <a16:creationId xmlns:a16="http://schemas.microsoft.com/office/drawing/2014/main" id="{E224410F-2847-6849-A22A-C72E03BBFDAA}"/>
                </a:ext>
              </a:extLst>
            </p:cNvPr>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8" name="Freeform 793">
              <a:extLst>
                <a:ext uri="{FF2B5EF4-FFF2-40B4-BE49-F238E27FC236}">
                  <a16:creationId xmlns:a16="http://schemas.microsoft.com/office/drawing/2014/main" id="{26C6B8C8-46A7-924C-B342-F3D46BA9A886}"/>
                </a:ext>
              </a:extLst>
            </p:cNvPr>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9" name="Freeform 794">
              <a:extLst>
                <a:ext uri="{FF2B5EF4-FFF2-40B4-BE49-F238E27FC236}">
                  <a16:creationId xmlns:a16="http://schemas.microsoft.com/office/drawing/2014/main" id="{CE51CACD-7866-6640-8F48-B2548FD82484}"/>
                </a:ext>
              </a:extLst>
            </p:cNvPr>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20" name="Freeform 795">
              <a:extLst>
                <a:ext uri="{FF2B5EF4-FFF2-40B4-BE49-F238E27FC236}">
                  <a16:creationId xmlns:a16="http://schemas.microsoft.com/office/drawing/2014/main" id="{767E1D3D-2FBB-FB4C-AB2A-51D818A834E3}"/>
                </a:ext>
              </a:extLst>
            </p:cNvPr>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21" name="Freeform 796">
              <a:extLst>
                <a:ext uri="{FF2B5EF4-FFF2-40B4-BE49-F238E27FC236}">
                  <a16:creationId xmlns:a16="http://schemas.microsoft.com/office/drawing/2014/main" id="{BD78888A-4582-A342-A8BF-8E32E8CDABB3}"/>
                </a:ext>
              </a:extLst>
            </p:cNvPr>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22" name="Freeform 797">
              <a:extLst>
                <a:ext uri="{FF2B5EF4-FFF2-40B4-BE49-F238E27FC236}">
                  <a16:creationId xmlns:a16="http://schemas.microsoft.com/office/drawing/2014/main" id="{87C75789-DD49-2245-9CB9-3701052C2E8D}"/>
                </a:ext>
              </a:extLst>
            </p:cNvPr>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0" cap="flat">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grpSp>
      <p:sp>
        <p:nvSpPr>
          <p:cNvPr id="432" name="TextBox 431">
            <a:extLst>
              <a:ext uri="{FF2B5EF4-FFF2-40B4-BE49-F238E27FC236}">
                <a16:creationId xmlns:a16="http://schemas.microsoft.com/office/drawing/2014/main" id="{85EC1757-642B-8E44-BD1A-B4F45BAAA654}"/>
              </a:ext>
            </a:extLst>
          </p:cNvPr>
          <p:cNvSpPr txBox="1"/>
          <p:nvPr/>
        </p:nvSpPr>
        <p:spPr>
          <a:xfrm>
            <a:off x="9331065" y="1278872"/>
            <a:ext cx="5719258"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WORLD MAP</a:t>
            </a:r>
          </a:p>
        </p:txBody>
      </p:sp>
      <p:sp>
        <p:nvSpPr>
          <p:cNvPr id="433" name="Subtitle 2">
            <a:extLst>
              <a:ext uri="{FF2B5EF4-FFF2-40B4-BE49-F238E27FC236}">
                <a16:creationId xmlns:a16="http://schemas.microsoft.com/office/drawing/2014/main" id="{8B837013-957F-BF4C-B9DB-8F029FCAA842}"/>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434" name="Straight Connector 433">
            <a:extLst>
              <a:ext uri="{FF2B5EF4-FFF2-40B4-BE49-F238E27FC236}">
                <a16:creationId xmlns:a16="http://schemas.microsoft.com/office/drawing/2014/main" id="{D4A0F0E7-2820-9C4D-AD1B-48ADAE885FA6}"/>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5315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6762042-BA89-964D-8C31-AECF5CCD6984}"/>
              </a:ext>
            </a:extLst>
          </p:cNvPr>
          <p:cNvGrpSpPr/>
          <p:nvPr/>
        </p:nvGrpSpPr>
        <p:grpSpPr>
          <a:xfrm>
            <a:off x="11958729" y="4795158"/>
            <a:ext cx="10898096" cy="7124700"/>
            <a:chOff x="5157992" y="1665629"/>
            <a:chExt cx="2936367" cy="1919171"/>
          </a:xfrm>
          <a:solidFill>
            <a:schemeClr val="bg1">
              <a:lumMod val="85000"/>
            </a:schemeClr>
          </a:solidFill>
        </p:grpSpPr>
        <p:sp>
          <p:nvSpPr>
            <p:cNvPr id="5" name="Freeform 5">
              <a:extLst>
                <a:ext uri="{FF2B5EF4-FFF2-40B4-BE49-F238E27FC236}">
                  <a16:creationId xmlns:a16="http://schemas.microsoft.com/office/drawing/2014/main" id="{4BE5FADB-4F77-BB44-9FA2-CB7C2D8141C7}"/>
                </a:ext>
              </a:extLst>
            </p:cNvPr>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6" name="Freeform 6">
              <a:extLst>
                <a:ext uri="{FF2B5EF4-FFF2-40B4-BE49-F238E27FC236}">
                  <a16:creationId xmlns:a16="http://schemas.microsoft.com/office/drawing/2014/main" id="{59C3C1A2-5316-7B47-AB73-5086F359CB87}"/>
                </a:ext>
              </a:extLst>
            </p:cNvPr>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7" name="Freeform 7">
              <a:extLst>
                <a:ext uri="{FF2B5EF4-FFF2-40B4-BE49-F238E27FC236}">
                  <a16:creationId xmlns:a16="http://schemas.microsoft.com/office/drawing/2014/main" id="{C9E323D1-FCE9-6E46-9A7D-A779BA991A6F}"/>
                </a:ext>
              </a:extLst>
            </p:cNvPr>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8" name="Freeform 8">
              <a:extLst>
                <a:ext uri="{FF2B5EF4-FFF2-40B4-BE49-F238E27FC236}">
                  <a16:creationId xmlns:a16="http://schemas.microsoft.com/office/drawing/2014/main" id="{A4038E9E-EB9A-2D46-868C-80DFF814A333}"/>
                </a:ext>
              </a:extLst>
            </p:cNvPr>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latin typeface="Montserrat Light" pitchFamily="2" charset="77"/>
              </a:endParaRPr>
            </a:p>
          </p:txBody>
        </p:sp>
        <p:sp>
          <p:nvSpPr>
            <p:cNvPr id="9" name="Freeform 9">
              <a:extLst>
                <a:ext uri="{FF2B5EF4-FFF2-40B4-BE49-F238E27FC236}">
                  <a16:creationId xmlns:a16="http://schemas.microsoft.com/office/drawing/2014/main" id="{245346EB-61EB-2B47-B98A-8C9169972EED}"/>
                </a:ext>
              </a:extLst>
            </p:cNvPr>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solidFill>
              <a:schemeClr val="accent1"/>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0" name="Freeform 10">
              <a:extLst>
                <a:ext uri="{FF2B5EF4-FFF2-40B4-BE49-F238E27FC236}">
                  <a16:creationId xmlns:a16="http://schemas.microsoft.com/office/drawing/2014/main" id="{50B87A03-94E3-BC49-81F6-696228686607}"/>
                </a:ext>
              </a:extLst>
            </p:cNvPr>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1" name="Freeform 11">
              <a:extLst>
                <a:ext uri="{FF2B5EF4-FFF2-40B4-BE49-F238E27FC236}">
                  <a16:creationId xmlns:a16="http://schemas.microsoft.com/office/drawing/2014/main" id="{AB20FA0A-2373-8047-867C-2389E1D8C49C}"/>
                </a:ext>
              </a:extLst>
            </p:cNvPr>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2" name="Freeform 12">
              <a:extLst>
                <a:ext uri="{FF2B5EF4-FFF2-40B4-BE49-F238E27FC236}">
                  <a16:creationId xmlns:a16="http://schemas.microsoft.com/office/drawing/2014/main" id="{8D3EC73E-79A3-8D46-9229-AE0ECA10B9A9}"/>
                </a:ext>
              </a:extLst>
            </p:cNvPr>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3" name="Freeform 13">
              <a:extLst>
                <a:ext uri="{FF2B5EF4-FFF2-40B4-BE49-F238E27FC236}">
                  <a16:creationId xmlns:a16="http://schemas.microsoft.com/office/drawing/2014/main" id="{CF734E08-D1DA-B642-B828-7384F32EE646}"/>
                </a:ext>
              </a:extLst>
            </p:cNvPr>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4" name="Freeform 14">
              <a:extLst>
                <a:ext uri="{FF2B5EF4-FFF2-40B4-BE49-F238E27FC236}">
                  <a16:creationId xmlns:a16="http://schemas.microsoft.com/office/drawing/2014/main" id="{EC9A44D3-183D-9647-94C0-4484C3AED9D5}"/>
                </a:ext>
              </a:extLst>
            </p:cNvPr>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5" name="Freeform 15">
              <a:extLst>
                <a:ext uri="{FF2B5EF4-FFF2-40B4-BE49-F238E27FC236}">
                  <a16:creationId xmlns:a16="http://schemas.microsoft.com/office/drawing/2014/main" id="{93AA6911-E990-4240-BA01-C006D9783F8A}"/>
                </a:ext>
              </a:extLst>
            </p:cNvPr>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6" name="Freeform 16">
              <a:extLst>
                <a:ext uri="{FF2B5EF4-FFF2-40B4-BE49-F238E27FC236}">
                  <a16:creationId xmlns:a16="http://schemas.microsoft.com/office/drawing/2014/main" id="{82D81301-E3C6-EA41-B8F5-A2A37E2CD286}"/>
                </a:ext>
              </a:extLst>
            </p:cNvPr>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7" name="Freeform 17">
              <a:extLst>
                <a:ext uri="{FF2B5EF4-FFF2-40B4-BE49-F238E27FC236}">
                  <a16:creationId xmlns:a16="http://schemas.microsoft.com/office/drawing/2014/main" id="{B6CC6469-87E8-0143-9EC7-8AD45EB69FFC}"/>
                </a:ext>
              </a:extLst>
            </p:cNvPr>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8" name="Freeform 18">
              <a:extLst>
                <a:ext uri="{FF2B5EF4-FFF2-40B4-BE49-F238E27FC236}">
                  <a16:creationId xmlns:a16="http://schemas.microsoft.com/office/drawing/2014/main" id="{6D80498D-BF6B-2841-8BE1-956AF76C6B58}"/>
                </a:ext>
              </a:extLst>
            </p:cNvPr>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9" name="Freeform 19">
              <a:extLst>
                <a:ext uri="{FF2B5EF4-FFF2-40B4-BE49-F238E27FC236}">
                  <a16:creationId xmlns:a16="http://schemas.microsoft.com/office/drawing/2014/main" id="{FCE2B166-96C6-7F40-BF0D-42202DE2A7DA}"/>
                </a:ext>
              </a:extLst>
            </p:cNvPr>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0" name="Freeform 20">
              <a:extLst>
                <a:ext uri="{FF2B5EF4-FFF2-40B4-BE49-F238E27FC236}">
                  <a16:creationId xmlns:a16="http://schemas.microsoft.com/office/drawing/2014/main" id="{9666EE11-2209-664E-959C-7557FDB21230}"/>
                </a:ext>
              </a:extLst>
            </p:cNvPr>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1" name="Freeform 21">
              <a:extLst>
                <a:ext uri="{FF2B5EF4-FFF2-40B4-BE49-F238E27FC236}">
                  <a16:creationId xmlns:a16="http://schemas.microsoft.com/office/drawing/2014/main" id="{0397FF61-2AB7-E443-B52B-CBC47FB8A977}"/>
                </a:ext>
              </a:extLst>
            </p:cNvPr>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2" name="Freeform 22">
              <a:extLst>
                <a:ext uri="{FF2B5EF4-FFF2-40B4-BE49-F238E27FC236}">
                  <a16:creationId xmlns:a16="http://schemas.microsoft.com/office/drawing/2014/main" id="{33F770E5-301E-AD4E-B78A-6AC029A47721}"/>
                </a:ext>
              </a:extLst>
            </p:cNvPr>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3" name="Freeform 23">
              <a:extLst>
                <a:ext uri="{FF2B5EF4-FFF2-40B4-BE49-F238E27FC236}">
                  <a16:creationId xmlns:a16="http://schemas.microsoft.com/office/drawing/2014/main" id="{B8D9C287-C098-5E4F-8015-D17B2E1BC17C}"/>
                </a:ext>
              </a:extLst>
            </p:cNvPr>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solidFill>
              <a:schemeClr val="accent3"/>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latin typeface="Montserrat Light" pitchFamily="2" charset="77"/>
              </a:endParaRPr>
            </a:p>
          </p:txBody>
        </p:sp>
        <p:sp>
          <p:nvSpPr>
            <p:cNvPr id="24" name="Freeform 24">
              <a:extLst>
                <a:ext uri="{FF2B5EF4-FFF2-40B4-BE49-F238E27FC236}">
                  <a16:creationId xmlns:a16="http://schemas.microsoft.com/office/drawing/2014/main" id="{7B768447-EC3A-5C4D-B6BE-D92AE7C4F704}"/>
                </a:ext>
              </a:extLst>
            </p:cNvPr>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5" name="Freeform 25">
              <a:extLst>
                <a:ext uri="{FF2B5EF4-FFF2-40B4-BE49-F238E27FC236}">
                  <a16:creationId xmlns:a16="http://schemas.microsoft.com/office/drawing/2014/main" id="{EFF95E3D-EBA9-614E-9E0A-45AB2E174FB6}"/>
                </a:ext>
              </a:extLst>
            </p:cNvPr>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6" name="Freeform 26">
              <a:extLst>
                <a:ext uri="{FF2B5EF4-FFF2-40B4-BE49-F238E27FC236}">
                  <a16:creationId xmlns:a16="http://schemas.microsoft.com/office/drawing/2014/main" id="{E47E3D96-121E-9F4D-B2F8-CA8BA60577C9}"/>
                </a:ext>
              </a:extLst>
            </p:cNvPr>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7" name="Freeform 27">
              <a:extLst>
                <a:ext uri="{FF2B5EF4-FFF2-40B4-BE49-F238E27FC236}">
                  <a16:creationId xmlns:a16="http://schemas.microsoft.com/office/drawing/2014/main" id="{89F59B74-B713-B14E-8444-FBA0188D9AB7}"/>
                </a:ext>
              </a:extLst>
            </p:cNvPr>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8" name="Freeform 28">
              <a:extLst>
                <a:ext uri="{FF2B5EF4-FFF2-40B4-BE49-F238E27FC236}">
                  <a16:creationId xmlns:a16="http://schemas.microsoft.com/office/drawing/2014/main" id="{093EA086-FE76-C14A-A78F-1CA476016FC9}"/>
                </a:ext>
              </a:extLst>
            </p:cNvPr>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9" name="Freeform 29">
              <a:extLst>
                <a:ext uri="{FF2B5EF4-FFF2-40B4-BE49-F238E27FC236}">
                  <a16:creationId xmlns:a16="http://schemas.microsoft.com/office/drawing/2014/main" id="{3DEE110C-4332-4249-84EB-D35E29E74043}"/>
                </a:ext>
              </a:extLst>
            </p:cNvPr>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0" name="Freeform 30">
              <a:extLst>
                <a:ext uri="{FF2B5EF4-FFF2-40B4-BE49-F238E27FC236}">
                  <a16:creationId xmlns:a16="http://schemas.microsoft.com/office/drawing/2014/main" id="{2E77D927-0766-C24B-9C1E-84BE2E2FB972}"/>
                </a:ext>
              </a:extLst>
            </p:cNvPr>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1" name="Freeform 31">
              <a:extLst>
                <a:ext uri="{FF2B5EF4-FFF2-40B4-BE49-F238E27FC236}">
                  <a16:creationId xmlns:a16="http://schemas.microsoft.com/office/drawing/2014/main" id="{58993114-4DE4-1F4E-82B8-B39D2BD8AC5B}"/>
                </a:ext>
              </a:extLst>
            </p:cNvPr>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2" name="Freeform 32">
              <a:extLst>
                <a:ext uri="{FF2B5EF4-FFF2-40B4-BE49-F238E27FC236}">
                  <a16:creationId xmlns:a16="http://schemas.microsoft.com/office/drawing/2014/main" id="{AB179FD5-8DFD-E540-B2BA-592D42DDA5E8}"/>
                </a:ext>
              </a:extLst>
            </p:cNvPr>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3" name="Freeform 33">
              <a:extLst>
                <a:ext uri="{FF2B5EF4-FFF2-40B4-BE49-F238E27FC236}">
                  <a16:creationId xmlns:a16="http://schemas.microsoft.com/office/drawing/2014/main" id="{FF6F7750-B890-CE40-8091-E5514F533A80}"/>
                </a:ext>
              </a:extLst>
            </p:cNvPr>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4" name="Freeform 34">
              <a:extLst>
                <a:ext uri="{FF2B5EF4-FFF2-40B4-BE49-F238E27FC236}">
                  <a16:creationId xmlns:a16="http://schemas.microsoft.com/office/drawing/2014/main" id="{922E4B71-59E6-4044-AAEA-F91F4C45D122}"/>
                </a:ext>
              </a:extLst>
            </p:cNvPr>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5" name="Freeform 35">
              <a:extLst>
                <a:ext uri="{FF2B5EF4-FFF2-40B4-BE49-F238E27FC236}">
                  <a16:creationId xmlns:a16="http://schemas.microsoft.com/office/drawing/2014/main" id="{8E64C65B-C5CD-D14F-B511-F3653C01AC8C}"/>
                </a:ext>
              </a:extLst>
            </p:cNvPr>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6" name="Freeform 36">
              <a:extLst>
                <a:ext uri="{FF2B5EF4-FFF2-40B4-BE49-F238E27FC236}">
                  <a16:creationId xmlns:a16="http://schemas.microsoft.com/office/drawing/2014/main" id="{4AF8F1EE-F66C-8941-B8CD-C8D40EF8BB9F}"/>
                </a:ext>
              </a:extLst>
            </p:cNvPr>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7" name="Freeform 37">
              <a:extLst>
                <a:ext uri="{FF2B5EF4-FFF2-40B4-BE49-F238E27FC236}">
                  <a16:creationId xmlns:a16="http://schemas.microsoft.com/office/drawing/2014/main" id="{ABF6FF9B-7A2C-0945-98F5-A771EE29763F}"/>
                </a:ext>
              </a:extLst>
            </p:cNvPr>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8" name="Freeform 38">
              <a:extLst>
                <a:ext uri="{FF2B5EF4-FFF2-40B4-BE49-F238E27FC236}">
                  <a16:creationId xmlns:a16="http://schemas.microsoft.com/office/drawing/2014/main" id="{545BC524-F1FD-7A49-AD99-3C01DEED4565}"/>
                </a:ext>
              </a:extLst>
            </p:cNvPr>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6"/>
                </a:solidFill>
                <a:latin typeface="Montserrat Light" pitchFamily="2" charset="77"/>
              </a:endParaRPr>
            </a:p>
          </p:txBody>
        </p:sp>
        <p:sp>
          <p:nvSpPr>
            <p:cNvPr id="39" name="Freeform 39">
              <a:extLst>
                <a:ext uri="{FF2B5EF4-FFF2-40B4-BE49-F238E27FC236}">
                  <a16:creationId xmlns:a16="http://schemas.microsoft.com/office/drawing/2014/main" id="{FFD785F3-6513-234C-986A-93DAEE55A6AF}"/>
                </a:ext>
              </a:extLst>
            </p:cNvPr>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0" name="Freeform 40">
              <a:extLst>
                <a:ext uri="{FF2B5EF4-FFF2-40B4-BE49-F238E27FC236}">
                  <a16:creationId xmlns:a16="http://schemas.microsoft.com/office/drawing/2014/main" id="{9AD2F82E-6A9D-B34A-BE4C-A55189FC47A7}"/>
                </a:ext>
              </a:extLst>
            </p:cNvPr>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1" name="Freeform 41">
              <a:extLst>
                <a:ext uri="{FF2B5EF4-FFF2-40B4-BE49-F238E27FC236}">
                  <a16:creationId xmlns:a16="http://schemas.microsoft.com/office/drawing/2014/main" id="{F1D4C6DD-DEF0-0046-B89A-94F062E55DA9}"/>
                </a:ext>
              </a:extLst>
            </p:cNvPr>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solidFill>
              <a:schemeClr val="accent2"/>
            </a:solid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2" name="Freeform 42">
              <a:extLst>
                <a:ext uri="{FF2B5EF4-FFF2-40B4-BE49-F238E27FC236}">
                  <a16:creationId xmlns:a16="http://schemas.microsoft.com/office/drawing/2014/main" id="{8A36FC10-63BA-B042-A60A-4BF002CD46FB}"/>
                </a:ext>
              </a:extLst>
            </p:cNvPr>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3" name="Freeform 43">
              <a:extLst>
                <a:ext uri="{FF2B5EF4-FFF2-40B4-BE49-F238E27FC236}">
                  <a16:creationId xmlns:a16="http://schemas.microsoft.com/office/drawing/2014/main" id="{7937184A-870B-094E-B46F-C05F18258E80}"/>
                </a:ext>
              </a:extLst>
            </p:cNvPr>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4" name="Freeform 44">
              <a:extLst>
                <a:ext uri="{FF2B5EF4-FFF2-40B4-BE49-F238E27FC236}">
                  <a16:creationId xmlns:a16="http://schemas.microsoft.com/office/drawing/2014/main" id="{AE6C0D39-91B6-874E-8854-F8FECA3DBECC}"/>
                </a:ext>
              </a:extLst>
            </p:cNvPr>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5" name="Freeform 45">
              <a:extLst>
                <a:ext uri="{FF2B5EF4-FFF2-40B4-BE49-F238E27FC236}">
                  <a16:creationId xmlns:a16="http://schemas.microsoft.com/office/drawing/2014/main" id="{B65CEC75-CCA4-794A-97DD-B3E2F8986A14}"/>
                </a:ext>
              </a:extLst>
            </p:cNvPr>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6" name="Freeform 46">
              <a:extLst>
                <a:ext uri="{FF2B5EF4-FFF2-40B4-BE49-F238E27FC236}">
                  <a16:creationId xmlns:a16="http://schemas.microsoft.com/office/drawing/2014/main" id="{99A45D48-C041-A048-821F-7C16A1F884EB}"/>
                </a:ext>
              </a:extLst>
            </p:cNvPr>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7" name="Freeform 47">
              <a:extLst>
                <a:ext uri="{FF2B5EF4-FFF2-40B4-BE49-F238E27FC236}">
                  <a16:creationId xmlns:a16="http://schemas.microsoft.com/office/drawing/2014/main" id="{C96707CF-4A99-CD4B-AAAB-A68BCF36E002}"/>
                </a:ext>
              </a:extLst>
            </p:cNvPr>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8" name="Line 48">
              <a:extLst>
                <a:ext uri="{FF2B5EF4-FFF2-40B4-BE49-F238E27FC236}">
                  <a16:creationId xmlns:a16="http://schemas.microsoft.com/office/drawing/2014/main" id="{A0D5E35A-F24F-F54D-93D2-AB833432D57C}"/>
                </a:ext>
              </a:extLst>
            </p:cNvPr>
            <p:cNvSpPr>
              <a:spLocks noChangeShapeType="1"/>
            </p:cNvSpPr>
            <p:nvPr/>
          </p:nvSpPr>
          <p:spPr bwMode="auto">
            <a:xfrm>
              <a:off x="6881808" y="2014722"/>
              <a:ext cx="0" cy="0"/>
            </a:xfrm>
            <a:prstGeom prst="line">
              <a:avLst/>
            </a:prstGeom>
            <a:grpFill/>
            <a:ln w="0">
              <a:solidFill>
                <a:schemeClr val="bg1"/>
              </a:solidFill>
              <a:round/>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9" name="Line 49">
              <a:extLst>
                <a:ext uri="{FF2B5EF4-FFF2-40B4-BE49-F238E27FC236}">
                  <a16:creationId xmlns:a16="http://schemas.microsoft.com/office/drawing/2014/main" id="{79FD6956-E059-9C4F-908D-AFC4B8C3746A}"/>
                </a:ext>
              </a:extLst>
            </p:cNvPr>
            <p:cNvSpPr>
              <a:spLocks noChangeShapeType="1"/>
            </p:cNvSpPr>
            <p:nvPr/>
          </p:nvSpPr>
          <p:spPr bwMode="auto">
            <a:xfrm>
              <a:off x="6881808" y="2014722"/>
              <a:ext cx="0" cy="0"/>
            </a:xfrm>
            <a:prstGeom prst="line">
              <a:avLst/>
            </a:pr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50" name="Freeform 50">
              <a:extLst>
                <a:ext uri="{FF2B5EF4-FFF2-40B4-BE49-F238E27FC236}">
                  <a16:creationId xmlns:a16="http://schemas.microsoft.com/office/drawing/2014/main" id="{63A01168-761F-A848-A1FE-E7EE799E503A}"/>
                </a:ext>
              </a:extLst>
            </p:cNvPr>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51" name="Freeform 51">
              <a:extLst>
                <a:ext uri="{FF2B5EF4-FFF2-40B4-BE49-F238E27FC236}">
                  <a16:creationId xmlns:a16="http://schemas.microsoft.com/office/drawing/2014/main" id="{3EA2711C-F6E0-EA43-AD01-F069D993D281}"/>
                </a:ext>
              </a:extLst>
            </p:cNvPr>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52" name="Freeform 52">
              <a:extLst>
                <a:ext uri="{FF2B5EF4-FFF2-40B4-BE49-F238E27FC236}">
                  <a16:creationId xmlns:a16="http://schemas.microsoft.com/office/drawing/2014/main" id="{7CEA614F-20A4-4F4E-BB1F-E858F357FF89}"/>
                </a:ext>
              </a:extLst>
            </p:cNvPr>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53" name="Freeform 53">
              <a:extLst>
                <a:ext uri="{FF2B5EF4-FFF2-40B4-BE49-F238E27FC236}">
                  <a16:creationId xmlns:a16="http://schemas.microsoft.com/office/drawing/2014/main" id="{FEF8C6FF-3F16-F145-8969-AACE018C4A01}"/>
                </a:ext>
              </a:extLst>
            </p:cNvPr>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54" name="Freeform 54">
              <a:extLst>
                <a:ext uri="{FF2B5EF4-FFF2-40B4-BE49-F238E27FC236}">
                  <a16:creationId xmlns:a16="http://schemas.microsoft.com/office/drawing/2014/main" id="{14D49886-C019-FD43-BFC6-5493517CEC2B}"/>
                </a:ext>
              </a:extLst>
            </p:cNvPr>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55" name="Freeform 55">
              <a:extLst>
                <a:ext uri="{FF2B5EF4-FFF2-40B4-BE49-F238E27FC236}">
                  <a16:creationId xmlns:a16="http://schemas.microsoft.com/office/drawing/2014/main" id="{E7B92FEA-F346-D248-8F41-82425168E47B}"/>
                </a:ext>
              </a:extLst>
            </p:cNvPr>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56" name="Freeform 55">
              <a:extLst>
                <a:ext uri="{FF2B5EF4-FFF2-40B4-BE49-F238E27FC236}">
                  <a16:creationId xmlns:a16="http://schemas.microsoft.com/office/drawing/2014/main" id="{116BA9B1-6777-1146-A556-A9BF38B5EAA3}"/>
                </a:ext>
              </a:extLst>
            </p:cNvPr>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Montserrat Light" pitchFamily="2" charset="77"/>
              </a:endParaRPr>
            </a:p>
          </p:txBody>
        </p:sp>
        <p:sp>
          <p:nvSpPr>
            <p:cNvPr id="57" name="Freeform 56">
              <a:extLst>
                <a:ext uri="{FF2B5EF4-FFF2-40B4-BE49-F238E27FC236}">
                  <a16:creationId xmlns:a16="http://schemas.microsoft.com/office/drawing/2014/main" id="{77FDC666-F193-5D4A-8376-F44A77DCEBFF}"/>
                </a:ext>
              </a:extLst>
            </p:cNvPr>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0" cap="flat">
              <a:solidFill>
                <a:schemeClr val="bg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Montserrat Light" pitchFamily="2" charset="77"/>
              </a:endParaRPr>
            </a:p>
          </p:txBody>
        </p:sp>
      </p:grpSp>
      <p:sp>
        <p:nvSpPr>
          <p:cNvPr id="65" name="TextBox 64">
            <a:extLst>
              <a:ext uri="{FF2B5EF4-FFF2-40B4-BE49-F238E27FC236}">
                <a16:creationId xmlns:a16="http://schemas.microsoft.com/office/drawing/2014/main" id="{C46718EE-155F-2547-81C1-0AC4449D8C87}"/>
              </a:ext>
            </a:extLst>
          </p:cNvPr>
          <p:cNvSpPr txBox="1"/>
          <p:nvPr/>
        </p:nvSpPr>
        <p:spPr>
          <a:xfrm>
            <a:off x="7478318" y="1278872"/>
            <a:ext cx="9424761"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UNITED STATES MAP</a:t>
            </a:r>
          </a:p>
        </p:txBody>
      </p:sp>
      <p:sp>
        <p:nvSpPr>
          <p:cNvPr id="70" name="Subtitle 2">
            <a:extLst>
              <a:ext uri="{FF2B5EF4-FFF2-40B4-BE49-F238E27FC236}">
                <a16:creationId xmlns:a16="http://schemas.microsoft.com/office/drawing/2014/main" id="{DDBFA531-7745-3F49-AA19-656736E72F31}"/>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71" name="Straight Connector 70">
            <a:extLst>
              <a:ext uri="{FF2B5EF4-FFF2-40B4-BE49-F238E27FC236}">
                <a16:creationId xmlns:a16="http://schemas.microsoft.com/office/drawing/2014/main" id="{1C8E2905-1650-1346-A1D4-790238519DDD}"/>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A1EF9B1-FC88-5F44-94DF-7F85CD2E78C2}"/>
              </a:ext>
            </a:extLst>
          </p:cNvPr>
          <p:cNvSpPr>
            <a:spLocks noChangeAspect="1"/>
          </p:cNvSpPr>
          <p:nvPr/>
        </p:nvSpPr>
        <p:spPr>
          <a:xfrm>
            <a:off x="1532943" y="4363261"/>
            <a:ext cx="409761" cy="41159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72" name="TextBox 71">
            <a:extLst>
              <a:ext uri="{FF2B5EF4-FFF2-40B4-BE49-F238E27FC236}">
                <a16:creationId xmlns:a16="http://schemas.microsoft.com/office/drawing/2014/main" id="{06218C62-5468-0447-A58F-9B07D353DC05}"/>
              </a:ext>
            </a:extLst>
          </p:cNvPr>
          <p:cNvSpPr txBox="1"/>
          <p:nvPr/>
        </p:nvSpPr>
        <p:spPr>
          <a:xfrm>
            <a:off x="2290693" y="4898461"/>
            <a:ext cx="8069332" cy="998671"/>
          </a:xfrm>
          <a:prstGeom prst="rect">
            <a:avLst/>
          </a:prstGeom>
          <a:noFill/>
        </p:spPr>
        <p:txBody>
          <a:bodyPr wrap="square" lIns="91440" rtlCol="0" anchor="t" anchorCtr="0">
            <a:spAutoFit/>
          </a:bodyPr>
          <a:lstStyle/>
          <a:p>
            <a:pPr>
              <a:lnSpc>
                <a:spcPts val="3700"/>
              </a:lnSpc>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a:t>
            </a:r>
          </a:p>
        </p:txBody>
      </p:sp>
      <p:sp>
        <p:nvSpPr>
          <p:cNvPr id="73" name="TextBox 72">
            <a:extLst>
              <a:ext uri="{FF2B5EF4-FFF2-40B4-BE49-F238E27FC236}">
                <a16:creationId xmlns:a16="http://schemas.microsoft.com/office/drawing/2014/main" id="{91AE18F7-61FD-6549-9B3E-98E6DEA10C62}"/>
              </a:ext>
            </a:extLst>
          </p:cNvPr>
          <p:cNvSpPr txBox="1"/>
          <p:nvPr/>
        </p:nvSpPr>
        <p:spPr>
          <a:xfrm>
            <a:off x="2290693" y="4292058"/>
            <a:ext cx="2105063" cy="553998"/>
          </a:xfrm>
          <a:prstGeom prst="rect">
            <a:avLst/>
          </a:prstGeom>
          <a:noFill/>
        </p:spPr>
        <p:txBody>
          <a:bodyPr wrap="none" rtlCol="0">
            <a:spAutoFit/>
          </a:bodyPr>
          <a:lstStyle/>
          <a:p>
            <a:r>
              <a:rPr lang="en-US" sz="3000" b="1" spc="300" dirty="0">
                <a:solidFill>
                  <a:schemeClr val="tx2"/>
                </a:solidFill>
                <a:latin typeface="Montserrat" pitchFamily="2" charset="77"/>
              </a:rPr>
              <a:t>TITLE 01</a:t>
            </a:r>
          </a:p>
        </p:txBody>
      </p:sp>
      <p:sp>
        <p:nvSpPr>
          <p:cNvPr id="75" name="Rectangle 74">
            <a:extLst>
              <a:ext uri="{FF2B5EF4-FFF2-40B4-BE49-F238E27FC236}">
                <a16:creationId xmlns:a16="http://schemas.microsoft.com/office/drawing/2014/main" id="{341E85BB-50AA-E04E-A634-132E3B7B1D58}"/>
              </a:ext>
            </a:extLst>
          </p:cNvPr>
          <p:cNvSpPr>
            <a:spLocks noChangeAspect="1"/>
          </p:cNvSpPr>
          <p:nvPr/>
        </p:nvSpPr>
        <p:spPr>
          <a:xfrm>
            <a:off x="1532943" y="7588769"/>
            <a:ext cx="409761" cy="4115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76" name="TextBox 75">
            <a:extLst>
              <a:ext uri="{FF2B5EF4-FFF2-40B4-BE49-F238E27FC236}">
                <a16:creationId xmlns:a16="http://schemas.microsoft.com/office/drawing/2014/main" id="{7AE2FEA9-FC2F-4241-A9E0-44C95DD8A518}"/>
              </a:ext>
            </a:extLst>
          </p:cNvPr>
          <p:cNvSpPr txBox="1"/>
          <p:nvPr/>
        </p:nvSpPr>
        <p:spPr>
          <a:xfrm>
            <a:off x="2290693" y="8123969"/>
            <a:ext cx="8069332" cy="998671"/>
          </a:xfrm>
          <a:prstGeom prst="rect">
            <a:avLst/>
          </a:prstGeom>
          <a:noFill/>
        </p:spPr>
        <p:txBody>
          <a:bodyPr wrap="square" lIns="91440" rtlCol="0" anchor="t" anchorCtr="0">
            <a:spAutoFit/>
          </a:bodyPr>
          <a:lstStyle/>
          <a:p>
            <a:pPr>
              <a:lnSpc>
                <a:spcPts val="3700"/>
              </a:lnSpc>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a:t>
            </a:r>
          </a:p>
        </p:txBody>
      </p:sp>
      <p:sp>
        <p:nvSpPr>
          <p:cNvPr id="77" name="TextBox 76">
            <a:extLst>
              <a:ext uri="{FF2B5EF4-FFF2-40B4-BE49-F238E27FC236}">
                <a16:creationId xmlns:a16="http://schemas.microsoft.com/office/drawing/2014/main" id="{18045F19-329F-B04C-BE47-A1CF929BBA7F}"/>
              </a:ext>
            </a:extLst>
          </p:cNvPr>
          <p:cNvSpPr txBox="1"/>
          <p:nvPr/>
        </p:nvSpPr>
        <p:spPr>
          <a:xfrm>
            <a:off x="2290693" y="7517566"/>
            <a:ext cx="2182008" cy="553998"/>
          </a:xfrm>
          <a:prstGeom prst="rect">
            <a:avLst/>
          </a:prstGeom>
          <a:noFill/>
        </p:spPr>
        <p:txBody>
          <a:bodyPr wrap="none" rtlCol="0">
            <a:spAutoFit/>
          </a:bodyPr>
          <a:lstStyle/>
          <a:p>
            <a:r>
              <a:rPr lang="en-US" sz="3000" b="1" spc="300" dirty="0">
                <a:solidFill>
                  <a:schemeClr val="tx2"/>
                </a:solidFill>
                <a:latin typeface="Montserrat" pitchFamily="2" charset="77"/>
              </a:rPr>
              <a:t>TITLE 02</a:t>
            </a:r>
          </a:p>
        </p:txBody>
      </p:sp>
      <p:sp>
        <p:nvSpPr>
          <p:cNvPr id="79" name="Rectangle 78">
            <a:extLst>
              <a:ext uri="{FF2B5EF4-FFF2-40B4-BE49-F238E27FC236}">
                <a16:creationId xmlns:a16="http://schemas.microsoft.com/office/drawing/2014/main" id="{95768E13-3857-6F4A-9954-C0C91D296BD2}"/>
              </a:ext>
            </a:extLst>
          </p:cNvPr>
          <p:cNvSpPr>
            <a:spLocks noChangeAspect="1"/>
          </p:cNvSpPr>
          <p:nvPr/>
        </p:nvSpPr>
        <p:spPr>
          <a:xfrm>
            <a:off x="1532943" y="10819770"/>
            <a:ext cx="409761" cy="4115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80" name="TextBox 79">
            <a:extLst>
              <a:ext uri="{FF2B5EF4-FFF2-40B4-BE49-F238E27FC236}">
                <a16:creationId xmlns:a16="http://schemas.microsoft.com/office/drawing/2014/main" id="{16E2BCF1-216F-394F-80F1-3D0CA9E89986}"/>
              </a:ext>
            </a:extLst>
          </p:cNvPr>
          <p:cNvSpPr txBox="1"/>
          <p:nvPr/>
        </p:nvSpPr>
        <p:spPr>
          <a:xfrm>
            <a:off x="2290693" y="11354970"/>
            <a:ext cx="8069332" cy="998671"/>
          </a:xfrm>
          <a:prstGeom prst="rect">
            <a:avLst/>
          </a:prstGeom>
          <a:noFill/>
        </p:spPr>
        <p:txBody>
          <a:bodyPr wrap="square" lIns="91440" rtlCol="0" anchor="t" anchorCtr="0">
            <a:spAutoFit/>
          </a:bodyPr>
          <a:lstStyle/>
          <a:p>
            <a:pPr>
              <a:lnSpc>
                <a:spcPts val="3700"/>
              </a:lnSpc>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a:t>
            </a:r>
          </a:p>
        </p:txBody>
      </p:sp>
      <p:sp>
        <p:nvSpPr>
          <p:cNvPr id="81" name="TextBox 80">
            <a:extLst>
              <a:ext uri="{FF2B5EF4-FFF2-40B4-BE49-F238E27FC236}">
                <a16:creationId xmlns:a16="http://schemas.microsoft.com/office/drawing/2014/main" id="{FB9881DA-0C7F-D64D-84D8-E593732BD038}"/>
              </a:ext>
            </a:extLst>
          </p:cNvPr>
          <p:cNvSpPr txBox="1"/>
          <p:nvPr/>
        </p:nvSpPr>
        <p:spPr>
          <a:xfrm>
            <a:off x="2290693" y="10748567"/>
            <a:ext cx="2182008" cy="553998"/>
          </a:xfrm>
          <a:prstGeom prst="rect">
            <a:avLst/>
          </a:prstGeom>
          <a:noFill/>
        </p:spPr>
        <p:txBody>
          <a:bodyPr wrap="none" rtlCol="0">
            <a:spAutoFit/>
          </a:bodyPr>
          <a:lstStyle/>
          <a:p>
            <a:r>
              <a:rPr lang="en-US" sz="3000" b="1" spc="300" dirty="0">
                <a:solidFill>
                  <a:schemeClr val="tx2"/>
                </a:solidFill>
                <a:latin typeface="Montserrat" pitchFamily="2" charset="77"/>
              </a:rPr>
              <a:t>TITLE 03</a:t>
            </a:r>
          </a:p>
        </p:txBody>
      </p:sp>
    </p:spTree>
    <p:extLst>
      <p:ext uri="{BB962C8B-B14F-4D97-AF65-F5344CB8AC3E}">
        <p14:creationId xmlns:p14="http://schemas.microsoft.com/office/powerpoint/2010/main" val="4047869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ubtitle 2">
            <a:extLst>
              <a:ext uri="{FF2B5EF4-FFF2-40B4-BE49-F238E27FC236}">
                <a16:creationId xmlns:a16="http://schemas.microsoft.com/office/drawing/2014/main" id="{364FE50D-225A-DA4C-A3AA-78839184FFDC}"/>
              </a:ext>
            </a:extLst>
          </p:cNvPr>
          <p:cNvSpPr txBox="1">
            <a:spLocks/>
          </p:cNvSpPr>
          <p:nvPr/>
        </p:nvSpPr>
        <p:spPr>
          <a:xfrm>
            <a:off x="11660581" y="10566510"/>
            <a:ext cx="10903584" cy="209191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2400"/>
              </a:spcBef>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a:t>
            </a:r>
          </a:p>
        </p:txBody>
      </p:sp>
      <p:sp>
        <p:nvSpPr>
          <p:cNvPr id="38" name="TextBox 37">
            <a:extLst>
              <a:ext uri="{FF2B5EF4-FFF2-40B4-BE49-F238E27FC236}">
                <a16:creationId xmlns:a16="http://schemas.microsoft.com/office/drawing/2014/main" id="{14DC05F8-7DEB-1248-9D15-C14A7EBE1F1E}"/>
              </a:ext>
            </a:extLst>
          </p:cNvPr>
          <p:cNvSpPr txBox="1"/>
          <p:nvPr/>
        </p:nvSpPr>
        <p:spPr>
          <a:xfrm>
            <a:off x="13420148" y="8535533"/>
            <a:ext cx="7384457"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PICTURE + TEXT</a:t>
            </a:r>
          </a:p>
        </p:txBody>
      </p:sp>
      <p:sp>
        <p:nvSpPr>
          <p:cNvPr id="39" name="Subtitle 2">
            <a:extLst>
              <a:ext uri="{FF2B5EF4-FFF2-40B4-BE49-F238E27FC236}">
                <a16:creationId xmlns:a16="http://schemas.microsoft.com/office/drawing/2014/main" id="{D8F49E5B-B84A-4242-86DB-780FD7F5D736}"/>
              </a:ext>
            </a:extLst>
          </p:cNvPr>
          <p:cNvSpPr txBox="1">
            <a:spLocks/>
          </p:cNvSpPr>
          <p:nvPr/>
        </p:nvSpPr>
        <p:spPr>
          <a:xfrm>
            <a:off x="13834792" y="7949649"/>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40" name="Straight Connector 39">
            <a:extLst>
              <a:ext uri="{FF2B5EF4-FFF2-40B4-BE49-F238E27FC236}">
                <a16:creationId xmlns:a16="http://schemas.microsoft.com/office/drawing/2014/main" id="{8271F615-4E55-0F41-8620-3B5D227EE0A3}"/>
              </a:ext>
            </a:extLst>
          </p:cNvPr>
          <p:cNvCxnSpPr>
            <a:cxnSpLocks/>
          </p:cNvCxnSpPr>
          <p:nvPr/>
        </p:nvCxnSpPr>
        <p:spPr>
          <a:xfrm>
            <a:off x="16196128" y="9890802"/>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E9C69F02-269D-654A-8A04-ABD78A3057D6}"/>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BAE979A6-1B73-DD40-A47C-C877811C5D36}"/>
              </a:ext>
            </a:extLst>
          </p:cNvPr>
          <p:cNvSpPr>
            <a:spLocks noGrp="1"/>
          </p:cNvSpPr>
          <p:nvPr>
            <p:ph type="pic" sz="quarter" idx="11"/>
          </p:nvPr>
        </p:nvSpPr>
        <p:spPr>
          <a:solidFill>
            <a:schemeClr val="bg1">
              <a:lumMod val="95000"/>
            </a:schemeClr>
          </a:solidFill>
        </p:spPr>
      </p:sp>
    </p:spTree>
    <p:extLst>
      <p:ext uri="{BB962C8B-B14F-4D97-AF65-F5344CB8AC3E}">
        <p14:creationId xmlns:p14="http://schemas.microsoft.com/office/powerpoint/2010/main" val="3418680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F6B29177-AAB9-D545-8591-2DCE274E4BFD}"/>
              </a:ext>
            </a:extLst>
          </p:cNvPr>
          <p:cNvSpPr/>
          <p:nvPr/>
        </p:nvSpPr>
        <p:spPr>
          <a:xfrm>
            <a:off x="4723772" y="8415181"/>
            <a:ext cx="13677957" cy="2015475"/>
          </a:xfrm>
          <a:prstGeom prst="roundRect">
            <a:avLst>
              <a:gd name="adj" fmla="val 113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198" dirty="0">
              <a:latin typeface="Montserrat Light" pitchFamily="2" charset="77"/>
            </a:endParaRPr>
          </a:p>
        </p:txBody>
      </p:sp>
      <p:sp>
        <p:nvSpPr>
          <p:cNvPr id="3" name="Rounded Rectangle 2">
            <a:extLst>
              <a:ext uri="{FF2B5EF4-FFF2-40B4-BE49-F238E27FC236}">
                <a16:creationId xmlns:a16="http://schemas.microsoft.com/office/drawing/2014/main" id="{E86A4213-6268-214C-BD58-C6D8024FA3B4}"/>
              </a:ext>
            </a:extLst>
          </p:cNvPr>
          <p:cNvSpPr/>
          <p:nvPr/>
        </p:nvSpPr>
        <p:spPr>
          <a:xfrm>
            <a:off x="4723772" y="10948611"/>
            <a:ext cx="13677957" cy="2015475"/>
          </a:xfrm>
          <a:prstGeom prst="roundRect">
            <a:avLst>
              <a:gd name="adj" fmla="val 113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198" dirty="0">
              <a:latin typeface="Montserrat Light" pitchFamily="2" charset="77"/>
            </a:endParaRPr>
          </a:p>
        </p:txBody>
      </p:sp>
      <p:sp>
        <p:nvSpPr>
          <p:cNvPr id="4" name="Rounded Rectangle 3">
            <a:extLst>
              <a:ext uri="{FF2B5EF4-FFF2-40B4-BE49-F238E27FC236}">
                <a16:creationId xmlns:a16="http://schemas.microsoft.com/office/drawing/2014/main" id="{8D66438C-EEB0-D741-991E-07A2B450511A}"/>
              </a:ext>
            </a:extLst>
          </p:cNvPr>
          <p:cNvSpPr/>
          <p:nvPr/>
        </p:nvSpPr>
        <p:spPr>
          <a:xfrm>
            <a:off x="4723772" y="5867456"/>
            <a:ext cx="13677957" cy="2015475"/>
          </a:xfrm>
          <a:prstGeom prst="roundRect">
            <a:avLst>
              <a:gd name="adj" fmla="val 1133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7198" dirty="0">
              <a:latin typeface="Montserrat Light" pitchFamily="2" charset="77"/>
            </a:endParaRPr>
          </a:p>
        </p:txBody>
      </p:sp>
      <p:cxnSp>
        <p:nvCxnSpPr>
          <p:cNvPr id="13" name="Straight Connector 12">
            <a:extLst>
              <a:ext uri="{FF2B5EF4-FFF2-40B4-BE49-F238E27FC236}">
                <a16:creationId xmlns:a16="http://schemas.microsoft.com/office/drawing/2014/main" id="{8B5D6F60-BEDF-2543-9116-9ED13122F80E}"/>
              </a:ext>
            </a:extLst>
          </p:cNvPr>
          <p:cNvCxnSpPr>
            <a:cxnSpLocks/>
          </p:cNvCxnSpPr>
          <p:nvPr/>
        </p:nvCxnSpPr>
        <p:spPr>
          <a:xfrm>
            <a:off x="9565229" y="7588124"/>
            <a:ext cx="0" cy="1092062"/>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6EFDFEB-17A7-BF40-AA3D-401B0CE428DB}"/>
              </a:ext>
            </a:extLst>
          </p:cNvPr>
          <p:cNvCxnSpPr>
            <a:cxnSpLocks/>
          </p:cNvCxnSpPr>
          <p:nvPr/>
        </p:nvCxnSpPr>
        <p:spPr>
          <a:xfrm flipH="1">
            <a:off x="11789249" y="6852922"/>
            <a:ext cx="1364911" cy="0"/>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355874D-A8D0-4348-B11D-EBACD76E2A1A}"/>
              </a:ext>
            </a:extLst>
          </p:cNvPr>
          <p:cNvCxnSpPr>
            <a:cxnSpLocks/>
          </p:cNvCxnSpPr>
          <p:nvPr/>
        </p:nvCxnSpPr>
        <p:spPr>
          <a:xfrm>
            <a:off x="15378180" y="7588124"/>
            <a:ext cx="0" cy="1092062"/>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0637A9F-14C8-F14A-8407-018A355021FD}"/>
              </a:ext>
            </a:extLst>
          </p:cNvPr>
          <p:cNvCxnSpPr>
            <a:cxnSpLocks/>
          </p:cNvCxnSpPr>
          <p:nvPr/>
        </p:nvCxnSpPr>
        <p:spPr>
          <a:xfrm>
            <a:off x="9565229" y="10150591"/>
            <a:ext cx="0" cy="1141794"/>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59A6EE-4779-DB47-9CC8-7A4376FBAED1}"/>
              </a:ext>
            </a:extLst>
          </p:cNvPr>
          <p:cNvCxnSpPr>
            <a:cxnSpLocks/>
          </p:cNvCxnSpPr>
          <p:nvPr/>
        </p:nvCxnSpPr>
        <p:spPr>
          <a:xfrm>
            <a:off x="15378180" y="10150591"/>
            <a:ext cx="0" cy="1141794"/>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B32BBA3-C973-2147-B8F9-0286A790FC9B}"/>
              </a:ext>
            </a:extLst>
          </p:cNvPr>
          <p:cNvCxnSpPr>
            <a:cxnSpLocks/>
          </p:cNvCxnSpPr>
          <p:nvPr/>
        </p:nvCxnSpPr>
        <p:spPr>
          <a:xfrm flipH="1">
            <a:off x="11789249" y="9415389"/>
            <a:ext cx="1364911" cy="0"/>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F5B8EAF-8D35-E54F-A58A-2D7D438C595D}"/>
              </a:ext>
            </a:extLst>
          </p:cNvPr>
          <p:cNvCxnSpPr>
            <a:cxnSpLocks/>
          </p:cNvCxnSpPr>
          <p:nvPr/>
        </p:nvCxnSpPr>
        <p:spPr>
          <a:xfrm flipH="1">
            <a:off x="11789249" y="12027588"/>
            <a:ext cx="1364911" cy="0"/>
          </a:xfrm>
          <a:prstGeom prst="line">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B00C0BE3-C602-7C4C-83F4-3EB3B5691884}"/>
              </a:ext>
            </a:extLst>
          </p:cNvPr>
          <p:cNvSpPr/>
          <p:nvPr/>
        </p:nvSpPr>
        <p:spPr>
          <a:xfrm>
            <a:off x="4723772" y="5861374"/>
            <a:ext cx="870259" cy="2014707"/>
          </a:xfrm>
          <a:prstGeom prst="roundRect">
            <a:avLst>
              <a:gd name="adj" fmla="val 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179953" rtlCol="0" anchor="ctr"/>
          <a:lstStyle/>
          <a:p>
            <a:pPr algn="ctr"/>
            <a:endParaRPr lang="en-US" sz="2000" dirty="0">
              <a:solidFill>
                <a:schemeClr val="bg1"/>
              </a:solidFill>
              <a:latin typeface="Montserrat Light" pitchFamily="2" charset="77"/>
            </a:endParaRPr>
          </a:p>
        </p:txBody>
      </p:sp>
      <p:sp>
        <p:nvSpPr>
          <p:cNvPr id="23" name="Rounded Rectangle 22">
            <a:extLst>
              <a:ext uri="{FF2B5EF4-FFF2-40B4-BE49-F238E27FC236}">
                <a16:creationId xmlns:a16="http://schemas.microsoft.com/office/drawing/2014/main" id="{86CC4F76-2523-DA4B-947C-923A6D009C49}"/>
              </a:ext>
            </a:extLst>
          </p:cNvPr>
          <p:cNvSpPr/>
          <p:nvPr/>
        </p:nvSpPr>
        <p:spPr>
          <a:xfrm>
            <a:off x="4723772" y="8409098"/>
            <a:ext cx="870259" cy="2014707"/>
          </a:xfrm>
          <a:prstGeom prst="roundRect">
            <a:avLst>
              <a:gd name="adj" fmla="val 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179953" rtlCol="0" anchor="ctr"/>
          <a:lstStyle/>
          <a:p>
            <a:pPr algn="ctr"/>
            <a:endParaRPr lang="en-US" sz="2000" dirty="0">
              <a:solidFill>
                <a:schemeClr val="bg1"/>
              </a:solidFill>
              <a:latin typeface="Montserrat Light" pitchFamily="2" charset="77"/>
            </a:endParaRPr>
          </a:p>
        </p:txBody>
      </p:sp>
      <p:sp>
        <p:nvSpPr>
          <p:cNvPr id="24" name="Rounded Rectangle 23">
            <a:extLst>
              <a:ext uri="{FF2B5EF4-FFF2-40B4-BE49-F238E27FC236}">
                <a16:creationId xmlns:a16="http://schemas.microsoft.com/office/drawing/2014/main" id="{ADCF20A7-1CA8-4648-8BB1-1EE546A9065D}"/>
              </a:ext>
            </a:extLst>
          </p:cNvPr>
          <p:cNvSpPr/>
          <p:nvPr/>
        </p:nvSpPr>
        <p:spPr>
          <a:xfrm>
            <a:off x="4723772" y="10942528"/>
            <a:ext cx="870259" cy="2014707"/>
          </a:xfrm>
          <a:prstGeom prst="roundRect">
            <a:avLst>
              <a:gd name="adj" fmla="val 0"/>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vert270" lIns="179953" rtlCol="0" anchor="ctr"/>
          <a:lstStyle/>
          <a:p>
            <a:pPr algn="ctr"/>
            <a:endParaRPr lang="en-US" sz="2000" dirty="0">
              <a:solidFill>
                <a:schemeClr val="bg1"/>
              </a:solidFill>
              <a:latin typeface="Montserrat Light" pitchFamily="2" charset="77"/>
            </a:endParaRPr>
          </a:p>
        </p:txBody>
      </p:sp>
      <p:cxnSp>
        <p:nvCxnSpPr>
          <p:cNvPr id="28" name="Elbow Connector 27">
            <a:extLst>
              <a:ext uri="{FF2B5EF4-FFF2-40B4-BE49-F238E27FC236}">
                <a16:creationId xmlns:a16="http://schemas.microsoft.com/office/drawing/2014/main" id="{B4E21982-6CB0-A945-9411-4CC40D713B11}"/>
              </a:ext>
            </a:extLst>
          </p:cNvPr>
          <p:cNvCxnSpPr>
            <a:cxnSpLocks/>
          </p:cNvCxnSpPr>
          <p:nvPr/>
        </p:nvCxnSpPr>
        <p:spPr>
          <a:xfrm rot="16200000" flipH="1">
            <a:off x="13165979" y="3905517"/>
            <a:ext cx="1256875" cy="3167527"/>
          </a:xfrm>
          <a:prstGeom prst="bentConnector3">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a:extLst>
              <a:ext uri="{FF2B5EF4-FFF2-40B4-BE49-F238E27FC236}">
                <a16:creationId xmlns:a16="http://schemas.microsoft.com/office/drawing/2014/main" id="{8152F3EF-2496-FB43-8850-7F9A36968E90}"/>
              </a:ext>
            </a:extLst>
          </p:cNvPr>
          <p:cNvCxnSpPr>
            <a:cxnSpLocks/>
          </p:cNvCxnSpPr>
          <p:nvPr/>
        </p:nvCxnSpPr>
        <p:spPr>
          <a:xfrm rot="5400000">
            <a:off x="10259504" y="4166569"/>
            <a:ext cx="1256875" cy="2645424"/>
          </a:xfrm>
          <a:prstGeom prst="bentConnector3">
            <a:avLst>
              <a:gd name="adj1" fmla="val 50000"/>
            </a:avLst>
          </a:prstGeom>
          <a:ln w="38100">
            <a:solidFill>
              <a:schemeClr val="bg1">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8748B40-C76B-AB4B-84B6-2C8A5022DC8A}"/>
              </a:ext>
            </a:extLst>
          </p:cNvPr>
          <p:cNvSpPr txBox="1"/>
          <p:nvPr/>
        </p:nvSpPr>
        <p:spPr>
          <a:xfrm>
            <a:off x="10508103" y="3604838"/>
            <a:ext cx="3405099"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JOHN WAYNE</a:t>
            </a:r>
          </a:p>
        </p:txBody>
      </p:sp>
      <p:sp>
        <p:nvSpPr>
          <p:cNvPr id="33" name="Subtitle 2">
            <a:extLst>
              <a:ext uri="{FF2B5EF4-FFF2-40B4-BE49-F238E27FC236}">
                <a16:creationId xmlns:a16="http://schemas.microsoft.com/office/drawing/2014/main" id="{72DBAFED-F3D3-AE46-84B2-99D295C20DF7}"/>
              </a:ext>
            </a:extLst>
          </p:cNvPr>
          <p:cNvSpPr txBox="1">
            <a:spLocks/>
          </p:cNvSpPr>
          <p:nvPr/>
        </p:nvSpPr>
        <p:spPr>
          <a:xfrm>
            <a:off x="11380938" y="4189670"/>
            <a:ext cx="1659429"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President</a:t>
            </a:r>
          </a:p>
        </p:txBody>
      </p:sp>
      <p:sp>
        <p:nvSpPr>
          <p:cNvPr id="34" name="TextBox 33">
            <a:extLst>
              <a:ext uri="{FF2B5EF4-FFF2-40B4-BE49-F238E27FC236}">
                <a16:creationId xmlns:a16="http://schemas.microsoft.com/office/drawing/2014/main" id="{E5554F7A-9B27-8349-A5CA-86AB64EC848A}"/>
              </a:ext>
            </a:extLst>
          </p:cNvPr>
          <p:cNvSpPr txBox="1"/>
          <p:nvPr/>
        </p:nvSpPr>
        <p:spPr>
          <a:xfrm>
            <a:off x="7962341" y="6326776"/>
            <a:ext cx="3167855"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JANICE RUIZ</a:t>
            </a:r>
          </a:p>
        </p:txBody>
      </p:sp>
      <p:sp>
        <p:nvSpPr>
          <p:cNvPr id="35" name="Subtitle 2">
            <a:extLst>
              <a:ext uri="{FF2B5EF4-FFF2-40B4-BE49-F238E27FC236}">
                <a16:creationId xmlns:a16="http://schemas.microsoft.com/office/drawing/2014/main" id="{2FE1E3F0-58DB-664A-AA4B-5D8A86EC4595}"/>
              </a:ext>
            </a:extLst>
          </p:cNvPr>
          <p:cNvSpPr txBox="1">
            <a:spLocks/>
          </p:cNvSpPr>
          <p:nvPr/>
        </p:nvSpPr>
        <p:spPr>
          <a:xfrm>
            <a:off x="8765444" y="6911608"/>
            <a:ext cx="1561646"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Manager</a:t>
            </a:r>
          </a:p>
        </p:txBody>
      </p:sp>
      <p:sp>
        <p:nvSpPr>
          <p:cNvPr id="36" name="TextBox 35">
            <a:extLst>
              <a:ext uri="{FF2B5EF4-FFF2-40B4-BE49-F238E27FC236}">
                <a16:creationId xmlns:a16="http://schemas.microsoft.com/office/drawing/2014/main" id="{7D0FB8D8-F1FB-BD47-82EF-D63584BB7CEC}"/>
              </a:ext>
            </a:extLst>
          </p:cNvPr>
          <p:cNvSpPr txBox="1"/>
          <p:nvPr/>
        </p:nvSpPr>
        <p:spPr>
          <a:xfrm>
            <a:off x="13567432" y="6326776"/>
            <a:ext cx="3621504"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CECELIA PAGE</a:t>
            </a:r>
          </a:p>
        </p:txBody>
      </p:sp>
      <p:sp>
        <p:nvSpPr>
          <p:cNvPr id="37" name="Subtitle 2">
            <a:extLst>
              <a:ext uri="{FF2B5EF4-FFF2-40B4-BE49-F238E27FC236}">
                <a16:creationId xmlns:a16="http://schemas.microsoft.com/office/drawing/2014/main" id="{E61DCFCC-2DDD-6545-BE7F-60D72346A4C6}"/>
              </a:ext>
            </a:extLst>
          </p:cNvPr>
          <p:cNvSpPr txBox="1">
            <a:spLocks/>
          </p:cNvSpPr>
          <p:nvPr/>
        </p:nvSpPr>
        <p:spPr>
          <a:xfrm>
            <a:off x="14597359" y="6911608"/>
            <a:ext cx="1561646"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Manager</a:t>
            </a:r>
          </a:p>
        </p:txBody>
      </p:sp>
      <p:sp>
        <p:nvSpPr>
          <p:cNvPr id="38" name="TextBox 37">
            <a:extLst>
              <a:ext uri="{FF2B5EF4-FFF2-40B4-BE49-F238E27FC236}">
                <a16:creationId xmlns:a16="http://schemas.microsoft.com/office/drawing/2014/main" id="{C7E06FF9-6910-CC42-9D21-623F8A393C34}"/>
              </a:ext>
            </a:extLst>
          </p:cNvPr>
          <p:cNvSpPr txBox="1"/>
          <p:nvPr/>
        </p:nvSpPr>
        <p:spPr>
          <a:xfrm>
            <a:off x="7721090" y="8889243"/>
            <a:ext cx="365035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LYNN KELLLER</a:t>
            </a:r>
          </a:p>
        </p:txBody>
      </p:sp>
      <p:sp>
        <p:nvSpPr>
          <p:cNvPr id="39" name="Subtitle 2">
            <a:extLst>
              <a:ext uri="{FF2B5EF4-FFF2-40B4-BE49-F238E27FC236}">
                <a16:creationId xmlns:a16="http://schemas.microsoft.com/office/drawing/2014/main" id="{D4CF16F8-74BB-6B46-9A5E-0AD30E79D007}"/>
              </a:ext>
            </a:extLst>
          </p:cNvPr>
          <p:cNvSpPr txBox="1">
            <a:spLocks/>
          </p:cNvSpPr>
          <p:nvPr/>
        </p:nvSpPr>
        <p:spPr>
          <a:xfrm>
            <a:off x="8765444" y="9474075"/>
            <a:ext cx="1561646"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Manager</a:t>
            </a:r>
          </a:p>
        </p:txBody>
      </p:sp>
      <p:sp>
        <p:nvSpPr>
          <p:cNvPr id="40" name="TextBox 39">
            <a:extLst>
              <a:ext uri="{FF2B5EF4-FFF2-40B4-BE49-F238E27FC236}">
                <a16:creationId xmlns:a16="http://schemas.microsoft.com/office/drawing/2014/main" id="{09ADDFAF-8FE8-084B-AAAB-B365F6A56AFE}"/>
              </a:ext>
            </a:extLst>
          </p:cNvPr>
          <p:cNvSpPr txBox="1"/>
          <p:nvPr/>
        </p:nvSpPr>
        <p:spPr>
          <a:xfrm>
            <a:off x="13440794" y="8889243"/>
            <a:ext cx="3874780"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BRIDGET KELLY</a:t>
            </a:r>
          </a:p>
        </p:txBody>
      </p:sp>
      <p:sp>
        <p:nvSpPr>
          <p:cNvPr id="41" name="Subtitle 2">
            <a:extLst>
              <a:ext uri="{FF2B5EF4-FFF2-40B4-BE49-F238E27FC236}">
                <a16:creationId xmlns:a16="http://schemas.microsoft.com/office/drawing/2014/main" id="{DC9BE0EC-4D56-A149-B481-F6521F6761DF}"/>
              </a:ext>
            </a:extLst>
          </p:cNvPr>
          <p:cNvSpPr txBox="1">
            <a:spLocks/>
          </p:cNvSpPr>
          <p:nvPr/>
        </p:nvSpPr>
        <p:spPr>
          <a:xfrm>
            <a:off x="14597359" y="9474075"/>
            <a:ext cx="1561646"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Manager</a:t>
            </a:r>
          </a:p>
        </p:txBody>
      </p:sp>
      <p:sp>
        <p:nvSpPr>
          <p:cNvPr id="42" name="TextBox 41">
            <a:extLst>
              <a:ext uri="{FF2B5EF4-FFF2-40B4-BE49-F238E27FC236}">
                <a16:creationId xmlns:a16="http://schemas.microsoft.com/office/drawing/2014/main" id="{8FE8EC4C-4C6E-8A4D-827F-7C290543000F}"/>
              </a:ext>
            </a:extLst>
          </p:cNvPr>
          <p:cNvSpPr txBox="1"/>
          <p:nvPr/>
        </p:nvSpPr>
        <p:spPr>
          <a:xfrm>
            <a:off x="7689029" y="11504592"/>
            <a:ext cx="371447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CYNTHIA VEGA</a:t>
            </a:r>
          </a:p>
        </p:txBody>
      </p:sp>
      <p:sp>
        <p:nvSpPr>
          <p:cNvPr id="43" name="Subtitle 2">
            <a:extLst>
              <a:ext uri="{FF2B5EF4-FFF2-40B4-BE49-F238E27FC236}">
                <a16:creationId xmlns:a16="http://schemas.microsoft.com/office/drawing/2014/main" id="{786E4459-8EFF-894C-A943-E8B90AE6F7A0}"/>
              </a:ext>
            </a:extLst>
          </p:cNvPr>
          <p:cNvSpPr txBox="1">
            <a:spLocks/>
          </p:cNvSpPr>
          <p:nvPr/>
        </p:nvSpPr>
        <p:spPr>
          <a:xfrm>
            <a:off x="8765444" y="12089424"/>
            <a:ext cx="1561646"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Manager</a:t>
            </a:r>
          </a:p>
        </p:txBody>
      </p:sp>
      <p:sp>
        <p:nvSpPr>
          <p:cNvPr id="44" name="TextBox 43">
            <a:extLst>
              <a:ext uri="{FF2B5EF4-FFF2-40B4-BE49-F238E27FC236}">
                <a16:creationId xmlns:a16="http://schemas.microsoft.com/office/drawing/2014/main" id="{8BEB9EEC-49E8-3141-8A29-65258CEA9D41}"/>
              </a:ext>
            </a:extLst>
          </p:cNvPr>
          <p:cNvSpPr txBox="1"/>
          <p:nvPr/>
        </p:nvSpPr>
        <p:spPr>
          <a:xfrm>
            <a:off x="13498504" y="11504592"/>
            <a:ext cx="3759363"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SHERRY BLAKE</a:t>
            </a:r>
          </a:p>
        </p:txBody>
      </p:sp>
      <p:sp>
        <p:nvSpPr>
          <p:cNvPr id="45" name="Subtitle 2">
            <a:extLst>
              <a:ext uri="{FF2B5EF4-FFF2-40B4-BE49-F238E27FC236}">
                <a16:creationId xmlns:a16="http://schemas.microsoft.com/office/drawing/2014/main" id="{C87A4E24-2454-3D41-8A6D-EF0CC259414C}"/>
              </a:ext>
            </a:extLst>
          </p:cNvPr>
          <p:cNvSpPr txBox="1">
            <a:spLocks/>
          </p:cNvSpPr>
          <p:nvPr/>
        </p:nvSpPr>
        <p:spPr>
          <a:xfrm>
            <a:off x="14597359" y="12089424"/>
            <a:ext cx="1561646"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Manager</a:t>
            </a:r>
          </a:p>
        </p:txBody>
      </p:sp>
      <p:sp>
        <p:nvSpPr>
          <p:cNvPr id="46" name="TextBox 45">
            <a:extLst>
              <a:ext uri="{FF2B5EF4-FFF2-40B4-BE49-F238E27FC236}">
                <a16:creationId xmlns:a16="http://schemas.microsoft.com/office/drawing/2014/main" id="{E8CBAC6B-A482-A94E-8A03-696107FD2E8E}"/>
              </a:ext>
            </a:extLst>
          </p:cNvPr>
          <p:cNvSpPr txBox="1"/>
          <p:nvPr/>
        </p:nvSpPr>
        <p:spPr>
          <a:xfrm rot="16200000">
            <a:off x="4282860" y="6591727"/>
            <a:ext cx="1755609" cy="553998"/>
          </a:xfrm>
          <a:prstGeom prst="rect">
            <a:avLst/>
          </a:prstGeom>
          <a:noFill/>
        </p:spPr>
        <p:txBody>
          <a:bodyPr wrap="none" rtlCol="0" anchor="ctr" anchorCtr="0">
            <a:spAutoFit/>
          </a:bodyPr>
          <a:lstStyle/>
          <a:p>
            <a:pPr algn="ctr"/>
            <a:r>
              <a:rPr lang="en-US" sz="3000" b="1" spc="200" dirty="0">
                <a:solidFill>
                  <a:schemeClr val="bg1"/>
                </a:solidFill>
                <a:latin typeface="Montserrat" pitchFamily="2" charset="77"/>
                <a:ea typeface="League Spartan" charset="0"/>
                <a:cs typeface="Poppins" pitchFamily="2" charset="77"/>
              </a:rPr>
              <a:t>TEAM 1</a:t>
            </a:r>
          </a:p>
        </p:txBody>
      </p:sp>
      <p:sp>
        <p:nvSpPr>
          <p:cNvPr id="47" name="TextBox 46">
            <a:extLst>
              <a:ext uri="{FF2B5EF4-FFF2-40B4-BE49-F238E27FC236}">
                <a16:creationId xmlns:a16="http://schemas.microsoft.com/office/drawing/2014/main" id="{093C6787-B28D-AC4C-A9C0-221D91E9FB80}"/>
              </a:ext>
            </a:extLst>
          </p:cNvPr>
          <p:cNvSpPr txBox="1"/>
          <p:nvPr/>
        </p:nvSpPr>
        <p:spPr>
          <a:xfrm rot="16200000">
            <a:off x="4244388" y="9145919"/>
            <a:ext cx="1832553" cy="553998"/>
          </a:xfrm>
          <a:prstGeom prst="rect">
            <a:avLst/>
          </a:prstGeom>
          <a:noFill/>
        </p:spPr>
        <p:txBody>
          <a:bodyPr wrap="none" rtlCol="0" anchor="ctr" anchorCtr="0">
            <a:spAutoFit/>
          </a:bodyPr>
          <a:lstStyle/>
          <a:p>
            <a:pPr algn="ctr"/>
            <a:r>
              <a:rPr lang="en-US" sz="3000" b="1" spc="200" dirty="0">
                <a:solidFill>
                  <a:schemeClr val="bg1"/>
                </a:solidFill>
                <a:latin typeface="Montserrat" pitchFamily="2" charset="77"/>
                <a:ea typeface="League Spartan" charset="0"/>
                <a:cs typeface="Poppins" pitchFamily="2" charset="77"/>
              </a:rPr>
              <a:t>TEAM 2</a:t>
            </a:r>
          </a:p>
        </p:txBody>
      </p:sp>
      <p:sp>
        <p:nvSpPr>
          <p:cNvPr id="48" name="TextBox 47">
            <a:extLst>
              <a:ext uri="{FF2B5EF4-FFF2-40B4-BE49-F238E27FC236}">
                <a16:creationId xmlns:a16="http://schemas.microsoft.com/office/drawing/2014/main" id="{995A6861-26EA-4642-879E-B69EBDF4B189}"/>
              </a:ext>
            </a:extLst>
          </p:cNvPr>
          <p:cNvSpPr txBox="1"/>
          <p:nvPr/>
        </p:nvSpPr>
        <p:spPr>
          <a:xfrm rot="16200000">
            <a:off x="4244389" y="11672881"/>
            <a:ext cx="1832553" cy="553998"/>
          </a:xfrm>
          <a:prstGeom prst="rect">
            <a:avLst/>
          </a:prstGeom>
          <a:noFill/>
        </p:spPr>
        <p:txBody>
          <a:bodyPr wrap="none" rtlCol="0" anchor="ctr" anchorCtr="0">
            <a:spAutoFit/>
          </a:bodyPr>
          <a:lstStyle/>
          <a:p>
            <a:pPr algn="ctr"/>
            <a:r>
              <a:rPr lang="en-US" sz="3000" b="1" spc="200" dirty="0">
                <a:solidFill>
                  <a:schemeClr val="bg1"/>
                </a:solidFill>
                <a:latin typeface="Montserrat" pitchFamily="2" charset="77"/>
                <a:ea typeface="League Spartan" charset="0"/>
                <a:cs typeface="Poppins" pitchFamily="2" charset="77"/>
              </a:rPr>
              <a:t>TEAM 3</a:t>
            </a:r>
          </a:p>
        </p:txBody>
      </p:sp>
      <p:sp>
        <p:nvSpPr>
          <p:cNvPr id="49" name="TextBox 48">
            <a:extLst>
              <a:ext uri="{FF2B5EF4-FFF2-40B4-BE49-F238E27FC236}">
                <a16:creationId xmlns:a16="http://schemas.microsoft.com/office/drawing/2014/main" id="{59CCEFAC-4C46-1D4C-AD9C-BA16863F4D83}"/>
              </a:ext>
            </a:extLst>
          </p:cNvPr>
          <p:cNvSpPr txBox="1"/>
          <p:nvPr/>
        </p:nvSpPr>
        <p:spPr>
          <a:xfrm>
            <a:off x="9465137" y="1278872"/>
            <a:ext cx="5451108"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ORG CHART</a:t>
            </a:r>
          </a:p>
        </p:txBody>
      </p:sp>
      <p:sp>
        <p:nvSpPr>
          <p:cNvPr id="50" name="Subtitle 2">
            <a:extLst>
              <a:ext uri="{FF2B5EF4-FFF2-40B4-BE49-F238E27FC236}">
                <a16:creationId xmlns:a16="http://schemas.microsoft.com/office/drawing/2014/main" id="{B75C3EB5-8B6B-C441-B530-87B3EF7E3CC6}"/>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51" name="Straight Connector 50">
            <a:extLst>
              <a:ext uri="{FF2B5EF4-FFF2-40B4-BE49-F238E27FC236}">
                <a16:creationId xmlns:a16="http://schemas.microsoft.com/office/drawing/2014/main" id="{3B265261-C276-EC46-BC6A-E130FA320524}"/>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212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E554B24-EC4F-6245-BAC1-E1ED0E9FC0C4}"/>
              </a:ext>
            </a:extLst>
          </p:cNvPr>
          <p:cNvGraphicFramePr/>
          <p:nvPr>
            <p:extLst>
              <p:ext uri="{D42A27DB-BD31-4B8C-83A1-F6EECF244321}">
                <p14:modId xmlns:p14="http://schemas.microsoft.com/office/powerpoint/2010/main" val="3939873994"/>
              </p:ext>
            </p:extLst>
          </p:nvPr>
        </p:nvGraphicFramePr>
        <p:xfrm>
          <a:off x="9449117" y="3813566"/>
          <a:ext cx="13407708" cy="8948845"/>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BED8D4A5-ED64-0649-8F19-B4F51ACA9B4F}"/>
              </a:ext>
            </a:extLst>
          </p:cNvPr>
          <p:cNvSpPr/>
          <p:nvPr/>
        </p:nvSpPr>
        <p:spPr>
          <a:xfrm>
            <a:off x="13406064" y="3345682"/>
            <a:ext cx="5493813" cy="553998"/>
          </a:xfrm>
          <a:prstGeom prst="rect">
            <a:avLst/>
          </a:prstGeom>
          <a:ln>
            <a:noFill/>
          </a:ln>
        </p:spPr>
        <p:txBody>
          <a:bodyPr wrap="none" lIns="91440" tIns="45720" rIns="91440" bIns="45720">
            <a:spAutoFit/>
          </a:bodyPr>
          <a:lstStyle/>
          <a:p>
            <a:pPr algn="ctr"/>
            <a:r>
              <a:rPr lang="en-US" sz="3000" b="1" spc="300" dirty="0">
                <a:solidFill>
                  <a:schemeClr val="tx2"/>
                </a:solidFill>
                <a:latin typeface="Montserrat" pitchFamily="2" charset="77"/>
                <a:cs typeface="Poppins" pitchFamily="2" charset="77"/>
              </a:rPr>
              <a:t>BUSINESS KEY POINTS</a:t>
            </a:r>
          </a:p>
        </p:txBody>
      </p:sp>
      <p:sp>
        <p:nvSpPr>
          <p:cNvPr id="10" name="Rectangle 9">
            <a:extLst>
              <a:ext uri="{FF2B5EF4-FFF2-40B4-BE49-F238E27FC236}">
                <a16:creationId xmlns:a16="http://schemas.microsoft.com/office/drawing/2014/main" id="{4868928D-4FD0-5F4E-9E91-8486B68EFD9F}"/>
              </a:ext>
            </a:extLst>
          </p:cNvPr>
          <p:cNvSpPr/>
          <p:nvPr/>
        </p:nvSpPr>
        <p:spPr>
          <a:xfrm>
            <a:off x="1500344" y="3899680"/>
            <a:ext cx="7285968" cy="4923048"/>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487553" tIns="243777" rIns="487553" bIns="243777" rtlCol="0" anchor="t" anchorCtr="0"/>
          <a:lstStyle/>
          <a:p>
            <a:pPr>
              <a:spcAft>
                <a:spcPts val="2399"/>
              </a:spcAft>
            </a:pPr>
            <a:endParaRPr lang="en-US" sz="2799" dirty="0">
              <a:solidFill>
                <a:schemeClr val="tx1"/>
              </a:solidFill>
              <a:latin typeface="Montserrat Light" pitchFamily="2" charset="77"/>
            </a:endParaRPr>
          </a:p>
        </p:txBody>
      </p:sp>
      <p:sp>
        <p:nvSpPr>
          <p:cNvPr id="11" name="Rectangle 10">
            <a:extLst>
              <a:ext uri="{FF2B5EF4-FFF2-40B4-BE49-F238E27FC236}">
                <a16:creationId xmlns:a16="http://schemas.microsoft.com/office/drawing/2014/main" id="{00987B04-8ACE-6840-8EEF-D5B650563AE2}"/>
              </a:ext>
            </a:extLst>
          </p:cNvPr>
          <p:cNvSpPr/>
          <p:nvPr/>
        </p:nvSpPr>
        <p:spPr>
          <a:xfrm>
            <a:off x="2750106" y="4364975"/>
            <a:ext cx="4794903" cy="553998"/>
          </a:xfrm>
          <a:prstGeom prst="rect">
            <a:avLst/>
          </a:prstGeom>
          <a:ln>
            <a:noFill/>
          </a:ln>
        </p:spPr>
        <p:txBody>
          <a:bodyPr wrap="none" lIns="91440" tIns="45720" rIns="91440" bIns="45720">
            <a:spAutoFit/>
          </a:bodyPr>
          <a:lstStyle/>
          <a:p>
            <a:pPr algn="ctr"/>
            <a:r>
              <a:rPr lang="en-US" sz="3000" b="1" spc="300" dirty="0">
                <a:solidFill>
                  <a:schemeClr val="tx2"/>
                </a:solidFill>
                <a:latin typeface="Montserrat" pitchFamily="2" charset="77"/>
                <a:cs typeface="Poppins" pitchFamily="2" charset="77"/>
              </a:rPr>
              <a:t>CLIENT’S OPINIONS</a:t>
            </a:r>
          </a:p>
        </p:txBody>
      </p:sp>
      <p:sp>
        <p:nvSpPr>
          <p:cNvPr id="12" name="Subtitle 2">
            <a:extLst>
              <a:ext uri="{FF2B5EF4-FFF2-40B4-BE49-F238E27FC236}">
                <a16:creationId xmlns:a16="http://schemas.microsoft.com/office/drawing/2014/main" id="{BDF3D55B-F171-9D47-B57C-F796048C166C}"/>
              </a:ext>
            </a:extLst>
          </p:cNvPr>
          <p:cNvSpPr txBox="1">
            <a:spLocks/>
          </p:cNvSpPr>
          <p:nvPr/>
        </p:nvSpPr>
        <p:spPr>
          <a:xfrm>
            <a:off x="1916380" y="5122397"/>
            <a:ext cx="6453897" cy="327172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just">
              <a:lnSpc>
                <a:spcPts val="4000"/>
              </a:lnSpc>
              <a:spcBef>
                <a:spcPts val="600"/>
              </a:spcBef>
              <a:buFont typeface="Arial" panose="020B0604020202020204" pitchFamily="34" charset="0"/>
              <a:buChar char="•"/>
            </a:pPr>
            <a:r>
              <a:rPr lang="en-US" dirty="0">
                <a:solidFill>
                  <a:schemeClr val="tx1"/>
                </a:solidFill>
                <a:latin typeface="Montserrat Light" pitchFamily="2" charset="77"/>
                <a:ea typeface="Open Sans Light" panose="020B0306030504020204" pitchFamily="34" charset="0"/>
                <a:cs typeface="Open Sans Light" panose="020B0306030504020204" pitchFamily="34" charset="0"/>
              </a:rPr>
              <a:t>Green marketing is a practice whereby companies seek to go above and</a:t>
            </a:r>
          </a:p>
          <a:p>
            <a:pPr marL="342900" indent="-342900" algn="just">
              <a:lnSpc>
                <a:spcPts val="4000"/>
              </a:lnSpc>
              <a:spcBef>
                <a:spcPts val="600"/>
              </a:spcBef>
              <a:buFont typeface="Arial" panose="020B0604020202020204" pitchFamily="34" charset="0"/>
              <a:buChar char="•"/>
            </a:pPr>
            <a:r>
              <a:rPr lang="en-US" dirty="0">
                <a:solidFill>
                  <a:schemeClr val="tx1"/>
                </a:solidFill>
                <a:latin typeface="Montserrat Light" pitchFamily="2" charset="77"/>
                <a:ea typeface="Open Sans Light" panose="020B0306030504020204" pitchFamily="34" charset="0"/>
                <a:cs typeface="Open Sans Light" panose="020B0306030504020204" pitchFamily="34" charset="0"/>
              </a:rPr>
              <a:t>Traditional marketing by promoting environmental core values in the hope</a:t>
            </a:r>
          </a:p>
          <a:p>
            <a:pPr marL="342900" indent="-342900" algn="just">
              <a:lnSpc>
                <a:spcPts val="4000"/>
              </a:lnSpc>
              <a:spcBef>
                <a:spcPts val="600"/>
              </a:spcBef>
              <a:buFont typeface="Arial" panose="020B0604020202020204" pitchFamily="34" charset="0"/>
              <a:buChar char="•"/>
            </a:pPr>
            <a:r>
              <a:rPr lang="en-US" dirty="0">
                <a:solidFill>
                  <a:schemeClr val="tx1"/>
                </a:solidFill>
                <a:latin typeface="Montserrat Light" pitchFamily="2" charset="77"/>
                <a:ea typeface="Open Sans Light" panose="020B0306030504020204" pitchFamily="34" charset="0"/>
                <a:cs typeface="Open Sans Light" panose="020B0306030504020204" pitchFamily="34" charset="0"/>
              </a:rPr>
              <a:t>Consumers will associate these values with their company or brand. </a:t>
            </a:r>
          </a:p>
        </p:txBody>
      </p:sp>
      <p:sp>
        <p:nvSpPr>
          <p:cNvPr id="13" name="Round Same Side Corner Rectangle 59">
            <a:extLst>
              <a:ext uri="{FF2B5EF4-FFF2-40B4-BE49-F238E27FC236}">
                <a16:creationId xmlns:a16="http://schemas.microsoft.com/office/drawing/2014/main" id="{4059074E-7EB0-A049-8ACD-51CD4EF15B42}"/>
              </a:ext>
            </a:extLst>
          </p:cNvPr>
          <p:cNvSpPr/>
          <p:nvPr/>
        </p:nvSpPr>
        <p:spPr>
          <a:xfrm>
            <a:off x="1547719" y="9638574"/>
            <a:ext cx="1097280" cy="1097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r"/>
            <a:endParaRPr lang="bg-BG" dirty="0">
              <a:latin typeface="Montserrat Light" pitchFamily="2" charset="77"/>
            </a:endParaRPr>
          </a:p>
        </p:txBody>
      </p:sp>
      <p:sp>
        <p:nvSpPr>
          <p:cNvPr id="14" name="TextBox 13">
            <a:extLst>
              <a:ext uri="{FF2B5EF4-FFF2-40B4-BE49-F238E27FC236}">
                <a16:creationId xmlns:a16="http://schemas.microsoft.com/office/drawing/2014/main" id="{68BD59BD-BDC5-B341-8DBF-19CB96ADCF9D}"/>
              </a:ext>
            </a:extLst>
          </p:cNvPr>
          <p:cNvSpPr txBox="1"/>
          <p:nvPr/>
        </p:nvSpPr>
        <p:spPr>
          <a:xfrm>
            <a:off x="1759568" y="9910214"/>
            <a:ext cx="673582" cy="553998"/>
          </a:xfrm>
          <a:prstGeom prst="rect">
            <a:avLst/>
          </a:prstGeom>
          <a:noFill/>
        </p:spPr>
        <p:txBody>
          <a:bodyPr wrap="none" rtlCol="0" anchor="ctr" anchorCtr="0">
            <a:spAutoFit/>
          </a:bodyPr>
          <a:lstStyle/>
          <a:p>
            <a:pPr algn="ctr"/>
            <a:r>
              <a:rPr lang="en-US" sz="3000" b="1" spc="300" dirty="0">
                <a:solidFill>
                  <a:schemeClr val="bg1"/>
                </a:solidFill>
                <a:latin typeface="Montserrat" pitchFamily="2" charset="77"/>
                <a:ea typeface="League Spartan" charset="0"/>
                <a:cs typeface="Poppins" pitchFamily="2" charset="77"/>
              </a:rPr>
              <a:t>01</a:t>
            </a:r>
          </a:p>
        </p:txBody>
      </p:sp>
      <p:sp>
        <p:nvSpPr>
          <p:cNvPr id="15" name="Subtitle 2">
            <a:extLst>
              <a:ext uri="{FF2B5EF4-FFF2-40B4-BE49-F238E27FC236}">
                <a16:creationId xmlns:a16="http://schemas.microsoft.com/office/drawing/2014/main" id="{1EF8F21A-14C4-444A-A53A-467BF989CEF0}"/>
              </a:ext>
            </a:extLst>
          </p:cNvPr>
          <p:cNvSpPr txBox="1">
            <a:spLocks/>
          </p:cNvSpPr>
          <p:nvPr/>
        </p:nvSpPr>
        <p:spPr>
          <a:xfrm>
            <a:off x="2890511" y="9654214"/>
            <a:ext cx="6022593" cy="10659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600"/>
              </a:spcBef>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a:t>
            </a:r>
          </a:p>
        </p:txBody>
      </p:sp>
      <p:sp>
        <p:nvSpPr>
          <p:cNvPr id="16" name="Round Same Side Corner Rectangle 59">
            <a:extLst>
              <a:ext uri="{FF2B5EF4-FFF2-40B4-BE49-F238E27FC236}">
                <a16:creationId xmlns:a16="http://schemas.microsoft.com/office/drawing/2014/main" id="{9160CFA5-BCFF-C546-9415-27FE19D781E9}"/>
              </a:ext>
            </a:extLst>
          </p:cNvPr>
          <p:cNvSpPr/>
          <p:nvPr/>
        </p:nvSpPr>
        <p:spPr>
          <a:xfrm>
            <a:off x="1547719" y="11521969"/>
            <a:ext cx="1097280" cy="10972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r"/>
            <a:endParaRPr lang="bg-BG" dirty="0">
              <a:latin typeface="Montserrat Light" pitchFamily="2" charset="77"/>
            </a:endParaRPr>
          </a:p>
        </p:txBody>
      </p:sp>
      <p:sp>
        <p:nvSpPr>
          <p:cNvPr id="17" name="TextBox 16">
            <a:extLst>
              <a:ext uri="{FF2B5EF4-FFF2-40B4-BE49-F238E27FC236}">
                <a16:creationId xmlns:a16="http://schemas.microsoft.com/office/drawing/2014/main" id="{E27226E9-4CDC-7647-9E77-57861FED1647}"/>
              </a:ext>
            </a:extLst>
          </p:cNvPr>
          <p:cNvSpPr txBox="1"/>
          <p:nvPr/>
        </p:nvSpPr>
        <p:spPr>
          <a:xfrm>
            <a:off x="1721096" y="11793609"/>
            <a:ext cx="750526" cy="553998"/>
          </a:xfrm>
          <a:prstGeom prst="rect">
            <a:avLst/>
          </a:prstGeom>
          <a:noFill/>
        </p:spPr>
        <p:txBody>
          <a:bodyPr wrap="none" rtlCol="0" anchor="ctr" anchorCtr="0">
            <a:spAutoFit/>
          </a:bodyPr>
          <a:lstStyle/>
          <a:p>
            <a:pPr algn="ctr"/>
            <a:r>
              <a:rPr lang="en-US" sz="3000" b="1" spc="300" dirty="0">
                <a:solidFill>
                  <a:schemeClr val="bg1"/>
                </a:solidFill>
                <a:latin typeface="Montserrat" pitchFamily="2" charset="77"/>
                <a:ea typeface="League Spartan" charset="0"/>
                <a:cs typeface="Poppins" pitchFamily="2" charset="77"/>
              </a:rPr>
              <a:t>02</a:t>
            </a:r>
          </a:p>
        </p:txBody>
      </p:sp>
      <p:sp>
        <p:nvSpPr>
          <p:cNvPr id="18" name="Subtitle 2">
            <a:extLst>
              <a:ext uri="{FF2B5EF4-FFF2-40B4-BE49-F238E27FC236}">
                <a16:creationId xmlns:a16="http://schemas.microsoft.com/office/drawing/2014/main" id="{042AA616-A20F-5141-AC7D-25D7D562D88F}"/>
              </a:ext>
            </a:extLst>
          </p:cNvPr>
          <p:cNvSpPr txBox="1">
            <a:spLocks/>
          </p:cNvSpPr>
          <p:nvPr/>
        </p:nvSpPr>
        <p:spPr>
          <a:xfrm>
            <a:off x="2890511" y="11537609"/>
            <a:ext cx="6022593" cy="1065997"/>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600"/>
              </a:spcBef>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a:t>
            </a:r>
          </a:p>
        </p:txBody>
      </p:sp>
      <p:sp>
        <p:nvSpPr>
          <p:cNvPr id="19" name="TextBox 18">
            <a:extLst>
              <a:ext uri="{FF2B5EF4-FFF2-40B4-BE49-F238E27FC236}">
                <a16:creationId xmlns:a16="http://schemas.microsoft.com/office/drawing/2014/main" id="{B3867F56-D65D-6547-8AB0-3F3932146417}"/>
              </a:ext>
            </a:extLst>
          </p:cNvPr>
          <p:cNvSpPr txBox="1"/>
          <p:nvPr/>
        </p:nvSpPr>
        <p:spPr>
          <a:xfrm>
            <a:off x="6391378" y="1278872"/>
            <a:ext cx="11598624"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CHART WITH KEY POINTS</a:t>
            </a:r>
          </a:p>
        </p:txBody>
      </p:sp>
      <p:sp>
        <p:nvSpPr>
          <p:cNvPr id="20" name="Subtitle 2">
            <a:extLst>
              <a:ext uri="{FF2B5EF4-FFF2-40B4-BE49-F238E27FC236}">
                <a16:creationId xmlns:a16="http://schemas.microsoft.com/office/drawing/2014/main" id="{3BD08182-9F2A-D74D-AC2E-D954A7554250}"/>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21" name="Straight Connector 20">
            <a:extLst>
              <a:ext uri="{FF2B5EF4-FFF2-40B4-BE49-F238E27FC236}">
                <a16:creationId xmlns:a16="http://schemas.microsoft.com/office/drawing/2014/main" id="{DDFA1C89-6D79-EE49-B337-4492762D3534}"/>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7968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82E9638-540F-6045-95CD-14F3A398A0EF}"/>
              </a:ext>
            </a:extLst>
          </p:cNvPr>
          <p:cNvGraphicFramePr>
            <a:graphicFrameLocks/>
          </p:cNvGraphicFramePr>
          <p:nvPr>
            <p:extLst>
              <p:ext uri="{D42A27DB-BD31-4B8C-83A1-F6EECF244321}">
                <p14:modId xmlns:p14="http://schemas.microsoft.com/office/powerpoint/2010/main" val="9783745"/>
              </p:ext>
            </p:extLst>
          </p:nvPr>
        </p:nvGraphicFramePr>
        <p:xfrm>
          <a:off x="1520825" y="4114075"/>
          <a:ext cx="21336000" cy="677175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EF4627B4-0F9C-2A44-92DB-71E43DD83410}"/>
              </a:ext>
            </a:extLst>
          </p:cNvPr>
          <p:cNvSpPr/>
          <p:nvPr/>
        </p:nvSpPr>
        <p:spPr>
          <a:xfrm>
            <a:off x="7072680" y="3560076"/>
            <a:ext cx="10232289" cy="553998"/>
          </a:xfrm>
          <a:prstGeom prst="rect">
            <a:avLst/>
          </a:prstGeom>
          <a:ln>
            <a:noFill/>
          </a:ln>
        </p:spPr>
        <p:txBody>
          <a:bodyPr wrap="none" lIns="91440" tIns="45720" rIns="91440" bIns="45720">
            <a:spAutoFit/>
          </a:bodyPr>
          <a:lstStyle/>
          <a:p>
            <a:pPr algn="ctr"/>
            <a:r>
              <a:rPr lang="en-US" sz="3000" b="1" spc="300" dirty="0">
                <a:solidFill>
                  <a:schemeClr val="tx2"/>
                </a:solidFill>
                <a:latin typeface="Montserrat" pitchFamily="2" charset="77"/>
                <a:ea typeface="Open Sans Semibold" pitchFamily="34" charset="0"/>
                <a:cs typeface="Poppins" pitchFamily="2" charset="77"/>
              </a:rPr>
              <a:t>DIGITAL TRAFFIC OVER THE PAST 30 DAYS</a:t>
            </a:r>
          </a:p>
        </p:txBody>
      </p:sp>
      <p:sp>
        <p:nvSpPr>
          <p:cNvPr id="6" name="Round Same Side Corner Rectangle 59">
            <a:extLst>
              <a:ext uri="{FF2B5EF4-FFF2-40B4-BE49-F238E27FC236}">
                <a16:creationId xmlns:a16="http://schemas.microsoft.com/office/drawing/2014/main" id="{D4DAA9A4-C8F7-7D48-990D-727E3DC8EC4B}"/>
              </a:ext>
            </a:extLst>
          </p:cNvPr>
          <p:cNvSpPr/>
          <p:nvPr/>
        </p:nvSpPr>
        <p:spPr>
          <a:xfrm>
            <a:off x="2194454" y="11484615"/>
            <a:ext cx="1097280" cy="10972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r"/>
            <a:endParaRPr lang="bg-BG" dirty="0">
              <a:latin typeface="Montserrat Light" pitchFamily="2" charset="77"/>
            </a:endParaRPr>
          </a:p>
        </p:txBody>
      </p:sp>
      <p:sp>
        <p:nvSpPr>
          <p:cNvPr id="7" name="TextBox 6">
            <a:extLst>
              <a:ext uri="{FF2B5EF4-FFF2-40B4-BE49-F238E27FC236}">
                <a16:creationId xmlns:a16="http://schemas.microsoft.com/office/drawing/2014/main" id="{B2E18608-63CF-A44C-B4D1-F4AD34EFC4EB}"/>
              </a:ext>
            </a:extLst>
          </p:cNvPr>
          <p:cNvSpPr txBox="1"/>
          <p:nvPr/>
        </p:nvSpPr>
        <p:spPr>
          <a:xfrm>
            <a:off x="2406303" y="11756255"/>
            <a:ext cx="673582" cy="553998"/>
          </a:xfrm>
          <a:prstGeom prst="rect">
            <a:avLst/>
          </a:prstGeom>
          <a:noFill/>
        </p:spPr>
        <p:txBody>
          <a:bodyPr wrap="none" rtlCol="0" anchor="ctr" anchorCtr="0">
            <a:spAutoFit/>
          </a:bodyPr>
          <a:lstStyle/>
          <a:p>
            <a:pPr algn="ctr"/>
            <a:r>
              <a:rPr lang="en-US" sz="3000" b="1" spc="300" dirty="0">
                <a:solidFill>
                  <a:schemeClr val="bg1"/>
                </a:solidFill>
                <a:latin typeface="Montserrat" pitchFamily="2" charset="77"/>
                <a:ea typeface="League Spartan" charset="0"/>
                <a:cs typeface="Poppins" pitchFamily="2" charset="77"/>
              </a:rPr>
              <a:t>01</a:t>
            </a:r>
          </a:p>
        </p:txBody>
      </p:sp>
      <p:sp>
        <p:nvSpPr>
          <p:cNvPr id="8" name="Subtitle 2">
            <a:extLst>
              <a:ext uri="{FF2B5EF4-FFF2-40B4-BE49-F238E27FC236}">
                <a16:creationId xmlns:a16="http://schemas.microsoft.com/office/drawing/2014/main" id="{D67E7476-8A1F-B84D-AAE6-BFD15822F4C8}"/>
              </a:ext>
            </a:extLst>
          </p:cNvPr>
          <p:cNvSpPr txBox="1">
            <a:spLocks/>
          </p:cNvSpPr>
          <p:nvPr/>
        </p:nvSpPr>
        <p:spPr>
          <a:xfrm>
            <a:off x="3537246" y="11273593"/>
            <a:ext cx="7069794" cy="157895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pPr>
            <a:r>
              <a:rPr lang="en-US" dirty="0">
                <a:solidFill>
                  <a:schemeClr val="tx1"/>
                </a:solidFill>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a:t>
            </a:r>
          </a:p>
        </p:txBody>
      </p:sp>
      <p:sp>
        <p:nvSpPr>
          <p:cNvPr id="9" name="Round Same Side Corner Rectangle 59">
            <a:extLst>
              <a:ext uri="{FF2B5EF4-FFF2-40B4-BE49-F238E27FC236}">
                <a16:creationId xmlns:a16="http://schemas.microsoft.com/office/drawing/2014/main" id="{E2FA91D8-E715-724E-BDB5-B0059C956715}"/>
              </a:ext>
            </a:extLst>
          </p:cNvPr>
          <p:cNvSpPr/>
          <p:nvPr/>
        </p:nvSpPr>
        <p:spPr>
          <a:xfrm>
            <a:off x="13770612" y="11484615"/>
            <a:ext cx="1097280" cy="10972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r"/>
            <a:endParaRPr lang="bg-BG" dirty="0">
              <a:latin typeface="Montserrat Light" pitchFamily="2" charset="77"/>
            </a:endParaRPr>
          </a:p>
        </p:txBody>
      </p:sp>
      <p:sp>
        <p:nvSpPr>
          <p:cNvPr id="10" name="TextBox 9">
            <a:extLst>
              <a:ext uri="{FF2B5EF4-FFF2-40B4-BE49-F238E27FC236}">
                <a16:creationId xmlns:a16="http://schemas.microsoft.com/office/drawing/2014/main" id="{48231D7C-2D4A-6143-B834-DA2B4227F8DA}"/>
              </a:ext>
            </a:extLst>
          </p:cNvPr>
          <p:cNvSpPr txBox="1"/>
          <p:nvPr/>
        </p:nvSpPr>
        <p:spPr>
          <a:xfrm>
            <a:off x="13943989" y="11756255"/>
            <a:ext cx="750526" cy="553998"/>
          </a:xfrm>
          <a:prstGeom prst="rect">
            <a:avLst/>
          </a:prstGeom>
          <a:noFill/>
        </p:spPr>
        <p:txBody>
          <a:bodyPr wrap="none" rtlCol="0" anchor="ctr" anchorCtr="0">
            <a:spAutoFit/>
          </a:bodyPr>
          <a:lstStyle/>
          <a:p>
            <a:pPr algn="ctr"/>
            <a:r>
              <a:rPr lang="en-US" sz="3000" b="1" spc="300" dirty="0">
                <a:solidFill>
                  <a:schemeClr val="bg1"/>
                </a:solidFill>
                <a:latin typeface="Montserrat" pitchFamily="2" charset="77"/>
                <a:ea typeface="League Spartan" charset="0"/>
                <a:cs typeface="Poppins" pitchFamily="2" charset="77"/>
              </a:rPr>
              <a:t>02</a:t>
            </a:r>
          </a:p>
        </p:txBody>
      </p:sp>
      <p:sp>
        <p:nvSpPr>
          <p:cNvPr id="11" name="Subtitle 2">
            <a:extLst>
              <a:ext uri="{FF2B5EF4-FFF2-40B4-BE49-F238E27FC236}">
                <a16:creationId xmlns:a16="http://schemas.microsoft.com/office/drawing/2014/main" id="{76E92DB5-FC7E-8D4F-BDB1-FE426997315C}"/>
              </a:ext>
            </a:extLst>
          </p:cNvPr>
          <p:cNvSpPr txBox="1">
            <a:spLocks/>
          </p:cNvSpPr>
          <p:nvPr/>
        </p:nvSpPr>
        <p:spPr>
          <a:xfrm>
            <a:off x="15113404" y="11273593"/>
            <a:ext cx="7069794" cy="157895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pPr>
            <a:r>
              <a:rPr lang="en-US" dirty="0">
                <a:solidFill>
                  <a:schemeClr val="tx1"/>
                </a:solidFill>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a:t>
            </a:r>
          </a:p>
        </p:txBody>
      </p:sp>
      <p:sp>
        <p:nvSpPr>
          <p:cNvPr id="12" name="TextBox 11">
            <a:extLst>
              <a:ext uri="{FF2B5EF4-FFF2-40B4-BE49-F238E27FC236}">
                <a16:creationId xmlns:a16="http://schemas.microsoft.com/office/drawing/2014/main" id="{905083F8-E946-7E4E-B930-E9EF30F37F71}"/>
              </a:ext>
            </a:extLst>
          </p:cNvPr>
          <p:cNvSpPr txBox="1"/>
          <p:nvPr/>
        </p:nvSpPr>
        <p:spPr>
          <a:xfrm>
            <a:off x="8127713" y="1278872"/>
            <a:ext cx="8125942"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LINE AREA CHART</a:t>
            </a:r>
          </a:p>
        </p:txBody>
      </p:sp>
      <p:sp>
        <p:nvSpPr>
          <p:cNvPr id="13" name="Subtitle 2">
            <a:extLst>
              <a:ext uri="{FF2B5EF4-FFF2-40B4-BE49-F238E27FC236}">
                <a16:creationId xmlns:a16="http://schemas.microsoft.com/office/drawing/2014/main" id="{D3938E40-1F35-1B4C-93CF-F8774B16FA15}"/>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14" name="Straight Connector 13">
            <a:extLst>
              <a:ext uri="{FF2B5EF4-FFF2-40B4-BE49-F238E27FC236}">
                <a16:creationId xmlns:a16="http://schemas.microsoft.com/office/drawing/2014/main" id="{AD7ABA41-F53B-E549-BAA0-FE92AE9581B7}"/>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818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4EA2671-53FF-FD4C-993E-7318135A9FCF}"/>
              </a:ext>
            </a:extLst>
          </p:cNvPr>
          <p:cNvSpPr>
            <a:spLocks noGrp="1"/>
          </p:cNvSpPr>
          <p:nvPr>
            <p:ph type="pic" sz="quarter" idx="10"/>
          </p:nvPr>
        </p:nvSpPr>
        <p:spPr>
          <a:solidFill>
            <a:schemeClr val="bg1">
              <a:lumMod val="95000"/>
            </a:schemeClr>
          </a:solidFill>
        </p:spPr>
      </p:sp>
      <p:sp>
        <p:nvSpPr>
          <p:cNvPr id="16" name="Freeform 15">
            <a:extLst>
              <a:ext uri="{FF2B5EF4-FFF2-40B4-BE49-F238E27FC236}">
                <a16:creationId xmlns:a16="http://schemas.microsoft.com/office/drawing/2014/main" id="{E65CF831-BC80-B44E-B4BA-9EEC7844F531}"/>
              </a:ext>
            </a:extLst>
          </p:cNvPr>
          <p:cNvSpPr/>
          <p:nvPr/>
        </p:nvSpPr>
        <p:spPr>
          <a:xfrm>
            <a:off x="0" y="0"/>
            <a:ext cx="14516623" cy="13716000"/>
          </a:xfrm>
          <a:custGeom>
            <a:avLst/>
            <a:gdLst>
              <a:gd name="connsiteX0" fmla="*/ 9797142 w 14516623"/>
              <a:gd name="connsiteY0" fmla="*/ 0 h 13716000"/>
              <a:gd name="connsiteX1" fmla="*/ 14516623 w 14516623"/>
              <a:gd name="connsiteY1" fmla="*/ 13716000 h 13716000"/>
              <a:gd name="connsiteX2" fmla="*/ 9797142 w 14516623"/>
              <a:gd name="connsiteY2" fmla="*/ 13716000 h 13716000"/>
              <a:gd name="connsiteX3" fmla="*/ 0 w 14516623"/>
              <a:gd name="connsiteY3" fmla="*/ 0 h 13716000"/>
              <a:gd name="connsiteX4" fmla="*/ 9797141 w 14516623"/>
              <a:gd name="connsiteY4" fmla="*/ 0 h 13716000"/>
              <a:gd name="connsiteX5" fmla="*/ 9797141 w 14516623"/>
              <a:gd name="connsiteY5" fmla="*/ 13715999 h 13716000"/>
              <a:gd name="connsiteX6" fmla="*/ 0 w 14516623"/>
              <a:gd name="connsiteY6" fmla="*/ 13715999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6623" h="13716000">
                <a:moveTo>
                  <a:pt x="9797142" y="0"/>
                </a:moveTo>
                <a:lnTo>
                  <a:pt x="14516623" y="13716000"/>
                </a:lnTo>
                <a:lnTo>
                  <a:pt x="9797142" y="13716000"/>
                </a:lnTo>
                <a:close/>
                <a:moveTo>
                  <a:pt x="0" y="0"/>
                </a:moveTo>
                <a:lnTo>
                  <a:pt x="9797141" y="0"/>
                </a:lnTo>
                <a:lnTo>
                  <a:pt x="9797141" y="13715999"/>
                </a:lnTo>
                <a:lnTo>
                  <a:pt x="0" y="13715999"/>
                </a:lnTo>
                <a:close/>
              </a:path>
            </a:pathLst>
          </a:cu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2" name="TextBox 11">
            <a:extLst>
              <a:ext uri="{FF2B5EF4-FFF2-40B4-BE49-F238E27FC236}">
                <a16:creationId xmlns:a16="http://schemas.microsoft.com/office/drawing/2014/main" id="{D3038C53-6C7D-1844-8523-C02A6373876C}"/>
              </a:ext>
            </a:extLst>
          </p:cNvPr>
          <p:cNvSpPr txBox="1"/>
          <p:nvPr/>
        </p:nvSpPr>
        <p:spPr>
          <a:xfrm>
            <a:off x="10076060" y="3051877"/>
            <a:ext cx="8765989" cy="4339650"/>
          </a:xfrm>
          <a:prstGeom prst="rect">
            <a:avLst/>
          </a:prstGeom>
          <a:noFill/>
        </p:spPr>
        <p:txBody>
          <a:bodyPr wrap="none" rtlCol="0" anchor="t">
            <a:spAutoFit/>
          </a:bodyPr>
          <a:lstStyle/>
          <a:p>
            <a:r>
              <a:rPr lang="en-US" sz="13800" spc="300" dirty="0">
                <a:solidFill>
                  <a:schemeClr val="tx2"/>
                </a:solidFill>
                <a:latin typeface="Lora" panose="02000503000000020004" pitchFamily="2" charset="77"/>
              </a:rPr>
              <a:t>SECTION </a:t>
            </a:r>
          </a:p>
          <a:p>
            <a:r>
              <a:rPr lang="en-US" sz="13800" spc="300" dirty="0">
                <a:solidFill>
                  <a:schemeClr val="tx2"/>
                </a:solidFill>
                <a:latin typeface="Lora" panose="02000503000000020004" pitchFamily="2" charset="77"/>
              </a:rPr>
              <a:t>BREAK</a:t>
            </a:r>
          </a:p>
        </p:txBody>
      </p:sp>
      <p:sp>
        <p:nvSpPr>
          <p:cNvPr id="13" name="Subtitle 2">
            <a:extLst>
              <a:ext uri="{FF2B5EF4-FFF2-40B4-BE49-F238E27FC236}">
                <a16:creationId xmlns:a16="http://schemas.microsoft.com/office/drawing/2014/main" id="{78E2BC3B-D523-6148-B4C7-6BC7F751F14D}"/>
              </a:ext>
            </a:extLst>
          </p:cNvPr>
          <p:cNvSpPr txBox="1">
            <a:spLocks/>
          </p:cNvSpPr>
          <p:nvPr/>
        </p:nvSpPr>
        <p:spPr>
          <a:xfrm>
            <a:off x="10128440" y="2465993"/>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sp>
        <p:nvSpPr>
          <p:cNvPr id="11" name="Rectangle 10">
            <a:extLst>
              <a:ext uri="{FF2B5EF4-FFF2-40B4-BE49-F238E27FC236}">
                <a16:creationId xmlns:a16="http://schemas.microsoft.com/office/drawing/2014/main" id="{B87CD7C1-D71A-634B-A6A8-1B72530F100D}"/>
              </a:ext>
            </a:extLst>
          </p:cNvPr>
          <p:cNvSpPr/>
          <p:nvPr/>
        </p:nvSpPr>
        <p:spPr>
          <a:xfrm>
            <a:off x="14956972" y="8621480"/>
            <a:ext cx="7899853" cy="3630802"/>
          </a:xfrm>
          <a:prstGeom prst="rect">
            <a:avLst/>
          </a:prstGeom>
        </p:spPr>
        <p:txBody>
          <a:bodyPr wrap="square">
            <a:spAutoFit/>
          </a:bodyPr>
          <a:lstStyle/>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a:t>
            </a:r>
          </a:p>
        </p:txBody>
      </p:sp>
    </p:spTree>
    <p:extLst>
      <p:ext uri="{BB962C8B-B14F-4D97-AF65-F5344CB8AC3E}">
        <p14:creationId xmlns:p14="http://schemas.microsoft.com/office/powerpoint/2010/main" val="148164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E5FBB2C-40B4-2443-97D0-E69FF099ECD7}"/>
              </a:ext>
            </a:extLst>
          </p:cNvPr>
          <p:cNvSpPr>
            <a:spLocks noGrp="1"/>
          </p:cNvSpPr>
          <p:nvPr>
            <p:ph type="pic" sz="quarter" idx="10"/>
          </p:nvPr>
        </p:nvSpPr>
        <p:spPr>
          <a:solidFill>
            <a:schemeClr val="bg1">
              <a:lumMod val="95000"/>
            </a:schemeClr>
          </a:solidFill>
        </p:spPr>
      </p:sp>
      <p:sp>
        <p:nvSpPr>
          <p:cNvPr id="5" name="Rectangle 4">
            <a:extLst>
              <a:ext uri="{FF2B5EF4-FFF2-40B4-BE49-F238E27FC236}">
                <a16:creationId xmlns:a16="http://schemas.microsoft.com/office/drawing/2014/main" id="{092986CD-6319-EE4F-A9AB-93A22290E3A0}"/>
              </a:ext>
            </a:extLst>
          </p:cNvPr>
          <p:cNvSpPr/>
          <p:nvPr/>
        </p:nvSpPr>
        <p:spPr>
          <a:xfrm>
            <a:off x="-4019" y="0"/>
            <a:ext cx="24377650" cy="137160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9" name="Shape 627">
            <a:extLst>
              <a:ext uri="{FF2B5EF4-FFF2-40B4-BE49-F238E27FC236}">
                <a16:creationId xmlns:a16="http://schemas.microsoft.com/office/drawing/2014/main" id="{AE7C00DE-A81F-5749-A381-9CEC6FF8AB7A}"/>
              </a:ext>
            </a:extLst>
          </p:cNvPr>
          <p:cNvSpPr/>
          <p:nvPr/>
        </p:nvSpPr>
        <p:spPr>
          <a:xfrm>
            <a:off x="3692717" y="6044193"/>
            <a:ext cx="1379624" cy="1119564"/>
          </a:xfrm>
          <a:custGeom>
            <a:avLst/>
            <a:gdLst/>
            <a:ahLst/>
            <a:cxnLst>
              <a:cxn ang="0">
                <a:pos x="wd2" y="hd2"/>
              </a:cxn>
              <a:cxn ang="5400000">
                <a:pos x="wd2" y="hd2"/>
              </a:cxn>
              <a:cxn ang="10800000">
                <a:pos x="wd2" y="hd2"/>
              </a:cxn>
              <a:cxn ang="16200000">
                <a:pos x="wd2" y="hd2"/>
              </a:cxn>
            </a:cxnLst>
            <a:rect l="0" t="0" r="r" b="b"/>
            <a:pathLst>
              <a:path w="21600" h="21600" extrusionOk="0">
                <a:moveTo>
                  <a:pt x="19389" y="5379"/>
                </a:moveTo>
                <a:cubicBezTo>
                  <a:pt x="19396" y="5612"/>
                  <a:pt x="19400" y="5849"/>
                  <a:pt x="19400" y="6085"/>
                </a:cubicBezTo>
                <a:cubicBezTo>
                  <a:pt x="19400" y="13291"/>
                  <a:pt x="14945" y="21600"/>
                  <a:pt x="6793" y="21600"/>
                </a:cubicBezTo>
                <a:cubicBezTo>
                  <a:pt x="4290" y="21600"/>
                  <a:pt x="1961" y="20696"/>
                  <a:pt x="0" y="19150"/>
                </a:cubicBezTo>
                <a:cubicBezTo>
                  <a:pt x="345" y="19201"/>
                  <a:pt x="699" y="19225"/>
                  <a:pt x="1057" y="19225"/>
                </a:cubicBezTo>
                <a:cubicBezTo>
                  <a:pt x="3133" y="19225"/>
                  <a:pt x="5044" y="18353"/>
                  <a:pt x="6560" y="16891"/>
                </a:cubicBezTo>
                <a:cubicBezTo>
                  <a:pt x="4622" y="16849"/>
                  <a:pt x="2985" y="15271"/>
                  <a:pt x="2421" y="13106"/>
                </a:cubicBezTo>
                <a:cubicBezTo>
                  <a:pt x="2691" y="13170"/>
                  <a:pt x="2969" y="13202"/>
                  <a:pt x="3255" y="13202"/>
                </a:cubicBezTo>
                <a:cubicBezTo>
                  <a:pt x="3660" y="13202"/>
                  <a:pt x="4063" y="13138"/>
                  <a:pt x="4436" y="13010"/>
                </a:cubicBezTo>
                <a:cubicBezTo>
                  <a:pt x="2407" y="12510"/>
                  <a:pt x="894" y="10306"/>
                  <a:pt x="894" y="7664"/>
                </a:cubicBezTo>
                <a:lnTo>
                  <a:pt x="894" y="7597"/>
                </a:lnTo>
                <a:cubicBezTo>
                  <a:pt x="1404" y="8004"/>
                  <a:pt x="2162" y="8251"/>
                  <a:pt x="2889" y="8277"/>
                </a:cubicBezTo>
                <a:cubicBezTo>
                  <a:pt x="1700" y="7299"/>
                  <a:pt x="910" y="5630"/>
                  <a:pt x="910" y="3740"/>
                </a:cubicBezTo>
                <a:cubicBezTo>
                  <a:pt x="910" y="2741"/>
                  <a:pt x="1125" y="1803"/>
                  <a:pt x="1507" y="996"/>
                </a:cubicBezTo>
                <a:cubicBezTo>
                  <a:pt x="3694" y="4297"/>
                  <a:pt x="6956" y="6466"/>
                  <a:pt x="10639" y="6694"/>
                </a:cubicBezTo>
                <a:cubicBezTo>
                  <a:pt x="10563" y="6295"/>
                  <a:pt x="10525" y="5881"/>
                  <a:pt x="10525" y="5452"/>
                </a:cubicBezTo>
                <a:cubicBezTo>
                  <a:pt x="10525" y="2443"/>
                  <a:pt x="12507" y="0"/>
                  <a:pt x="14954" y="0"/>
                </a:cubicBezTo>
                <a:cubicBezTo>
                  <a:pt x="16229" y="0"/>
                  <a:pt x="17381" y="663"/>
                  <a:pt x="18188" y="1721"/>
                </a:cubicBezTo>
                <a:cubicBezTo>
                  <a:pt x="19199" y="1477"/>
                  <a:pt x="20145" y="1025"/>
                  <a:pt x="21002" y="401"/>
                </a:cubicBezTo>
                <a:cubicBezTo>
                  <a:pt x="20673" y="1672"/>
                  <a:pt x="19970" y="2741"/>
                  <a:pt x="19054" y="3416"/>
                </a:cubicBezTo>
                <a:cubicBezTo>
                  <a:pt x="19950" y="3283"/>
                  <a:pt x="20805" y="2991"/>
                  <a:pt x="21600" y="2557"/>
                </a:cubicBezTo>
                <a:cubicBezTo>
                  <a:pt x="21007" y="3650"/>
                  <a:pt x="20255" y="4611"/>
                  <a:pt x="19389" y="5379"/>
                </a:cubicBezTo>
                <a:close/>
              </a:path>
            </a:pathLst>
          </a:custGeom>
          <a:solidFill>
            <a:schemeClr val="accent2"/>
          </a:solidFill>
          <a:ln w="12700" cap="flat">
            <a:noFill/>
            <a:miter lim="400000"/>
          </a:ln>
          <a:effectLst/>
        </p:spPr>
        <p:txBody>
          <a:bodyPr wrap="square" lIns="0" tIns="0" rIns="0" bIns="0" numCol="1" anchor="ctr">
            <a:noAutofit/>
          </a:bodyPr>
          <a:lstStyle/>
          <a:p>
            <a:pPr marL="267900" marR="267900" defTabSz="821560">
              <a:defRPr sz="1600" spc="80">
                <a:solidFill>
                  <a:srgbClr val="FFFFFF"/>
                </a:solidFill>
                <a:latin typeface="Avenir Next"/>
                <a:ea typeface="Avenir Next"/>
                <a:cs typeface="Avenir Next"/>
                <a:sym typeface="Avenir Next"/>
              </a:defRPr>
            </a:pPr>
            <a:endParaRPr sz="2250" dirty="0">
              <a:latin typeface="Montserrat Light" pitchFamily="2" charset="77"/>
              <a:cs typeface="Poppins ExtraLight" pitchFamily="2" charset="77"/>
            </a:endParaRPr>
          </a:p>
        </p:txBody>
      </p:sp>
      <p:sp>
        <p:nvSpPr>
          <p:cNvPr id="13" name="Shape 634">
            <a:extLst>
              <a:ext uri="{FF2B5EF4-FFF2-40B4-BE49-F238E27FC236}">
                <a16:creationId xmlns:a16="http://schemas.microsoft.com/office/drawing/2014/main" id="{E836F21E-93BD-E943-877C-0579BF1E2309}"/>
              </a:ext>
            </a:extLst>
          </p:cNvPr>
          <p:cNvSpPr/>
          <p:nvPr/>
        </p:nvSpPr>
        <p:spPr>
          <a:xfrm>
            <a:off x="11980188" y="6006196"/>
            <a:ext cx="584240" cy="1195558"/>
          </a:xfrm>
          <a:custGeom>
            <a:avLst/>
            <a:gdLst/>
            <a:ahLst/>
            <a:cxnLst>
              <a:cxn ang="0">
                <a:pos x="wd2" y="hd2"/>
              </a:cxn>
              <a:cxn ang="5400000">
                <a:pos x="wd2" y="hd2"/>
              </a:cxn>
              <a:cxn ang="10800000">
                <a:pos x="wd2" y="hd2"/>
              </a:cxn>
              <a:cxn ang="16200000">
                <a:pos x="wd2" y="hd2"/>
              </a:cxn>
            </a:cxnLst>
            <a:rect l="0" t="0" r="r" b="b"/>
            <a:pathLst>
              <a:path w="21600" h="21600" extrusionOk="0">
                <a:moveTo>
                  <a:pt x="20657" y="6832"/>
                </a:moveTo>
                <a:lnTo>
                  <a:pt x="20152" y="10396"/>
                </a:lnTo>
                <a:lnTo>
                  <a:pt x="13549" y="10396"/>
                </a:lnTo>
                <a:lnTo>
                  <a:pt x="13549" y="21600"/>
                </a:lnTo>
                <a:lnTo>
                  <a:pt x="5211" y="21600"/>
                </a:lnTo>
                <a:lnTo>
                  <a:pt x="5211" y="10396"/>
                </a:lnTo>
                <a:lnTo>
                  <a:pt x="0" y="10396"/>
                </a:lnTo>
                <a:lnTo>
                  <a:pt x="0" y="6832"/>
                </a:lnTo>
                <a:lnTo>
                  <a:pt x="5211" y="6832"/>
                </a:lnTo>
                <a:lnTo>
                  <a:pt x="5211" y="4943"/>
                </a:lnTo>
                <a:cubicBezTo>
                  <a:pt x="5211" y="3993"/>
                  <a:pt x="5093" y="2526"/>
                  <a:pt x="6507" y="1617"/>
                </a:cubicBezTo>
                <a:cubicBezTo>
                  <a:pt x="8002" y="654"/>
                  <a:pt x="9965" y="0"/>
                  <a:pt x="13487" y="0"/>
                </a:cubicBezTo>
                <a:cubicBezTo>
                  <a:pt x="19224" y="0"/>
                  <a:pt x="21600" y="399"/>
                  <a:pt x="21600" y="399"/>
                </a:cubicBezTo>
                <a:lnTo>
                  <a:pt x="20444" y="3688"/>
                </a:lnTo>
                <a:cubicBezTo>
                  <a:pt x="20444" y="3688"/>
                  <a:pt x="18608" y="3420"/>
                  <a:pt x="16839" y="3420"/>
                </a:cubicBezTo>
                <a:cubicBezTo>
                  <a:pt x="15071" y="3420"/>
                  <a:pt x="13549" y="3729"/>
                  <a:pt x="13549" y="4592"/>
                </a:cubicBezTo>
                <a:lnTo>
                  <a:pt x="13549" y="6832"/>
                </a:lnTo>
                <a:cubicBezTo>
                  <a:pt x="13549" y="6832"/>
                  <a:pt x="20657" y="6832"/>
                  <a:pt x="20657" y="6832"/>
                </a:cubicBezTo>
                <a:close/>
              </a:path>
            </a:pathLst>
          </a:custGeom>
          <a:solidFill>
            <a:schemeClr val="accent2"/>
          </a:solidFill>
          <a:ln w="12700" cap="flat">
            <a:noFill/>
            <a:miter lim="400000"/>
          </a:ln>
          <a:effectLst/>
        </p:spPr>
        <p:txBody>
          <a:bodyPr wrap="square" lIns="0" tIns="0" rIns="0" bIns="0" numCol="1" anchor="ctr">
            <a:noAutofit/>
          </a:bodyPr>
          <a:lstStyle/>
          <a:p>
            <a:pPr marL="267900" marR="267900" defTabSz="821560">
              <a:defRPr sz="1600" spc="80">
                <a:solidFill>
                  <a:srgbClr val="FFFFFF"/>
                </a:solidFill>
                <a:latin typeface="Avenir Next"/>
                <a:ea typeface="Avenir Next"/>
                <a:cs typeface="Avenir Next"/>
                <a:sym typeface="Avenir Next"/>
              </a:defRPr>
            </a:pPr>
            <a:endParaRPr sz="2250" dirty="0">
              <a:latin typeface="Montserrat Light" pitchFamily="2" charset="77"/>
              <a:cs typeface="Poppins ExtraLight" pitchFamily="2" charset="77"/>
            </a:endParaRPr>
          </a:p>
        </p:txBody>
      </p:sp>
      <p:sp>
        <p:nvSpPr>
          <p:cNvPr id="14" name="Freeform 104">
            <a:extLst>
              <a:ext uri="{FF2B5EF4-FFF2-40B4-BE49-F238E27FC236}">
                <a16:creationId xmlns:a16="http://schemas.microsoft.com/office/drawing/2014/main" id="{1112B7BA-6553-C249-9983-C05C791DD21D}"/>
              </a:ext>
            </a:extLst>
          </p:cNvPr>
          <p:cNvSpPr>
            <a:spLocks noChangeArrowheads="1"/>
          </p:cNvSpPr>
          <p:nvPr/>
        </p:nvSpPr>
        <p:spPr bwMode="auto">
          <a:xfrm>
            <a:off x="19472276" y="6044193"/>
            <a:ext cx="1193164" cy="1195562"/>
          </a:xfrm>
          <a:custGeom>
            <a:avLst/>
            <a:gdLst>
              <a:gd name="T0" fmla="*/ 716274 w 1212"/>
              <a:gd name="T1" fmla="*/ 552889 h 1212"/>
              <a:gd name="T2" fmla="*/ 716274 w 1212"/>
              <a:gd name="T3" fmla="*/ 552889 h 1212"/>
              <a:gd name="T4" fmla="*/ 552890 w 1212"/>
              <a:gd name="T5" fmla="*/ 716272 h 1212"/>
              <a:gd name="T6" fmla="*/ 237887 w 1212"/>
              <a:gd name="T7" fmla="*/ 716272 h 1212"/>
              <a:gd name="T8" fmla="*/ 237887 w 1212"/>
              <a:gd name="T9" fmla="*/ 716272 h 1212"/>
              <a:gd name="T10" fmla="*/ 74503 w 1212"/>
              <a:gd name="T11" fmla="*/ 552889 h 1212"/>
              <a:gd name="T12" fmla="*/ 74503 w 1212"/>
              <a:gd name="T13" fmla="*/ 237886 h 1212"/>
              <a:gd name="T14" fmla="*/ 74503 w 1212"/>
              <a:gd name="T15" fmla="*/ 237886 h 1212"/>
              <a:gd name="T16" fmla="*/ 237887 w 1212"/>
              <a:gd name="T17" fmla="*/ 74503 h 1212"/>
              <a:gd name="T18" fmla="*/ 552890 w 1212"/>
              <a:gd name="T19" fmla="*/ 74503 h 1212"/>
              <a:gd name="T20" fmla="*/ 552890 w 1212"/>
              <a:gd name="T21" fmla="*/ 74503 h 1212"/>
              <a:gd name="T22" fmla="*/ 716274 w 1212"/>
              <a:gd name="T23" fmla="*/ 237886 h 1212"/>
              <a:gd name="T24" fmla="*/ 716274 w 1212"/>
              <a:gd name="T25" fmla="*/ 552889 h 1212"/>
              <a:gd name="T26" fmla="*/ 791430 w 1212"/>
              <a:gd name="T27" fmla="*/ 237886 h 1212"/>
              <a:gd name="T28" fmla="*/ 791430 w 1212"/>
              <a:gd name="T29" fmla="*/ 237886 h 1212"/>
              <a:gd name="T30" fmla="*/ 552890 w 1212"/>
              <a:gd name="T31" fmla="*/ 0 h 1212"/>
              <a:gd name="T32" fmla="*/ 237887 w 1212"/>
              <a:gd name="T33" fmla="*/ 0 h 1212"/>
              <a:gd name="T34" fmla="*/ 237887 w 1212"/>
              <a:gd name="T35" fmla="*/ 0 h 1212"/>
              <a:gd name="T36" fmla="*/ 0 w 1212"/>
              <a:gd name="T37" fmla="*/ 237886 h 1212"/>
              <a:gd name="T38" fmla="*/ 0 w 1212"/>
              <a:gd name="T39" fmla="*/ 552889 h 1212"/>
              <a:gd name="T40" fmla="*/ 0 w 1212"/>
              <a:gd name="T41" fmla="*/ 552889 h 1212"/>
              <a:gd name="T42" fmla="*/ 237887 w 1212"/>
              <a:gd name="T43" fmla="*/ 791428 h 1212"/>
              <a:gd name="T44" fmla="*/ 552890 w 1212"/>
              <a:gd name="T45" fmla="*/ 791428 h 1212"/>
              <a:gd name="T46" fmla="*/ 552890 w 1212"/>
              <a:gd name="T47" fmla="*/ 791428 h 1212"/>
              <a:gd name="T48" fmla="*/ 791430 w 1212"/>
              <a:gd name="T49" fmla="*/ 552889 h 1212"/>
              <a:gd name="T50" fmla="*/ 791430 w 1212"/>
              <a:gd name="T51" fmla="*/ 237886 h 1212"/>
              <a:gd name="T52" fmla="*/ 396696 w 1212"/>
              <a:gd name="T53" fmla="*/ 526094 h 1212"/>
              <a:gd name="T54" fmla="*/ 396696 w 1212"/>
              <a:gd name="T55" fmla="*/ 526094 h 1212"/>
              <a:gd name="T56" fmla="*/ 271870 w 1212"/>
              <a:gd name="T57" fmla="*/ 400616 h 1212"/>
              <a:gd name="T58" fmla="*/ 271870 w 1212"/>
              <a:gd name="T59" fmla="*/ 400616 h 1212"/>
              <a:gd name="T60" fmla="*/ 396696 w 1212"/>
              <a:gd name="T61" fmla="*/ 275791 h 1212"/>
              <a:gd name="T62" fmla="*/ 396696 w 1212"/>
              <a:gd name="T63" fmla="*/ 275791 h 1212"/>
              <a:gd name="T64" fmla="*/ 521521 w 1212"/>
              <a:gd name="T65" fmla="*/ 400616 h 1212"/>
              <a:gd name="T66" fmla="*/ 521521 w 1212"/>
              <a:gd name="T67" fmla="*/ 400616 h 1212"/>
              <a:gd name="T68" fmla="*/ 396696 w 1212"/>
              <a:gd name="T69" fmla="*/ 526094 h 1212"/>
              <a:gd name="T70" fmla="*/ 396696 w 1212"/>
              <a:gd name="T71" fmla="*/ 205209 h 1212"/>
              <a:gd name="T72" fmla="*/ 396696 w 1212"/>
              <a:gd name="T73" fmla="*/ 205209 h 1212"/>
              <a:gd name="T74" fmla="*/ 201289 w 1212"/>
              <a:gd name="T75" fmla="*/ 400616 h 1212"/>
              <a:gd name="T76" fmla="*/ 201289 w 1212"/>
              <a:gd name="T77" fmla="*/ 400616 h 1212"/>
              <a:gd name="T78" fmla="*/ 396696 w 1212"/>
              <a:gd name="T79" fmla="*/ 596022 h 1212"/>
              <a:gd name="T80" fmla="*/ 396696 w 1212"/>
              <a:gd name="T81" fmla="*/ 596022 h 1212"/>
              <a:gd name="T82" fmla="*/ 592102 w 1212"/>
              <a:gd name="T83" fmla="*/ 400616 h 1212"/>
              <a:gd name="T84" fmla="*/ 592102 w 1212"/>
              <a:gd name="T85" fmla="*/ 400616 h 1212"/>
              <a:gd name="T86" fmla="*/ 396696 w 1212"/>
              <a:gd name="T87" fmla="*/ 205209 h 1212"/>
              <a:gd name="T88" fmla="*/ 603866 w 1212"/>
              <a:gd name="T89" fmla="*/ 145738 h 1212"/>
              <a:gd name="T90" fmla="*/ 603866 w 1212"/>
              <a:gd name="T91" fmla="*/ 145738 h 1212"/>
              <a:gd name="T92" fmla="*/ 557465 w 1212"/>
              <a:gd name="T93" fmla="*/ 192139 h 1212"/>
              <a:gd name="T94" fmla="*/ 557465 w 1212"/>
              <a:gd name="T95" fmla="*/ 192139 h 1212"/>
              <a:gd name="T96" fmla="*/ 603866 w 1212"/>
              <a:gd name="T97" fmla="*/ 238540 h 1212"/>
              <a:gd name="T98" fmla="*/ 603866 w 1212"/>
              <a:gd name="T99" fmla="*/ 238540 h 1212"/>
              <a:gd name="T100" fmla="*/ 650267 w 1212"/>
              <a:gd name="T101" fmla="*/ 192139 h 1212"/>
              <a:gd name="T102" fmla="*/ 650267 w 1212"/>
              <a:gd name="T103" fmla="*/ 192139 h 1212"/>
              <a:gd name="T104" fmla="*/ 603866 w 1212"/>
              <a:gd name="T105" fmla="*/ 145738 h 1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2" h="1212">
                <a:moveTo>
                  <a:pt x="1096" y="846"/>
                </a:moveTo>
                <a:lnTo>
                  <a:pt x="1096" y="846"/>
                </a:lnTo>
                <a:cubicBezTo>
                  <a:pt x="1096" y="984"/>
                  <a:pt x="984" y="1096"/>
                  <a:pt x="846" y="1096"/>
                </a:cubicBezTo>
                <a:lnTo>
                  <a:pt x="364" y="1096"/>
                </a:lnTo>
                <a:cubicBezTo>
                  <a:pt x="226" y="1096"/>
                  <a:pt x="114" y="984"/>
                  <a:pt x="114" y="846"/>
                </a:cubicBezTo>
                <a:lnTo>
                  <a:pt x="114" y="364"/>
                </a:lnTo>
                <a:cubicBezTo>
                  <a:pt x="114" y="226"/>
                  <a:pt x="226" y="114"/>
                  <a:pt x="364" y="114"/>
                </a:cubicBezTo>
                <a:lnTo>
                  <a:pt x="846" y="114"/>
                </a:lnTo>
                <a:cubicBezTo>
                  <a:pt x="984" y="114"/>
                  <a:pt x="1096" y="226"/>
                  <a:pt x="1096" y="364"/>
                </a:cubicBezTo>
                <a:lnTo>
                  <a:pt x="1096" y="846"/>
                </a:lnTo>
                <a:close/>
                <a:moveTo>
                  <a:pt x="1211" y="364"/>
                </a:moveTo>
                <a:lnTo>
                  <a:pt x="1211" y="364"/>
                </a:lnTo>
                <a:cubicBezTo>
                  <a:pt x="1211" y="163"/>
                  <a:pt x="1047" y="0"/>
                  <a:pt x="846" y="0"/>
                </a:cubicBezTo>
                <a:lnTo>
                  <a:pt x="364" y="0"/>
                </a:lnTo>
                <a:cubicBezTo>
                  <a:pt x="163" y="0"/>
                  <a:pt x="0" y="163"/>
                  <a:pt x="0" y="364"/>
                </a:cubicBezTo>
                <a:lnTo>
                  <a:pt x="0" y="846"/>
                </a:lnTo>
                <a:cubicBezTo>
                  <a:pt x="0" y="1048"/>
                  <a:pt x="163" y="1211"/>
                  <a:pt x="364" y="1211"/>
                </a:cubicBezTo>
                <a:lnTo>
                  <a:pt x="846" y="1211"/>
                </a:lnTo>
                <a:cubicBezTo>
                  <a:pt x="1047" y="1211"/>
                  <a:pt x="1211" y="1048"/>
                  <a:pt x="1211" y="846"/>
                </a:cubicBezTo>
                <a:lnTo>
                  <a:pt x="1211" y="364"/>
                </a:lnTo>
                <a:close/>
                <a:moveTo>
                  <a:pt x="607" y="805"/>
                </a:moveTo>
                <a:lnTo>
                  <a:pt x="607" y="805"/>
                </a:lnTo>
                <a:cubicBezTo>
                  <a:pt x="501" y="805"/>
                  <a:pt x="416" y="719"/>
                  <a:pt x="416" y="613"/>
                </a:cubicBezTo>
                <a:cubicBezTo>
                  <a:pt x="416" y="507"/>
                  <a:pt x="501" y="422"/>
                  <a:pt x="607" y="422"/>
                </a:cubicBezTo>
                <a:cubicBezTo>
                  <a:pt x="713" y="422"/>
                  <a:pt x="798" y="507"/>
                  <a:pt x="798" y="613"/>
                </a:cubicBezTo>
                <a:cubicBezTo>
                  <a:pt x="798" y="719"/>
                  <a:pt x="713" y="805"/>
                  <a:pt x="607" y="805"/>
                </a:cubicBezTo>
                <a:close/>
                <a:moveTo>
                  <a:pt x="607" y="314"/>
                </a:moveTo>
                <a:lnTo>
                  <a:pt x="607" y="314"/>
                </a:lnTo>
                <a:cubicBezTo>
                  <a:pt x="442" y="314"/>
                  <a:pt x="308" y="448"/>
                  <a:pt x="308" y="613"/>
                </a:cubicBezTo>
                <a:cubicBezTo>
                  <a:pt x="308" y="778"/>
                  <a:pt x="442" y="912"/>
                  <a:pt x="607" y="912"/>
                </a:cubicBezTo>
                <a:cubicBezTo>
                  <a:pt x="772" y="912"/>
                  <a:pt x="906" y="778"/>
                  <a:pt x="906" y="613"/>
                </a:cubicBezTo>
                <a:cubicBezTo>
                  <a:pt x="906" y="448"/>
                  <a:pt x="772" y="314"/>
                  <a:pt x="607" y="314"/>
                </a:cubicBezTo>
                <a:close/>
                <a:moveTo>
                  <a:pt x="924" y="223"/>
                </a:moveTo>
                <a:lnTo>
                  <a:pt x="924" y="223"/>
                </a:lnTo>
                <a:cubicBezTo>
                  <a:pt x="884" y="223"/>
                  <a:pt x="853" y="255"/>
                  <a:pt x="853" y="294"/>
                </a:cubicBezTo>
                <a:cubicBezTo>
                  <a:pt x="853" y="333"/>
                  <a:pt x="884" y="365"/>
                  <a:pt x="924" y="365"/>
                </a:cubicBezTo>
                <a:cubicBezTo>
                  <a:pt x="963" y="365"/>
                  <a:pt x="995" y="333"/>
                  <a:pt x="995" y="294"/>
                </a:cubicBezTo>
                <a:cubicBezTo>
                  <a:pt x="995" y="255"/>
                  <a:pt x="963" y="223"/>
                  <a:pt x="924" y="223"/>
                </a:cubicBezTo>
                <a:close/>
              </a:path>
            </a:pathLst>
          </a:custGeom>
          <a:solidFill>
            <a:schemeClr val="accent2"/>
          </a:solidFill>
          <a:ln>
            <a:noFill/>
          </a:ln>
          <a:effectLst/>
        </p:spPr>
        <p:txBody>
          <a:bodyPr wrap="none" anchor="ctr"/>
          <a:lstStyle/>
          <a:p>
            <a:endParaRPr lang="en-US" dirty="0">
              <a:latin typeface="Montserrat Light" pitchFamily="2" charset="77"/>
            </a:endParaRPr>
          </a:p>
        </p:txBody>
      </p:sp>
      <p:sp>
        <p:nvSpPr>
          <p:cNvPr id="17" name="TextBox 16">
            <a:extLst>
              <a:ext uri="{FF2B5EF4-FFF2-40B4-BE49-F238E27FC236}">
                <a16:creationId xmlns:a16="http://schemas.microsoft.com/office/drawing/2014/main" id="{A2F31466-2AE3-0E45-889D-1E74F47584FF}"/>
              </a:ext>
            </a:extLst>
          </p:cNvPr>
          <p:cNvSpPr txBox="1"/>
          <p:nvPr/>
        </p:nvSpPr>
        <p:spPr>
          <a:xfrm>
            <a:off x="7371031" y="1278872"/>
            <a:ext cx="9639306"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SOCIAL MEDIA STATS</a:t>
            </a:r>
          </a:p>
        </p:txBody>
      </p:sp>
      <p:sp>
        <p:nvSpPr>
          <p:cNvPr id="18" name="Subtitle 2">
            <a:extLst>
              <a:ext uri="{FF2B5EF4-FFF2-40B4-BE49-F238E27FC236}">
                <a16:creationId xmlns:a16="http://schemas.microsoft.com/office/drawing/2014/main" id="{F4A7B383-1561-E040-A0CC-ECDBBDE4A9C4}"/>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20" name="Straight Connector 19">
            <a:extLst>
              <a:ext uri="{FF2B5EF4-FFF2-40B4-BE49-F238E27FC236}">
                <a16:creationId xmlns:a16="http://schemas.microsoft.com/office/drawing/2014/main" id="{885CBE39-7589-6C41-BF56-30BA86DBDF14}"/>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Subtitle 2">
            <a:extLst>
              <a:ext uri="{FF2B5EF4-FFF2-40B4-BE49-F238E27FC236}">
                <a16:creationId xmlns:a16="http://schemas.microsoft.com/office/drawing/2014/main" id="{ED4389CE-88D9-7947-AED2-8A2C51E7A534}"/>
              </a:ext>
            </a:extLst>
          </p:cNvPr>
          <p:cNvSpPr txBox="1">
            <a:spLocks/>
          </p:cNvSpPr>
          <p:nvPr/>
        </p:nvSpPr>
        <p:spPr>
          <a:xfrm>
            <a:off x="9327120" y="9118445"/>
            <a:ext cx="5723410"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Open Sans Light" panose="020B0306030504020204" pitchFamily="34" charset="0"/>
                <a:cs typeface="Poppins ExtraLight" pitchFamily="2" charset="77"/>
              </a:rPr>
              <a:t>Green marketing is a practice whereby companies seek to go.</a:t>
            </a:r>
          </a:p>
        </p:txBody>
      </p:sp>
      <p:sp>
        <p:nvSpPr>
          <p:cNvPr id="41" name="TextBox 40">
            <a:extLst>
              <a:ext uri="{FF2B5EF4-FFF2-40B4-BE49-F238E27FC236}">
                <a16:creationId xmlns:a16="http://schemas.microsoft.com/office/drawing/2014/main" id="{06EAC786-6779-9048-9438-1594A68F05EC}"/>
              </a:ext>
            </a:extLst>
          </p:cNvPr>
          <p:cNvSpPr txBox="1"/>
          <p:nvPr/>
        </p:nvSpPr>
        <p:spPr>
          <a:xfrm>
            <a:off x="10749168" y="7694087"/>
            <a:ext cx="2879314"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900K LIKES</a:t>
            </a:r>
          </a:p>
        </p:txBody>
      </p:sp>
      <p:cxnSp>
        <p:nvCxnSpPr>
          <p:cNvPr id="7" name="Straight Connector 6">
            <a:extLst>
              <a:ext uri="{FF2B5EF4-FFF2-40B4-BE49-F238E27FC236}">
                <a16:creationId xmlns:a16="http://schemas.microsoft.com/office/drawing/2014/main" id="{C0E30D87-EC9A-4D47-9997-0A30593CF9B6}"/>
              </a:ext>
            </a:extLst>
          </p:cNvPr>
          <p:cNvCxnSpPr/>
          <p:nvPr/>
        </p:nvCxnSpPr>
        <p:spPr>
          <a:xfrm>
            <a:off x="11564469" y="8713693"/>
            <a:ext cx="118334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29" name="Subtitle 2">
            <a:extLst>
              <a:ext uri="{FF2B5EF4-FFF2-40B4-BE49-F238E27FC236}">
                <a16:creationId xmlns:a16="http://schemas.microsoft.com/office/drawing/2014/main" id="{75771D0B-5200-0A41-AEFF-969EC3CADF74}"/>
              </a:ext>
            </a:extLst>
          </p:cNvPr>
          <p:cNvSpPr txBox="1">
            <a:spLocks/>
          </p:cNvSpPr>
          <p:nvPr/>
        </p:nvSpPr>
        <p:spPr>
          <a:xfrm>
            <a:off x="17207153" y="9118445"/>
            <a:ext cx="5723410"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Open Sans Light" panose="020B0306030504020204" pitchFamily="34" charset="0"/>
                <a:cs typeface="Poppins ExtraLight" pitchFamily="2" charset="77"/>
              </a:rPr>
              <a:t>Green marketing is a practice whereby companies seek to go.</a:t>
            </a:r>
          </a:p>
        </p:txBody>
      </p:sp>
      <p:sp>
        <p:nvSpPr>
          <p:cNvPr id="30" name="TextBox 29">
            <a:extLst>
              <a:ext uri="{FF2B5EF4-FFF2-40B4-BE49-F238E27FC236}">
                <a16:creationId xmlns:a16="http://schemas.microsoft.com/office/drawing/2014/main" id="{868F65BD-B248-B940-B713-5964F4FD1123}"/>
              </a:ext>
            </a:extLst>
          </p:cNvPr>
          <p:cNvSpPr txBox="1"/>
          <p:nvPr/>
        </p:nvSpPr>
        <p:spPr>
          <a:xfrm>
            <a:off x="18078573" y="7694087"/>
            <a:ext cx="398057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4M FOLLOWERS</a:t>
            </a:r>
          </a:p>
        </p:txBody>
      </p:sp>
      <p:cxnSp>
        <p:nvCxnSpPr>
          <p:cNvPr id="31" name="Straight Connector 30">
            <a:extLst>
              <a:ext uri="{FF2B5EF4-FFF2-40B4-BE49-F238E27FC236}">
                <a16:creationId xmlns:a16="http://schemas.microsoft.com/office/drawing/2014/main" id="{2DC2A734-11B5-0D48-B152-7EEC7BF9FF77}"/>
              </a:ext>
            </a:extLst>
          </p:cNvPr>
          <p:cNvCxnSpPr/>
          <p:nvPr/>
        </p:nvCxnSpPr>
        <p:spPr>
          <a:xfrm>
            <a:off x="19444502" y="8713693"/>
            <a:ext cx="118334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Subtitle 2">
            <a:extLst>
              <a:ext uri="{FF2B5EF4-FFF2-40B4-BE49-F238E27FC236}">
                <a16:creationId xmlns:a16="http://schemas.microsoft.com/office/drawing/2014/main" id="{E0279A0A-4A52-424C-B88B-6964CACDA27B}"/>
              </a:ext>
            </a:extLst>
          </p:cNvPr>
          <p:cNvSpPr txBox="1">
            <a:spLocks/>
          </p:cNvSpPr>
          <p:nvPr/>
        </p:nvSpPr>
        <p:spPr>
          <a:xfrm>
            <a:off x="1520824" y="9118445"/>
            <a:ext cx="5723410"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Open Sans Light" panose="020B0306030504020204" pitchFamily="34" charset="0"/>
                <a:cs typeface="Poppins ExtraLight" pitchFamily="2" charset="77"/>
              </a:rPr>
              <a:t>Green marketing is a practice whereby companies seek to go.</a:t>
            </a:r>
          </a:p>
        </p:txBody>
      </p:sp>
      <p:sp>
        <p:nvSpPr>
          <p:cNvPr id="34" name="TextBox 33">
            <a:extLst>
              <a:ext uri="{FF2B5EF4-FFF2-40B4-BE49-F238E27FC236}">
                <a16:creationId xmlns:a16="http://schemas.microsoft.com/office/drawing/2014/main" id="{0FDBF932-1A13-9846-99DA-B9FD80A27240}"/>
              </a:ext>
            </a:extLst>
          </p:cNvPr>
          <p:cNvSpPr txBox="1"/>
          <p:nvPr/>
        </p:nvSpPr>
        <p:spPr>
          <a:xfrm>
            <a:off x="2449150" y="7694087"/>
            <a:ext cx="3866764"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3.1 FOLLOWERS</a:t>
            </a:r>
          </a:p>
        </p:txBody>
      </p:sp>
      <p:cxnSp>
        <p:nvCxnSpPr>
          <p:cNvPr id="35" name="Straight Connector 34">
            <a:extLst>
              <a:ext uri="{FF2B5EF4-FFF2-40B4-BE49-F238E27FC236}">
                <a16:creationId xmlns:a16="http://schemas.microsoft.com/office/drawing/2014/main" id="{D20F1670-2EA4-464E-9EE4-70CD67304A0A}"/>
              </a:ext>
            </a:extLst>
          </p:cNvPr>
          <p:cNvCxnSpPr/>
          <p:nvPr/>
        </p:nvCxnSpPr>
        <p:spPr>
          <a:xfrm>
            <a:off x="3758173" y="8713693"/>
            <a:ext cx="1183341" cy="0"/>
          </a:xfrm>
          <a:prstGeom prst="line">
            <a:avLst/>
          </a:prstGeom>
          <a:ln w="381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705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0C6157C-4BD9-9D49-8410-8AD15FE38714}"/>
              </a:ext>
            </a:extLst>
          </p:cNvPr>
          <p:cNvSpPr>
            <a:spLocks noGrp="1"/>
          </p:cNvSpPr>
          <p:nvPr>
            <p:ph type="pic" sz="quarter" idx="10"/>
          </p:nvPr>
        </p:nvSpPr>
        <p:spPr>
          <a:solidFill>
            <a:schemeClr val="bg1">
              <a:lumMod val="95000"/>
            </a:schemeClr>
          </a:solidFill>
        </p:spPr>
      </p:sp>
      <p:pic>
        <p:nvPicPr>
          <p:cNvPr id="6" name="Picture 5">
            <a:extLst>
              <a:ext uri="{FF2B5EF4-FFF2-40B4-BE49-F238E27FC236}">
                <a16:creationId xmlns:a16="http://schemas.microsoft.com/office/drawing/2014/main" id="{F4D71732-324A-C747-AF6E-18AA01B0F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972" y="3814976"/>
            <a:ext cx="7077708" cy="14452298"/>
          </a:xfrm>
          <a:prstGeom prst="rect">
            <a:avLst/>
          </a:prstGeom>
        </p:spPr>
      </p:pic>
      <p:sp>
        <p:nvSpPr>
          <p:cNvPr id="7" name="TextBox 6">
            <a:extLst>
              <a:ext uri="{FF2B5EF4-FFF2-40B4-BE49-F238E27FC236}">
                <a16:creationId xmlns:a16="http://schemas.microsoft.com/office/drawing/2014/main" id="{381041DC-7B2B-824F-8B9D-9D16AF78B76B}"/>
              </a:ext>
            </a:extLst>
          </p:cNvPr>
          <p:cNvSpPr txBox="1"/>
          <p:nvPr/>
        </p:nvSpPr>
        <p:spPr>
          <a:xfrm>
            <a:off x="8379189" y="1278872"/>
            <a:ext cx="7622985"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PHONE MOCKUP</a:t>
            </a:r>
          </a:p>
        </p:txBody>
      </p:sp>
      <p:sp>
        <p:nvSpPr>
          <p:cNvPr id="8" name="Subtitle 2">
            <a:extLst>
              <a:ext uri="{FF2B5EF4-FFF2-40B4-BE49-F238E27FC236}">
                <a16:creationId xmlns:a16="http://schemas.microsoft.com/office/drawing/2014/main" id="{05CA6767-5049-8142-A380-DBC6BA90BD72}"/>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10" name="Straight Connector 9">
            <a:extLst>
              <a:ext uri="{FF2B5EF4-FFF2-40B4-BE49-F238E27FC236}">
                <a16:creationId xmlns:a16="http://schemas.microsoft.com/office/drawing/2014/main" id="{6B31D805-CA3C-D54C-988B-2D3D9C44E8F3}"/>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Freeform 1008">
            <a:extLst>
              <a:ext uri="{FF2B5EF4-FFF2-40B4-BE49-F238E27FC236}">
                <a16:creationId xmlns:a16="http://schemas.microsoft.com/office/drawing/2014/main" id="{A79E2303-C898-024F-A422-43F3BF6D276E}"/>
              </a:ext>
            </a:extLst>
          </p:cNvPr>
          <p:cNvSpPr>
            <a:spLocks noChangeAspect="1" noChangeArrowheads="1"/>
          </p:cNvSpPr>
          <p:nvPr/>
        </p:nvSpPr>
        <p:spPr bwMode="auto">
          <a:xfrm>
            <a:off x="4452938" y="5180012"/>
            <a:ext cx="1131297" cy="1138237"/>
          </a:xfrm>
          <a:custGeom>
            <a:avLst/>
            <a:gdLst>
              <a:gd name="T0" fmla="*/ 143093 w 286102"/>
              <a:gd name="T1" fmla="*/ 2716471 h 286213"/>
              <a:gd name="T2" fmla="*/ 143093 w 286102"/>
              <a:gd name="T3" fmla="*/ 2954609 h 286213"/>
              <a:gd name="T4" fmla="*/ 472135 w 286102"/>
              <a:gd name="T5" fmla="*/ 3059545 h 286213"/>
              <a:gd name="T6" fmla="*/ 196627 w 286102"/>
              <a:gd name="T7" fmla="*/ 2659968 h 286213"/>
              <a:gd name="T8" fmla="*/ 579239 w 286102"/>
              <a:gd name="T9" fmla="*/ 2252315 h 286213"/>
              <a:gd name="T10" fmla="*/ 590734 w 286102"/>
              <a:gd name="T11" fmla="*/ 2938448 h 286213"/>
              <a:gd name="T12" fmla="*/ 1134036 w 286102"/>
              <a:gd name="T13" fmla="*/ 2268462 h 286213"/>
              <a:gd name="T14" fmla="*/ 1218219 w 286102"/>
              <a:gd name="T15" fmla="*/ 1767991 h 286213"/>
              <a:gd name="T16" fmla="*/ 1187606 w 286102"/>
              <a:gd name="T17" fmla="*/ 2191789 h 286213"/>
              <a:gd name="T18" fmla="*/ 1218219 w 286102"/>
              <a:gd name="T19" fmla="*/ 1767991 h 286213"/>
              <a:gd name="T20" fmla="*/ 1003308 w 286102"/>
              <a:gd name="T21" fmla="*/ 991714 h 286213"/>
              <a:gd name="T22" fmla="*/ 2737406 w 286102"/>
              <a:gd name="T23" fmla="*/ 2875996 h 286213"/>
              <a:gd name="T24" fmla="*/ 2672027 w 286102"/>
              <a:gd name="T25" fmla="*/ 2875996 h 286213"/>
              <a:gd name="T26" fmla="*/ 941800 w 286102"/>
              <a:gd name="T27" fmla="*/ 991714 h 286213"/>
              <a:gd name="T28" fmla="*/ 242551 w 286102"/>
              <a:gd name="T29" fmla="*/ 1025339 h 286213"/>
              <a:gd name="T30" fmla="*/ 430028 w 286102"/>
              <a:gd name="T31" fmla="*/ 880045 h 286213"/>
              <a:gd name="T32" fmla="*/ 2840460 w 286102"/>
              <a:gd name="T33" fmla="*/ 109142 h 286213"/>
              <a:gd name="T34" fmla="*/ 2488458 w 286102"/>
              <a:gd name="T35" fmla="*/ 585404 h 286213"/>
              <a:gd name="T36" fmla="*/ 2943772 w 286102"/>
              <a:gd name="T37" fmla="*/ 214078 h 286213"/>
              <a:gd name="T38" fmla="*/ 506576 w 286102"/>
              <a:gd name="T39" fmla="*/ 109142 h 286213"/>
              <a:gd name="T40" fmla="*/ 870047 w 286102"/>
              <a:gd name="T41" fmla="*/ 561186 h 286213"/>
              <a:gd name="T42" fmla="*/ 376486 w 286102"/>
              <a:gd name="T43" fmla="*/ 1372448 h 286213"/>
              <a:gd name="T44" fmla="*/ 716992 w 286102"/>
              <a:gd name="T45" fmla="*/ 1158516 h 286213"/>
              <a:gd name="T46" fmla="*/ 782047 w 286102"/>
              <a:gd name="T47" fmla="*/ 1158516 h 286213"/>
              <a:gd name="T48" fmla="*/ 2718029 w 286102"/>
              <a:gd name="T49" fmla="*/ 3116042 h 286213"/>
              <a:gd name="T50" fmla="*/ 2882551 w 286102"/>
              <a:gd name="T51" fmla="*/ 2692248 h 286213"/>
              <a:gd name="T52" fmla="*/ 1103422 w 286102"/>
              <a:gd name="T53" fmla="*/ 762993 h 286213"/>
              <a:gd name="T54" fmla="*/ 506576 w 286102"/>
              <a:gd name="T55" fmla="*/ 109142 h 286213"/>
              <a:gd name="T56" fmla="*/ 2882551 w 286102"/>
              <a:gd name="T57" fmla="*/ 12260 h 286213"/>
              <a:gd name="T58" fmla="*/ 3039424 w 286102"/>
              <a:gd name="T59" fmla="*/ 226192 h 286213"/>
              <a:gd name="T60" fmla="*/ 2848117 w 286102"/>
              <a:gd name="T61" fmla="*/ 609615 h 286213"/>
              <a:gd name="T62" fmla="*/ 1788303 w 286102"/>
              <a:gd name="T63" fmla="*/ 1392627 h 286213"/>
              <a:gd name="T64" fmla="*/ 2947600 w 286102"/>
              <a:gd name="T65" fmla="*/ 3112007 h 286213"/>
              <a:gd name="T66" fmla="*/ 2488458 w 286102"/>
              <a:gd name="T67" fmla="*/ 3112007 h 286213"/>
              <a:gd name="T68" fmla="*/ 980995 w 286102"/>
              <a:gd name="T69" fmla="*/ 2659968 h 286213"/>
              <a:gd name="T70" fmla="*/ 537164 w 286102"/>
              <a:gd name="T71" fmla="*/ 3132185 h 286213"/>
              <a:gd name="T72" fmla="*/ 173691 w 286102"/>
              <a:gd name="T73" fmla="*/ 3132185 h 286213"/>
              <a:gd name="T74" fmla="*/ 78039 w 286102"/>
              <a:gd name="T75" fmla="*/ 2643830 h 286213"/>
              <a:gd name="T76" fmla="*/ 521877 w 286102"/>
              <a:gd name="T77" fmla="*/ 2175627 h 286213"/>
              <a:gd name="T78" fmla="*/ 747617 w 286102"/>
              <a:gd name="T79" fmla="*/ 1267496 h 286213"/>
              <a:gd name="T80" fmla="*/ 376486 w 286102"/>
              <a:gd name="T81" fmla="*/ 1465296 h 286213"/>
              <a:gd name="T82" fmla="*/ 74191 w 286102"/>
              <a:gd name="T83" fmla="*/ 1271553 h 286213"/>
              <a:gd name="T84" fmla="*/ 177533 w 286102"/>
              <a:gd name="T85" fmla="*/ 1093962 h 286213"/>
              <a:gd name="T86" fmla="*/ 66543 w 286102"/>
              <a:gd name="T87" fmla="*/ 391684 h 286213"/>
              <a:gd name="T88" fmla="*/ 502723 w 286102"/>
              <a:gd name="T89" fmla="*/ 811420 h 286213"/>
              <a:gd name="T90" fmla="*/ 384145 w 286102"/>
              <a:gd name="T91" fmla="*/ 117212 h 286213"/>
              <a:gd name="T92" fmla="*/ 403265 w 286102"/>
              <a:gd name="T93" fmla="*/ 36500 h 286213"/>
              <a:gd name="T94" fmla="*/ 1195259 w 286102"/>
              <a:gd name="T95" fmla="*/ 767037 h 286213"/>
              <a:gd name="T96" fmla="*/ 2388997 w 286102"/>
              <a:gd name="T97" fmla="*/ 625776 h 286213"/>
              <a:gd name="T98" fmla="*/ 2492286 w 286102"/>
              <a:gd name="T99" fmla="*/ 169687 h 2862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6102" h="286213">
                <a:moveTo>
                  <a:pt x="18476" y="236955"/>
                </a:moveTo>
                <a:lnTo>
                  <a:pt x="13443" y="241989"/>
                </a:lnTo>
                <a:cubicBezTo>
                  <a:pt x="10567" y="244865"/>
                  <a:pt x="8770" y="248460"/>
                  <a:pt x="8770" y="252775"/>
                </a:cubicBezTo>
                <a:cubicBezTo>
                  <a:pt x="8770" y="256730"/>
                  <a:pt x="10567" y="260325"/>
                  <a:pt x="13443" y="263202"/>
                </a:cubicBezTo>
                <a:lnTo>
                  <a:pt x="22789" y="272550"/>
                </a:lnTo>
                <a:cubicBezTo>
                  <a:pt x="28541" y="278662"/>
                  <a:pt x="38606" y="278662"/>
                  <a:pt x="44358" y="272550"/>
                </a:cubicBezTo>
                <a:lnTo>
                  <a:pt x="49031" y="267876"/>
                </a:lnTo>
                <a:lnTo>
                  <a:pt x="18476" y="236955"/>
                </a:lnTo>
                <a:close/>
                <a:moveTo>
                  <a:pt x="83540" y="179428"/>
                </a:moveTo>
                <a:lnTo>
                  <a:pt x="54423" y="200641"/>
                </a:lnTo>
                <a:lnTo>
                  <a:pt x="24227" y="230843"/>
                </a:lnTo>
                <a:lnTo>
                  <a:pt x="55501" y="261764"/>
                </a:lnTo>
                <a:lnTo>
                  <a:pt x="85337" y="231562"/>
                </a:lnTo>
                <a:lnTo>
                  <a:pt x="106546" y="202079"/>
                </a:lnTo>
                <a:lnTo>
                  <a:pt x="83540" y="179428"/>
                </a:lnTo>
                <a:close/>
                <a:moveTo>
                  <a:pt x="114455" y="157496"/>
                </a:moveTo>
                <a:lnTo>
                  <a:pt x="91089" y="174754"/>
                </a:lnTo>
                <a:lnTo>
                  <a:pt x="111579" y="195248"/>
                </a:lnTo>
                <a:lnTo>
                  <a:pt x="128474" y="171158"/>
                </a:lnTo>
                <a:lnTo>
                  <a:pt x="114455" y="157496"/>
                </a:lnTo>
                <a:close/>
                <a:moveTo>
                  <a:pt x="88485" y="88344"/>
                </a:moveTo>
                <a:cubicBezTo>
                  <a:pt x="90291" y="86547"/>
                  <a:pt x="92458" y="86547"/>
                  <a:pt x="94264" y="88344"/>
                </a:cubicBezTo>
                <a:lnTo>
                  <a:pt x="257187" y="250449"/>
                </a:lnTo>
                <a:cubicBezTo>
                  <a:pt x="258993" y="252246"/>
                  <a:pt x="258993" y="254403"/>
                  <a:pt x="257187" y="256200"/>
                </a:cubicBezTo>
                <a:cubicBezTo>
                  <a:pt x="256464" y="257278"/>
                  <a:pt x="255380" y="257638"/>
                  <a:pt x="254297" y="257638"/>
                </a:cubicBezTo>
                <a:cubicBezTo>
                  <a:pt x="253213" y="257638"/>
                  <a:pt x="252129" y="257278"/>
                  <a:pt x="251045" y="256200"/>
                </a:cubicBezTo>
                <a:lnTo>
                  <a:pt x="88485" y="94455"/>
                </a:lnTo>
                <a:cubicBezTo>
                  <a:pt x="86317" y="92658"/>
                  <a:pt x="86317" y="89782"/>
                  <a:pt x="88485" y="88344"/>
                </a:cubicBezTo>
                <a:close/>
                <a:moveTo>
                  <a:pt x="9489" y="47475"/>
                </a:moveTo>
                <a:cubicBezTo>
                  <a:pt x="6973" y="62935"/>
                  <a:pt x="11646" y="79834"/>
                  <a:pt x="22789" y="91339"/>
                </a:cubicBezTo>
                <a:cubicBezTo>
                  <a:pt x="23868" y="92059"/>
                  <a:pt x="24587" y="92778"/>
                  <a:pt x="25665" y="93497"/>
                </a:cubicBezTo>
                <a:lnTo>
                  <a:pt x="40403" y="78396"/>
                </a:lnTo>
                <a:lnTo>
                  <a:pt x="9489" y="47475"/>
                </a:lnTo>
                <a:close/>
                <a:moveTo>
                  <a:pt x="266870" y="9723"/>
                </a:moveTo>
                <a:lnTo>
                  <a:pt x="239910" y="21947"/>
                </a:lnTo>
                <a:lnTo>
                  <a:pt x="233799" y="52149"/>
                </a:lnTo>
                <a:lnTo>
                  <a:pt x="263995" y="46396"/>
                </a:lnTo>
                <a:lnTo>
                  <a:pt x="276576" y="19071"/>
                </a:lnTo>
                <a:lnTo>
                  <a:pt x="266870" y="9723"/>
                </a:lnTo>
                <a:close/>
                <a:moveTo>
                  <a:pt x="47593" y="9723"/>
                </a:moveTo>
                <a:lnTo>
                  <a:pt x="81743" y="43880"/>
                </a:lnTo>
                <a:cubicBezTo>
                  <a:pt x="83181" y="45677"/>
                  <a:pt x="83181" y="48554"/>
                  <a:pt x="81743" y="49992"/>
                </a:cubicBezTo>
                <a:lnTo>
                  <a:pt x="16319" y="115429"/>
                </a:lnTo>
                <a:cubicBezTo>
                  <a:pt x="21352" y="120103"/>
                  <a:pt x="28541" y="122260"/>
                  <a:pt x="35371" y="122260"/>
                </a:cubicBezTo>
                <a:cubicBezTo>
                  <a:pt x="44358" y="122260"/>
                  <a:pt x="52266" y="118665"/>
                  <a:pt x="58018" y="113272"/>
                </a:cubicBezTo>
                <a:lnTo>
                  <a:pt x="67364" y="103204"/>
                </a:lnTo>
                <a:cubicBezTo>
                  <a:pt x="68083" y="102845"/>
                  <a:pt x="69521" y="102126"/>
                  <a:pt x="70240" y="102126"/>
                </a:cubicBezTo>
                <a:cubicBezTo>
                  <a:pt x="71318" y="102126"/>
                  <a:pt x="72756" y="102845"/>
                  <a:pt x="73475" y="103204"/>
                </a:cubicBezTo>
                <a:lnTo>
                  <a:pt x="239910" y="271112"/>
                </a:lnTo>
                <a:cubicBezTo>
                  <a:pt x="244224" y="275067"/>
                  <a:pt x="249616" y="277584"/>
                  <a:pt x="255367" y="277584"/>
                </a:cubicBezTo>
                <a:cubicBezTo>
                  <a:pt x="261478" y="277584"/>
                  <a:pt x="266870" y="275067"/>
                  <a:pt x="270825" y="271112"/>
                </a:cubicBezTo>
                <a:cubicBezTo>
                  <a:pt x="279452" y="262483"/>
                  <a:pt x="279452" y="248101"/>
                  <a:pt x="270825" y="239831"/>
                </a:cubicBezTo>
                <a:lnTo>
                  <a:pt x="104389" y="72284"/>
                </a:lnTo>
                <a:cubicBezTo>
                  <a:pt x="102951" y="71205"/>
                  <a:pt x="102951" y="69048"/>
                  <a:pt x="103670" y="67969"/>
                </a:cubicBezTo>
                <a:cubicBezTo>
                  <a:pt x="106906" y="51790"/>
                  <a:pt x="102233" y="34531"/>
                  <a:pt x="90729" y="22666"/>
                </a:cubicBezTo>
                <a:cubicBezTo>
                  <a:pt x="79586" y="11521"/>
                  <a:pt x="63050" y="6487"/>
                  <a:pt x="47593" y="9723"/>
                </a:cubicBezTo>
                <a:close/>
                <a:moveTo>
                  <a:pt x="265792" y="375"/>
                </a:moveTo>
                <a:cubicBezTo>
                  <a:pt x="267589" y="-344"/>
                  <a:pt x="269746" y="15"/>
                  <a:pt x="270825" y="1094"/>
                </a:cubicBezTo>
                <a:lnTo>
                  <a:pt x="284484" y="15476"/>
                </a:lnTo>
                <a:cubicBezTo>
                  <a:pt x="286282" y="16554"/>
                  <a:pt x="286282" y="18352"/>
                  <a:pt x="285563" y="20150"/>
                </a:cubicBezTo>
                <a:lnTo>
                  <a:pt x="270825" y="51790"/>
                </a:lnTo>
                <a:cubicBezTo>
                  <a:pt x="270465" y="52868"/>
                  <a:pt x="269027" y="53587"/>
                  <a:pt x="267589" y="54306"/>
                </a:cubicBezTo>
                <a:lnTo>
                  <a:pt x="230564" y="61857"/>
                </a:lnTo>
                <a:lnTo>
                  <a:pt x="168016" y="124058"/>
                </a:lnTo>
                <a:lnTo>
                  <a:pt x="276936" y="234079"/>
                </a:lnTo>
                <a:cubicBezTo>
                  <a:pt x="289158" y="245944"/>
                  <a:pt x="289158" y="265359"/>
                  <a:pt x="276936" y="277224"/>
                </a:cubicBezTo>
                <a:cubicBezTo>
                  <a:pt x="271184" y="282977"/>
                  <a:pt x="263635" y="286213"/>
                  <a:pt x="255367" y="286213"/>
                </a:cubicBezTo>
                <a:cubicBezTo>
                  <a:pt x="247099" y="286213"/>
                  <a:pt x="239910" y="282977"/>
                  <a:pt x="233799" y="277224"/>
                </a:cubicBezTo>
                <a:lnTo>
                  <a:pt x="134944" y="177990"/>
                </a:lnTo>
                <a:lnTo>
                  <a:pt x="92167" y="236955"/>
                </a:lnTo>
                <a:cubicBezTo>
                  <a:pt x="92167" y="237315"/>
                  <a:pt x="91808" y="237315"/>
                  <a:pt x="91808" y="237315"/>
                </a:cubicBezTo>
                <a:lnTo>
                  <a:pt x="50469" y="279022"/>
                </a:lnTo>
                <a:cubicBezTo>
                  <a:pt x="45796" y="283696"/>
                  <a:pt x="39685" y="286213"/>
                  <a:pt x="33214" y="286213"/>
                </a:cubicBezTo>
                <a:cubicBezTo>
                  <a:pt x="27103" y="286213"/>
                  <a:pt x="20633" y="283696"/>
                  <a:pt x="16319" y="279022"/>
                </a:cubicBezTo>
                <a:lnTo>
                  <a:pt x="7332" y="269674"/>
                </a:lnTo>
                <a:cubicBezTo>
                  <a:pt x="-2014" y="260325"/>
                  <a:pt x="-2014" y="244865"/>
                  <a:pt x="7332" y="235517"/>
                </a:cubicBezTo>
                <a:lnTo>
                  <a:pt x="48671" y="194529"/>
                </a:lnTo>
                <a:cubicBezTo>
                  <a:pt x="48671" y="194169"/>
                  <a:pt x="48671" y="193810"/>
                  <a:pt x="49031" y="193810"/>
                </a:cubicBezTo>
                <a:lnTo>
                  <a:pt x="108344" y="151024"/>
                </a:lnTo>
                <a:lnTo>
                  <a:pt x="70240" y="112912"/>
                </a:lnTo>
                <a:lnTo>
                  <a:pt x="64488" y="118665"/>
                </a:lnTo>
                <a:cubicBezTo>
                  <a:pt x="56580" y="126575"/>
                  <a:pt x="46155" y="130530"/>
                  <a:pt x="35371" y="130530"/>
                </a:cubicBezTo>
                <a:cubicBezTo>
                  <a:pt x="24587" y="130530"/>
                  <a:pt x="14522" y="126575"/>
                  <a:pt x="6973" y="118665"/>
                </a:cubicBezTo>
                <a:cubicBezTo>
                  <a:pt x="5175" y="117227"/>
                  <a:pt x="5175" y="114350"/>
                  <a:pt x="6973" y="113272"/>
                </a:cubicBezTo>
                <a:lnTo>
                  <a:pt x="19914" y="99609"/>
                </a:lnTo>
                <a:cubicBezTo>
                  <a:pt x="18476" y="98890"/>
                  <a:pt x="17397" y="98171"/>
                  <a:pt x="16678" y="97452"/>
                </a:cubicBezTo>
                <a:cubicBezTo>
                  <a:pt x="1221" y="81991"/>
                  <a:pt x="-4171" y="58261"/>
                  <a:pt x="3378" y="37767"/>
                </a:cubicBezTo>
                <a:cubicBezTo>
                  <a:pt x="4097" y="36329"/>
                  <a:pt x="5175" y="35610"/>
                  <a:pt x="6254" y="34891"/>
                </a:cubicBezTo>
                <a:cubicBezTo>
                  <a:pt x="8051" y="34531"/>
                  <a:pt x="9489" y="35610"/>
                  <a:pt x="10567" y="36329"/>
                </a:cubicBezTo>
                <a:lnTo>
                  <a:pt x="47233" y="72284"/>
                </a:lnTo>
                <a:lnTo>
                  <a:pt x="72396" y="46756"/>
                </a:lnTo>
                <a:lnTo>
                  <a:pt x="36090" y="10442"/>
                </a:lnTo>
                <a:cubicBezTo>
                  <a:pt x="35011" y="9363"/>
                  <a:pt x="34292" y="7925"/>
                  <a:pt x="35011" y="6487"/>
                </a:cubicBezTo>
                <a:cubicBezTo>
                  <a:pt x="35371" y="5408"/>
                  <a:pt x="36090" y="3611"/>
                  <a:pt x="37887" y="3251"/>
                </a:cubicBezTo>
                <a:cubicBezTo>
                  <a:pt x="58018" y="-3940"/>
                  <a:pt x="81383" y="1094"/>
                  <a:pt x="96840" y="16554"/>
                </a:cubicBezTo>
                <a:cubicBezTo>
                  <a:pt x="110141" y="30217"/>
                  <a:pt x="115892" y="49273"/>
                  <a:pt x="112298" y="68329"/>
                </a:cubicBezTo>
                <a:lnTo>
                  <a:pt x="161905" y="117946"/>
                </a:lnTo>
                <a:lnTo>
                  <a:pt x="224453" y="55745"/>
                </a:lnTo>
                <a:lnTo>
                  <a:pt x="231642" y="18352"/>
                </a:lnTo>
                <a:cubicBezTo>
                  <a:pt x="232002" y="16554"/>
                  <a:pt x="233080" y="15476"/>
                  <a:pt x="234158" y="15116"/>
                </a:cubicBezTo>
                <a:lnTo>
                  <a:pt x="265792" y="375"/>
                </a:lnTo>
                <a:close/>
              </a:path>
            </a:pathLst>
          </a:custGeom>
          <a:solidFill>
            <a:schemeClr val="accent1"/>
          </a:solidFill>
          <a:ln>
            <a:noFill/>
          </a:ln>
          <a:effectLst/>
        </p:spPr>
        <p:txBody>
          <a:bodyPr anchor="ctr"/>
          <a:lstStyle/>
          <a:p>
            <a:endParaRPr lang="en-US"/>
          </a:p>
        </p:txBody>
      </p:sp>
      <p:sp>
        <p:nvSpPr>
          <p:cNvPr id="12" name="Freeform 1007">
            <a:extLst>
              <a:ext uri="{FF2B5EF4-FFF2-40B4-BE49-F238E27FC236}">
                <a16:creationId xmlns:a16="http://schemas.microsoft.com/office/drawing/2014/main" id="{0B80CF06-6515-CE47-B578-D929F3C04195}"/>
              </a:ext>
            </a:extLst>
          </p:cNvPr>
          <p:cNvSpPr>
            <a:spLocks noChangeAspect="1" noChangeArrowheads="1"/>
          </p:cNvSpPr>
          <p:nvPr/>
        </p:nvSpPr>
        <p:spPr bwMode="auto">
          <a:xfrm>
            <a:off x="18786478" y="5183187"/>
            <a:ext cx="1138237" cy="1138237"/>
          </a:xfrm>
          <a:custGeom>
            <a:avLst/>
            <a:gdLst>
              <a:gd name="T0" fmla="*/ 1568358 w 286978"/>
              <a:gd name="T1" fmla="*/ 1497432 h 286978"/>
              <a:gd name="T2" fmla="*/ 2037893 w 286978"/>
              <a:gd name="T3" fmla="*/ 2174604 h 286978"/>
              <a:gd name="T4" fmla="*/ 1559692 w 286978"/>
              <a:gd name="T5" fmla="*/ 1221600 h 286978"/>
              <a:gd name="T6" fmla="*/ 1046232 w 286978"/>
              <a:gd name="T7" fmla="*/ 2155067 h 286978"/>
              <a:gd name="T8" fmla="*/ 1646770 w 286978"/>
              <a:gd name="T9" fmla="*/ 659366 h 286978"/>
              <a:gd name="T10" fmla="*/ 1921173 w 286978"/>
              <a:gd name="T11" fmla="*/ 804901 h 286978"/>
              <a:gd name="T12" fmla="*/ 2234778 w 286978"/>
              <a:gd name="T13" fmla="*/ 985840 h 286978"/>
              <a:gd name="T14" fmla="*/ 2434700 w 286978"/>
              <a:gd name="T15" fmla="*/ 1103838 h 286978"/>
              <a:gd name="T16" fmla="*/ 2450401 w 286978"/>
              <a:gd name="T17" fmla="*/ 1481452 h 286978"/>
              <a:gd name="T18" fmla="*/ 2685588 w 286978"/>
              <a:gd name="T19" fmla="*/ 1863008 h 286978"/>
              <a:gd name="T20" fmla="*/ 2540563 w 286978"/>
              <a:gd name="T21" fmla="*/ 2134420 h 286978"/>
              <a:gd name="T22" fmla="*/ 2270078 w 286978"/>
              <a:gd name="T23" fmla="*/ 2394023 h 286978"/>
              <a:gd name="T24" fmla="*/ 2058389 w 286978"/>
              <a:gd name="T25" fmla="*/ 2795245 h 286978"/>
              <a:gd name="T26" fmla="*/ 2148555 w 286978"/>
              <a:gd name="T27" fmla="*/ 2630036 h 286978"/>
              <a:gd name="T28" fmla="*/ 2219105 w 286978"/>
              <a:gd name="T29" fmla="*/ 2303557 h 286978"/>
              <a:gd name="T30" fmla="*/ 2497429 w 286978"/>
              <a:gd name="T31" fmla="*/ 2224889 h 286978"/>
              <a:gd name="T32" fmla="*/ 2395518 w 286978"/>
              <a:gd name="T33" fmla="*/ 1910206 h 286978"/>
              <a:gd name="T34" fmla="*/ 2595439 w 286978"/>
              <a:gd name="T35" fmla="*/ 1697801 h 286978"/>
              <a:gd name="T36" fmla="*/ 2344542 w 286978"/>
              <a:gd name="T37" fmla="*/ 1477535 h 286978"/>
              <a:gd name="T38" fmla="*/ 2415121 w 286978"/>
              <a:gd name="T39" fmla="*/ 1198255 h 286978"/>
              <a:gd name="T40" fmla="*/ 2093668 w 286978"/>
              <a:gd name="T41" fmla="*/ 1123514 h 286978"/>
              <a:gd name="T42" fmla="*/ 2011335 w 286978"/>
              <a:gd name="T43" fmla="*/ 848173 h 286978"/>
              <a:gd name="T44" fmla="*/ 1693818 w 286978"/>
              <a:gd name="T45" fmla="*/ 950430 h 286978"/>
              <a:gd name="T46" fmla="*/ 1489971 w 286978"/>
              <a:gd name="T47" fmla="*/ 749820 h 286978"/>
              <a:gd name="T48" fmla="*/ 1262600 w 286978"/>
              <a:gd name="T49" fmla="*/ 1001581 h 286978"/>
              <a:gd name="T50" fmla="*/ 988205 w 286978"/>
              <a:gd name="T51" fmla="*/ 930760 h 286978"/>
              <a:gd name="T52" fmla="*/ 917638 w 286978"/>
              <a:gd name="T53" fmla="*/ 1253327 h 286978"/>
              <a:gd name="T54" fmla="*/ 643228 w 286978"/>
              <a:gd name="T55" fmla="*/ 1335923 h 286978"/>
              <a:gd name="T56" fmla="*/ 745168 w 286978"/>
              <a:gd name="T57" fmla="*/ 1650599 h 286978"/>
              <a:gd name="T58" fmla="*/ 545235 w 286978"/>
              <a:gd name="T59" fmla="*/ 1863008 h 286978"/>
              <a:gd name="T60" fmla="*/ 792171 w 286978"/>
              <a:gd name="T61" fmla="*/ 2087222 h 286978"/>
              <a:gd name="T62" fmla="*/ 721626 w 286978"/>
              <a:gd name="T63" fmla="*/ 2362563 h 286978"/>
              <a:gd name="T64" fmla="*/ 1047001 w 286978"/>
              <a:gd name="T65" fmla="*/ 2433358 h 286978"/>
              <a:gd name="T66" fmla="*/ 1125401 w 286978"/>
              <a:gd name="T67" fmla="*/ 2708699 h 286978"/>
              <a:gd name="T68" fmla="*/ 901967 w 286978"/>
              <a:gd name="T69" fmla="*/ 2571031 h 286978"/>
              <a:gd name="T70" fmla="*/ 702035 w 286978"/>
              <a:gd name="T71" fmla="*/ 2456965 h 286978"/>
              <a:gd name="T72" fmla="*/ 596200 w 286978"/>
              <a:gd name="T73" fmla="*/ 2134420 h 286978"/>
              <a:gd name="T74" fmla="*/ 451148 w 286978"/>
              <a:gd name="T75" fmla="*/ 1863008 h 286978"/>
              <a:gd name="T76" fmla="*/ 686348 w 286978"/>
              <a:gd name="T77" fmla="*/ 1481452 h 286978"/>
              <a:gd name="T78" fmla="*/ 643228 w 286978"/>
              <a:gd name="T79" fmla="*/ 1151044 h 286978"/>
              <a:gd name="T80" fmla="*/ 956841 w 286978"/>
              <a:gd name="T81" fmla="*/ 1076311 h 286978"/>
              <a:gd name="T82" fmla="*/ 1156765 w 286978"/>
              <a:gd name="T83" fmla="*/ 761648 h 286978"/>
              <a:gd name="T84" fmla="*/ 1388048 w 286978"/>
              <a:gd name="T85" fmla="*/ 761648 h 286978"/>
              <a:gd name="T86" fmla="*/ 1237352 w 286978"/>
              <a:gd name="T87" fmla="*/ 3042143 h 286978"/>
              <a:gd name="T88" fmla="*/ 1568358 w 286978"/>
              <a:gd name="T89" fmla="*/ 1363446 h 286978"/>
              <a:gd name="T90" fmla="*/ 1903306 w 286978"/>
              <a:gd name="T91" fmla="*/ 3042143 h 286978"/>
              <a:gd name="T92" fmla="*/ 2535430 w 286978"/>
              <a:gd name="T93" fmla="*/ 225577 h 286978"/>
              <a:gd name="T94" fmla="*/ 2535430 w 286978"/>
              <a:gd name="T95" fmla="*/ 225577 h 286978"/>
              <a:gd name="T96" fmla="*/ 2813872 w 286978"/>
              <a:gd name="T97" fmla="*/ 295666 h 286978"/>
              <a:gd name="T98" fmla="*/ 2752404 w 286978"/>
              <a:gd name="T99" fmla="*/ 224883 h 286978"/>
              <a:gd name="T100" fmla="*/ 2310672 w 286978"/>
              <a:gd name="T101" fmla="*/ 295666 h 286978"/>
              <a:gd name="T102" fmla="*/ 2249205 w 286978"/>
              <a:gd name="T103" fmla="*/ 224883 h 286978"/>
              <a:gd name="T104" fmla="*/ 3042143 w 286978"/>
              <a:gd name="T105" fmla="*/ 94577 h 286978"/>
              <a:gd name="T106" fmla="*/ 3136720 w 286978"/>
              <a:gd name="T107" fmla="*/ 51239 h 286978"/>
              <a:gd name="T108" fmla="*/ 1804783 w 286978"/>
              <a:gd name="T109" fmla="*/ 3085489 h 286978"/>
              <a:gd name="T110" fmla="*/ 1568358 w 286978"/>
              <a:gd name="T111" fmla="*/ 3136720 h 286978"/>
              <a:gd name="T112" fmla="*/ 1331924 w 286978"/>
              <a:gd name="T113" fmla="*/ 3085489 h 286978"/>
              <a:gd name="T114" fmla="*/ 0 w 286978"/>
              <a:gd name="T115" fmla="*/ 3085489 h 28697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6978" h="286978">
                <a:moveTo>
                  <a:pt x="143489" y="136999"/>
                </a:moveTo>
                <a:lnTo>
                  <a:pt x="125463" y="165120"/>
                </a:lnTo>
                <a:lnTo>
                  <a:pt x="161515" y="165120"/>
                </a:lnTo>
                <a:lnTo>
                  <a:pt x="143489" y="136999"/>
                </a:lnTo>
                <a:close/>
                <a:moveTo>
                  <a:pt x="142696" y="103188"/>
                </a:moveTo>
                <a:cubicBezTo>
                  <a:pt x="158475" y="103188"/>
                  <a:pt x="173178" y="109263"/>
                  <a:pt x="184654" y="120340"/>
                </a:cubicBezTo>
                <a:cubicBezTo>
                  <a:pt x="205094" y="141065"/>
                  <a:pt x="207605" y="173940"/>
                  <a:pt x="190391" y="197166"/>
                </a:cubicBezTo>
                <a:cubicBezTo>
                  <a:pt x="188957" y="198596"/>
                  <a:pt x="187881" y="198953"/>
                  <a:pt x="186447" y="198953"/>
                </a:cubicBezTo>
                <a:cubicBezTo>
                  <a:pt x="185371" y="198953"/>
                  <a:pt x="185012" y="198596"/>
                  <a:pt x="183578" y="198238"/>
                </a:cubicBezTo>
                <a:cubicBezTo>
                  <a:pt x="182143" y="196809"/>
                  <a:pt x="181785" y="193950"/>
                  <a:pt x="183219" y="192164"/>
                </a:cubicBezTo>
                <a:cubicBezTo>
                  <a:pt x="198281" y="172153"/>
                  <a:pt x="196129" y="143924"/>
                  <a:pt x="178557" y="126057"/>
                </a:cubicBezTo>
                <a:cubicBezTo>
                  <a:pt x="169233" y="116767"/>
                  <a:pt x="156682" y="111764"/>
                  <a:pt x="142696" y="111764"/>
                </a:cubicBezTo>
                <a:cubicBezTo>
                  <a:pt x="129428" y="111764"/>
                  <a:pt x="116876" y="116767"/>
                  <a:pt x="107194" y="126057"/>
                </a:cubicBezTo>
                <a:cubicBezTo>
                  <a:pt x="89622" y="143924"/>
                  <a:pt x="87112" y="172153"/>
                  <a:pt x="102532" y="192164"/>
                </a:cubicBezTo>
                <a:cubicBezTo>
                  <a:pt x="104325" y="193950"/>
                  <a:pt x="103249" y="196809"/>
                  <a:pt x="101815" y="198238"/>
                </a:cubicBezTo>
                <a:cubicBezTo>
                  <a:pt x="99663" y="199668"/>
                  <a:pt x="96794" y="199310"/>
                  <a:pt x="95719" y="197166"/>
                </a:cubicBezTo>
                <a:cubicBezTo>
                  <a:pt x="77788" y="173940"/>
                  <a:pt x="80298" y="141065"/>
                  <a:pt x="101098" y="120340"/>
                </a:cubicBezTo>
                <a:cubicBezTo>
                  <a:pt x="112215" y="109263"/>
                  <a:pt x="126918" y="103188"/>
                  <a:pt x="142696" y="103188"/>
                </a:cubicBezTo>
                <a:close/>
                <a:moveTo>
                  <a:pt x="136317" y="60325"/>
                </a:moveTo>
                <a:lnTo>
                  <a:pt x="150663" y="60325"/>
                </a:lnTo>
                <a:cubicBezTo>
                  <a:pt x="156042" y="60325"/>
                  <a:pt x="160346" y="64283"/>
                  <a:pt x="160346" y="69682"/>
                </a:cubicBezTo>
                <a:lnTo>
                  <a:pt x="160346" y="79038"/>
                </a:lnTo>
                <a:cubicBezTo>
                  <a:pt x="163933" y="80118"/>
                  <a:pt x="167161" y="80838"/>
                  <a:pt x="170747" y="82277"/>
                </a:cubicBezTo>
                <a:lnTo>
                  <a:pt x="175768" y="73640"/>
                </a:lnTo>
                <a:cubicBezTo>
                  <a:pt x="176844" y="71481"/>
                  <a:pt x="178996" y="70041"/>
                  <a:pt x="181148" y="69682"/>
                </a:cubicBezTo>
                <a:cubicBezTo>
                  <a:pt x="183658" y="68602"/>
                  <a:pt x="186169" y="69322"/>
                  <a:pt x="188321" y="70401"/>
                </a:cubicBezTo>
                <a:lnTo>
                  <a:pt x="201232" y="77599"/>
                </a:lnTo>
                <a:cubicBezTo>
                  <a:pt x="205177" y="80118"/>
                  <a:pt x="206971" y="85876"/>
                  <a:pt x="204460" y="90194"/>
                </a:cubicBezTo>
                <a:lnTo>
                  <a:pt x="199439" y="98471"/>
                </a:lnTo>
                <a:cubicBezTo>
                  <a:pt x="202308" y="101350"/>
                  <a:pt x="205177" y="103870"/>
                  <a:pt x="207688" y="106749"/>
                </a:cubicBezTo>
                <a:lnTo>
                  <a:pt x="215937" y="101710"/>
                </a:lnTo>
                <a:cubicBezTo>
                  <a:pt x="217730" y="100631"/>
                  <a:pt x="220240" y="100631"/>
                  <a:pt x="222751" y="100990"/>
                </a:cubicBezTo>
                <a:cubicBezTo>
                  <a:pt x="225262" y="101350"/>
                  <a:pt x="227055" y="102790"/>
                  <a:pt x="228489" y="105309"/>
                </a:cubicBezTo>
                <a:lnTo>
                  <a:pt x="235662" y="117905"/>
                </a:lnTo>
                <a:cubicBezTo>
                  <a:pt x="238173" y="122223"/>
                  <a:pt x="236738" y="128341"/>
                  <a:pt x="232435" y="130500"/>
                </a:cubicBezTo>
                <a:lnTo>
                  <a:pt x="224186" y="135538"/>
                </a:lnTo>
                <a:cubicBezTo>
                  <a:pt x="225620" y="139137"/>
                  <a:pt x="226337" y="142376"/>
                  <a:pt x="227055" y="145975"/>
                </a:cubicBezTo>
                <a:lnTo>
                  <a:pt x="236380" y="145975"/>
                </a:lnTo>
                <a:cubicBezTo>
                  <a:pt x="241759" y="145975"/>
                  <a:pt x="245704" y="150653"/>
                  <a:pt x="245704" y="155331"/>
                </a:cubicBezTo>
                <a:lnTo>
                  <a:pt x="245704" y="170446"/>
                </a:lnTo>
                <a:cubicBezTo>
                  <a:pt x="245704" y="175484"/>
                  <a:pt x="241759" y="179443"/>
                  <a:pt x="236380" y="179443"/>
                </a:cubicBezTo>
                <a:lnTo>
                  <a:pt x="227055" y="179443"/>
                </a:lnTo>
                <a:cubicBezTo>
                  <a:pt x="226337" y="183041"/>
                  <a:pt x="225620" y="187000"/>
                  <a:pt x="224186" y="190599"/>
                </a:cubicBezTo>
                <a:lnTo>
                  <a:pt x="232435" y="195277"/>
                </a:lnTo>
                <a:cubicBezTo>
                  <a:pt x="236738" y="197436"/>
                  <a:pt x="238173" y="203554"/>
                  <a:pt x="235662" y="207873"/>
                </a:cubicBezTo>
                <a:lnTo>
                  <a:pt x="228489" y="220828"/>
                </a:lnTo>
                <a:cubicBezTo>
                  <a:pt x="225979" y="224787"/>
                  <a:pt x="220240" y="226226"/>
                  <a:pt x="215937" y="224067"/>
                </a:cubicBezTo>
                <a:lnTo>
                  <a:pt x="207688" y="219029"/>
                </a:lnTo>
                <a:cubicBezTo>
                  <a:pt x="205177" y="221908"/>
                  <a:pt x="202308" y="224787"/>
                  <a:pt x="199439" y="227306"/>
                </a:cubicBezTo>
                <a:lnTo>
                  <a:pt x="204460" y="235223"/>
                </a:lnTo>
                <a:cubicBezTo>
                  <a:pt x="206971" y="239901"/>
                  <a:pt x="205177" y="245659"/>
                  <a:pt x="201232" y="247818"/>
                </a:cubicBezTo>
                <a:lnTo>
                  <a:pt x="188321" y="255736"/>
                </a:lnTo>
                <a:cubicBezTo>
                  <a:pt x="187245" y="255736"/>
                  <a:pt x="186886" y="256096"/>
                  <a:pt x="186169" y="256096"/>
                </a:cubicBezTo>
                <a:cubicBezTo>
                  <a:pt x="184376" y="256096"/>
                  <a:pt x="183300" y="255376"/>
                  <a:pt x="182224" y="253936"/>
                </a:cubicBezTo>
                <a:cubicBezTo>
                  <a:pt x="180789" y="251777"/>
                  <a:pt x="181506" y="249258"/>
                  <a:pt x="184017" y="247818"/>
                </a:cubicBezTo>
                <a:lnTo>
                  <a:pt x="196570" y="240621"/>
                </a:lnTo>
                <a:cubicBezTo>
                  <a:pt x="196928" y="240621"/>
                  <a:pt x="196928" y="240261"/>
                  <a:pt x="196570" y="239901"/>
                </a:cubicBezTo>
                <a:lnTo>
                  <a:pt x="190114" y="228385"/>
                </a:lnTo>
                <a:cubicBezTo>
                  <a:pt x="189038" y="226226"/>
                  <a:pt x="189397" y="224427"/>
                  <a:pt x="191549" y="222627"/>
                </a:cubicBezTo>
                <a:cubicBezTo>
                  <a:pt x="195494" y="219029"/>
                  <a:pt x="199439" y="215430"/>
                  <a:pt x="203025" y="210752"/>
                </a:cubicBezTo>
                <a:cubicBezTo>
                  <a:pt x="204460" y="209312"/>
                  <a:pt x="206971" y="208592"/>
                  <a:pt x="208764" y="209672"/>
                </a:cubicBezTo>
                <a:lnTo>
                  <a:pt x="220240" y="216510"/>
                </a:lnTo>
                <a:cubicBezTo>
                  <a:pt x="220240" y="216510"/>
                  <a:pt x="220958" y="216510"/>
                  <a:pt x="220958" y="216150"/>
                </a:cubicBezTo>
                <a:lnTo>
                  <a:pt x="228489" y="203554"/>
                </a:lnTo>
                <a:cubicBezTo>
                  <a:pt x="228489" y="203194"/>
                  <a:pt x="228489" y="202834"/>
                  <a:pt x="227772" y="202834"/>
                </a:cubicBezTo>
                <a:lnTo>
                  <a:pt x="216654" y="195637"/>
                </a:lnTo>
                <a:cubicBezTo>
                  <a:pt x="214502" y="194917"/>
                  <a:pt x="213785" y="193118"/>
                  <a:pt x="214502" y="190959"/>
                </a:cubicBezTo>
                <a:cubicBezTo>
                  <a:pt x="217013" y="185201"/>
                  <a:pt x="218089" y="179803"/>
                  <a:pt x="219165" y="174764"/>
                </a:cubicBezTo>
                <a:cubicBezTo>
                  <a:pt x="219523" y="172605"/>
                  <a:pt x="221316" y="170806"/>
                  <a:pt x="223468" y="170806"/>
                </a:cubicBezTo>
                <a:lnTo>
                  <a:pt x="236380" y="170806"/>
                </a:lnTo>
                <a:cubicBezTo>
                  <a:pt x="236738" y="170806"/>
                  <a:pt x="237456" y="170446"/>
                  <a:pt x="237456" y="170446"/>
                </a:cubicBezTo>
                <a:lnTo>
                  <a:pt x="237456" y="155331"/>
                </a:lnTo>
                <a:cubicBezTo>
                  <a:pt x="237456" y="154971"/>
                  <a:pt x="236738" y="154971"/>
                  <a:pt x="236380" y="154971"/>
                </a:cubicBezTo>
                <a:lnTo>
                  <a:pt x="223468" y="154971"/>
                </a:lnTo>
                <a:cubicBezTo>
                  <a:pt x="221316" y="154971"/>
                  <a:pt x="219523" y="153532"/>
                  <a:pt x="219165" y="151013"/>
                </a:cubicBezTo>
                <a:cubicBezTo>
                  <a:pt x="218089" y="145615"/>
                  <a:pt x="217013" y="139857"/>
                  <a:pt x="214502" y="135179"/>
                </a:cubicBezTo>
                <a:cubicBezTo>
                  <a:pt x="213785" y="133019"/>
                  <a:pt x="214502" y="130500"/>
                  <a:pt x="216654" y="129780"/>
                </a:cubicBezTo>
                <a:lnTo>
                  <a:pt x="227772" y="122943"/>
                </a:lnTo>
                <a:cubicBezTo>
                  <a:pt x="228489" y="122943"/>
                  <a:pt x="228489" y="122583"/>
                  <a:pt x="228489" y="122223"/>
                </a:cubicBezTo>
                <a:lnTo>
                  <a:pt x="220958" y="109628"/>
                </a:lnTo>
                <a:cubicBezTo>
                  <a:pt x="220958" y="109628"/>
                  <a:pt x="220240" y="108908"/>
                  <a:pt x="220240" y="109628"/>
                </a:cubicBezTo>
                <a:lnTo>
                  <a:pt x="208764" y="116105"/>
                </a:lnTo>
                <a:cubicBezTo>
                  <a:pt x="206971" y="117185"/>
                  <a:pt x="204460" y="116465"/>
                  <a:pt x="203025" y="114666"/>
                </a:cubicBezTo>
                <a:cubicBezTo>
                  <a:pt x="199439" y="110707"/>
                  <a:pt x="195494" y="106749"/>
                  <a:pt x="191549" y="102790"/>
                </a:cubicBezTo>
                <a:cubicBezTo>
                  <a:pt x="189397" y="101710"/>
                  <a:pt x="189038" y="99191"/>
                  <a:pt x="190114" y="97392"/>
                </a:cubicBezTo>
                <a:lnTo>
                  <a:pt x="196570" y="85876"/>
                </a:lnTo>
                <a:cubicBezTo>
                  <a:pt x="196928" y="85876"/>
                  <a:pt x="196928" y="85516"/>
                  <a:pt x="196570" y="85156"/>
                </a:cubicBezTo>
                <a:lnTo>
                  <a:pt x="184017" y="77599"/>
                </a:lnTo>
                <a:cubicBezTo>
                  <a:pt x="183658" y="77599"/>
                  <a:pt x="183300" y="77599"/>
                  <a:pt x="183300" y="77959"/>
                </a:cubicBezTo>
                <a:lnTo>
                  <a:pt x="176485" y="89475"/>
                </a:lnTo>
                <a:cubicBezTo>
                  <a:pt x="175768" y="91634"/>
                  <a:pt x="173258" y="92353"/>
                  <a:pt x="171106" y="91634"/>
                </a:cubicBezTo>
                <a:cubicBezTo>
                  <a:pt x="165726" y="89115"/>
                  <a:pt x="160705" y="88035"/>
                  <a:pt x="154967" y="86955"/>
                </a:cubicBezTo>
                <a:cubicBezTo>
                  <a:pt x="152815" y="86596"/>
                  <a:pt x="151739" y="85156"/>
                  <a:pt x="151739" y="82997"/>
                </a:cubicBezTo>
                <a:lnTo>
                  <a:pt x="151739" y="69682"/>
                </a:lnTo>
                <a:cubicBezTo>
                  <a:pt x="151739" y="69322"/>
                  <a:pt x="151380" y="68602"/>
                  <a:pt x="150663" y="68602"/>
                </a:cubicBezTo>
                <a:lnTo>
                  <a:pt x="136317" y="68602"/>
                </a:lnTo>
                <a:cubicBezTo>
                  <a:pt x="135958" y="68602"/>
                  <a:pt x="135241" y="69322"/>
                  <a:pt x="135241" y="69682"/>
                </a:cubicBezTo>
                <a:lnTo>
                  <a:pt x="135241" y="82997"/>
                </a:lnTo>
                <a:cubicBezTo>
                  <a:pt x="135241" y="85156"/>
                  <a:pt x="134165" y="86596"/>
                  <a:pt x="131654" y="86955"/>
                </a:cubicBezTo>
                <a:cubicBezTo>
                  <a:pt x="126633" y="88035"/>
                  <a:pt x="121254" y="89115"/>
                  <a:pt x="115515" y="91634"/>
                </a:cubicBezTo>
                <a:cubicBezTo>
                  <a:pt x="114081" y="92353"/>
                  <a:pt x="111570" y="91634"/>
                  <a:pt x="110494" y="89475"/>
                </a:cubicBezTo>
                <a:lnTo>
                  <a:pt x="103680" y="77959"/>
                </a:lnTo>
                <a:cubicBezTo>
                  <a:pt x="103680" y="77599"/>
                  <a:pt x="103321" y="77599"/>
                  <a:pt x="102963" y="77599"/>
                </a:cubicBezTo>
                <a:lnTo>
                  <a:pt x="90410" y="85156"/>
                </a:lnTo>
                <a:cubicBezTo>
                  <a:pt x="90051" y="85516"/>
                  <a:pt x="90051" y="85876"/>
                  <a:pt x="90410" y="85876"/>
                </a:cubicBezTo>
                <a:lnTo>
                  <a:pt x="96866" y="97392"/>
                </a:lnTo>
                <a:cubicBezTo>
                  <a:pt x="97583" y="99191"/>
                  <a:pt x="97224" y="101710"/>
                  <a:pt x="95790" y="102790"/>
                </a:cubicBezTo>
                <a:cubicBezTo>
                  <a:pt x="91486" y="106749"/>
                  <a:pt x="87541" y="110707"/>
                  <a:pt x="83954" y="114666"/>
                </a:cubicBezTo>
                <a:cubicBezTo>
                  <a:pt x="82520" y="116465"/>
                  <a:pt x="80368" y="117185"/>
                  <a:pt x="78216" y="116105"/>
                </a:cubicBezTo>
                <a:lnTo>
                  <a:pt x="66739" y="109628"/>
                </a:lnTo>
                <a:cubicBezTo>
                  <a:pt x="66380" y="108908"/>
                  <a:pt x="66022" y="109628"/>
                  <a:pt x="66022" y="109628"/>
                </a:cubicBezTo>
                <a:lnTo>
                  <a:pt x="58849" y="122223"/>
                </a:lnTo>
                <a:cubicBezTo>
                  <a:pt x="58849" y="122583"/>
                  <a:pt x="58849" y="122943"/>
                  <a:pt x="59207" y="122943"/>
                </a:cubicBezTo>
                <a:lnTo>
                  <a:pt x="70325" y="129780"/>
                </a:lnTo>
                <a:cubicBezTo>
                  <a:pt x="72119" y="130500"/>
                  <a:pt x="72836" y="133019"/>
                  <a:pt x="72477" y="135179"/>
                </a:cubicBezTo>
                <a:cubicBezTo>
                  <a:pt x="69967" y="139857"/>
                  <a:pt x="68891" y="145615"/>
                  <a:pt x="68174" y="151013"/>
                </a:cubicBezTo>
                <a:cubicBezTo>
                  <a:pt x="67815" y="153532"/>
                  <a:pt x="65663" y="154971"/>
                  <a:pt x="63511" y="154971"/>
                </a:cubicBezTo>
                <a:lnTo>
                  <a:pt x="50600" y="154971"/>
                </a:lnTo>
                <a:cubicBezTo>
                  <a:pt x="50241" y="154971"/>
                  <a:pt x="49882" y="154971"/>
                  <a:pt x="49882" y="155331"/>
                </a:cubicBezTo>
                <a:lnTo>
                  <a:pt x="49882" y="170446"/>
                </a:lnTo>
                <a:cubicBezTo>
                  <a:pt x="49882" y="170446"/>
                  <a:pt x="50241" y="170806"/>
                  <a:pt x="50600" y="170806"/>
                </a:cubicBezTo>
                <a:lnTo>
                  <a:pt x="63511" y="170806"/>
                </a:lnTo>
                <a:cubicBezTo>
                  <a:pt x="65663" y="170806"/>
                  <a:pt x="67815" y="172605"/>
                  <a:pt x="68174" y="174764"/>
                </a:cubicBezTo>
                <a:cubicBezTo>
                  <a:pt x="68891" y="179803"/>
                  <a:pt x="69967" y="185201"/>
                  <a:pt x="72477" y="190959"/>
                </a:cubicBezTo>
                <a:cubicBezTo>
                  <a:pt x="72836" y="193118"/>
                  <a:pt x="72119" y="194917"/>
                  <a:pt x="70325" y="195637"/>
                </a:cubicBezTo>
                <a:lnTo>
                  <a:pt x="59207" y="202834"/>
                </a:lnTo>
                <a:cubicBezTo>
                  <a:pt x="58849" y="202834"/>
                  <a:pt x="58849" y="203194"/>
                  <a:pt x="58849" y="203554"/>
                </a:cubicBezTo>
                <a:lnTo>
                  <a:pt x="66022" y="216150"/>
                </a:lnTo>
                <a:cubicBezTo>
                  <a:pt x="66022" y="216510"/>
                  <a:pt x="66380" y="216510"/>
                  <a:pt x="66739" y="216510"/>
                </a:cubicBezTo>
                <a:lnTo>
                  <a:pt x="78216" y="209672"/>
                </a:lnTo>
                <a:cubicBezTo>
                  <a:pt x="80368" y="208592"/>
                  <a:pt x="82520" y="209312"/>
                  <a:pt x="83954" y="210752"/>
                </a:cubicBezTo>
                <a:cubicBezTo>
                  <a:pt x="87541" y="215430"/>
                  <a:pt x="91486" y="219029"/>
                  <a:pt x="95790" y="222627"/>
                </a:cubicBezTo>
                <a:cubicBezTo>
                  <a:pt x="97224" y="224427"/>
                  <a:pt x="97583" y="226226"/>
                  <a:pt x="96866" y="228385"/>
                </a:cubicBezTo>
                <a:lnTo>
                  <a:pt x="90410" y="239901"/>
                </a:lnTo>
                <a:cubicBezTo>
                  <a:pt x="90051" y="240261"/>
                  <a:pt x="90051" y="240621"/>
                  <a:pt x="90410" y="240621"/>
                </a:cubicBezTo>
                <a:lnTo>
                  <a:pt x="102963" y="247818"/>
                </a:lnTo>
                <a:cubicBezTo>
                  <a:pt x="105114" y="249258"/>
                  <a:pt x="105832" y="251777"/>
                  <a:pt x="104397" y="253936"/>
                </a:cubicBezTo>
                <a:cubicBezTo>
                  <a:pt x="103321" y="256096"/>
                  <a:pt x="100811" y="256815"/>
                  <a:pt x="99017" y="255736"/>
                </a:cubicBezTo>
                <a:lnTo>
                  <a:pt x="85747" y="247818"/>
                </a:lnTo>
                <a:cubicBezTo>
                  <a:pt x="81802" y="245659"/>
                  <a:pt x="80368" y="239901"/>
                  <a:pt x="82520" y="235223"/>
                </a:cubicBezTo>
                <a:lnTo>
                  <a:pt x="87541" y="227306"/>
                </a:lnTo>
                <a:cubicBezTo>
                  <a:pt x="84672" y="224787"/>
                  <a:pt x="81802" y="221908"/>
                  <a:pt x="79292" y="219029"/>
                </a:cubicBezTo>
                <a:lnTo>
                  <a:pt x="71401" y="224067"/>
                </a:lnTo>
                <a:cubicBezTo>
                  <a:pt x="68891" y="225147"/>
                  <a:pt x="66380" y="225506"/>
                  <a:pt x="64228" y="224787"/>
                </a:cubicBezTo>
                <a:cubicBezTo>
                  <a:pt x="62077" y="224427"/>
                  <a:pt x="59925" y="222627"/>
                  <a:pt x="58849" y="220828"/>
                </a:cubicBezTo>
                <a:lnTo>
                  <a:pt x="51317" y="207873"/>
                </a:lnTo>
                <a:cubicBezTo>
                  <a:pt x="49882" y="205713"/>
                  <a:pt x="49882" y="203194"/>
                  <a:pt x="50600" y="200675"/>
                </a:cubicBezTo>
                <a:cubicBezTo>
                  <a:pt x="50958" y="198156"/>
                  <a:pt x="52752" y="196717"/>
                  <a:pt x="54545" y="195277"/>
                </a:cubicBezTo>
                <a:lnTo>
                  <a:pt x="62794" y="190599"/>
                </a:lnTo>
                <a:cubicBezTo>
                  <a:pt x="61718" y="187000"/>
                  <a:pt x="60642" y="183041"/>
                  <a:pt x="59925" y="179443"/>
                </a:cubicBezTo>
                <a:lnTo>
                  <a:pt x="50600" y="179443"/>
                </a:lnTo>
                <a:cubicBezTo>
                  <a:pt x="45220" y="179443"/>
                  <a:pt x="41275" y="175484"/>
                  <a:pt x="41275" y="170446"/>
                </a:cubicBezTo>
                <a:lnTo>
                  <a:pt x="41275" y="155331"/>
                </a:lnTo>
                <a:cubicBezTo>
                  <a:pt x="41275" y="150653"/>
                  <a:pt x="45220" y="145975"/>
                  <a:pt x="50600" y="145975"/>
                </a:cubicBezTo>
                <a:lnTo>
                  <a:pt x="59925" y="145975"/>
                </a:lnTo>
                <a:cubicBezTo>
                  <a:pt x="60642" y="142376"/>
                  <a:pt x="61718" y="139137"/>
                  <a:pt x="62794" y="135538"/>
                </a:cubicBezTo>
                <a:lnTo>
                  <a:pt x="54545" y="130500"/>
                </a:lnTo>
                <a:cubicBezTo>
                  <a:pt x="52752" y="129421"/>
                  <a:pt x="50958" y="127261"/>
                  <a:pt x="50600" y="125102"/>
                </a:cubicBezTo>
                <a:cubicBezTo>
                  <a:pt x="49882" y="122583"/>
                  <a:pt x="49882" y="120064"/>
                  <a:pt x="51317" y="117905"/>
                </a:cubicBezTo>
                <a:lnTo>
                  <a:pt x="58849" y="105309"/>
                </a:lnTo>
                <a:cubicBezTo>
                  <a:pt x="59925" y="102790"/>
                  <a:pt x="62077" y="101350"/>
                  <a:pt x="64228" y="100990"/>
                </a:cubicBezTo>
                <a:cubicBezTo>
                  <a:pt x="66380" y="100631"/>
                  <a:pt x="68891" y="100631"/>
                  <a:pt x="71401" y="101710"/>
                </a:cubicBezTo>
                <a:lnTo>
                  <a:pt x="79292" y="106749"/>
                </a:lnTo>
                <a:cubicBezTo>
                  <a:pt x="81802" y="103870"/>
                  <a:pt x="84672" y="101350"/>
                  <a:pt x="87541" y="98471"/>
                </a:cubicBezTo>
                <a:lnTo>
                  <a:pt x="82520" y="90194"/>
                </a:lnTo>
                <a:cubicBezTo>
                  <a:pt x="80368" y="85876"/>
                  <a:pt x="81802" y="80118"/>
                  <a:pt x="85747" y="77599"/>
                </a:cubicBezTo>
                <a:lnTo>
                  <a:pt x="99017" y="70401"/>
                </a:lnTo>
                <a:cubicBezTo>
                  <a:pt x="100811" y="69322"/>
                  <a:pt x="103321" y="68602"/>
                  <a:pt x="105832" y="69682"/>
                </a:cubicBezTo>
                <a:cubicBezTo>
                  <a:pt x="108342" y="70041"/>
                  <a:pt x="109777" y="71481"/>
                  <a:pt x="111211" y="73640"/>
                </a:cubicBezTo>
                <a:lnTo>
                  <a:pt x="115874" y="82277"/>
                </a:lnTo>
                <a:cubicBezTo>
                  <a:pt x="119460" y="80838"/>
                  <a:pt x="123406" y="80118"/>
                  <a:pt x="126992" y="79038"/>
                </a:cubicBezTo>
                <a:lnTo>
                  <a:pt x="126992" y="69682"/>
                </a:lnTo>
                <a:cubicBezTo>
                  <a:pt x="126992" y="64283"/>
                  <a:pt x="130937" y="60325"/>
                  <a:pt x="136317" y="60325"/>
                </a:cubicBezTo>
                <a:close/>
                <a:moveTo>
                  <a:pt x="9013" y="49031"/>
                </a:moveTo>
                <a:lnTo>
                  <a:pt x="9013" y="278325"/>
                </a:lnTo>
                <a:lnTo>
                  <a:pt x="113205" y="278325"/>
                </a:lnTo>
                <a:lnTo>
                  <a:pt x="113205" y="169447"/>
                </a:lnTo>
                <a:cubicBezTo>
                  <a:pt x="113205" y="169086"/>
                  <a:pt x="113205" y="167644"/>
                  <a:pt x="113926" y="167283"/>
                </a:cubicBezTo>
                <a:lnTo>
                  <a:pt x="139884" y="126544"/>
                </a:lnTo>
                <a:cubicBezTo>
                  <a:pt x="140605" y="125102"/>
                  <a:pt x="142047" y="124742"/>
                  <a:pt x="143489" y="124742"/>
                </a:cubicBezTo>
                <a:cubicBezTo>
                  <a:pt x="144931" y="124742"/>
                  <a:pt x="146373" y="125102"/>
                  <a:pt x="147094" y="126544"/>
                </a:cubicBezTo>
                <a:lnTo>
                  <a:pt x="173052" y="167283"/>
                </a:lnTo>
                <a:cubicBezTo>
                  <a:pt x="173773" y="167644"/>
                  <a:pt x="173773" y="169086"/>
                  <a:pt x="173773" y="169447"/>
                </a:cubicBezTo>
                <a:lnTo>
                  <a:pt x="174133" y="278325"/>
                </a:lnTo>
                <a:lnTo>
                  <a:pt x="278325" y="278325"/>
                </a:lnTo>
                <a:lnTo>
                  <a:pt x="278325" y="49031"/>
                </a:lnTo>
                <a:lnTo>
                  <a:pt x="9013" y="49031"/>
                </a:lnTo>
                <a:close/>
                <a:moveTo>
                  <a:pt x="231966" y="20638"/>
                </a:moveTo>
                <a:cubicBezTo>
                  <a:pt x="234252" y="20638"/>
                  <a:pt x="236157" y="22291"/>
                  <a:pt x="236157" y="24606"/>
                </a:cubicBezTo>
                <a:cubicBezTo>
                  <a:pt x="236157" y="26921"/>
                  <a:pt x="234252" y="28244"/>
                  <a:pt x="231966" y="28244"/>
                </a:cubicBezTo>
                <a:cubicBezTo>
                  <a:pt x="229299" y="28244"/>
                  <a:pt x="227013" y="26921"/>
                  <a:pt x="227013" y="24606"/>
                </a:cubicBezTo>
                <a:cubicBezTo>
                  <a:pt x="227013" y="22291"/>
                  <a:pt x="229299" y="20638"/>
                  <a:pt x="231966" y="20638"/>
                </a:cubicBezTo>
                <a:close/>
                <a:moveTo>
                  <a:pt x="251817" y="20574"/>
                </a:moveTo>
                <a:cubicBezTo>
                  <a:pt x="253471" y="19050"/>
                  <a:pt x="255786" y="19050"/>
                  <a:pt x="257440" y="20574"/>
                </a:cubicBezTo>
                <a:cubicBezTo>
                  <a:pt x="258102" y="21336"/>
                  <a:pt x="258432" y="22860"/>
                  <a:pt x="258432" y="24003"/>
                </a:cubicBezTo>
                <a:cubicBezTo>
                  <a:pt x="258432" y="25146"/>
                  <a:pt x="258102" y="26289"/>
                  <a:pt x="257440" y="27051"/>
                </a:cubicBezTo>
                <a:cubicBezTo>
                  <a:pt x="256779" y="27813"/>
                  <a:pt x="255456" y="28194"/>
                  <a:pt x="254463" y="28194"/>
                </a:cubicBezTo>
                <a:cubicBezTo>
                  <a:pt x="253802" y="28194"/>
                  <a:pt x="252479" y="27813"/>
                  <a:pt x="251817" y="27051"/>
                </a:cubicBezTo>
                <a:cubicBezTo>
                  <a:pt x="251156" y="26289"/>
                  <a:pt x="250825" y="25146"/>
                  <a:pt x="250825" y="24003"/>
                </a:cubicBezTo>
                <a:cubicBezTo>
                  <a:pt x="250825" y="22860"/>
                  <a:pt x="251156" y="21336"/>
                  <a:pt x="251817" y="20574"/>
                </a:cubicBezTo>
                <a:close/>
                <a:moveTo>
                  <a:pt x="205780" y="20574"/>
                </a:moveTo>
                <a:cubicBezTo>
                  <a:pt x="207434" y="19050"/>
                  <a:pt x="209749" y="19050"/>
                  <a:pt x="211402" y="20574"/>
                </a:cubicBezTo>
                <a:cubicBezTo>
                  <a:pt x="212064" y="21336"/>
                  <a:pt x="212394" y="22860"/>
                  <a:pt x="212394" y="24003"/>
                </a:cubicBezTo>
                <a:cubicBezTo>
                  <a:pt x="212394" y="25146"/>
                  <a:pt x="212064" y="26289"/>
                  <a:pt x="211402" y="27051"/>
                </a:cubicBezTo>
                <a:cubicBezTo>
                  <a:pt x="210741" y="27813"/>
                  <a:pt x="209749" y="28194"/>
                  <a:pt x="208757" y="28194"/>
                </a:cubicBezTo>
                <a:cubicBezTo>
                  <a:pt x="207765" y="28194"/>
                  <a:pt x="206442" y="27813"/>
                  <a:pt x="205780" y="27051"/>
                </a:cubicBezTo>
                <a:cubicBezTo>
                  <a:pt x="205450" y="26289"/>
                  <a:pt x="204788" y="25146"/>
                  <a:pt x="204788" y="24003"/>
                </a:cubicBezTo>
                <a:cubicBezTo>
                  <a:pt x="204788" y="22860"/>
                  <a:pt x="205450" y="21336"/>
                  <a:pt x="205780" y="20574"/>
                </a:cubicBezTo>
                <a:close/>
                <a:moveTo>
                  <a:pt x="9013" y="8652"/>
                </a:moveTo>
                <a:lnTo>
                  <a:pt x="9013" y="40379"/>
                </a:lnTo>
                <a:lnTo>
                  <a:pt x="278325" y="40379"/>
                </a:lnTo>
                <a:lnTo>
                  <a:pt x="278325" y="8652"/>
                </a:lnTo>
                <a:lnTo>
                  <a:pt x="9013" y="8652"/>
                </a:lnTo>
                <a:close/>
                <a:moveTo>
                  <a:pt x="4326" y="0"/>
                </a:moveTo>
                <a:lnTo>
                  <a:pt x="282291" y="0"/>
                </a:lnTo>
                <a:cubicBezTo>
                  <a:pt x="284814" y="0"/>
                  <a:pt x="286978" y="2163"/>
                  <a:pt x="286978" y="4687"/>
                </a:cubicBezTo>
                <a:lnTo>
                  <a:pt x="286978" y="282291"/>
                </a:lnTo>
                <a:cubicBezTo>
                  <a:pt x="286978" y="284814"/>
                  <a:pt x="284814" y="286978"/>
                  <a:pt x="282291" y="286978"/>
                </a:cubicBezTo>
                <a:lnTo>
                  <a:pt x="169807" y="286978"/>
                </a:lnTo>
                <a:cubicBezTo>
                  <a:pt x="167283" y="286978"/>
                  <a:pt x="165120" y="284814"/>
                  <a:pt x="165120" y="282291"/>
                </a:cubicBezTo>
                <a:lnTo>
                  <a:pt x="165120" y="173773"/>
                </a:lnTo>
                <a:lnTo>
                  <a:pt x="148176" y="173773"/>
                </a:lnTo>
                <a:lnTo>
                  <a:pt x="148176" y="282291"/>
                </a:lnTo>
                <a:cubicBezTo>
                  <a:pt x="148176" y="284814"/>
                  <a:pt x="146013" y="286978"/>
                  <a:pt x="143489" y="286978"/>
                </a:cubicBezTo>
                <a:cubicBezTo>
                  <a:pt x="140965" y="286978"/>
                  <a:pt x="139523" y="284814"/>
                  <a:pt x="139523" y="282291"/>
                </a:cubicBezTo>
                <a:lnTo>
                  <a:pt x="139163" y="173773"/>
                </a:lnTo>
                <a:lnTo>
                  <a:pt x="121857" y="173773"/>
                </a:lnTo>
                <a:lnTo>
                  <a:pt x="121857" y="282291"/>
                </a:lnTo>
                <a:cubicBezTo>
                  <a:pt x="121857" y="283733"/>
                  <a:pt x="121497" y="284814"/>
                  <a:pt x="121136" y="285536"/>
                </a:cubicBezTo>
                <a:cubicBezTo>
                  <a:pt x="119694" y="285896"/>
                  <a:pt x="118973" y="286978"/>
                  <a:pt x="117892" y="286978"/>
                </a:cubicBezTo>
                <a:lnTo>
                  <a:pt x="4326" y="286978"/>
                </a:lnTo>
                <a:cubicBezTo>
                  <a:pt x="1803" y="286978"/>
                  <a:pt x="0" y="284814"/>
                  <a:pt x="0" y="282291"/>
                </a:cubicBezTo>
                <a:lnTo>
                  <a:pt x="0" y="4687"/>
                </a:lnTo>
                <a:cubicBezTo>
                  <a:pt x="0" y="2163"/>
                  <a:pt x="1803" y="0"/>
                  <a:pt x="4326" y="0"/>
                </a:cubicBezTo>
                <a:close/>
              </a:path>
            </a:pathLst>
          </a:custGeom>
          <a:solidFill>
            <a:schemeClr val="accent2"/>
          </a:solidFill>
          <a:ln>
            <a:noFill/>
          </a:ln>
          <a:effectLst/>
        </p:spPr>
        <p:txBody>
          <a:bodyPr anchor="ctr"/>
          <a:lstStyle/>
          <a:p>
            <a:endParaRPr lang="en-US"/>
          </a:p>
        </p:txBody>
      </p:sp>
      <p:sp>
        <p:nvSpPr>
          <p:cNvPr id="13" name="Freeform 1009">
            <a:extLst>
              <a:ext uri="{FF2B5EF4-FFF2-40B4-BE49-F238E27FC236}">
                <a16:creationId xmlns:a16="http://schemas.microsoft.com/office/drawing/2014/main" id="{BCB03676-8655-9B4E-A154-25E5F88C91ED}"/>
              </a:ext>
            </a:extLst>
          </p:cNvPr>
          <p:cNvSpPr>
            <a:spLocks noChangeAspect="1" noChangeArrowheads="1"/>
          </p:cNvSpPr>
          <p:nvPr/>
        </p:nvSpPr>
        <p:spPr bwMode="auto">
          <a:xfrm>
            <a:off x="4452937" y="9447213"/>
            <a:ext cx="1138237" cy="1134766"/>
          </a:xfrm>
          <a:custGeom>
            <a:avLst/>
            <a:gdLst>
              <a:gd name="T0" fmla="*/ 1048208 w 286977"/>
              <a:gd name="T1" fmla="*/ 3047847 h 285391"/>
              <a:gd name="T2" fmla="*/ 2092471 w 286977"/>
              <a:gd name="T3" fmla="*/ 2762863 h 285391"/>
              <a:gd name="T4" fmla="*/ 98495 w 286977"/>
              <a:gd name="T5" fmla="*/ 2382872 h 285391"/>
              <a:gd name="T6" fmla="*/ 181276 w 286977"/>
              <a:gd name="T7" fmla="*/ 2667872 h 285391"/>
              <a:gd name="T8" fmla="*/ 3042164 w 286977"/>
              <a:gd name="T9" fmla="*/ 2588699 h 285391"/>
              <a:gd name="T10" fmla="*/ 98495 w 286977"/>
              <a:gd name="T11" fmla="*/ 2382872 h 285391"/>
              <a:gd name="T12" fmla="*/ 1990444 w 286977"/>
              <a:gd name="T13" fmla="*/ 1099941 h 285391"/>
              <a:gd name="T14" fmla="*/ 2321249 w 286977"/>
              <a:gd name="T15" fmla="*/ 1420787 h 285391"/>
              <a:gd name="T16" fmla="*/ 1990444 w 286977"/>
              <a:gd name="T17" fmla="*/ 1749674 h 285391"/>
              <a:gd name="T18" fmla="*/ 1924264 w 286977"/>
              <a:gd name="T19" fmla="*/ 1745659 h 285391"/>
              <a:gd name="T20" fmla="*/ 2204499 w 286977"/>
              <a:gd name="T21" fmla="*/ 1420787 h 285391"/>
              <a:gd name="T22" fmla="*/ 1924264 w 286977"/>
              <a:gd name="T23" fmla="*/ 1099941 h 285391"/>
              <a:gd name="T24" fmla="*/ 1195177 w 286977"/>
              <a:gd name="T25" fmla="*/ 1099941 h 285391"/>
              <a:gd name="T26" fmla="*/ 918839 w 286977"/>
              <a:gd name="T27" fmla="*/ 1420787 h 285391"/>
              <a:gd name="T28" fmla="*/ 1195177 w 286977"/>
              <a:gd name="T29" fmla="*/ 1745659 h 285391"/>
              <a:gd name="T30" fmla="*/ 1125109 w 286977"/>
              <a:gd name="T31" fmla="*/ 1749674 h 285391"/>
              <a:gd name="T32" fmla="*/ 798190 w 286977"/>
              <a:gd name="T33" fmla="*/ 1420787 h 285391"/>
              <a:gd name="T34" fmla="*/ 1125109 w 286977"/>
              <a:gd name="T35" fmla="*/ 1099941 h 285391"/>
              <a:gd name="T36" fmla="*/ 1789053 w 286977"/>
              <a:gd name="T37" fmla="*/ 998023 h 285391"/>
              <a:gd name="T38" fmla="*/ 1377041 w 286977"/>
              <a:gd name="T39" fmla="*/ 1919082 h 285391"/>
              <a:gd name="T40" fmla="*/ 1334289 w 286977"/>
              <a:gd name="T41" fmla="*/ 1855555 h 285391"/>
              <a:gd name="T42" fmla="*/ 1769611 w 286977"/>
              <a:gd name="T43" fmla="*/ 934502 h 285391"/>
              <a:gd name="T44" fmla="*/ 2726916 w 286977"/>
              <a:gd name="T45" fmla="*/ 2287870 h 285391"/>
              <a:gd name="T46" fmla="*/ 3042164 w 286977"/>
              <a:gd name="T47" fmla="*/ 617503 h 285391"/>
              <a:gd name="T48" fmla="*/ 2726916 w 286977"/>
              <a:gd name="T49" fmla="*/ 538329 h 285391"/>
              <a:gd name="T50" fmla="*/ 98495 w 286977"/>
              <a:gd name="T51" fmla="*/ 617503 h 285391"/>
              <a:gd name="T52" fmla="*/ 417697 w 286977"/>
              <a:gd name="T53" fmla="*/ 2287870 h 285391"/>
              <a:gd name="T54" fmla="*/ 181276 w 286977"/>
              <a:gd name="T55" fmla="*/ 538329 h 285391"/>
              <a:gd name="T56" fmla="*/ 2360544 w 286977"/>
              <a:gd name="T57" fmla="*/ 437057 h 285391"/>
              <a:gd name="T58" fmla="*/ 2360544 w 286977"/>
              <a:gd name="T59" fmla="*/ 537776 h 285391"/>
              <a:gd name="T60" fmla="*/ 728786 w 286977"/>
              <a:gd name="T61" fmla="*/ 487420 h 285391"/>
              <a:gd name="T62" fmla="*/ 2374541 w 286977"/>
              <a:gd name="T63" fmla="*/ 226572 h 285391"/>
              <a:gd name="T64" fmla="*/ 2374541 w 286977"/>
              <a:gd name="T65" fmla="*/ 297891 h 285391"/>
              <a:gd name="T66" fmla="*/ 2310480 w 286977"/>
              <a:gd name="T67" fmla="*/ 297891 h 285391"/>
              <a:gd name="T68" fmla="*/ 2310480 w 286977"/>
              <a:gd name="T69" fmla="*/ 230747 h 285391"/>
              <a:gd name="T70" fmla="*/ 1875329 w 286977"/>
              <a:gd name="T71" fmla="*/ 226572 h 285391"/>
              <a:gd name="T72" fmla="*/ 1875329 w 286977"/>
              <a:gd name="T73" fmla="*/ 297891 h 285391"/>
              <a:gd name="T74" fmla="*/ 1803245 w 286977"/>
              <a:gd name="T75" fmla="*/ 297891 h 285391"/>
              <a:gd name="T76" fmla="*/ 1803245 w 286977"/>
              <a:gd name="T77" fmla="*/ 230747 h 285391"/>
              <a:gd name="T78" fmla="*/ 2093329 w 286977"/>
              <a:gd name="T79" fmla="*/ 209787 h 285391"/>
              <a:gd name="T80" fmla="*/ 2093329 w 286977"/>
              <a:gd name="T81" fmla="*/ 310500 h 285391"/>
              <a:gd name="T82" fmla="*/ 2093329 w 286977"/>
              <a:gd name="T83" fmla="*/ 209787 h 285391"/>
              <a:gd name="T84" fmla="*/ 508336 w 286977"/>
              <a:gd name="T85" fmla="*/ 2287870 h 285391"/>
              <a:gd name="T86" fmla="*/ 2632339 w 286977"/>
              <a:gd name="T87" fmla="*/ 91013 h 285391"/>
              <a:gd name="T88" fmla="*/ 461043 w 286977"/>
              <a:gd name="T89" fmla="*/ 0 h 285391"/>
              <a:gd name="T90" fmla="*/ 2726916 w 286977"/>
              <a:gd name="T91" fmla="*/ 43540 h 285391"/>
              <a:gd name="T92" fmla="*/ 2963362 w 286977"/>
              <a:gd name="T93" fmla="*/ 443333 h 285391"/>
              <a:gd name="T94" fmla="*/ 3136738 w 286977"/>
              <a:gd name="T95" fmla="*/ 2588699 h 285391"/>
              <a:gd name="T96" fmla="*/ 2187045 w 286977"/>
              <a:gd name="T97" fmla="*/ 2762863 h 285391"/>
              <a:gd name="T98" fmla="*/ 2522005 w 286977"/>
              <a:gd name="T99" fmla="*/ 3047847 h 285391"/>
              <a:gd name="T100" fmla="*/ 2522005 w 286977"/>
              <a:gd name="T101" fmla="*/ 3142849 h 285391"/>
              <a:gd name="T102" fmla="*/ 575309 w 286977"/>
              <a:gd name="T103" fmla="*/ 3099302 h 285391"/>
              <a:gd name="T104" fmla="*/ 953640 w 286977"/>
              <a:gd name="T105" fmla="*/ 3047847 h 285391"/>
              <a:gd name="T106" fmla="*/ 181276 w 286977"/>
              <a:gd name="T107" fmla="*/ 2762863 h 285391"/>
              <a:gd name="T108" fmla="*/ 0 w 286977"/>
              <a:gd name="T109" fmla="*/ 617503 h 285391"/>
              <a:gd name="T110" fmla="*/ 417697 w 286977"/>
              <a:gd name="T111" fmla="*/ 443333 h 285391"/>
              <a:gd name="T112" fmla="*/ 461043 w 286977"/>
              <a:gd name="T113" fmla="*/ 0 h 28539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86977" h="285391">
                <a:moveTo>
                  <a:pt x="95899" y="250885"/>
                </a:moveTo>
                <a:lnTo>
                  <a:pt x="95899" y="276764"/>
                </a:lnTo>
                <a:lnTo>
                  <a:pt x="191438" y="276764"/>
                </a:lnTo>
                <a:lnTo>
                  <a:pt x="191438" y="250885"/>
                </a:lnTo>
                <a:lnTo>
                  <a:pt x="95899" y="250885"/>
                </a:lnTo>
                <a:close/>
                <a:moveTo>
                  <a:pt x="9013" y="216379"/>
                </a:moveTo>
                <a:lnTo>
                  <a:pt x="9013" y="235070"/>
                </a:lnTo>
                <a:cubicBezTo>
                  <a:pt x="9013" y="239024"/>
                  <a:pt x="12258" y="242259"/>
                  <a:pt x="16584" y="242259"/>
                </a:cubicBezTo>
                <a:lnTo>
                  <a:pt x="271114" y="242259"/>
                </a:lnTo>
                <a:cubicBezTo>
                  <a:pt x="275079" y="242259"/>
                  <a:pt x="278324" y="239024"/>
                  <a:pt x="278324" y="235070"/>
                </a:cubicBezTo>
                <a:lnTo>
                  <a:pt x="278324" y="216379"/>
                </a:lnTo>
                <a:lnTo>
                  <a:pt x="9013" y="216379"/>
                </a:lnTo>
                <a:close/>
                <a:moveTo>
                  <a:pt x="176049" y="99882"/>
                </a:moveTo>
                <a:cubicBezTo>
                  <a:pt x="177830" y="98425"/>
                  <a:pt x="180678" y="98425"/>
                  <a:pt x="182103" y="99882"/>
                </a:cubicBezTo>
                <a:lnTo>
                  <a:pt x="210945" y="126104"/>
                </a:lnTo>
                <a:cubicBezTo>
                  <a:pt x="212013" y="127196"/>
                  <a:pt x="212369" y="128289"/>
                  <a:pt x="212369" y="129017"/>
                </a:cubicBezTo>
                <a:cubicBezTo>
                  <a:pt x="212369" y="130474"/>
                  <a:pt x="212013" y="131567"/>
                  <a:pt x="210945" y="133024"/>
                </a:cubicBezTo>
                <a:lnTo>
                  <a:pt x="182103" y="158881"/>
                </a:lnTo>
                <a:cubicBezTo>
                  <a:pt x="181390" y="159610"/>
                  <a:pt x="180678" y="159974"/>
                  <a:pt x="179254" y="159974"/>
                </a:cubicBezTo>
                <a:cubicBezTo>
                  <a:pt x="178186" y="159974"/>
                  <a:pt x="177118" y="159610"/>
                  <a:pt x="176049" y="158517"/>
                </a:cubicBezTo>
                <a:cubicBezTo>
                  <a:pt x="174625" y="157060"/>
                  <a:pt x="174981" y="153783"/>
                  <a:pt x="176405" y="152326"/>
                </a:cubicBezTo>
                <a:lnTo>
                  <a:pt x="201687" y="129017"/>
                </a:lnTo>
                <a:lnTo>
                  <a:pt x="176405" y="106437"/>
                </a:lnTo>
                <a:cubicBezTo>
                  <a:pt x="174981" y="104616"/>
                  <a:pt x="174625" y="102067"/>
                  <a:pt x="176049" y="99882"/>
                </a:cubicBezTo>
                <a:close/>
                <a:moveTo>
                  <a:pt x="102935" y="99882"/>
                </a:moveTo>
                <a:cubicBezTo>
                  <a:pt x="105072" y="98425"/>
                  <a:pt x="107564" y="98425"/>
                  <a:pt x="109345" y="99882"/>
                </a:cubicBezTo>
                <a:cubicBezTo>
                  <a:pt x="110769" y="102067"/>
                  <a:pt x="110413" y="104616"/>
                  <a:pt x="108988" y="106437"/>
                </a:cubicBezTo>
                <a:lnTo>
                  <a:pt x="84063" y="129017"/>
                </a:lnTo>
                <a:lnTo>
                  <a:pt x="108988" y="152326"/>
                </a:lnTo>
                <a:cubicBezTo>
                  <a:pt x="110413" y="153783"/>
                  <a:pt x="110769" y="157060"/>
                  <a:pt x="109345" y="158517"/>
                </a:cubicBezTo>
                <a:cubicBezTo>
                  <a:pt x="108276" y="159610"/>
                  <a:pt x="106852" y="159974"/>
                  <a:pt x="105784" y="159974"/>
                </a:cubicBezTo>
                <a:cubicBezTo>
                  <a:pt x="105072" y="159974"/>
                  <a:pt x="104003" y="159610"/>
                  <a:pt x="102935" y="158881"/>
                </a:cubicBezTo>
                <a:lnTo>
                  <a:pt x="74449" y="133024"/>
                </a:lnTo>
                <a:cubicBezTo>
                  <a:pt x="73381" y="131567"/>
                  <a:pt x="73025" y="130474"/>
                  <a:pt x="73025" y="129017"/>
                </a:cubicBezTo>
                <a:cubicBezTo>
                  <a:pt x="73025" y="128289"/>
                  <a:pt x="73381" y="127196"/>
                  <a:pt x="74449" y="126104"/>
                </a:cubicBezTo>
                <a:lnTo>
                  <a:pt x="102935" y="99882"/>
                </a:lnTo>
                <a:close/>
                <a:moveTo>
                  <a:pt x="161900" y="84859"/>
                </a:moveTo>
                <a:cubicBezTo>
                  <a:pt x="163678" y="85940"/>
                  <a:pt x="164744" y="88464"/>
                  <a:pt x="163678" y="90627"/>
                </a:cubicBezTo>
                <a:lnTo>
                  <a:pt x="129896" y="171741"/>
                </a:lnTo>
                <a:cubicBezTo>
                  <a:pt x="129184" y="173544"/>
                  <a:pt x="127051" y="174265"/>
                  <a:pt x="125984" y="174265"/>
                </a:cubicBezTo>
                <a:cubicBezTo>
                  <a:pt x="125273" y="174265"/>
                  <a:pt x="124562" y="174265"/>
                  <a:pt x="123850" y="174265"/>
                </a:cubicBezTo>
                <a:cubicBezTo>
                  <a:pt x="122072" y="173544"/>
                  <a:pt x="120650" y="170660"/>
                  <a:pt x="122072" y="168497"/>
                </a:cubicBezTo>
                <a:lnTo>
                  <a:pt x="155854" y="87382"/>
                </a:lnTo>
                <a:cubicBezTo>
                  <a:pt x="156921" y="85219"/>
                  <a:pt x="159410" y="84138"/>
                  <a:pt x="161900" y="84859"/>
                </a:cubicBezTo>
                <a:close/>
                <a:moveTo>
                  <a:pt x="249482" y="48883"/>
                </a:moveTo>
                <a:lnTo>
                  <a:pt x="249482" y="207753"/>
                </a:lnTo>
                <a:lnTo>
                  <a:pt x="278324" y="207753"/>
                </a:lnTo>
                <a:lnTo>
                  <a:pt x="278324" y="56072"/>
                </a:lnTo>
                <a:cubicBezTo>
                  <a:pt x="278324" y="52118"/>
                  <a:pt x="275079" y="48883"/>
                  <a:pt x="271114" y="48883"/>
                </a:cubicBezTo>
                <a:lnTo>
                  <a:pt x="249482" y="48883"/>
                </a:lnTo>
                <a:close/>
                <a:moveTo>
                  <a:pt x="16584" y="48883"/>
                </a:moveTo>
                <a:cubicBezTo>
                  <a:pt x="12258" y="48883"/>
                  <a:pt x="9013" y="52118"/>
                  <a:pt x="9013" y="56072"/>
                </a:cubicBezTo>
                <a:lnTo>
                  <a:pt x="9013" y="207753"/>
                </a:lnTo>
                <a:lnTo>
                  <a:pt x="38215" y="207753"/>
                </a:lnTo>
                <a:lnTo>
                  <a:pt x="38215" y="48883"/>
                </a:lnTo>
                <a:lnTo>
                  <a:pt x="16584" y="48883"/>
                </a:lnTo>
                <a:close/>
                <a:moveTo>
                  <a:pt x="71013" y="39688"/>
                </a:moveTo>
                <a:lnTo>
                  <a:pt x="215963" y="39688"/>
                </a:lnTo>
                <a:cubicBezTo>
                  <a:pt x="218493" y="39688"/>
                  <a:pt x="220301" y="41593"/>
                  <a:pt x="220301" y="44260"/>
                </a:cubicBezTo>
                <a:cubicBezTo>
                  <a:pt x="220301" y="46546"/>
                  <a:pt x="218493" y="48832"/>
                  <a:pt x="215963" y="48832"/>
                </a:cubicBezTo>
                <a:lnTo>
                  <a:pt x="71013" y="48832"/>
                </a:lnTo>
                <a:cubicBezTo>
                  <a:pt x="68844" y="48832"/>
                  <a:pt x="66675" y="46546"/>
                  <a:pt x="66675" y="44260"/>
                </a:cubicBezTo>
                <a:cubicBezTo>
                  <a:pt x="66675" y="41593"/>
                  <a:pt x="68844" y="39688"/>
                  <a:pt x="71013" y="39688"/>
                </a:cubicBezTo>
                <a:close/>
                <a:moveTo>
                  <a:pt x="217243" y="20574"/>
                </a:moveTo>
                <a:cubicBezTo>
                  <a:pt x="217976" y="21336"/>
                  <a:pt x="218709" y="22479"/>
                  <a:pt x="218709" y="24003"/>
                </a:cubicBezTo>
                <a:cubicBezTo>
                  <a:pt x="218709" y="25146"/>
                  <a:pt x="217976" y="25908"/>
                  <a:pt x="217243" y="27051"/>
                </a:cubicBezTo>
                <a:cubicBezTo>
                  <a:pt x="216511" y="28194"/>
                  <a:pt x="215412" y="28194"/>
                  <a:pt x="214313" y="28194"/>
                </a:cubicBezTo>
                <a:cubicBezTo>
                  <a:pt x="213214" y="28194"/>
                  <a:pt x="211748" y="28194"/>
                  <a:pt x="211382" y="27051"/>
                </a:cubicBezTo>
                <a:cubicBezTo>
                  <a:pt x="210283" y="25908"/>
                  <a:pt x="209550" y="25146"/>
                  <a:pt x="209550" y="24003"/>
                </a:cubicBezTo>
                <a:cubicBezTo>
                  <a:pt x="209550" y="22479"/>
                  <a:pt x="210283" y="21336"/>
                  <a:pt x="211382" y="20955"/>
                </a:cubicBezTo>
                <a:cubicBezTo>
                  <a:pt x="212481" y="19050"/>
                  <a:pt x="215778" y="19050"/>
                  <a:pt x="217243" y="20574"/>
                </a:cubicBezTo>
                <a:close/>
                <a:moveTo>
                  <a:pt x="171572" y="20574"/>
                </a:moveTo>
                <a:cubicBezTo>
                  <a:pt x="171938" y="21336"/>
                  <a:pt x="172671" y="22479"/>
                  <a:pt x="172671" y="24003"/>
                </a:cubicBezTo>
                <a:cubicBezTo>
                  <a:pt x="172671" y="25146"/>
                  <a:pt x="171938" y="25908"/>
                  <a:pt x="171572" y="27051"/>
                </a:cubicBezTo>
                <a:cubicBezTo>
                  <a:pt x="170839" y="28194"/>
                  <a:pt x="169373" y="28194"/>
                  <a:pt x="168274" y="28194"/>
                </a:cubicBezTo>
                <a:cubicBezTo>
                  <a:pt x="167175" y="28194"/>
                  <a:pt x="166076" y="28194"/>
                  <a:pt x="164977" y="27051"/>
                </a:cubicBezTo>
                <a:cubicBezTo>
                  <a:pt x="164611" y="25908"/>
                  <a:pt x="163512" y="25146"/>
                  <a:pt x="163512" y="24003"/>
                </a:cubicBezTo>
                <a:cubicBezTo>
                  <a:pt x="163512" y="22479"/>
                  <a:pt x="164611" y="21336"/>
                  <a:pt x="164977" y="20955"/>
                </a:cubicBezTo>
                <a:cubicBezTo>
                  <a:pt x="167175" y="19050"/>
                  <a:pt x="169740" y="19050"/>
                  <a:pt x="171572" y="20574"/>
                </a:cubicBezTo>
                <a:close/>
                <a:moveTo>
                  <a:pt x="191516" y="19050"/>
                </a:moveTo>
                <a:cubicBezTo>
                  <a:pt x="194183" y="19050"/>
                  <a:pt x="196469" y="21336"/>
                  <a:pt x="196469" y="24003"/>
                </a:cubicBezTo>
                <a:cubicBezTo>
                  <a:pt x="196469" y="25908"/>
                  <a:pt x="194183" y="28194"/>
                  <a:pt x="191516" y="28194"/>
                </a:cubicBezTo>
                <a:cubicBezTo>
                  <a:pt x="189230" y="28194"/>
                  <a:pt x="187325" y="25908"/>
                  <a:pt x="187325" y="24003"/>
                </a:cubicBezTo>
                <a:cubicBezTo>
                  <a:pt x="187325" y="21336"/>
                  <a:pt x="189230" y="19050"/>
                  <a:pt x="191516" y="19050"/>
                </a:cubicBezTo>
                <a:close/>
                <a:moveTo>
                  <a:pt x="46507" y="8267"/>
                </a:moveTo>
                <a:lnTo>
                  <a:pt x="46507" y="207753"/>
                </a:lnTo>
                <a:lnTo>
                  <a:pt x="240830" y="207753"/>
                </a:lnTo>
                <a:lnTo>
                  <a:pt x="240830" y="8267"/>
                </a:lnTo>
                <a:lnTo>
                  <a:pt x="46507" y="8267"/>
                </a:lnTo>
                <a:close/>
                <a:moveTo>
                  <a:pt x="42181" y="0"/>
                </a:moveTo>
                <a:lnTo>
                  <a:pt x="244795" y="0"/>
                </a:lnTo>
                <a:cubicBezTo>
                  <a:pt x="247319" y="0"/>
                  <a:pt x="249482" y="1438"/>
                  <a:pt x="249482" y="3954"/>
                </a:cubicBezTo>
                <a:lnTo>
                  <a:pt x="249482" y="40256"/>
                </a:lnTo>
                <a:lnTo>
                  <a:pt x="271114" y="40256"/>
                </a:lnTo>
                <a:cubicBezTo>
                  <a:pt x="280127" y="40256"/>
                  <a:pt x="286977" y="47445"/>
                  <a:pt x="286977" y="56072"/>
                </a:cubicBezTo>
                <a:lnTo>
                  <a:pt x="286977" y="235070"/>
                </a:lnTo>
                <a:cubicBezTo>
                  <a:pt x="286977" y="243696"/>
                  <a:pt x="280127" y="250885"/>
                  <a:pt x="271114" y="250885"/>
                </a:cubicBezTo>
                <a:lnTo>
                  <a:pt x="200090" y="250885"/>
                </a:lnTo>
                <a:lnTo>
                  <a:pt x="200090" y="276764"/>
                </a:lnTo>
                <a:lnTo>
                  <a:pt x="230735" y="276764"/>
                </a:lnTo>
                <a:cubicBezTo>
                  <a:pt x="232898" y="276764"/>
                  <a:pt x="234701" y="278921"/>
                  <a:pt x="234701" y="281437"/>
                </a:cubicBezTo>
                <a:cubicBezTo>
                  <a:pt x="234701" y="283953"/>
                  <a:pt x="232898" y="285391"/>
                  <a:pt x="230735" y="285391"/>
                </a:cubicBezTo>
                <a:lnTo>
                  <a:pt x="56963" y="285391"/>
                </a:lnTo>
                <a:cubicBezTo>
                  <a:pt x="54439" y="285391"/>
                  <a:pt x="52636" y="283953"/>
                  <a:pt x="52636" y="281437"/>
                </a:cubicBezTo>
                <a:cubicBezTo>
                  <a:pt x="52636" y="278921"/>
                  <a:pt x="54439" y="276764"/>
                  <a:pt x="56963" y="276764"/>
                </a:cubicBezTo>
                <a:lnTo>
                  <a:pt x="87247" y="276764"/>
                </a:lnTo>
                <a:lnTo>
                  <a:pt x="87247" y="250885"/>
                </a:lnTo>
                <a:lnTo>
                  <a:pt x="16584" y="250885"/>
                </a:lnTo>
                <a:cubicBezTo>
                  <a:pt x="7571" y="250885"/>
                  <a:pt x="0" y="243696"/>
                  <a:pt x="0" y="235070"/>
                </a:cubicBezTo>
                <a:lnTo>
                  <a:pt x="0" y="56072"/>
                </a:lnTo>
                <a:cubicBezTo>
                  <a:pt x="0" y="47445"/>
                  <a:pt x="7571" y="40256"/>
                  <a:pt x="16584" y="40256"/>
                </a:cubicBezTo>
                <a:lnTo>
                  <a:pt x="38215" y="40256"/>
                </a:lnTo>
                <a:lnTo>
                  <a:pt x="38215" y="3954"/>
                </a:lnTo>
                <a:cubicBezTo>
                  <a:pt x="38215" y="1438"/>
                  <a:pt x="39657" y="0"/>
                  <a:pt x="42181" y="0"/>
                </a:cubicBezTo>
                <a:close/>
              </a:path>
            </a:pathLst>
          </a:custGeom>
          <a:solidFill>
            <a:schemeClr val="accent2"/>
          </a:solidFill>
          <a:ln>
            <a:noFill/>
          </a:ln>
          <a:effectLst/>
        </p:spPr>
        <p:txBody>
          <a:bodyPr anchor="ctr"/>
          <a:lstStyle/>
          <a:p>
            <a:endParaRPr lang="en-US"/>
          </a:p>
        </p:txBody>
      </p:sp>
      <p:sp>
        <p:nvSpPr>
          <p:cNvPr id="14" name="Freeform 1010">
            <a:extLst>
              <a:ext uri="{FF2B5EF4-FFF2-40B4-BE49-F238E27FC236}">
                <a16:creationId xmlns:a16="http://schemas.microsoft.com/office/drawing/2014/main" id="{25D95E01-15CF-4248-BA04-BCB9DA102A23}"/>
              </a:ext>
            </a:extLst>
          </p:cNvPr>
          <p:cNvSpPr>
            <a:spLocks noChangeAspect="1" noChangeArrowheads="1"/>
          </p:cNvSpPr>
          <p:nvPr/>
        </p:nvSpPr>
        <p:spPr bwMode="auto">
          <a:xfrm>
            <a:off x="18786478" y="9447213"/>
            <a:ext cx="1138237" cy="1134766"/>
          </a:xfrm>
          <a:custGeom>
            <a:avLst/>
            <a:gdLst>
              <a:gd name="T0" fmla="*/ 2092460 w 286978"/>
              <a:gd name="T1" fmla="*/ 2762863 h 285391"/>
              <a:gd name="T2" fmla="*/ 177307 w 286978"/>
              <a:gd name="T3" fmla="*/ 2667872 h 285391"/>
              <a:gd name="T4" fmla="*/ 98494 w 286978"/>
              <a:gd name="T5" fmla="*/ 2382872 h 285391"/>
              <a:gd name="T6" fmla="*/ 2782620 w 286978"/>
              <a:gd name="T7" fmla="*/ 1829655 h 285391"/>
              <a:gd name="T8" fmla="*/ 466888 w 286978"/>
              <a:gd name="T9" fmla="*/ 1949542 h 285391"/>
              <a:gd name="T10" fmla="*/ 2876466 w 286978"/>
              <a:gd name="T11" fmla="*/ 1829655 h 285391"/>
              <a:gd name="T12" fmla="*/ 2168715 w 286978"/>
              <a:gd name="T13" fmla="*/ 1865612 h 285391"/>
              <a:gd name="T14" fmla="*/ 2223467 w 286978"/>
              <a:gd name="T15" fmla="*/ 1785683 h 285391"/>
              <a:gd name="T16" fmla="*/ 669492 w 286978"/>
              <a:gd name="T17" fmla="*/ 1785683 h 285391"/>
              <a:gd name="T18" fmla="*/ 1090629 w 286978"/>
              <a:gd name="T19" fmla="*/ 1761717 h 285391"/>
              <a:gd name="T20" fmla="*/ 466888 w 286978"/>
              <a:gd name="T21" fmla="*/ 2041426 h 285391"/>
              <a:gd name="T22" fmla="*/ 1468174 w 286978"/>
              <a:gd name="T23" fmla="*/ 1190790 h 285391"/>
              <a:gd name="T24" fmla="*/ 2671378 w 286978"/>
              <a:gd name="T25" fmla="*/ 1074008 h 285391"/>
              <a:gd name="T26" fmla="*/ 2671378 w 286978"/>
              <a:gd name="T27" fmla="*/ 1074008 h 285391"/>
              <a:gd name="T28" fmla="*/ 579725 w 286978"/>
              <a:gd name="T29" fmla="*/ 1188793 h 285391"/>
              <a:gd name="T30" fmla="*/ 1561645 w 286978"/>
              <a:gd name="T31" fmla="*/ 1377144 h 285391"/>
              <a:gd name="T32" fmla="*/ 2876437 w 286978"/>
              <a:gd name="T33" fmla="*/ 1188793 h 285391"/>
              <a:gd name="T34" fmla="*/ 2273086 w 286978"/>
              <a:gd name="T35" fmla="*/ 1188793 h 285391"/>
              <a:gd name="T36" fmla="*/ 465347 w 286978"/>
              <a:gd name="T37" fmla="*/ 979008 h 285391"/>
              <a:gd name="T38" fmla="*/ 816322 w 286978"/>
              <a:gd name="T39" fmla="*/ 1232333 h 285391"/>
              <a:gd name="T40" fmla="*/ 465347 w 286978"/>
              <a:gd name="T41" fmla="*/ 979008 h 285391"/>
              <a:gd name="T42" fmla="*/ 1427448 w 286978"/>
              <a:gd name="T43" fmla="*/ 900542 h 285391"/>
              <a:gd name="T44" fmla="*/ 1282624 w 286978"/>
              <a:gd name="T45" fmla="*/ 995963 h 285391"/>
              <a:gd name="T46" fmla="*/ 1082994 w 286978"/>
              <a:gd name="T47" fmla="*/ 1139094 h 285391"/>
              <a:gd name="T48" fmla="*/ 1266962 w 286978"/>
              <a:gd name="T49" fmla="*/ 1294165 h 285391"/>
              <a:gd name="T50" fmla="*/ 1259136 w 286978"/>
              <a:gd name="T51" fmla="*/ 1568492 h 285391"/>
              <a:gd name="T52" fmla="*/ 1497922 w 286978"/>
              <a:gd name="T53" fmla="*/ 1532720 h 285391"/>
              <a:gd name="T54" fmla="*/ 1666219 w 286978"/>
              <a:gd name="T55" fmla="*/ 1492956 h 285391"/>
              <a:gd name="T56" fmla="*/ 1944142 w 286978"/>
              <a:gd name="T57" fmla="*/ 1504890 h 285391"/>
              <a:gd name="T58" fmla="*/ 1905005 w 286978"/>
              <a:gd name="T59" fmla="*/ 1258368 h 285391"/>
              <a:gd name="T60" fmla="*/ 1905005 w 286978"/>
              <a:gd name="T61" fmla="*/ 1119213 h 285391"/>
              <a:gd name="T62" fmla="*/ 1944142 w 286978"/>
              <a:gd name="T63" fmla="*/ 868738 h 285391"/>
              <a:gd name="T64" fmla="*/ 1666219 w 286978"/>
              <a:gd name="T65" fmla="*/ 884637 h 285391"/>
              <a:gd name="T66" fmla="*/ 1474423 w 286978"/>
              <a:gd name="T67" fmla="*/ 606327 h 285391"/>
              <a:gd name="T68" fmla="*/ 1854123 w 286978"/>
              <a:gd name="T69" fmla="*/ 709691 h 285391"/>
              <a:gd name="T70" fmla="*/ 1948074 w 286978"/>
              <a:gd name="T71" fmla="*/ 1027770 h 285391"/>
              <a:gd name="T72" fmla="*/ 2143785 w 286978"/>
              <a:gd name="T73" fmla="*/ 1282220 h 285391"/>
              <a:gd name="T74" fmla="*/ 2042004 w 286978"/>
              <a:gd name="T75" fmla="*/ 1532720 h 285391"/>
              <a:gd name="T76" fmla="*/ 1701470 w 286978"/>
              <a:gd name="T77" fmla="*/ 1727539 h 285391"/>
              <a:gd name="T78" fmla="*/ 1435290 w 286978"/>
              <a:gd name="T79" fmla="*/ 1727539 h 285391"/>
              <a:gd name="T80" fmla="*/ 1094735 w 286978"/>
              <a:gd name="T81" fmla="*/ 1532720 h 285391"/>
              <a:gd name="T82" fmla="*/ 992964 w 286978"/>
              <a:gd name="T83" fmla="*/ 1282220 h 285391"/>
              <a:gd name="T84" fmla="*/ 1188682 w 286978"/>
              <a:gd name="T85" fmla="*/ 1027770 h 285391"/>
              <a:gd name="T86" fmla="*/ 1286545 w 286978"/>
              <a:gd name="T87" fmla="*/ 709691 h 285391"/>
              <a:gd name="T88" fmla="*/ 2673147 w 286978"/>
              <a:gd name="T89" fmla="*/ 448588 h 285391"/>
              <a:gd name="T90" fmla="*/ 2673147 w 286978"/>
              <a:gd name="T91" fmla="*/ 448588 h 285391"/>
              <a:gd name="T92" fmla="*/ 582097 w 286978"/>
              <a:gd name="T93" fmla="*/ 559427 h 285391"/>
              <a:gd name="T94" fmla="*/ 2673147 w 286978"/>
              <a:gd name="T95" fmla="*/ 765278 h 285391"/>
              <a:gd name="T96" fmla="*/ 2098333 w 286978"/>
              <a:gd name="T97" fmla="*/ 713816 h 285391"/>
              <a:gd name="T98" fmla="*/ 2203915 w 286978"/>
              <a:gd name="T99" fmla="*/ 511947 h 285391"/>
              <a:gd name="T100" fmla="*/ 669492 w 286978"/>
              <a:gd name="T101" fmla="*/ 511947 h 285391"/>
              <a:gd name="T102" fmla="*/ 1090629 w 286978"/>
              <a:gd name="T103" fmla="*/ 694011 h 285391"/>
              <a:gd name="T104" fmla="*/ 669492 w 286978"/>
              <a:gd name="T105" fmla="*/ 602969 h 285391"/>
              <a:gd name="T106" fmla="*/ 177307 w 286978"/>
              <a:gd name="T107" fmla="*/ 91013 h 285391"/>
              <a:gd name="T108" fmla="*/ 3042143 w 286978"/>
              <a:gd name="T109" fmla="*/ 174164 h 285391"/>
              <a:gd name="T110" fmla="*/ 2959401 w 286978"/>
              <a:gd name="T111" fmla="*/ 0 h 285391"/>
              <a:gd name="T112" fmla="*/ 2183098 w 286978"/>
              <a:gd name="T113" fmla="*/ 2762863 h 285391"/>
              <a:gd name="T114" fmla="*/ 2518037 w 286978"/>
              <a:gd name="T115" fmla="*/ 3142849 h 285391"/>
              <a:gd name="T116" fmla="*/ 953631 w 286978"/>
              <a:gd name="T117" fmla="*/ 3047847 h 285391"/>
              <a:gd name="T118" fmla="*/ 0 w 286978"/>
              <a:gd name="T119" fmla="*/ 174164 h 28539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978" h="285391">
                <a:moveTo>
                  <a:pt x="95899" y="250885"/>
                </a:moveTo>
                <a:lnTo>
                  <a:pt x="95899" y="276764"/>
                </a:lnTo>
                <a:lnTo>
                  <a:pt x="191439" y="276764"/>
                </a:lnTo>
                <a:lnTo>
                  <a:pt x="191439" y="250885"/>
                </a:lnTo>
                <a:lnTo>
                  <a:pt x="95899" y="250885"/>
                </a:lnTo>
                <a:close/>
                <a:moveTo>
                  <a:pt x="9013" y="216379"/>
                </a:moveTo>
                <a:lnTo>
                  <a:pt x="9013" y="235070"/>
                </a:lnTo>
                <a:cubicBezTo>
                  <a:pt x="9013" y="239024"/>
                  <a:pt x="12258" y="242259"/>
                  <a:pt x="16224" y="242259"/>
                </a:cubicBezTo>
                <a:lnTo>
                  <a:pt x="270754" y="242259"/>
                </a:lnTo>
                <a:cubicBezTo>
                  <a:pt x="274720" y="242259"/>
                  <a:pt x="278325" y="239024"/>
                  <a:pt x="278325" y="235070"/>
                </a:cubicBezTo>
                <a:lnTo>
                  <a:pt x="278325" y="216379"/>
                </a:lnTo>
                <a:lnTo>
                  <a:pt x="9013" y="216379"/>
                </a:lnTo>
                <a:close/>
                <a:moveTo>
                  <a:pt x="244565" y="156347"/>
                </a:moveTo>
                <a:cubicBezTo>
                  <a:pt x="238841" y="156347"/>
                  <a:pt x="234190" y="161064"/>
                  <a:pt x="234190" y="166144"/>
                </a:cubicBezTo>
                <a:cubicBezTo>
                  <a:pt x="234190" y="171950"/>
                  <a:pt x="238841" y="177030"/>
                  <a:pt x="244565" y="177030"/>
                </a:cubicBezTo>
                <a:cubicBezTo>
                  <a:pt x="250289" y="177030"/>
                  <a:pt x="254581" y="171950"/>
                  <a:pt x="254581" y="166144"/>
                </a:cubicBezTo>
                <a:cubicBezTo>
                  <a:pt x="254581" y="161064"/>
                  <a:pt x="250289" y="156347"/>
                  <a:pt x="244565" y="156347"/>
                </a:cubicBezTo>
                <a:close/>
                <a:moveTo>
                  <a:pt x="42714" y="156347"/>
                </a:moveTo>
                <a:cubicBezTo>
                  <a:pt x="37626" y="156347"/>
                  <a:pt x="32900" y="161064"/>
                  <a:pt x="32900" y="166144"/>
                </a:cubicBezTo>
                <a:cubicBezTo>
                  <a:pt x="32900" y="171950"/>
                  <a:pt x="37626" y="177030"/>
                  <a:pt x="42714" y="177030"/>
                </a:cubicBezTo>
                <a:cubicBezTo>
                  <a:pt x="48530" y="177030"/>
                  <a:pt x="53256" y="171950"/>
                  <a:pt x="53256" y="166144"/>
                </a:cubicBezTo>
                <a:cubicBezTo>
                  <a:pt x="53256" y="161064"/>
                  <a:pt x="48530" y="156347"/>
                  <a:pt x="42714" y="156347"/>
                </a:cubicBezTo>
                <a:close/>
                <a:moveTo>
                  <a:pt x="244565" y="147638"/>
                </a:moveTo>
                <a:cubicBezTo>
                  <a:pt x="254939" y="147638"/>
                  <a:pt x="263167" y="155984"/>
                  <a:pt x="263167" y="166144"/>
                </a:cubicBezTo>
                <a:cubicBezTo>
                  <a:pt x="263167" y="177030"/>
                  <a:pt x="254939" y="185375"/>
                  <a:pt x="244565" y="185375"/>
                </a:cubicBezTo>
                <a:cubicBezTo>
                  <a:pt x="235621" y="185375"/>
                  <a:pt x="228108" y="178844"/>
                  <a:pt x="226319" y="170861"/>
                </a:cubicBezTo>
                <a:lnTo>
                  <a:pt x="201635" y="170861"/>
                </a:lnTo>
                <a:cubicBezTo>
                  <a:pt x="200204" y="170861"/>
                  <a:pt x="199489" y="170498"/>
                  <a:pt x="198415" y="169410"/>
                </a:cubicBezTo>
                <a:lnTo>
                  <a:pt x="189114" y="159975"/>
                </a:lnTo>
                <a:cubicBezTo>
                  <a:pt x="187325" y="158524"/>
                  <a:pt x="187325" y="155621"/>
                  <a:pt x="189114" y="153807"/>
                </a:cubicBezTo>
                <a:cubicBezTo>
                  <a:pt x="190545" y="152355"/>
                  <a:pt x="193407" y="152355"/>
                  <a:pt x="195196" y="153807"/>
                </a:cubicBezTo>
                <a:lnTo>
                  <a:pt x="203424" y="162152"/>
                </a:lnTo>
                <a:lnTo>
                  <a:pt x="226319" y="162152"/>
                </a:lnTo>
                <a:cubicBezTo>
                  <a:pt x="228108" y="153807"/>
                  <a:pt x="235621" y="147638"/>
                  <a:pt x="244565" y="147638"/>
                </a:cubicBezTo>
                <a:close/>
                <a:moveTo>
                  <a:pt x="42714" y="147638"/>
                </a:moveTo>
                <a:cubicBezTo>
                  <a:pt x="52165" y="147638"/>
                  <a:pt x="59435" y="153807"/>
                  <a:pt x="61252" y="162152"/>
                </a:cubicBezTo>
                <a:lnTo>
                  <a:pt x="84879" y="162152"/>
                </a:lnTo>
                <a:lnTo>
                  <a:pt x="93603" y="153807"/>
                </a:lnTo>
                <a:cubicBezTo>
                  <a:pt x="95057" y="152355"/>
                  <a:pt x="97965" y="152355"/>
                  <a:pt x="99782" y="153807"/>
                </a:cubicBezTo>
                <a:cubicBezTo>
                  <a:pt x="101236" y="155621"/>
                  <a:pt x="101236" y="158524"/>
                  <a:pt x="99782" y="159975"/>
                </a:cubicBezTo>
                <a:lnTo>
                  <a:pt x="89968" y="169410"/>
                </a:lnTo>
                <a:cubicBezTo>
                  <a:pt x="88878" y="170498"/>
                  <a:pt x="88151" y="170861"/>
                  <a:pt x="86697" y="170861"/>
                </a:cubicBezTo>
                <a:lnTo>
                  <a:pt x="61252" y="170861"/>
                </a:lnTo>
                <a:cubicBezTo>
                  <a:pt x="59435" y="178844"/>
                  <a:pt x="52165" y="185375"/>
                  <a:pt x="42714" y="185375"/>
                </a:cubicBezTo>
                <a:cubicBezTo>
                  <a:pt x="32537" y="185375"/>
                  <a:pt x="23813" y="177030"/>
                  <a:pt x="23813" y="166144"/>
                </a:cubicBezTo>
                <a:cubicBezTo>
                  <a:pt x="23813" y="155984"/>
                  <a:pt x="32537" y="147638"/>
                  <a:pt x="42714" y="147638"/>
                </a:cubicBezTo>
                <a:close/>
                <a:moveTo>
                  <a:pt x="142875" y="99129"/>
                </a:moveTo>
                <a:cubicBezTo>
                  <a:pt x="138242" y="99129"/>
                  <a:pt x="134322" y="103090"/>
                  <a:pt x="134322" y="108131"/>
                </a:cubicBezTo>
                <a:cubicBezTo>
                  <a:pt x="134322" y="112451"/>
                  <a:pt x="138242" y="116412"/>
                  <a:pt x="142875" y="116412"/>
                </a:cubicBezTo>
                <a:cubicBezTo>
                  <a:pt x="147508" y="116412"/>
                  <a:pt x="151428" y="112451"/>
                  <a:pt x="151428" y="108131"/>
                </a:cubicBezTo>
                <a:cubicBezTo>
                  <a:pt x="151428" y="103090"/>
                  <a:pt x="147508" y="99129"/>
                  <a:pt x="142875" y="99129"/>
                </a:cubicBezTo>
                <a:close/>
                <a:moveTo>
                  <a:pt x="244403" y="97527"/>
                </a:moveTo>
                <a:cubicBezTo>
                  <a:pt x="238630" y="97527"/>
                  <a:pt x="233940" y="102199"/>
                  <a:pt x="233940" y="107950"/>
                </a:cubicBezTo>
                <a:cubicBezTo>
                  <a:pt x="233940" y="112982"/>
                  <a:pt x="238630" y="118014"/>
                  <a:pt x="244403" y="118014"/>
                </a:cubicBezTo>
                <a:cubicBezTo>
                  <a:pt x="250176" y="118014"/>
                  <a:pt x="254505" y="112982"/>
                  <a:pt x="254505" y="107950"/>
                </a:cubicBezTo>
                <a:cubicBezTo>
                  <a:pt x="254505" y="102199"/>
                  <a:pt x="250176" y="97527"/>
                  <a:pt x="244403" y="97527"/>
                </a:cubicBezTo>
                <a:close/>
                <a:moveTo>
                  <a:pt x="42574" y="97527"/>
                </a:moveTo>
                <a:cubicBezTo>
                  <a:pt x="37523" y="97527"/>
                  <a:pt x="32833" y="102199"/>
                  <a:pt x="32833" y="107950"/>
                </a:cubicBezTo>
                <a:cubicBezTo>
                  <a:pt x="32833" y="112982"/>
                  <a:pt x="37523" y="118014"/>
                  <a:pt x="42574" y="118014"/>
                </a:cubicBezTo>
                <a:cubicBezTo>
                  <a:pt x="48347" y="118014"/>
                  <a:pt x="53037" y="112982"/>
                  <a:pt x="53037" y="107950"/>
                </a:cubicBezTo>
                <a:cubicBezTo>
                  <a:pt x="53037" y="102199"/>
                  <a:pt x="48347" y="97527"/>
                  <a:pt x="42574" y="97527"/>
                </a:cubicBezTo>
                <a:close/>
                <a:moveTo>
                  <a:pt x="142875" y="90488"/>
                </a:moveTo>
                <a:cubicBezTo>
                  <a:pt x="152141" y="90488"/>
                  <a:pt x="159981" y="98409"/>
                  <a:pt x="159981" y="108131"/>
                </a:cubicBezTo>
                <a:cubicBezTo>
                  <a:pt x="159981" y="117492"/>
                  <a:pt x="152141" y="125053"/>
                  <a:pt x="142875" y="125053"/>
                </a:cubicBezTo>
                <a:cubicBezTo>
                  <a:pt x="133253" y="125053"/>
                  <a:pt x="125413" y="117492"/>
                  <a:pt x="125413" y="108131"/>
                </a:cubicBezTo>
                <a:cubicBezTo>
                  <a:pt x="125413" y="98409"/>
                  <a:pt x="133253" y="90488"/>
                  <a:pt x="142875" y="90488"/>
                </a:cubicBezTo>
                <a:close/>
                <a:moveTo>
                  <a:pt x="244403" y="88900"/>
                </a:moveTo>
                <a:cubicBezTo>
                  <a:pt x="254866" y="88900"/>
                  <a:pt x="263164" y="97167"/>
                  <a:pt x="263164" y="107950"/>
                </a:cubicBezTo>
                <a:cubicBezTo>
                  <a:pt x="263164" y="118014"/>
                  <a:pt x="254866" y="126641"/>
                  <a:pt x="244403" y="126641"/>
                </a:cubicBezTo>
                <a:cubicBezTo>
                  <a:pt x="235383" y="126641"/>
                  <a:pt x="227807" y="120171"/>
                  <a:pt x="226003" y="111904"/>
                </a:cubicBezTo>
                <a:lnTo>
                  <a:pt x="212293" y="111904"/>
                </a:lnTo>
                <a:cubicBezTo>
                  <a:pt x="210128" y="111904"/>
                  <a:pt x="207963" y="110107"/>
                  <a:pt x="207963" y="107950"/>
                </a:cubicBezTo>
                <a:cubicBezTo>
                  <a:pt x="207963" y="105434"/>
                  <a:pt x="210128" y="103277"/>
                  <a:pt x="212293" y="103277"/>
                </a:cubicBezTo>
                <a:lnTo>
                  <a:pt x="226003" y="103277"/>
                </a:lnTo>
                <a:cubicBezTo>
                  <a:pt x="227807" y="95370"/>
                  <a:pt x="235383" y="88900"/>
                  <a:pt x="244403" y="88900"/>
                </a:cubicBezTo>
                <a:close/>
                <a:moveTo>
                  <a:pt x="42574" y="88900"/>
                </a:moveTo>
                <a:cubicBezTo>
                  <a:pt x="51955" y="88900"/>
                  <a:pt x="59171" y="95370"/>
                  <a:pt x="60975" y="103277"/>
                </a:cubicBezTo>
                <a:lnTo>
                  <a:pt x="74685" y="103277"/>
                </a:lnTo>
                <a:cubicBezTo>
                  <a:pt x="76849" y="103277"/>
                  <a:pt x="79014" y="105434"/>
                  <a:pt x="79014" y="107950"/>
                </a:cubicBezTo>
                <a:cubicBezTo>
                  <a:pt x="79014" y="110107"/>
                  <a:pt x="76849" y="111904"/>
                  <a:pt x="74685" y="111904"/>
                </a:cubicBezTo>
                <a:lnTo>
                  <a:pt x="60975" y="111904"/>
                </a:lnTo>
                <a:cubicBezTo>
                  <a:pt x="59171" y="120171"/>
                  <a:pt x="51955" y="126641"/>
                  <a:pt x="42574" y="126641"/>
                </a:cubicBezTo>
                <a:cubicBezTo>
                  <a:pt x="32472" y="126641"/>
                  <a:pt x="23813" y="118014"/>
                  <a:pt x="23813" y="107950"/>
                </a:cubicBezTo>
                <a:cubicBezTo>
                  <a:pt x="23813" y="97167"/>
                  <a:pt x="32472" y="88900"/>
                  <a:pt x="42574" y="88900"/>
                </a:cubicBezTo>
                <a:close/>
                <a:moveTo>
                  <a:pt x="139550" y="63001"/>
                </a:moveTo>
                <a:lnTo>
                  <a:pt x="137044" y="77081"/>
                </a:lnTo>
                <a:cubicBezTo>
                  <a:pt x="137044" y="78526"/>
                  <a:pt x="135969" y="79609"/>
                  <a:pt x="134179" y="80331"/>
                </a:cubicBezTo>
                <a:cubicBezTo>
                  <a:pt x="133104" y="80692"/>
                  <a:pt x="131672" y="81053"/>
                  <a:pt x="130597" y="81775"/>
                </a:cubicBezTo>
                <a:cubicBezTo>
                  <a:pt x="128807" y="82858"/>
                  <a:pt x="127374" y="82136"/>
                  <a:pt x="125942" y="81414"/>
                </a:cubicBezTo>
                <a:lnTo>
                  <a:pt x="115198" y="73471"/>
                </a:lnTo>
                <a:cubicBezTo>
                  <a:pt x="113050" y="74915"/>
                  <a:pt x="111259" y="77081"/>
                  <a:pt x="109110" y="78887"/>
                </a:cubicBezTo>
                <a:lnTo>
                  <a:pt x="117347" y="90440"/>
                </a:lnTo>
                <a:cubicBezTo>
                  <a:pt x="118063" y="91523"/>
                  <a:pt x="118063" y="93328"/>
                  <a:pt x="117705" y="95133"/>
                </a:cubicBezTo>
                <a:cubicBezTo>
                  <a:pt x="117347" y="95855"/>
                  <a:pt x="116273" y="97300"/>
                  <a:pt x="115914" y="98744"/>
                </a:cubicBezTo>
                <a:cubicBezTo>
                  <a:pt x="115556" y="99827"/>
                  <a:pt x="114124" y="100910"/>
                  <a:pt x="112691" y="101632"/>
                </a:cubicBezTo>
                <a:lnTo>
                  <a:pt x="99083" y="103437"/>
                </a:lnTo>
                <a:cubicBezTo>
                  <a:pt x="99083" y="105242"/>
                  <a:pt x="99083" y="106325"/>
                  <a:pt x="99083" y="108131"/>
                </a:cubicBezTo>
                <a:cubicBezTo>
                  <a:pt x="99083" y="109214"/>
                  <a:pt x="99083" y="110297"/>
                  <a:pt x="99083" y="112102"/>
                </a:cubicBezTo>
                <a:lnTo>
                  <a:pt x="112691" y="114268"/>
                </a:lnTo>
                <a:cubicBezTo>
                  <a:pt x="114124" y="114629"/>
                  <a:pt x="115556" y="115712"/>
                  <a:pt x="115914" y="117518"/>
                </a:cubicBezTo>
                <a:cubicBezTo>
                  <a:pt x="116273" y="118601"/>
                  <a:pt x="117347" y="120045"/>
                  <a:pt x="117705" y="120767"/>
                </a:cubicBezTo>
                <a:cubicBezTo>
                  <a:pt x="118063" y="122211"/>
                  <a:pt x="118063" y="124016"/>
                  <a:pt x="117347" y="125460"/>
                </a:cubicBezTo>
                <a:lnTo>
                  <a:pt x="109110" y="136653"/>
                </a:lnTo>
                <a:cubicBezTo>
                  <a:pt x="111259" y="138819"/>
                  <a:pt x="113050" y="140624"/>
                  <a:pt x="115198" y="142429"/>
                </a:cubicBezTo>
                <a:lnTo>
                  <a:pt x="125942" y="134125"/>
                </a:lnTo>
                <a:cubicBezTo>
                  <a:pt x="127374" y="133403"/>
                  <a:pt x="128807" y="133403"/>
                  <a:pt x="130597" y="134125"/>
                </a:cubicBezTo>
                <a:cubicBezTo>
                  <a:pt x="131672" y="134486"/>
                  <a:pt x="133104" y="135569"/>
                  <a:pt x="134179" y="135569"/>
                </a:cubicBezTo>
                <a:cubicBezTo>
                  <a:pt x="135969" y="136292"/>
                  <a:pt x="137044" y="137375"/>
                  <a:pt x="137044" y="139180"/>
                </a:cubicBezTo>
                <a:lnTo>
                  <a:pt x="139550" y="152538"/>
                </a:lnTo>
                <a:cubicBezTo>
                  <a:pt x="142057" y="152899"/>
                  <a:pt x="144922" y="152899"/>
                  <a:pt x="147429" y="152538"/>
                </a:cubicBezTo>
                <a:lnTo>
                  <a:pt x="149936" y="139180"/>
                </a:lnTo>
                <a:cubicBezTo>
                  <a:pt x="149936" y="137375"/>
                  <a:pt x="151368" y="136292"/>
                  <a:pt x="152443" y="135569"/>
                </a:cubicBezTo>
                <a:cubicBezTo>
                  <a:pt x="154233" y="134847"/>
                  <a:pt x="155308" y="134486"/>
                  <a:pt x="156382" y="134125"/>
                </a:cubicBezTo>
                <a:cubicBezTo>
                  <a:pt x="158173" y="133403"/>
                  <a:pt x="159605" y="133403"/>
                  <a:pt x="161038" y="134125"/>
                </a:cubicBezTo>
                <a:lnTo>
                  <a:pt x="171781" y="142429"/>
                </a:lnTo>
                <a:cubicBezTo>
                  <a:pt x="173930" y="140624"/>
                  <a:pt x="176079" y="138819"/>
                  <a:pt x="177869" y="136653"/>
                </a:cubicBezTo>
                <a:lnTo>
                  <a:pt x="169991" y="125460"/>
                </a:lnTo>
                <a:cubicBezTo>
                  <a:pt x="168558" y="124016"/>
                  <a:pt x="168558" y="122211"/>
                  <a:pt x="169633" y="120767"/>
                </a:cubicBezTo>
                <a:cubicBezTo>
                  <a:pt x="169991" y="120045"/>
                  <a:pt x="170707" y="118601"/>
                  <a:pt x="171065" y="117157"/>
                </a:cubicBezTo>
                <a:cubicBezTo>
                  <a:pt x="171423" y="115712"/>
                  <a:pt x="172856" y="114629"/>
                  <a:pt x="174288" y="114268"/>
                </a:cubicBezTo>
                <a:lnTo>
                  <a:pt x="188255" y="112102"/>
                </a:lnTo>
                <a:cubicBezTo>
                  <a:pt x="188255" y="110297"/>
                  <a:pt x="188255" y="109214"/>
                  <a:pt x="188255" y="108131"/>
                </a:cubicBezTo>
                <a:cubicBezTo>
                  <a:pt x="188255" y="106325"/>
                  <a:pt x="188255" y="105242"/>
                  <a:pt x="188255" y="103437"/>
                </a:cubicBezTo>
                <a:lnTo>
                  <a:pt x="174288" y="101632"/>
                </a:lnTo>
                <a:cubicBezTo>
                  <a:pt x="172856" y="100910"/>
                  <a:pt x="171423" y="99827"/>
                  <a:pt x="171065" y="98744"/>
                </a:cubicBezTo>
                <a:cubicBezTo>
                  <a:pt x="170707" y="97300"/>
                  <a:pt x="169991" y="95855"/>
                  <a:pt x="169633" y="95133"/>
                </a:cubicBezTo>
                <a:cubicBezTo>
                  <a:pt x="168558" y="93328"/>
                  <a:pt x="168558" y="91523"/>
                  <a:pt x="169991" y="90440"/>
                </a:cubicBezTo>
                <a:lnTo>
                  <a:pt x="177869" y="78887"/>
                </a:lnTo>
                <a:cubicBezTo>
                  <a:pt x="176079" y="77081"/>
                  <a:pt x="173930" y="74915"/>
                  <a:pt x="171781" y="73471"/>
                </a:cubicBezTo>
                <a:lnTo>
                  <a:pt x="160680" y="81414"/>
                </a:lnTo>
                <a:cubicBezTo>
                  <a:pt x="159605" y="82136"/>
                  <a:pt x="158173" y="82858"/>
                  <a:pt x="156382" y="81775"/>
                </a:cubicBezTo>
                <a:cubicBezTo>
                  <a:pt x="155308" y="81053"/>
                  <a:pt x="154233" y="80692"/>
                  <a:pt x="152443" y="80331"/>
                </a:cubicBezTo>
                <a:cubicBezTo>
                  <a:pt x="151368" y="79609"/>
                  <a:pt x="149936" y="78526"/>
                  <a:pt x="149936" y="77081"/>
                </a:cubicBezTo>
                <a:lnTo>
                  <a:pt x="147429" y="63001"/>
                </a:lnTo>
                <a:cubicBezTo>
                  <a:pt x="144922" y="62640"/>
                  <a:pt x="142415" y="62640"/>
                  <a:pt x="139550" y="63001"/>
                </a:cubicBezTo>
                <a:close/>
                <a:moveTo>
                  <a:pt x="134895" y="55058"/>
                </a:moveTo>
                <a:cubicBezTo>
                  <a:pt x="140625" y="53975"/>
                  <a:pt x="146355" y="53975"/>
                  <a:pt x="152085" y="55058"/>
                </a:cubicBezTo>
                <a:cubicBezTo>
                  <a:pt x="154233" y="55419"/>
                  <a:pt x="155308" y="56863"/>
                  <a:pt x="155666" y="58669"/>
                </a:cubicBezTo>
                <a:lnTo>
                  <a:pt x="158173" y="72749"/>
                </a:lnTo>
                <a:lnTo>
                  <a:pt x="169633" y="64445"/>
                </a:lnTo>
                <a:cubicBezTo>
                  <a:pt x="171065" y="63001"/>
                  <a:pt x="172856" y="63001"/>
                  <a:pt x="174646" y="64445"/>
                </a:cubicBezTo>
                <a:cubicBezTo>
                  <a:pt x="179302" y="67695"/>
                  <a:pt x="183241" y="72027"/>
                  <a:pt x="186822" y="77081"/>
                </a:cubicBezTo>
                <a:cubicBezTo>
                  <a:pt x="188255" y="78165"/>
                  <a:pt x="187539" y="80331"/>
                  <a:pt x="186822" y="81775"/>
                </a:cubicBezTo>
                <a:lnTo>
                  <a:pt x="178228" y="93328"/>
                </a:lnTo>
                <a:lnTo>
                  <a:pt x="192553" y="95855"/>
                </a:lnTo>
                <a:cubicBezTo>
                  <a:pt x="194343" y="95855"/>
                  <a:pt x="195776" y="97300"/>
                  <a:pt x="196134" y="99105"/>
                </a:cubicBezTo>
                <a:cubicBezTo>
                  <a:pt x="196492" y="102354"/>
                  <a:pt x="196492" y="105242"/>
                  <a:pt x="196492" y="108131"/>
                </a:cubicBezTo>
                <a:cubicBezTo>
                  <a:pt x="196492" y="111019"/>
                  <a:pt x="196492" y="113907"/>
                  <a:pt x="196134" y="116434"/>
                </a:cubicBezTo>
                <a:cubicBezTo>
                  <a:pt x="195776" y="118601"/>
                  <a:pt x="194343" y="120045"/>
                  <a:pt x="192553" y="120406"/>
                </a:cubicBezTo>
                <a:lnTo>
                  <a:pt x="178228" y="122211"/>
                </a:lnTo>
                <a:lnTo>
                  <a:pt x="186822" y="134125"/>
                </a:lnTo>
                <a:cubicBezTo>
                  <a:pt x="188255" y="135569"/>
                  <a:pt x="188255" y="137736"/>
                  <a:pt x="186822" y="139180"/>
                </a:cubicBezTo>
                <a:cubicBezTo>
                  <a:pt x="183241" y="143873"/>
                  <a:pt x="179302" y="148206"/>
                  <a:pt x="174646" y="151455"/>
                </a:cubicBezTo>
                <a:cubicBezTo>
                  <a:pt x="172856" y="152538"/>
                  <a:pt x="171065" y="152538"/>
                  <a:pt x="169633" y="151455"/>
                </a:cubicBezTo>
                <a:lnTo>
                  <a:pt x="158173" y="143151"/>
                </a:lnTo>
                <a:lnTo>
                  <a:pt x="155666" y="156871"/>
                </a:lnTo>
                <a:cubicBezTo>
                  <a:pt x="155308" y="159037"/>
                  <a:pt x="154233" y="160842"/>
                  <a:pt x="152085" y="160842"/>
                </a:cubicBezTo>
                <a:cubicBezTo>
                  <a:pt x="149220" y="161203"/>
                  <a:pt x="146355" y="161564"/>
                  <a:pt x="143490" y="161564"/>
                </a:cubicBezTo>
                <a:cubicBezTo>
                  <a:pt x="140625" y="161564"/>
                  <a:pt x="137760" y="161203"/>
                  <a:pt x="134895" y="160842"/>
                </a:cubicBezTo>
                <a:cubicBezTo>
                  <a:pt x="133104" y="160842"/>
                  <a:pt x="131314" y="159037"/>
                  <a:pt x="131314" y="156871"/>
                </a:cubicBezTo>
                <a:lnTo>
                  <a:pt x="128807" y="143151"/>
                </a:lnTo>
                <a:lnTo>
                  <a:pt x="117705" y="151455"/>
                </a:lnTo>
                <a:cubicBezTo>
                  <a:pt x="115914" y="152538"/>
                  <a:pt x="114124" y="152538"/>
                  <a:pt x="112333" y="151455"/>
                </a:cubicBezTo>
                <a:cubicBezTo>
                  <a:pt x="107320" y="148206"/>
                  <a:pt x="103380" y="143873"/>
                  <a:pt x="100157" y="139180"/>
                </a:cubicBezTo>
                <a:cubicBezTo>
                  <a:pt x="99083" y="137736"/>
                  <a:pt x="99083" y="135569"/>
                  <a:pt x="100157" y="134125"/>
                </a:cubicBezTo>
                <a:lnTo>
                  <a:pt x="108752" y="122211"/>
                </a:lnTo>
                <a:lnTo>
                  <a:pt x="94427" y="120406"/>
                </a:lnTo>
                <a:cubicBezTo>
                  <a:pt x="92995" y="120045"/>
                  <a:pt x="91204" y="118601"/>
                  <a:pt x="90846" y="116434"/>
                </a:cubicBezTo>
                <a:cubicBezTo>
                  <a:pt x="90488" y="113907"/>
                  <a:pt x="90488" y="111019"/>
                  <a:pt x="90488" y="108131"/>
                </a:cubicBezTo>
                <a:cubicBezTo>
                  <a:pt x="90488" y="105242"/>
                  <a:pt x="90488" y="101993"/>
                  <a:pt x="90846" y="99105"/>
                </a:cubicBezTo>
                <a:cubicBezTo>
                  <a:pt x="91204" y="97300"/>
                  <a:pt x="92995" y="95855"/>
                  <a:pt x="94427" y="95855"/>
                </a:cubicBezTo>
                <a:lnTo>
                  <a:pt x="108752" y="93328"/>
                </a:lnTo>
                <a:lnTo>
                  <a:pt x="100157" y="81775"/>
                </a:lnTo>
                <a:cubicBezTo>
                  <a:pt x="99083" y="80331"/>
                  <a:pt x="99083" y="78165"/>
                  <a:pt x="100157" y="77081"/>
                </a:cubicBezTo>
                <a:cubicBezTo>
                  <a:pt x="103380" y="72027"/>
                  <a:pt x="107320" y="68056"/>
                  <a:pt x="112333" y="64445"/>
                </a:cubicBezTo>
                <a:cubicBezTo>
                  <a:pt x="114124" y="63001"/>
                  <a:pt x="115914" y="63001"/>
                  <a:pt x="117705" y="64445"/>
                </a:cubicBezTo>
                <a:lnTo>
                  <a:pt x="128807" y="72749"/>
                </a:lnTo>
                <a:lnTo>
                  <a:pt x="131314" y="58669"/>
                </a:lnTo>
                <a:cubicBezTo>
                  <a:pt x="131314" y="56863"/>
                  <a:pt x="133104" y="55419"/>
                  <a:pt x="134895" y="55058"/>
                </a:cubicBezTo>
                <a:close/>
                <a:moveTo>
                  <a:pt x="244565" y="40736"/>
                </a:moveTo>
                <a:cubicBezTo>
                  <a:pt x="238841" y="40736"/>
                  <a:pt x="234190" y="45049"/>
                  <a:pt x="234190" y="50800"/>
                </a:cubicBezTo>
                <a:cubicBezTo>
                  <a:pt x="234190" y="56192"/>
                  <a:pt x="238841" y="60505"/>
                  <a:pt x="244565" y="60505"/>
                </a:cubicBezTo>
                <a:cubicBezTo>
                  <a:pt x="250289" y="60505"/>
                  <a:pt x="254581" y="56192"/>
                  <a:pt x="254581" y="50800"/>
                </a:cubicBezTo>
                <a:cubicBezTo>
                  <a:pt x="254581" y="45049"/>
                  <a:pt x="250289" y="40736"/>
                  <a:pt x="244565" y="40736"/>
                </a:cubicBezTo>
                <a:close/>
                <a:moveTo>
                  <a:pt x="42714" y="40736"/>
                </a:moveTo>
                <a:cubicBezTo>
                  <a:pt x="37626" y="40736"/>
                  <a:pt x="32900" y="45049"/>
                  <a:pt x="32900" y="50800"/>
                </a:cubicBezTo>
                <a:cubicBezTo>
                  <a:pt x="32900" y="56192"/>
                  <a:pt x="37626" y="60505"/>
                  <a:pt x="42714" y="60505"/>
                </a:cubicBezTo>
                <a:cubicBezTo>
                  <a:pt x="48530" y="60505"/>
                  <a:pt x="53256" y="56192"/>
                  <a:pt x="53256" y="50800"/>
                </a:cubicBezTo>
                <a:cubicBezTo>
                  <a:pt x="53256" y="45049"/>
                  <a:pt x="48530" y="40736"/>
                  <a:pt x="42714" y="40736"/>
                </a:cubicBezTo>
                <a:close/>
                <a:moveTo>
                  <a:pt x="244565" y="31750"/>
                </a:moveTo>
                <a:cubicBezTo>
                  <a:pt x="254939" y="31750"/>
                  <a:pt x="263167" y="40736"/>
                  <a:pt x="263167" y="50800"/>
                </a:cubicBezTo>
                <a:cubicBezTo>
                  <a:pt x="263167" y="60864"/>
                  <a:pt x="254939" y="69491"/>
                  <a:pt x="244565" y="69491"/>
                </a:cubicBezTo>
                <a:cubicBezTo>
                  <a:pt x="235621" y="69491"/>
                  <a:pt x="228108" y="63380"/>
                  <a:pt x="226319" y="54754"/>
                </a:cubicBezTo>
                <a:lnTo>
                  <a:pt x="203424" y="54754"/>
                </a:lnTo>
                <a:lnTo>
                  <a:pt x="195196" y="63021"/>
                </a:lnTo>
                <a:cubicBezTo>
                  <a:pt x="194122" y="63740"/>
                  <a:pt x="193049" y="64818"/>
                  <a:pt x="191976" y="64818"/>
                </a:cubicBezTo>
                <a:cubicBezTo>
                  <a:pt x="190903" y="64818"/>
                  <a:pt x="189829" y="63740"/>
                  <a:pt x="189114" y="63021"/>
                </a:cubicBezTo>
                <a:cubicBezTo>
                  <a:pt x="187325" y="61224"/>
                  <a:pt x="187325" y="59067"/>
                  <a:pt x="189114" y="57270"/>
                </a:cubicBezTo>
                <a:lnTo>
                  <a:pt x="198415" y="47565"/>
                </a:lnTo>
                <a:cubicBezTo>
                  <a:pt x="199489" y="46846"/>
                  <a:pt x="200204" y="46487"/>
                  <a:pt x="201635" y="46487"/>
                </a:cubicBezTo>
                <a:lnTo>
                  <a:pt x="226319" y="46487"/>
                </a:lnTo>
                <a:cubicBezTo>
                  <a:pt x="228108" y="38220"/>
                  <a:pt x="235621" y="31750"/>
                  <a:pt x="244565" y="31750"/>
                </a:cubicBezTo>
                <a:close/>
                <a:moveTo>
                  <a:pt x="42714" y="31750"/>
                </a:moveTo>
                <a:cubicBezTo>
                  <a:pt x="52165" y="31750"/>
                  <a:pt x="59435" y="38220"/>
                  <a:pt x="61252" y="46487"/>
                </a:cubicBezTo>
                <a:lnTo>
                  <a:pt x="86697" y="46487"/>
                </a:lnTo>
                <a:cubicBezTo>
                  <a:pt x="88151" y="46487"/>
                  <a:pt x="88878" y="46846"/>
                  <a:pt x="89968" y="47565"/>
                </a:cubicBezTo>
                <a:lnTo>
                  <a:pt x="99782" y="57270"/>
                </a:lnTo>
                <a:cubicBezTo>
                  <a:pt x="101236" y="59067"/>
                  <a:pt x="101236" y="61224"/>
                  <a:pt x="99782" y="63021"/>
                </a:cubicBezTo>
                <a:cubicBezTo>
                  <a:pt x="98692" y="63740"/>
                  <a:pt x="97601" y="64818"/>
                  <a:pt x="96148" y="64818"/>
                </a:cubicBezTo>
                <a:cubicBezTo>
                  <a:pt x="95421" y="64818"/>
                  <a:pt x="94330" y="63740"/>
                  <a:pt x="93603" y="63021"/>
                </a:cubicBezTo>
                <a:lnTo>
                  <a:pt x="84879" y="54754"/>
                </a:lnTo>
                <a:lnTo>
                  <a:pt x="61252" y="54754"/>
                </a:lnTo>
                <a:cubicBezTo>
                  <a:pt x="59435" y="63380"/>
                  <a:pt x="52165" y="69491"/>
                  <a:pt x="42714" y="69491"/>
                </a:cubicBezTo>
                <a:cubicBezTo>
                  <a:pt x="32537" y="69491"/>
                  <a:pt x="23813" y="60864"/>
                  <a:pt x="23813" y="50800"/>
                </a:cubicBezTo>
                <a:cubicBezTo>
                  <a:pt x="23813" y="40736"/>
                  <a:pt x="32537" y="31750"/>
                  <a:pt x="42714" y="31750"/>
                </a:cubicBezTo>
                <a:close/>
                <a:moveTo>
                  <a:pt x="16224" y="8267"/>
                </a:moveTo>
                <a:cubicBezTo>
                  <a:pt x="12258" y="8267"/>
                  <a:pt x="9013" y="11861"/>
                  <a:pt x="9013" y="15815"/>
                </a:cubicBezTo>
                <a:lnTo>
                  <a:pt x="9013" y="207753"/>
                </a:lnTo>
                <a:lnTo>
                  <a:pt x="278325" y="207753"/>
                </a:lnTo>
                <a:lnTo>
                  <a:pt x="278325" y="15815"/>
                </a:lnTo>
                <a:cubicBezTo>
                  <a:pt x="278325" y="11861"/>
                  <a:pt x="274720" y="8267"/>
                  <a:pt x="270754" y="8267"/>
                </a:cubicBezTo>
                <a:lnTo>
                  <a:pt x="16224" y="8267"/>
                </a:lnTo>
                <a:close/>
                <a:moveTo>
                  <a:pt x="16224" y="0"/>
                </a:moveTo>
                <a:lnTo>
                  <a:pt x="270754" y="0"/>
                </a:lnTo>
                <a:cubicBezTo>
                  <a:pt x="279767" y="0"/>
                  <a:pt x="286978" y="6829"/>
                  <a:pt x="286978" y="15815"/>
                </a:cubicBezTo>
                <a:lnTo>
                  <a:pt x="286978" y="235070"/>
                </a:lnTo>
                <a:cubicBezTo>
                  <a:pt x="286978" y="243696"/>
                  <a:pt x="279767" y="250885"/>
                  <a:pt x="270754" y="250885"/>
                </a:cubicBezTo>
                <a:lnTo>
                  <a:pt x="199731" y="250885"/>
                </a:lnTo>
                <a:lnTo>
                  <a:pt x="199731" y="276764"/>
                </a:lnTo>
                <a:lnTo>
                  <a:pt x="230375" y="276764"/>
                </a:lnTo>
                <a:cubicBezTo>
                  <a:pt x="232899" y="276764"/>
                  <a:pt x="234341" y="278921"/>
                  <a:pt x="234341" y="281437"/>
                </a:cubicBezTo>
                <a:cubicBezTo>
                  <a:pt x="234341" y="283953"/>
                  <a:pt x="232899" y="285391"/>
                  <a:pt x="230375" y="285391"/>
                </a:cubicBezTo>
                <a:lnTo>
                  <a:pt x="56602" y="285391"/>
                </a:lnTo>
                <a:cubicBezTo>
                  <a:pt x="54079" y="285391"/>
                  <a:pt x="52276" y="283953"/>
                  <a:pt x="52276" y="281437"/>
                </a:cubicBezTo>
                <a:cubicBezTo>
                  <a:pt x="52276" y="278921"/>
                  <a:pt x="54079" y="276764"/>
                  <a:pt x="56602" y="276764"/>
                </a:cubicBezTo>
                <a:lnTo>
                  <a:pt x="87247" y="276764"/>
                </a:lnTo>
                <a:lnTo>
                  <a:pt x="87247" y="250885"/>
                </a:lnTo>
                <a:lnTo>
                  <a:pt x="16224" y="250885"/>
                </a:lnTo>
                <a:cubicBezTo>
                  <a:pt x="7210" y="250885"/>
                  <a:pt x="0" y="243696"/>
                  <a:pt x="0" y="235070"/>
                </a:cubicBezTo>
                <a:lnTo>
                  <a:pt x="0" y="15815"/>
                </a:lnTo>
                <a:cubicBezTo>
                  <a:pt x="0" y="6829"/>
                  <a:pt x="7210" y="0"/>
                  <a:pt x="16224" y="0"/>
                </a:cubicBezTo>
                <a:close/>
              </a:path>
            </a:pathLst>
          </a:custGeom>
          <a:solidFill>
            <a:schemeClr val="accent1"/>
          </a:solidFill>
          <a:ln>
            <a:noFill/>
          </a:ln>
          <a:effectLst/>
        </p:spPr>
        <p:txBody>
          <a:bodyPr anchor="ctr"/>
          <a:lstStyle/>
          <a:p>
            <a:endParaRPr lang="en-US"/>
          </a:p>
        </p:txBody>
      </p:sp>
      <p:sp>
        <p:nvSpPr>
          <p:cNvPr id="15" name="Subtitle 2">
            <a:extLst>
              <a:ext uri="{FF2B5EF4-FFF2-40B4-BE49-F238E27FC236}">
                <a16:creationId xmlns:a16="http://schemas.microsoft.com/office/drawing/2014/main" id="{A633FA38-F90E-034F-A9B2-043E40A605B9}"/>
              </a:ext>
            </a:extLst>
          </p:cNvPr>
          <p:cNvSpPr txBox="1">
            <a:spLocks/>
          </p:cNvSpPr>
          <p:nvPr/>
        </p:nvSpPr>
        <p:spPr>
          <a:xfrm>
            <a:off x="2493372" y="7294615"/>
            <a:ext cx="5050428"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Open Sans Light" panose="020B0306030504020204" pitchFamily="34" charset="0"/>
                <a:cs typeface="Poppins ExtraLight" pitchFamily="2" charset="77"/>
              </a:rPr>
              <a:t>Green marketing is a practice whereby companies seek to.</a:t>
            </a:r>
          </a:p>
        </p:txBody>
      </p:sp>
      <p:sp>
        <p:nvSpPr>
          <p:cNvPr id="16" name="TextBox 15">
            <a:extLst>
              <a:ext uri="{FF2B5EF4-FFF2-40B4-BE49-F238E27FC236}">
                <a16:creationId xmlns:a16="http://schemas.microsoft.com/office/drawing/2014/main" id="{7DA9B9F4-EEFA-5B45-9C63-6D67C4631E69}"/>
              </a:ext>
            </a:extLst>
          </p:cNvPr>
          <p:cNvSpPr txBox="1"/>
          <p:nvPr/>
        </p:nvSpPr>
        <p:spPr>
          <a:xfrm>
            <a:off x="3534051" y="6653213"/>
            <a:ext cx="2969083"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FEATURE 01</a:t>
            </a:r>
          </a:p>
        </p:txBody>
      </p:sp>
      <p:sp>
        <p:nvSpPr>
          <p:cNvPr id="20" name="Subtitle 2">
            <a:extLst>
              <a:ext uri="{FF2B5EF4-FFF2-40B4-BE49-F238E27FC236}">
                <a16:creationId xmlns:a16="http://schemas.microsoft.com/office/drawing/2014/main" id="{F8DC5B46-7FDA-C843-87C6-4B7ACBC2578D}"/>
              </a:ext>
            </a:extLst>
          </p:cNvPr>
          <p:cNvSpPr txBox="1">
            <a:spLocks/>
          </p:cNvSpPr>
          <p:nvPr/>
        </p:nvSpPr>
        <p:spPr>
          <a:xfrm>
            <a:off x="2493372" y="11580927"/>
            <a:ext cx="5050428"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Open Sans Light" panose="020B0306030504020204" pitchFamily="34" charset="0"/>
                <a:cs typeface="Poppins ExtraLight" pitchFamily="2" charset="77"/>
              </a:rPr>
              <a:t>Green marketing is a practice whereby companies seek to.</a:t>
            </a:r>
          </a:p>
        </p:txBody>
      </p:sp>
      <p:sp>
        <p:nvSpPr>
          <p:cNvPr id="21" name="TextBox 20">
            <a:extLst>
              <a:ext uri="{FF2B5EF4-FFF2-40B4-BE49-F238E27FC236}">
                <a16:creationId xmlns:a16="http://schemas.microsoft.com/office/drawing/2014/main" id="{04EE5BA3-7266-9C4A-83B1-F1B8B521343E}"/>
              </a:ext>
            </a:extLst>
          </p:cNvPr>
          <p:cNvSpPr txBox="1"/>
          <p:nvPr/>
        </p:nvSpPr>
        <p:spPr>
          <a:xfrm>
            <a:off x="3495579" y="10939525"/>
            <a:ext cx="3046027"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FEATURE 03</a:t>
            </a:r>
          </a:p>
        </p:txBody>
      </p:sp>
      <p:sp>
        <p:nvSpPr>
          <p:cNvPr id="23" name="Subtitle 2">
            <a:extLst>
              <a:ext uri="{FF2B5EF4-FFF2-40B4-BE49-F238E27FC236}">
                <a16:creationId xmlns:a16="http://schemas.microsoft.com/office/drawing/2014/main" id="{7AAA9500-3699-4B4F-A1AB-C73C4D48FB40}"/>
              </a:ext>
            </a:extLst>
          </p:cNvPr>
          <p:cNvSpPr txBox="1">
            <a:spLocks/>
          </p:cNvSpPr>
          <p:nvPr/>
        </p:nvSpPr>
        <p:spPr>
          <a:xfrm>
            <a:off x="16839292" y="7294615"/>
            <a:ext cx="5050428"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Open Sans Light" panose="020B0306030504020204" pitchFamily="34" charset="0"/>
                <a:cs typeface="Poppins ExtraLight" pitchFamily="2" charset="77"/>
              </a:rPr>
              <a:t>Green marketing is a practice whereby companies seek to.</a:t>
            </a:r>
          </a:p>
        </p:txBody>
      </p:sp>
      <p:sp>
        <p:nvSpPr>
          <p:cNvPr id="24" name="TextBox 23">
            <a:extLst>
              <a:ext uri="{FF2B5EF4-FFF2-40B4-BE49-F238E27FC236}">
                <a16:creationId xmlns:a16="http://schemas.microsoft.com/office/drawing/2014/main" id="{2A818167-288F-094C-AEE2-866C8262B5DB}"/>
              </a:ext>
            </a:extLst>
          </p:cNvPr>
          <p:cNvSpPr txBox="1"/>
          <p:nvPr/>
        </p:nvSpPr>
        <p:spPr>
          <a:xfrm>
            <a:off x="17841499" y="6653213"/>
            <a:ext cx="3046027"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FEATURE 02</a:t>
            </a:r>
          </a:p>
        </p:txBody>
      </p:sp>
      <p:sp>
        <p:nvSpPr>
          <p:cNvPr id="26" name="Subtitle 2">
            <a:extLst>
              <a:ext uri="{FF2B5EF4-FFF2-40B4-BE49-F238E27FC236}">
                <a16:creationId xmlns:a16="http://schemas.microsoft.com/office/drawing/2014/main" id="{E575AE41-66CD-9149-9C60-08EBD9DC75FD}"/>
              </a:ext>
            </a:extLst>
          </p:cNvPr>
          <p:cNvSpPr txBox="1">
            <a:spLocks/>
          </p:cNvSpPr>
          <p:nvPr/>
        </p:nvSpPr>
        <p:spPr>
          <a:xfrm>
            <a:off x="16839292" y="11580927"/>
            <a:ext cx="5050428" cy="10243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800"/>
              </a:lnSpc>
            </a:pPr>
            <a:r>
              <a:rPr lang="en-US" sz="2500" dirty="0">
                <a:solidFill>
                  <a:schemeClr val="tx1"/>
                </a:solidFill>
                <a:latin typeface="Montserrat Light" pitchFamily="2" charset="77"/>
                <a:ea typeface="Open Sans Light" panose="020B0306030504020204" pitchFamily="34" charset="0"/>
                <a:cs typeface="Poppins ExtraLight" pitchFamily="2" charset="77"/>
              </a:rPr>
              <a:t>Green marketing is a practice whereby companies seek to.</a:t>
            </a:r>
          </a:p>
        </p:txBody>
      </p:sp>
      <p:sp>
        <p:nvSpPr>
          <p:cNvPr id="27" name="TextBox 26">
            <a:extLst>
              <a:ext uri="{FF2B5EF4-FFF2-40B4-BE49-F238E27FC236}">
                <a16:creationId xmlns:a16="http://schemas.microsoft.com/office/drawing/2014/main" id="{B40E185D-FE7D-3742-9951-387C9BA796BA}"/>
              </a:ext>
            </a:extLst>
          </p:cNvPr>
          <p:cNvSpPr txBox="1"/>
          <p:nvPr/>
        </p:nvSpPr>
        <p:spPr>
          <a:xfrm>
            <a:off x="17823065" y="10939525"/>
            <a:ext cx="3082895"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FEATURE 04</a:t>
            </a:r>
          </a:p>
        </p:txBody>
      </p:sp>
    </p:spTree>
    <p:extLst>
      <p:ext uri="{BB962C8B-B14F-4D97-AF65-F5344CB8AC3E}">
        <p14:creationId xmlns:p14="http://schemas.microsoft.com/office/powerpoint/2010/main" val="3858044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C2405A8-9B42-FD49-9173-074FC91AD5CC}"/>
              </a:ext>
            </a:extLst>
          </p:cNvPr>
          <p:cNvSpPr>
            <a:spLocks noGrp="1"/>
          </p:cNvSpPr>
          <p:nvPr>
            <p:ph type="pic" sz="quarter" idx="10"/>
          </p:nvPr>
        </p:nvSpPr>
        <p:spPr>
          <a:solidFill>
            <a:schemeClr val="bg1">
              <a:lumMod val="95000"/>
            </a:schemeClr>
          </a:solidFill>
        </p:spPr>
      </p:sp>
      <p:sp>
        <p:nvSpPr>
          <p:cNvPr id="16" name="Subtitle 2">
            <a:extLst>
              <a:ext uri="{FF2B5EF4-FFF2-40B4-BE49-F238E27FC236}">
                <a16:creationId xmlns:a16="http://schemas.microsoft.com/office/drawing/2014/main" id="{6F05C4DB-23A3-4E43-90D2-D62676512F35}"/>
              </a:ext>
            </a:extLst>
          </p:cNvPr>
          <p:cNvSpPr txBox="1">
            <a:spLocks/>
          </p:cNvSpPr>
          <p:nvPr/>
        </p:nvSpPr>
        <p:spPr>
          <a:xfrm>
            <a:off x="14557252" y="4718661"/>
            <a:ext cx="7522977" cy="6426503"/>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800"/>
              </a:spcBef>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gn="l">
              <a:lnSpc>
                <a:spcPts val="4000"/>
              </a:lnSpc>
              <a:spcBef>
                <a:spcPts val="1800"/>
              </a:spcBef>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may refer to the production process, to the products or services themselves, or both. Companies that succeed in "going green" are able to attract the attention and investment dollars of those pursuing socially responsible investments (SRI).</a:t>
            </a:r>
          </a:p>
        </p:txBody>
      </p:sp>
      <p:sp>
        <p:nvSpPr>
          <p:cNvPr id="6" name="Rectangle 5">
            <a:extLst>
              <a:ext uri="{FF2B5EF4-FFF2-40B4-BE49-F238E27FC236}">
                <a16:creationId xmlns:a16="http://schemas.microsoft.com/office/drawing/2014/main" id="{BBFF249C-FA5B-694E-B74F-B1D6BDE39621}"/>
              </a:ext>
            </a:extLst>
          </p:cNvPr>
          <p:cNvSpPr/>
          <p:nvPr/>
        </p:nvSpPr>
        <p:spPr>
          <a:xfrm>
            <a:off x="0" y="0"/>
            <a:ext cx="6089777" cy="137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1" name="TextBox 10">
            <a:extLst>
              <a:ext uri="{FF2B5EF4-FFF2-40B4-BE49-F238E27FC236}">
                <a16:creationId xmlns:a16="http://schemas.microsoft.com/office/drawing/2014/main" id="{0BF6A280-5DDA-0F45-8D6B-6C76E488ED72}"/>
              </a:ext>
            </a:extLst>
          </p:cNvPr>
          <p:cNvSpPr txBox="1"/>
          <p:nvPr/>
        </p:nvSpPr>
        <p:spPr>
          <a:xfrm>
            <a:off x="9824161" y="1278872"/>
            <a:ext cx="4733091"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ABOUT US</a:t>
            </a:r>
          </a:p>
        </p:txBody>
      </p:sp>
      <p:sp>
        <p:nvSpPr>
          <p:cNvPr id="12" name="Subtitle 2">
            <a:extLst>
              <a:ext uri="{FF2B5EF4-FFF2-40B4-BE49-F238E27FC236}">
                <a16:creationId xmlns:a16="http://schemas.microsoft.com/office/drawing/2014/main" id="{97D5C78C-6F81-CC4A-B3ED-5AA4C0CE024D}"/>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13" name="Straight Connector 12">
            <a:extLst>
              <a:ext uri="{FF2B5EF4-FFF2-40B4-BE49-F238E27FC236}">
                <a16:creationId xmlns:a16="http://schemas.microsoft.com/office/drawing/2014/main" id="{0D520F14-B9EC-C144-9BF7-4010811D92D4}"/>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4751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5826761-DC61-7C4C-B26E-E35FB547DC2E}"/>
              </a:ext>
            </a:extLst>
          </p:cNvPr>
          <p:cNvPicPr>
            <a:picLocks noChangeAspect="1"/>
          </p:cNvPicPr>
          <p:nvPr/>
        </p:nvPicPr>
        <p:blipFill rotWithShape="1">
          <a:blip r:embed="rId2">
            <a:extLst>
              <a:ext uri="{28A0092B-C50C-407E-A947-70E740481C1C}">
                <a14:useLocalDpi xmlns:a14="http://schemas.microsoft.com/office/drawing/2010/main" val="0"/>
              </a:ext>
            </a:extLst>
          </a:blip>
          <a:srcRect l="1314" t="16919" r="1566" b="24899"/>
          <a:stretch/>
        </p:blipFill>
        <p:spPr>
          <a:xfrm>
            <a:off x="-2595121" y="4243436"/>
            <a:ext cx="13902220" cy="8328318"/>
          </a:xfrm>
          <a:prstGeom prst="rect">
            <a:avLst/>
          </a:prstGeom>
        </p:spPr>
      </p:pic>
      <p:sp>
        <p:nvSpPr>
          <p:cNvPr id="6" name="TextBox 5">
            <a:extLst>
              <a:ext uri="{FF2B5EF4-FFF2-40B4-BE49-F238E27FC236}">
                <a16:creationId xmlns:a16="http://schemas.microsoft.com/office/drawing/2014/main" id="{09203282-F351-1D49-968C-4A867D909D7F}"/>
              </a:ext>
            </a:extLst>
          </p:cNvPr>
          <p:cNvSpPr txBox="1"/>
          <p:nvPr/>
        </p:nvSpPr>
        <p:spPr>
          <a:xfrm>
            <a:off x="8228827" y="1278872"/>
            <a:ext cx="7923708"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LAPTOP MOCKUP</a:t>
            </a:r>
          </a:p>
        </p:txBody>
      </p:sp>
      <p:sp>
        <p:nvSpPr>
          <p:cNvPr id="7" name="Subtitle 2">
            <a:extLst>
              <a:ext uri="{FF2B5EF4-FFF2-40B4-BE49-F238E27FC236}">
                <a16:creationId xmlns:a16="http://schemas.microsoft.com/office/drawing/2014/main" id="{C2AF4CBA-0CC5-3340-B5F2-0BA9578CA8CD}"/>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9" name="Straight Connector 8">
            <a:extLst>
              <a:ext uri="{FF2B5EF4-FFF2-40B4-BE49-F238E27FC236}">
                <a16:creationId xmlns:a16="http://schemas.microsoft.com/office/drawing/2014/main" id="{2F85BDE5-BB8F-BD45-B07E-CAA05400F853}"/>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6F89FAB1-E7CB-6942-ACC8-E78FF2A5FBC8}"/>
              </a:ext>
            </a:extLst>
          </p:cNvPr>
          <p:cNvSpPr/>
          <p:nvPr/>
        </p:nvSpPr>
        <p:spPr>
          <a:xfrm>
            <a:off x="11930315" y="6102581"/>
            <a:ext cx="10925129" cy="3630866"/>
          </a:xfrm>
          <a:prstGeom prst="rect">
            <a:avLst/>
          </a:prstGeom>
        </p:spPr>
        <p:txBody>
          <a:bodyPr wrap="square" anchor="ctr">
            <a:spAutoFit/>
          </a:bodyPr>
          <a:lstStyle/>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
        <p:nvSpPr>
          <p:cNvPr id="3" name="Picture Placeholder 2">
            <a:extLst>
              <a:ext uri="{FF2B5EF4-FFF2-40B4-BE49-F238E27FC236}">
                <a16:creationId xmlns:a16="http://schemas.microsoft.com/office/drawing/2014/main" id="{6B6EFED0-DF8A-2C47-8122-48FDDA672C92}"/>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3967961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17A050-EFA7-E247-BAAC-8C2E97BD6D0C}"/>
              </a:ext>
            </a:extLst>
          </p:cNvPr>
          <p:cNvPicPr>
            <a:picLocks noChangeAspect="1"/>
          </p:cNvPicPr>
          <p:nvPr/>
        </p:nvPicPr>
        <p:blipFill rotWithShape="1">
          <a:blip r:embed="rId2">
            <a:extLst>
              <a:ext uri="{28A0092B-C50C-407E-A947-70E740481C1C}">
                <a14:useLocalDpi xmlns:a14="http://schemas.microsoft.com/office/drawing/2010/main" val="0"/>
              </a:ext>
            </a:extLst>
          </a:blip>
          <a:srcRect l="7946" t="17609" r="7980" b="19410"/>
          <a:stretch/>
        </p:blipFill>
        <p:spPr>
          <a:xfrm>
            <a:off x="12624618" y="4346186"/>
            <a:ext cx="10232207" cy="7665179"/>
          </a:xfrm>
          <a:prstGeom prst="rect">
            <a:avLst/>
          </a:prstGeom>
        </p:spPr>
      </p:pic>
      <p:sp>
        <p:nvSpPr>
          <p:cNvPr id="6" name="TextBox 5">
            <a:extLst>
              <a:ext uri="{FF2B5EF4-FFF2-40B4-BE49-F238E27FC236}">
                <a16:creationId xmlns:a16="http://schemas.microsoft.com/office/drawing/2014/main" id="{11F5D46A-E8EB-6447-812F-FE5570B29F36}"/>
              </a:ext>
            </a:extLst>
          </p:cNvPr>
          <p:cNvSpPr txBox="1"/>
          <p:nvPr/>
        </p:nvSpPr>
        <p:spPr>
          <a:xfrm>
            <a:off x="7895819" y="1278872"/>
            <a:ext cx="8589724"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DESKTOP MOCKUP</a:t>
            </a:r>
          </a:p>
        </p:txBody>
      </p:sp>
      <p:sp>
        <p:nvSpPr>
          <p:cNvPr id="7" name="Subtitle 2">
            <a:extLst>
              <a:ext uri="{FF2B5EF4-FFF2-40B4-BE49-F238E27FC236}">
                <a16:creationId xmlns:a16="http://schemas.microsoft.com/office/drawing/2014/main" id="{D72904EF-2B30-5D49-82C1-19EFE20CDD52}"/>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9" name="Straight Connector 8">
            <a:extLst>
              <a:ext uri="{FF2B5EF4-FFF2-40B4-BE49-F238E27FC236}">
                <a16:creationId xmlns:a16="http://schemas.microsoft.com/office/drawing/2014/main" id="{AD854A69-4D8A-9D44-88F8-7F0D0FCCF714}"/>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FC51497-7866-B847-8ECB-2583B9E9DE76}"/>
              </a:ext>
            </a:extLst>
          </p:cNvPr>
          <p:cNvSpPr/>
          <p:nvPr/>
        </p:nvSpPr>
        <p:spPr>
          <a:xfrm>
            <a:off x="1520825" y="5846101"/>
            <a:ext cx="9753615" cy="4143827"/>
          </a:xfrm>
          <a:prstGeom prst="rect">
            <a:avLst/>
          </a:prstGeom>
        </p:spPr>
        <p:txBody>
          <a:bodyPr wrap="square" anchor="ctr">
            <a:spAutoFit/>
          </a:bodyPr>
          <a:lstStyle/>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
        <p:nvSpPr>
          <p:cNvPr id="3" name="Picture Placeholder 2">
            <a:extLst>
              <a:ext uri="{FF2B5EF4-FFF2-40B4-BE49-F238E27FC236}">
                <a16:creationId xmlns:a16="http://schemas.microsoft.com/office/drawing/2014/main" id="{13E8BBB6-C4D3-0547-B6C2-1838846EF69F}"/>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143873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3CF3DE8-3B66-4D40-AF3D-98DA854F1775}"/>
              </a:ext>
            </a:extLst>
          </p:cNvPr>
          <p:cNvSpPr txBox="1"/>
          <p:nvPr/>
        </p:nvSpPr>
        <p:spPr>
          <a:xfrm>
            <a:off x="12136188" y="9189129"/>
            <a:ext cx="3200793" cy="1007968"/>
          </a:xfrm>
          <a:prstGeom prst="rect">
            <a:avLst/>
          </a:prstGeom>
          <a:noFill/>
        </p:spPr>
        <p:txBody>
          <a:bodyPr wrap="square" lIns="91440" rtlCol="0" anchor="t" anchorCtr="0">
            <a:spAutoFit/>
          </a:bodyPr>
          <a:lstStyle/>
          <a:p>
            <a:pPr>
              <a:lnSpc>
                <a:spcPts val="3700"/>
              </a:lnSpc>
            </a:pPr>
            <a:r>
              <a:rPr lang="en-US" sz="2400" dirty="0">
                <a:latin typeface="Montserrat Light" pitchFamily="2" charset="77"/>
                <a:ea typeface="Source Sans Pro Light" panose="020B0403030403020204" pitchFamily="34" charset="0"/>
                <a:cs typeface="Poppins ExtraLight" pitchFamily="2" charset="77"/>
              </a:rPr>
              <a:t>1233 Main Street, Los Angeles, CA</a:t>
            </a:r>
          </a:p>
        </p:txBody>
      </p:sp>
      <p:sp>
        <p:nvSpPr>
          <p:cNvPr id="23" name="Freeform 115">
            <a:extLst>
              <a:ext uri="{FF2B5EF4-FFF2-40B4-BE49-F238E27FC236}">
                <a16:creationId xmlns:a16="http://schemas.microsoft.com/office/drawing/2014/main" id="{CFE04340-CE54-CB4C-9B45-214A04679CDD}"/>
              </a:ext>
            </a:extLst>
          </p:cNvPr>
          <p:cNvSpPr>
            <a:spLocks noChangeArrowheads="1"/>
          </p:cNvSpPr>
          <p:nvPr/>
        </p:nvSpPr>
        <p:spPr bwMode="auto">
          <a:xfrm>
            <a:off x="20197315" y="12243976"/>
            <a:ext cx="522158" cy="522846"/>
          </a:xfrm>
          <a:custGeom>
            <a:avLst/>
            <a:gdLst>
              <a:gd name="T0" fmla="*/ 730144 w 664802"/>
              <a:gd name="T1" fmla="*/ 312377 h 664802"/>
              <a:gd name="T2" fmla="*/ 792730 w 664802"/>
              <a:gd name="T3" fmla="*/ 322812 h 664802"/>
              <a:gd name="T4" fmla="*/ 833802 w 664802"/>
              <a:gd name="T5" fmla="*/ 347596 h 664802"/>
              <a:gd name="T6" fmla="*/ 840974 w 664802"/>
              <a:gd name="T7" fmla="*/ 354770 h 664802"/>
              <a:gd name="T8" fmla="*/ 846842 w 664802"/>
              <a:gd name="T9" fmla="*/ 356728 h 664802"/>
              <a:gd name="T10" fmla="*/ 930941 w 664802"/>
              <a:gd name="T11" fmla="*/ 324116 h 664802"/>
              <a:gd name="T12" fmla="*/ 934853 w 664802"/>
              <a:gd name="T13" fmla="*/ 324116 h 664802"/>
              <a:gd name="T14" fmla="*/ 934853 w 664802"/>
              <a:gd name="T15" fmla="*/ 328030 h 664802"/>
              <a:gd name="T16" fmla="*/ 910731 w 664802"/>
              <a:gd name="T17" fmla="*/ 370422 h 664802"/>
              <a:gd name="T18" fmla="*/ 876178 w 664802"/>
              <a:gd name="T19" fmla="*/ 401729 h 664802"/>
              <a:gd name="T20" fmla="*/ 947241 w 664802"/>
              <a:gd name="T21" fmla="*/ 381510 h 664802"/>
              <a:gd name="T22" fmla="*/ 949849 w 664802"/>
              <a:gd name="T23" fmla="*/ 381510 h 664802"/>
              <a:gd name="T24" fmla="*/ 949849 w 664802"/>
              <a:gd name="T25" fmla="*/ 382163 h 664802"/>
              <a:gd name="T26" fmla="*/ 945937 w 664802"/>
              <a:gd name="T27" fmla="*/ 393251 h 664802"/>
              <a:gd name="T28" fmla="*/ 890521 w 664802"/>
              <a:gd name="T29" fmla="*/ 451296 h 664802"/>
              <a:gd name="T30" fmla="*/ 882046 w 664802"/>
              <a:gd name="T31" fmla="*/ 461079 h 664802"/>
              <a:gd name="T32" fmla="*/ 767957 w 664802"/>
              <a:gd name="T33" fmla="*/ 776746 h 664802"/>
              <a:gd name="T34" fmla="*/ 355927 w 664802"/>
              <a:gd name="T35" fmla="*/ 872618 h 664802"/>
              <a:gd name="T36" fmla="*/ 276391 w 664802"/>
              <a:gd name="T37" fmla="*/ 841313 h 664802"/>
              <a:gd name="T38" fmla="*/ 250965 w 664802"/>
              <a:gd name="T39" fmla="*/ 826312 h 664802"/>
              <a:gd name="T40" fmla="*/ 249011 w 664802"/>
              <a:gd name="T41" fmla="*/ 821747 h 664802"/>
              <a:gd name="T42" fmla="*/ 258788 w 664802"/>
              <a:gd name="T43" fmla="*/ 821747 h 664802"/>
              <a:gd name="T44" fmla="*/ 378094 w 664802"/>
              <a:gd name="T45" fmla="*/ 806746 h 664802"/>
              <a:gd name="T46" fmla="*/ 456327 w 664802"/>
              <a:gd name="T47" fmla="*/ 765005 h 664802"/>
              <a:gd name="T48" fmla="*/ 457632 w 664802"/>
              <a:gd name="T49" fmla="*/ 764354 h 664802"/>
              <a:gd name="T50" fmla="*/ 441985 w 664802"/>
              <a:gd name="T51" fmla="*/ 762396 h 664802"/>
              <a:gd name="T52" fmla="*/ 327242 w 664802"/>
              <a:gd name="T53" fmla="*/ 665872 h 664802"/>
              <a:gd name="T54" fmla="*/ 330503 w 664802"/>
              <a:gd name="T55" fmla="*/ 660654 h 664802"/>
              <a:gd name="T56" fmla="*/ 385917 w 664802"/>
              <a:gd name="T57" fmla="*/ 659349 h 664802"/>
              <a:gd name="T58" fmla="*/ 367011 w 664802"/>
              <a:gd name="T59" fmla="*/ 653480 h 664802"/>
              <a:gd name="T60" fmla="*/ 275740 w 664802"/>
              <a:gd name="T61" fmla="*/ 534778 h 664802"/>
              <a:gd name="T62" fmla="*/ 275087 w 664802"/>
              <a:gd name="T63" fmla="*/ 518473 h 664802"/>
              <a:gd name="T64" fmla="*/ 280303 w 664802"/>
              <a:gd name="T65" fmla="*/ 515212 h 664802"/>
              <a:gd name="T66" fmla="*/ 335717 w 664802"/>
              <a:gd name="T67" fmla="*/ 531518 h 664802"/>
              <a:gd name="T68" fmla="*/ 318116 w 664802"/>
              <a:gd name="T69" fmla="*/ 515212 h 664802"/>
              <a:gd name="T70" fmla="*/ 293341 w 664802"/>
              <a:gd name="T71" fmla="*/ 342378 h 664802"/>
              <a:gd name="T72" fmla="*/ 301165 w 664802"/>
              <a:gd name="T73" fmla="*/ 341726 h 664802"/>
              <a:gd name="T74" fmla="*/ 589975 w 664802"/>
              <a:gd name="T75" fmla="*/ 489124 h 664802"/>
              <a:gd name="T76" fmla="*/ 593235 w 664802"/>
              <a:gd name="T77" fmla="*/ 485863 h 664802"/>
              <a:gd name="T78" fmla="*/ 594540 w 664802"/>
              <a:gd name="T79" fmla="*/ 425209 h 664802"/>
              <a:gd name="T80" fmla="*/ 623225 w 664802"/>
              <a:gd name="T81" fmla="*/ 368467 h 664802"/>
              <a:gd name="T82" fmla="*/ 670816 w 664802"/>
              <a:gd name="T83" fmla="*/ 329334 h 664802"/>
              <a:gd name="T84" fmla="*/ 730144 w 664802"/>
              <a:gd name="T85" fmla="*/ 312377 h 664802"/>
              <a:gd name="T86" fmla="*/ 602770 w 664802"/>
              <a:gd name="T87" fmla="*/ 64722 h 664802"/>
              <a:gd name="T88" fmla="*/ 64722 w 664802"/>
              <a:gd name="T89" fmla="*/ 602770 h 664802"/>
              <a:gd name="T90" fmla="*/ 602770 w 664802"/>
              <a:gd name="T91" fmla="*/ 1141469 h 664802"/>
              <a:gd name="T92" fmla="*/ 1141471 w 664802"/>
              <a:gd name="T93" fmla="*/ 602770 h 664802"/>
              <a:gd name="T94" fmla="*/ 602770 w 664802"/>
              <a:gd name="T95" fmla="*/ 64722 h 664802"/>
              <a:gd name="T96" fmla="*/ 602770 w 664802"/>
              <a:gd name="T97" fmla="*/ 0 h 664802"/>
              <a:gd name="T98" fmla="*/ 1206193 w 664802"/>
              <a:gd name="T99" fmla="*/ 602770 h 664802"/>
              <a:gd name="T100" fmla="*/ 602770 w 664802"/>
              <a:gd name="T101" fmla="*/ 1206193 h 664802"/>
              <a:gd name="T102" fmla="*/ 0 w 664802"/>
              <a:gd name="T103" fmla="*/ 602770 h 664802"/>
              <a:gd name="T104" fmla="*/ 602770 w 664802"/>
              <a:gd name="T105" fmla="*/ 0 h 6648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64802" h="664802">
                <a:moveTo>
                  <a:pt x="402424" y="172169"/>
                </a:moveTo>
                <a:cubicBezTo>
                  <a:pt x="414282" y="171450"/>
                  <a:pt x="426139" y="173247"/>
                  <a:pt x="436919" y="177920"/>
                </a:cubicBezTo>
                <a:cubicBezTo>
                  <a:pt x="445183" y="181156"/>
                  <a:pt x="452370" y="185829"/>
                  <a:pt x="459556" y="191580"/>
                </a:cubicBezTo>
                <a:cubicBezTo>
                  <a:pt x="460994" y="192659"/>
                  <a:pt x="462072" y="194096"/>
                  <a:pt x="463509" y="195534"/>
                </a:cubicBezTo>
                <a:cubicBezTo>
                  <a:pt x="464228" y="196613"/>
                  <a:pt x="465306" y="196972"/>
                  <a:pt x="466743" y="196613"/>
                </a:cubicBezTo>
                <a:cubicBezTo>
                  <a:pt x="482912" y="192659"/>
                  <a:pt x="498363" y="186548"/>
                  <a:pt x="513095" y="178639"/>
                </a:cubicBezTo>
                <a:cubicBezTo>
                  <a:pt x="513814" y="178280"/>
                  <a:pt x="514533" y="178280"/>
                  <a:pt x="515251" y="178639"/>
                </a:cubicBezTo>
                <a:cubicBezTo>
                  <a:pt x="515611" y="178999"/>
                  <a:pt x="515611" y="180077"/>
                  <a:pt x="515251" y="180796"/>
                </a:cubicBezTo>
                <a:cubicBezTo>
                  <a:pt x="512377" y="189423"/>
                  <a:pt x="507706" y="197332"/>
                  <a:pt x="501956" y="204161"/>
                </a:cubicBezTo>
                <a:cubicBezTo>
                  <a:pt x="498363" y="208835"/>
                  <a:pt x="489380" y="220337"/>
                  <a:pt x="482912" y="221416"/>
                </a:cubicBezTo>
                <a:cubicBezTo>
                  <a:pt x="496207" y="218900"/>
                  <a:pt x="509502" y="215664"/>
                  <a:pt x="522079" y="210272"/>
                </a:cubicBezTo>
                <a:cubicBezTo>
                  <a:pt x="523516" y="209553"/>
                  <a:pt x="523516" y="209194"/>
                  <a:pt x="523516" y="210272"/>
                </a:cubicBezTo>
                <a:lnTo>
                  <a:pt x="523516" y="210632"/>
                </a:lnTo>
                <a:cubicBezTo>
                  <a:pt x="523516" y="211351"/>
                  <a:pt x="523516" y="214227"/>
                  <a:pt x="521360" y="216743"/>
                </a:cubicBezTo>
                <a:cubicBezTo>
                  <a:pt x="512377" y="228965"/>
                  <a:pt x="502675" y="239749"/>
                  <a:pt x="490817" y="248735"/>
                </a:cubicBezTo>
                <a:cubicBezTo>
                  <a:pt x="489021" y="250173"/>
                  <a:pt x="486146" y="251611"/>
                  <a:pt x="486146" y="254127"/>
                </a:cubicBezTo>
                <a:cubicBezTo>
                  <a:pt x="486146" y="317753"/>
                  <a:pt x="469617" y="381738"/>
                  <a:pt x="423265" y="428109"/>
                </a:cubicBezTo>
                <a:cubicBezTo>
                  <a:pt x="363976" y="486702"/>
                  <a:pt x="274864" y="502878"/>
                  <a:pt x="196172" y="480950"/>
                </a:cubicBezTo>
                <a:cubicBezTo>
                  <a:pt x="180722" y="476996"/>
                  <a:pt x="165989" y="470885"/>
                  <a:pt x="152335" y="463696"/>
                </a:cubicBezTo>
                <a:cubicBezTo>
                  <a:pt x="147664" y="461180"/>
                  <a:pt x="142993" y="458304"/>
                  <a:pt x="138321" y="455428"/>
                </a:cubicBezTo>
                <a:cubicBezTo>
                  <a:pt x="137244" y="454709"/>
                  <a:pt x="136525" y="453631"/>
                  <a:pt x="137244" y="452912"/>
                </a:cubicBezTo>
                <a:cubicBezTo>
                  <a:pt x="138321" y="452552"/>
                  <a:pt x="139040" y="452552"/>
                  <a:pt x="142633" y="452912"/>
                </a:cubicBezTo>
                <a:cubicBezTo>
                  <a:pt x="164911" y="455069"/>
                  <a:pt x="187549" y="451833"/>
                  <a:pt x="208389" y="444644"/>
                </a:cubicBezTo>
                <a:cubicBezTo>
                  <a:pt x="219888" y="440690"/>
                  <a:pt x="244681" y="432422"/>
                  <a:pt x="251508" y="421638"/>
                </a:cubicBezTo>
                <a:cubicBezTo>
                  <a:pt x="251867" y="421279"/>
                  <a:pt x="251867" y="421279"/>
                  <a:pt x="252227" y="421279"/>
                </a:cubicBezTo>
                <a:cubicBezTo>
                  <a:pt x="249352" y="420560"/>
                  <a:pt x="246478" y="420560"/>
                  <a:pt x="243603" y="420200"/>
                </a:cubicBezTo>
                <a:cubicBezTo>
                  <a:pt x="222044" y="414090"/>
                  <a:pt x="193657" y="403306"/>
                  <a:pt x="180362" y="367000"/>
                </a:cubicBezTo>
                <a:cubicBezTo>
                  <a:pt x="179284" y="364843"/>
                  <a:pt x="180362" y="363764"/>
                  <a:pt x="182159" y="364124"/>
                </a:cubicBezTo>
                <a:cubicBezTo>
                  <a:pt x="200125" y="365562"/>
                  <a:pt x="206593" y="364483"/>
                  <a:pt x="212701" y="363405"/>
                </a:cubicBezTo>
                <a:cubicBezTo>
                  <a:pt x="209108" y="362686"/>
                  <a:pt x="205515" y="361248"/>
                  <a:pt x="202281" y="360170"/>
                </a:cubicBezTo>
                <a:cubicBezTo>
                  <a:pt x="175332" y="349745"/>
                  <a:pt x="155569" y="323504"/>
                  <a:pt x="151976" y="294747"/>
                </a:cubicBezTo>
                <a:cubicBezTo>
                  <a:pt x="151616" y="291871"/>
                  <a:pt x="151257" y="288636"/>
                  <a:pt x="151616" y="285760"/>
                </a:cubicBezTo>
                <a:cubicBezTo>
                  <a:pt x="151616" y="283603"/>
                  <a:pt x="152694" y="283244"/>
                  <a:pt x="154491" y="283963"/>
                </a:cubicBezTo>
                <a:cubicBezTo>
                  <a:pt x="168145" y="291152"/>
                  <a:pt x="183955" y="292950"/>
                  <a:pt x="185033" y="292950"/>
                </a:cubicBezTo>
                <a:cubicBezTo>
                  <a:pt x="181800" y="290074"/>
                  <a:pt x="178566" y="287198"/>
                  <a:pt x="175332" y="283963"/>
                </a:cubicBezTo>
                <a:cubicBezTo>
                  <a:pt x="151976" y="262035"/>
                  <a:pt x="142993" y="216743"/>
                  <a:pt x="161677" y="188704"/>
                </a:cubicBezTo>
                <a:cubicBezTo>
                  <a:pt x="163115" y="186188"/>
                  <a:pt x="164193" y="186188"/>
                  <a:pt x="165989" y="188345"/>
                </a:cubicBezTo>
                <a:cubicBezTo>
                  <a:pt x="209108" y="237592"/>
                  <a:pt x="261569" y="260238"/>
                  <a:pt x="325169" y="269584"/>
                </a:cubicBezTo>
                <a:cubicBezTo>
                  <a:pt x="326966" y="269944"/>
                  <a:pt x="326966" y="269584"/>
                  <a:pt x="326966" y="267787"/>
                </a:cubicBezTo>
                <a:cubicBezTo>
                  <a:pt x="325169" y="256643"/>
                  <a:pt x="325169" y="245860"/>
                  <a:pt x="327685" y="234357"/>
                </a:cubicBezTo>
                <a:cubicBezTo>
                  <a:pt x="330559" y="223213"/>
                  <a:pt x="335949" y="212070"/>
                  <a:pt x="343495" y="203083"/>
                </a:cubicBezTo>
                <a:cubicBezTo>
                  <a:pt x="350681" y="194096"/>
                  <a:pt x="359664" y="186907"/>
                  <a:pt x="369725" y="181515"/>
                </a:cubicBezTo>
                <a:cubicBezTo>
                  <a:pt x="379786" y="176123"/>
                  <a:pt x="391285" y="172888"/>
                  <a:pt x="402424" y="172169"/>
                </a:cubicBezTo>
                <a:close/>
                <a:moveTo>
                  <a:pt x="332221" y="35672"/>
                </a:moveTo>
                <a:cubicBezTo>
                  <a:pt x="168632" y="35672"/>
                  <a:pt x="35672" y="168633"/>
                  <a:pt x="35672" y="332221"/>
                </a:cubicBezTo>
                <a:cubicBezTo>
                  <a:pt x="35672" y="496169"/>
                  <a:pt x="168632" y="629129"/>
                  <a:pt x="332221" y="629129"/>
                </a:cubicBezTo>
                <a:cubicBezTo>
                  <a:pt x="495809" y="629129"/>
                  <a:pt x="629130" y="496169"/>
                  <a:pt x="629130" y="332221"/>
                </a:cubicBezTo>
                <a:cubicBezTo>
                  <a:pt x="629130" y="168633"/>
                  <a:pt x="495809" y="35672"/>
                  <a:pt x="332221" y="35672"/>
                </a:cubicBezTo>
                <a:close/>
                <a:moveTo>
                  <a:pt x="332221" y="0"/>
                </a:moveTo>
                <a:cubicBezTo>
                  <a:pt x="515627" y="0"/>
                  <a:pt x="664802" y="149175"/>
                  <a:pt x="664802" y="332221"/>
                </a:cubicBezTo>
                <a:cubicBezTo>
                  <a:pt x="664802" y="515627"/>
                  <a:pt x="515627" y="664802"/>
                  <a:pt x="332221" y="664802"/>
                </a:cubicBezTo>
                <a:cubicBezTo>
                  <a:pt x="149175" y="664802"/>
                  <a:pt x="0" y="515627"/>
                  <a:pt x="0" y="332221"/>
                </a:cubicBezTo>
                <a:cubicBezTo>
                  <a:pt x="0" y="149175"/>
                  <a:pt x="149175" y="0"/>
                  <a:pt x="332221" y="0"/>
                </a:cubicBezTo>
                <a:close/>
              </a:path>
            </a:pathLst>
          </a:custGeom>
          <a:solidFill>
            <a:schemeClr val="accent1"/>
          </a:solidFill>
          <a:ln>
            <a:noFill/>
          </a:ln>
          <a:effectLst/>
        </p:spPr>
        <p:txBody>
          <a:bodyPr anchor="ctr"/>
          <a:lstStyle/>
          <a:p>
            <a:endParaRPr lang="en-US" dirty="0">
              <a:latin typeface="Montserrat Light" pitchFamily="2" charset="77"/>
            </a:endParaRPr>
          </a:p>
        </p:txBody>
      </p:sp>
      <p:sp>
        <p:nvSpPr>
          <p:cNvPr id="24" name="Freeform 117">
            <a:extLst>
              <a:ext uri="{FF2B5EF4-FFF2-40B4-BE49-F238E27FC236}">
                <a16:creationId xmlns:a16="http://schemas.microsoft.com/office/drawing/2014/main" id="{B28A2924-4199-5E44-8252-B4C21C1C170C}"/>
              </a:ext>
            </a:extLst>
          </p:cNvPr>
          <p:cNvSpPr>
            <a:spLocks noChangeArrowheads="1"/>
          </p:cNvSpPr>
          <p:nvPr/>
        </p:nvSpPr>
        <p:spPr bwMode="auto">
          <a:xfrm>
            <a:off x="18923907" y="12240536"/>
            <a:ext cx="522158" cy="522846"/>
          </a:xfrm>
          <a:custGeom>
            <a:avLst/>
            <a:gdLst>
              <a:gd name="T0" fmla="*/ 639483 w 664803"/>
              <a:gd name="T1" fmla="*/ 241945 h 664802"/>
              <a:gd name="T2" fmla="*/ 762087 w 664803"/>
              <a:gd name="T3" fmla="*/ 241945 h 664802"/>
              <a:gd name="T4" fmla="*/ 771266 w 664803"/>
              <a:gd name="T5" fmla="*/ 250444 h 664802"/>
              <a:gd name="T6" fmla="*/ 771266 w 664803"/>
              <a:gd name="T7" fmla="*/ 357644 h 664802"/>
              <a:gd name="T8" fmla="*/ 762087 w 664803"/>
              <a:gd name="T9" fmla="*/ 366796 h 664802"/>
              <a:gd name="T10" fmla="*/ 689311 w 664803"/>
              <a:gd name="T11" fmla="*/ 366796 h 664802"/>
              <a:gd name="T12" fmla="*/ 657186 w 664803"/>
              <a:gd name="T13" fmla="*/ 398826 h 664802"/>
              <a:gd name="T14" fmla="*/ 657186 w 664803"/>
              <a:gd name="T15" fmla="*/ 474650 h 664802"/>
              <a:gd name="T16" fmla="*/ 760120 w 664803"/>
              <a:gd name="T17" fmla="*/ 474650 h 664802"/>
              <a:gd name="T18" fmla="*/ 769954 w 664803"/>
              <a:gd name="T19" fmla="*/ 484455 h 664802"/>
              <a:gd name="T20" fmla="*/ 760120 w 664803"/>
              <a:gd name="T21" fmla="*/ 591657 h 664802"/>
              <a:gd name="T22" fmla="*/ 751596 w 664803"/>
              <a:gd name="T23" fmla="*/ 600155 h 664802"/>
              <a:gd name="T24" fmla="*/ 657186 w 664803"/>
              <a:gd name="T25" fmla="*/ 600155 h 664802"/>
              <a:gd name="T26" fmla="*/ 657186 w 664803"/>
              <a:gd name="T27" fmla="*/ 955749 h 664802"/>
              <a:gd name="T28" fmla="*/ 648007 w 664803"/>
              <a:gd name="T29" fmla="*/ 964248 h 664802"/>
              <a:gd name="T30" fmla="*/ 518191 w 664803"/>
              <a:gd name="T31" fmla="*/ 964248 h 664802"/>
              <a:gd name="T32" fmla="*/ 508357 w 664803"/>
              <a:gd name="T33" fmla="*/ 955749 h 664802"/>
              <a:gd name="T34" fmla="*/ 508357 w 664803"/>
              <a:gd name="T35" fmla="*/ 606038 h 664802"/>
              <a:gd name="T36" fmla="*/ 508357 w 664803"/>
              <a:gd name="T37" fmla="*/ 600155 h 664802"/>
              <a:gd name="T38" fmla="*/ 443450 w 664803"/>
              <a:gd name="T39" fmla="*/ 600155 h 664802"/>
              <a:gd name="T40" fmla="*/ 434926 w 664803"/>
              <a:gd name="T41" fmla="*/ 591004 h 664802"/>
              <a:gd name="T42" fmla="*/ 434926 w 664803"/>
              <a:gd name="T43" fmla="*/ 483802 h 664802"/>
              <a:gd name="T44" fmla="*/ 443450 w 664803"/>
              <a:gd name="T45" fmla="*/ 474650 h 664802"/>
              <a:gd name="T46" fmla="*/ 508357 w 664803"/>
              <a:gd name="T47" fmla="*/ 474650 h 664802"/>
              <a:gd name="T48" fmla="*/ 508357 w 664803"/>
              <a:gd name="T49" fmla="*/ 372025 h 664802"/>
              <a:gd name="T50" fmla="*/ 639483 w 664803"/>
              <a:gd name="T51" fmla="*/ 241945 h 664802"/>
              <a:gd name="T52" fmla="*/ 603424 w 664803"/>
              <a:gd name="T53" fmla="*/ 64722 h 664802"/>
              <a:gd name="T54" fmla="*/ 64722 w 664803"/>
              <a:gd name="T55" fmla="*/ 602770 h 664802"/>
              <a:gd name="T56" fmla="*/ 603424 w 664803"/>
              <a:gd name="T57" fmla="*/ 1141469 h 664802"/>
              <a:gd name="T58" fmla="*/ 1140817 w 664803"/>
              <a:gd name="T59" fmla="*/ 602770 h 664802"/>
              <a:gd name="T60" fmla="*/ 603424 w 664803"/>
              <a:gd name="T61" fmla="*/ 64722 h 664802"/>
              <a:gd name="T62" fmla="*/ 603424 w 664803"/>
              <a:gd name="T63" fmla="*/ 0 h 664802"/>
              <a:gd name="T64" fmla="*/ 1206194 w 664803"/>
              <a:gd name="T65" fmla="*/ 602770 h 664802"/>
              <a:gd name="T66" fmla="*/ 603424 w 664803"/>
              <a:gd name="T67" fmla="*/ 1206193 h 664802"/>
              <a:gd name="T68" fmla="*/ 0 w 664803"/>
              <a:gd name="T69" fmla="*/ 602770 h 664802"/>
              <a:gd name="T70" fmla="*/ 603424 w 664803"/>
              <a:gd name="T71" fmla="*/ 0 h 6648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64803" h="664802">
                <a:moveTo>
                  <a:pt x="352456" y="133350"/>
                </a:moveTo>
                <a:lnTo>
                  <a:pt x="420030" y="133350"/>
                </a:lnTo>
                <a:cubicBezTo>
                  <a:pt x="422921" y="133350"/>
                  <a:pt x="425089" y="135512"/>
                  <a:pt x="425089" y="138034"/>
                </a:cubicBezTo>
                <a:lnTo>
                  <a:pt x="425089" y="197118"/>
                </a:lnTo>
                <a:cubicBezTo>
                  <a:pt x="425089" y="200001"/>
                  <a:pt x="422921" y="202162"/>
                  <a:pt x="420030" y="202162"/>
                </a:cubicBezTo>
                <a:lnTo>
                  <a:pt x="379919" y="202162"/>
                </a:lnTo>
                <a:cubicBezTo>
                  <a:pt x="370163" y="202162"/>
                  <a:pt x="362213" y="210088"/>
                  <a:pt x="362213" y="219816"/>
                </a:cubicBezTo>
                <a:lnTo>
                  <a:pt x="362213" y="261607"/>
                </a:lnTo>
                <a:lnTo>
                  <a:pt x="418946" y="261607"/>
                </a:lnTo>
                <a:cubicBezTo>
                  <a:pt x="422198" y="261607"/>
                  <a:pt x="424366" y="264129"/>
                  <a:pt x="424366" y="267011"/>
                </a:cubicBezTo>
                <a:lnTo>
                  <a:pt x="418946" y="326096"/>
                </a:lnTo>
                <a:cubicBezTo>
                  <a:pt x="418946" y="328618"/>
                  <a:pt x="416778" y="330780"/>
                  <a:pt x="414248" y="330780"/>
                </a:cubicBezTo>
                <a:lnTo>
                  <a:pt x="362213" y="330780"/>
                </a:lnTo>
                <a:lnTo>
                  <a:pt x="362213" y="526768"/>
                </a:lnTo>
                <a:cubicBezTo>
                  <a:pt x="362213" y="529290"/>
                  <a:pt x="360045" y="531452"/>
                  <a:pt x="357154" y="531452"/>
                </a:cubicBezTo>
                <a:lnTo>
                  <a:pt x="285605" y="531452"/>
                </a:lnTo>
                <a:cubicBezTo>
                  <a:pt x="282714" y="531452"/>
                  <a:pt x="280185" y="529290"/>
                  <a:pt x="280185" y="526768"/>
                </a:cubicBezTo>
                <a:lnTo>
                  <a:pt x="280185" y="334022"/>
                </a:lnTo>
                <a:lnTo>
                  <a:pt x="280185" y="330780"/>
                </a:lnTo>
                <a:lnTo>
                  <a:pt x="244411" y="330780"/>
                </a:lnTo>
                <a:cubicBezTo>
                  <a:pt x="241881" y="330780"/>
                  <a:pt x="239713" y="328618"/>
                  <a:pt x="239713" y="325736"/>
                </a:cubicBezTo>
                <a:lnTo>
                  <a:pt x="239713" y="266651"/>
                </a:lnTo>
                <a:cubicBezTo>
                  <a:pt x="239713" y="264129"/>
                  <a:pt x="241881" y="261607"/>
                  <a:pt x="244411" y="261607"/>
                </a:cubicBezTo>
                <a:lnTo>
                  <a:pt x="280185" y="261607"/>
                </a:lnTo>
                <a:lnTo>
                  <a:pt x="280185" y="205044"/>
                </a:lnTo>
                <a:cubicBezTo>
                  <a:pt x="280185" y="165054"/>
                  <a:pt x="312707" y="133350"/>
                  <a:pt x="352456" y="133350"/>
                </a:cubicBezTo>
                <a:close/>
                <a:moveTo>
                  <a:pt x="332582" y="35672"/>
                </a:moveTo>
                <a:cubicBezTo>
                  <a:pt x="168993" y="35672"/>
                  <a:pt x="35672" y="168633"/>
                  <a:pt x="35672" y="332221"/>
                </a:cubicBezTo>
                <a:cubicBezTo>
                  <a:pt x="35672" y="496169"/>
                  <a:pt x="168993" y="629129"/>
                  <a:pt x="332582" y="629129"/>
                </a:cubicBezTo>
                <a:cubicBezTo>
                  <a:pt x="495810" y="629129"/>
                  <a:pt x="628770" y="496169"/>
                  <a:pt x="628770" y="332221"/>
                </a:cubicBezTo>
                <a:cubicBezTo>
                  <a:pt x="628770" y="168633"/>
                  <a:pt x="495810" y="35672"/>
                  <a:pt x="332582" y="35672"/>
                </a:cubicBezTo>
                <a:close/>
                <a:moveTo>
                  <a:pt x="332582" y="0"/>
                </a:moveTo>
                <a:cubicBezTo>
                  <a:pt x="515628" y="0"/>
                  <a:pt x="664803" y="149175"/>
                  <a:pt x="664803" y="332221"/>
                </a:cubicBezTo>
                <a:cubicBezTo>
                  <a:pt x="664803" y="515627"/>
                  <a:pt x="515628" y="664802"/>
                  <a:pt x="332582" y="664802"/>
                </a:cubicBezTo>
                <a:cubicBezTo>
                  <a:pt x="149175" y="664802"/>
                  <a:pt x="0" y="515627"/>
                  <a:pt x="0" y="332221"/>
                </a:cubicBezTo>
                <a:cubicBezTo>
                  <a:pt x="0" y="149175"/>
                  <a:pt x="149175" y="0"/>
                  <a:pt x="332582" y="0"/>
                </a:cubicBezTo>
                <a:close/>
              </a:path>
            </a:pathLst>
          </a:custGeom>
          <a:solidFill>
            <a:schemeClr val="accent1"/>
          </a:solidFill>
          <a:ln>
            <a:noFill/>
          </a:ln>
          <a:effectLst/>
        </p:spPr>
        <p:txBody>
          <a:bodyPr anchor="ctr"/>
          <a:lstStyle/>
          <a:p>
            <a:endParaRPr lang="en-US" dirty="0">
              <a:latin typeface="Montserrat Light" pitchFamily="2" charset="77"/>
            </a:endParaRPr>
          </a:p>
        </p:txBody>
      </p:sp>
      <p:sp>
        <p:nvSpPr>
          <p:cNvPr id="29" name="Freeform 118">
            <a:extLst>
              <a:ext uri="{FF2B5EF4-FFF2-40B4-BE49-F238E27FC236}">
                <a16:creationId xmlns:a16="http://schemas.microsoft.com/office/drawing/2014/main" id="{A0DD5A9C-CF9B-E140-93C8-06DC9F57E52F}"/>
              </a:ext>
            </a:extLst>
          </p:cNvPr>
          <p:cNvSpPr>
            <a:spLocks noChangeArrowheads="1"/>
          </p:cNvSpPr>
          <p:nvPr/>
        </p:nvSpPr>
        <p:spPr bwMode="auto">
          <a:xfrm>
            <a:off x="19560611" y="12243976"/>
            <a:ext cx="522846" cy="522846"/>
          </a:xfrm>
          <a:custGeom>
            <a:avLst/>
            <a:gdLst>
              <a:gd name="T0" fmla="*/ 548487 w 664803"/>
              <a:gd name="T1" fmla="*/ 501871 h 664802"/>
              <a:gd name="T2" fmla="*/ 534769 w 664803"/>
              <a:gd name="T3" fmla="*/ 511014 h 664802"/>
              <a:gd name="T4" fmla="*/ 534769 w 664803"/>
              <a:gd name="T5" fmla="*/ 690609 h 664802"/>
              <a:gd name="T6" fmla="*/ 547834 w 664803"/>
              <a:gd name="T7" fmla="*/ 699751 h 664802"/>
              <a:gd name="T8" fmla="*/ 707892 w 664803"/>
              <a:gd name="T9" fmla="*/ 612239 h 664802"/>
              <a:gd name="T10" fmla="*/ 709198 w 664803"/>
              <a:gd name="T11" fmla="*/ 593954 h 664802"/>
              <a:gd name="T12" fmla="*/ 405418 w 664803"/>
              <a:gd name="T13" fmla="*/ 354276 h 664802"/>
              <a:gd name="T14" fmla="*/ 806537 w 664803"/>
              <a:gd name="T15" fmla="*/ 354276 h 664802"/>
              <a:gd name="T16" fmla="*/ 961367 w 664803"/>
              <a:gd name="T17" fmla="*/ 509054 h 664802"/>
              <a:gd name="T18" fmla="*/ 961367 w 664803"/>
              <a:gd name="T19" fmla="*/ 697139 h 664802"/>
              <a:gd name="T20" fmla="*/ 806537 w 664803"/>
              <a:gd name="T21" fmla="*/ 851917 h 664802"/>
              <a:gd name="T22" fmla="*/ 405418 w 664803"/>
              <a:gd name="T23" fmla="*/ 851917 h 664802"/>
              <a:gd name="T24" fmla="*/ 250587 w 664803"/>
              <a:gd name="T25" fmla="*/ 697139 h 664802"/>
              <a:gd name="T26" fmla="*/ 250587 w 664803"/>
              <a:gd name="T27" fmla="*/ 509054 h 664802"/>
              <a:gd name="T28" fmla="*/ 405418 w 664803"/>
              <a:gd name="T29" fmla="*/ 354276 h 664802"/>
              <a:gd name="T30" fmla="*/ 602770 w 664803"/>
              <a:gd name="T31" fmla="*/ 64722 h 664802"/>
              <a:gd name="T32" fmla="*/ 64722 w 664803"/>
              <a:gd name="T33" fmla="*/ 603423 h 664802"/>
              <a:gd name="T34" fmla="*/ 602770 w 664803"/>
              <a:gd name="T35" fmla="*/ 1141469 h 664802"/>
              <a:gd name="T36" fmla="*/ 1141472 w 664803"/>
              <a:gd name="T37" fmla="*/ 603423 h 664802"/>
              <a:gd name="T38" fmla="*/ 602770 w 664803"/>
              <a:gd name="T39" fmla="*/ 64722 h 664802"/>
              <a:gd name="T40" fmla="*/ 602770 w 664803"/>
              <a:gd name="T41" fmla="*/ 0 h 664802"/>
              <a:gd name="T42" fmla="*/ 1206194 w 664803"/>
              <a:gd name="T43" fmla="*/ 603423 h 664802"/>
              <a:gd name="T44" fmla="*/ 602770 w 664803"/>
              <a:gd name="T45" fmla="*/ 1206193 h 664802"/>
              <a:gd name="T46" fmla="*/ 0 w 664803"/>
              <a:gd name="T47" fmla="*/ 603423 h 664802"/>
              <a:gd name="T48" fmla="*/ 602770 w 664803"/>
              <a:gd name="T49" fmla="*/ 0 h 66480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4803" h="664802">
                <a:moveTo>
                  <a:pt x="302303" y="276610"/>
                </a:moveTo>
                <a:cubicBezTo>
                  <a:pt x="297983" y="274450"/>
                  <a:pt x="294742" y="276970"/>
                  <a:pt x="294742" y="281649"/>
                </a:cubicBezTo>
                <a:lnTo>
                  <a:pt x="294742" y="380634"/>
                </a:lnTo>
                <a:cubicBezTo>
                  <a:pt x="294742" y="385313"/>
                  <a:pt x="297983" y="387833"/>
                  <a:pt x="301943" y="385673"/>
                </a:cubicBezTo>
                <a:lnTo>
                  <a:pt x="390160" y="337440"/>
                </a:lnTo>
                <a:cubicBezTo>
                  <a:pt x="394120" y="335281"/>
                  <a:pt x="394840" y="329522"/>
                  <a:pt x="390880" y="327362"/>
                </a:cubicBezTo>
                <a:lnTo>
                  <a:pt x="302303" y="276610"/>
                </a:lnTo>
                <a:close/>
                <a:moveTo>
                  <a:pt x="223449" y="195262"/>
                </a:moveTo>
                <a:lnTo>
                  <a:pt x="444529" y="195262"/>
                </a:lnTo>
                <a:cubicBezTo>
                  <a:pt x="491698" y="195262"/>
                  <a:pt x="529865" y="233416"/>
                  <a:pt x="529865" y="280569"/>
                </a:cubicBezTo>
                <a:lnTo>
                  <a:pt x="529865" y="384233"/>
                </a:lnTo>
                <a:cubicBezTo>
                  <a:pt x="529865" y="431386"/>
                  <a:pt x="491698" y="469540"/>
                  <a:pt x="444529" y="469540"/>
                </a:cubicBezTo>
                <a:lnTo>
                  <a:pt x="223449" y="469540"/>
                </a:lnTo>
                <a:cubicBezTo>
                  <a:pt x="176280" y="469540"/>
                  <a:pt x="138113" y="431386"/>
                  <a:pt x="138113" y="384233"/>
                </a:cubicBezTo>
                <a:lnTo>
                  <a:pt x="138113" y="280569"/>
                </a:lnTo>
                <a:cubicBezTo>
                  <a:pt x="138113" y="233416"/>
                  <a:pt x="176280" y="195262"/>
                  <a:pt x="223449" y="195262"/>
                </a:cubicBezTo>
                <a:close/>
                <a:moveTo>
                  <a:pt x="332221" y="35672"/>
                </a:moveTo>
                <a:cubicBezTo>
                  <a:pt x="168633" y="35672"/>
                  <a:pt x="35672" y="168993"/>
                  <a:pt x="35672" y="332581"/>
                </a:cubicBezTo>
                <a:cubicBezTo>
                  <a:pt x="35672" y="496169"/>
                  <a:pt x="168633" y="629129"/>
                  <a:pt x="332221" y="629129"/>
                </a:cubicBezTo>
                <a:cubicBezTo>
                  <a:pt x="496170" y="629129"/>
                  <a:pt x="629131" y="496169"/>
                  <a:pt x="629131" y="332581"/>
                </a:cubicBezTo>
                <a:cubicBezTo>
                  <a:pt x="629131" y="168993"/>
                  <a:pt x="496170" y="35672"/>
                  <a:pt x="332221" y="35672"/>
                </a:cubicBezTo>
                <a:close/>
                <a:moveTo>
                  <a:pt x="332221" y="0"/>
                </a:moveTo>
                <a:cubicBezTo>
                  <a:pt x="515628" y="0"/>
                  <a:pt x="664803" y="149175"/>
                  <a:pt x="664803" y="332581"/>
                </a:cubicBezTo>
                <a:cubicBezTo>
                  <a:pt x="664803" y="515627"/>
                  <a:pt x="515628" y="664802"/>
                  <a:pt x="332221" y="664802"/>
                </a:cubicBezTo>
                <a:cubicBezTo>
                  <a:pt x="149175" y="664802"/>
                  <a:pt x="0" y="515627"/>
                  <a:pt x="0" y="332581"/>
                </a:cubicBezTo>
                <a:cubicBezTo>
                  <a:pt x="0" y="149175"/>
                  <a:pt x="149175" y="0"/>
                  <a:pt x="332221" y="0"/>
                </a:cubicBezTo>
                <a:close/>
              </a:path>
            </a:pathLst>
          </a:custGeom>
          <a:solidFill>
            <a:schemeClr val="accent1"/>
          </a:solidFill>
          <a:ln>
            <a:noFill/>
          </a:ln>
          <a:effectLst/>
        </p:spPr>
        <p:txBody>
          <a:bodyPr anchor="ctr"/>
          <a:lstStyle/>
          <a:p>
            <a:endParaRPr lang="en-US" dirty="0">
              <a:latin typeface="Montserrat Light" pitchFamily="2" charset="77"/>
            </a:endParaRPr>
          </a:p>
        </p:txBody>
      </p:sp>
      <p:sp>
        <p:nvSpPr>
          <p:cNvPr id="30" name="Freeform 78">
            <a:extLst>
              <a:ext uri="{FF2B5EF4-FFF2-40B4-BE49-F238E27FC236}">
                <a16:creationId xmlns:a16="http://schemas.microsoft.com/office/drawing/2014/main" id="{CF233E4F-ACA3-9B41-A7D4-F45493A667CB}"/>
              </a:ext>
            </a:extLst>
          </p:cNvPr>
          <p:cNvSpPr>
            <a:spLocks noChangeArrowheads="1"/>
          </p:cNvSpPr>
          <p:nvPr/>
        </p:nvSpPr>
        <p:spPr bwMode="auto">
          <a:xfrm>
            <a:off x="18289956" y="12243976"/>
            <a:ext cx="519406" cy="519406"/>
          </a:xfrm>
          <a:custGeom>
            <a:avLst/>
            <a:gdLst>
              <a:gd name="T0" fmla="*/ 908128 w 1834"/>
              <a:gd name="T1" fmla="*/ 744142 h 1834"/>
              <a:gd name="T2" fmla="*/ 452757 w 1834"/>
              <a:gd name="T3" fmla="*/ 899634 h 1834"/>
              <a:gd name="T4" fmla="*/ 296612 w 1834"/>
              <a:gd name="T5" fmla="*/ 744142 h 1834"/>
              <a:gd name="T6" fmla="*/ 296612 w 1834"/>
              <a:gd name="T7" fmla="*/ 444264 h 1834"/>
              <a:gd name="T8" fmla="*/ 751982 w 1834"/>
              <a:gd name="T9" fmla="*/ 288118 h 1834"/>
              <a:gd name="T10" fmla="*/ 908128 w 1834"/>
              <a:gd name="T11" fmla="*/ 444264 h 1834"/>
              <a:gd name="T12" fmla="*/ 979341 w 1834"/>
              <a:gd name="T13" fmla="*/ 444264 h 1834"/>
              <a:gd name="T14" fmla="*/ 751982 w 1834"/>
              <a:gd name="T15" fmla="*/ 216905 h 1834"/>
              <a:gd name="T16" fmla="*/ 452757 w 1834"/>
              <a:gd name="T17" fmla="*/ 216905 h 1834"/>
              <a:gd name="T18" fmla="*/ 225399 w 1834"/>
              <a:gd name="T19" fmla="*/ 744142 h 1834"/>
              <a:gd name="T20" fmla="*/ 452757 w 1834"/>
              <a:gd name="T21" fmla="*/ 970847 h 1834"/>
              <a:gd name="T22" fmla="*/ 751982 w 1834"/>
              <a:gd name="T23" fmla="*/ 970847 h 1834"/>
              <a:gd name="T24" fmla="*/ 979341 w 1834"/>
              <a:gd name="T25" fmla="*/ 444264 h 1834"/>
              <a:gd name="T26" fmla="*/ 603676 w 1834"/>
              <a:gd name="T27" fmla="*/ 718009 h 1834"/>
              <a:gd name="T28" fmla="*/ 484770 w 1834"/>
              <a:gd name="T29" fmla="*/ 599103 h 1834"/>
              <a:gd name="T30" fmla="*/ 603676 w 1834"/>
              <a:gd name="T31" fmla="*/ 479544 h 1834"/>
              <a:gd name="T32" fmla="*/ 722582 w 1834"/>
              <a:gd name="T33" fmla="*/ 599103 h 1834"/>
              <a:gd name="T34" fmla="*/ 603676 w 1834"/>
              <a:gd name="T35" fmla="*/ 412904 h 1834"/>
              <a:gd name="T36" fmla="*/ 417477 w 1834"/>
              <a:gd name="T37" fmla="*/ 599103 h 1834"/>
              <a:gd name="T38" fmla="*/ 603676 w 1834"/>
              <a:gd name="T39" fmla="*/ 784649 h 1834"/>
              <a:gd name="T40" fmla="*/ 789875 w 1834"/>
              <a:gd name="T41" fmla="*/ 599103 h 1834"/>
              <a:gd name="T42" fmla="*/ 603676 w 1834"/>
              <a:gd name="T43" fmla="*/ 412904 h 1834"/>
              <a:gd name="T44" fmla="*/ 800328 w 1834"/>
              <a:gd name="T45" fmla="*/ 356064 h 1834"/>
              <a:gd name="T46" fmla="*/ 756555 w 1834"/>
              <a:gd name="T47" fmla="*/ 400491 h 1834"/>
              <a:gd name="T48" fmla="*/ 800328 w 1834"/>
              <a:gd name="T49" fmla="*/ 444264 h 1834"/>
              <a:gd name="T50" fmla="*/ 844755 w 1834"/>
              <a:gd name="T51" fmla="*/ 400491 h 1834"/>
              <a:gd name="T52" fmla="*/ 598450 w 1834"/>
              <a:gd name="T53" fmla="*/ 56840 h 1834"/>
              <a:gd name="T54" fmla="*/ 56840 w 1834"/>
              <a:gd name="T55" fmla="*/ 599103 h 1834"/>
              <a:gd name="T56" fmla="*/ 598450 w 1834"/>
              <a:gd name="T57" fmla="*/ 1140713 h 1834"/>
              <a:gd name="T58" fmla="*/ 1140713 w 1834"/>
              <a:gd name="T59" fmla="*/ 599103 h 1834"/>
              <a:gd name="T60" fmla="*/ 598450 w 1834"/>
              <a:gd name="T61" fmla="*/ 56840 h 1834"/>
              <a:gd name="T62" fmla="*/ 598450 w 1834"/>
              <a:gd name="T63" fmla="*/ 1197553 h 1834"/>
              <a:gd name="T64" fmla="*/ 0 w 1834"/>
              <a:gd name="T65" fmla="*/ 599103 h 1834"/>
              <a:gd name="T66" fmla="*/ 598450 w 1834"/>
              <a:gd name="T67" fmla="*/ 0 h 1834"/>
              <a:gd name="T68" fmla="*/ 1197553 w 1834"/>
              <a:gd name="T69" fmla="*/ 599103 h 183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34" h="1834">
                <a:moveTo>
                  <a:pt x="1390" y="1139"/>
                </a:moveTo>
                <a:lnTo>
                  <a:pt x="1390" y="1139"/>
                </a:lnTo>
                <a:cubicBezTo>
                  <a:pt x="1390" y="1270"/>
                  <a:pt x="1283" y="1377"/>
                  <a:pt x="1151" y="1377"/>
                </a:cubicBezTo>
                <a:lnTo>
                  <a:pt x="693" y="1377"/>
                </a:lnTo>
                <a:cubicBezTo>
                  <a:pt x="561" y="1377"/>
                  <a:pt x="454" y="1270"/>
                  <a:pt x="454" y="1139"/>
                </a:cubicBezTo>
                <a:lnTo>
                  <a:pt x="454" y="680"/>
                </a:lnTo>
                <a:cubicBezTo>
                  <a:pt x="454" y="548"/>
                  <a:pt x="561" y="441"/>
                  <a:pt x="693" y="441"/>
                </a:cubicBezTo>
                <a:lnTo>
                  <a:pt x="1151" y="441"/>
                </a:lnTo>
                <a:cubicBezTo>
                  <a:pt x="1283" y="441"/>
                  <a:pt x="1390" y="548"/>
                  <a:pt x="1390" y="680"/>
                </a:cubicBezTo>
                <a:lnTo>
                  <a:pt x="1390" y="1139"/>
                </a:lnTo>
                <a:close/>
                <a:moveTo>
                  <a:pt x="1499" y="680"/>
                </a:moveTo>
                <a:lnTo>
                  <a:pt x="1499" y="680"/>
                </a:lnTo>
                <a:cubicBezTo>
                  <a:pt x="1499" y="488"/>
                  <a:pt x="1343" y="332"/>
                  <a:pt x="1151" y="332"/>
                </a:cubicBezTo>
                <a:lnTo>
                  <a:pt x="693" y="332"/>
                </a:lnTo>
                <a:cubicBezTo>
                  <a:pt x="501" y="332"/>
                  <a:pt x="345" y="488"/>
                  <a:pt x="345" y="680"/>
                </a:cubicBezTo>
                <a:lnTo>
                  <a:pt x="345" y="1139"/>
                </a:lnTo>
                <a:cubicBezTo>
                  <a:pt x="345" y="1331"/>
                  <a:pt x="501" y="1486"/>
                  <a:pt x="693" y="1486"/>
                </a:cubicBezTo>
                <a:lnTo>
                  <a:pt x="1151" y="1486"/>
                </a:lnTo>
                <a:cubicBezTo>
                  <a:pt x="1343" y="1486"/>
                  <a:pt x="1499" y="1331"/>
                  <a:pt x="1499" y="1139"/>
                </a:cubicBezTo>
                <a:lnTo>
                  <a:pt x="1499" y="680"/>
                </a:lnTo>
                <a:close/>
                <a:moveTo>
                  <a:pt x="924" y="1099"/>
                </a:moveTo>
                <a:lnTo>
                  <a:pt x="924" y="1099"/>
                </a:lnTo>
                <a:cubicBezTo>
                  <a:pt x="823" y="1099"/>
                  <a:pt x="742" y="1017"/>
                  <a:pt x="742" y="917"/>
                </a:cubicBezTo>
                <a:cubicBezTo>
                  <a:pt x="742" y="816"/>
                  <a:pt x="823" y="734"/>
                  <a:pt x="924" y="734"/>
                </a:cubicBezTo>
                <a:cubicBezTo>
                  <a:pt x="1025" y="734"/>
                  <a:pt x="1106" y="816"/>
                  <a:pt x="1106" y="917"/>
                </a:cubicBezTo>
                <a:cubicBezTo>
                  <a:pt x="1106" y="1017"/>
                  <a:pt x="1025" y="1099"/>
                  <a:pt x="924" y="1099"/>
                </a:cubicBezTo>
                <a:close/>
                <a:moveTo>
                  <a:pt x="924" y="632"/>
                </a:moveTo>
                <a:lnTo>
                  <a:pt x="924" y="632"/>
                </a:lnTo>
                <a:cubicBezTo>
                  <a:pt x="767" y="632"/>
                  <a:pt x="639" y="760"/>
                  <a:pt x="639" y="917"/>
                </a:cubicBezTo>
                <a:cubicBezTo>
                  <a:pt x="639" y="1074"/>
                  <a:pt x="767" y="1201"/>
                  <a:pt x="924" y="1201"/>
                </a:cubicBezTo>
                <a:cubicBezTo>
                  <a:pt x="1081" y="1201"/>
                  <a:pt x="1209" y="1074"/>
                  <a:pt x="1209" y="917"/>
                </a:cubicBezTo>
                <a:cubicBezTo>
                  <a:pt x="1209" y="760"/>
                  <a:pt x="1081" y="632"/>
                  <a:pt x="924" y="632"/>
                </a:cubicBezTo>
                <a:close/>
                <a:moveTo>
                  <a:pt x="1225" y="545"/>
                </a:moveTo>
                <a:lnTo>
                  <a:pt x="1225" y="545"/>
                </a:lnTo>
                <a:cubicBezTo>
                  <a:pt x="1188" y="545"/>
                  <a:pt x="1158" y="575"/>
                  <a:pt x="1158" y="613"/>
                </a:cubicBezTo>
                <a:cubicBezTo>
                  <a:pt x="1158" y="650"/>
                  <a:pt x="1188" y="680"/>
                  <a:pt x="1225" y="680"/>
                </a:cubicBezTo>
                <a:cubicBezTo>
                  <a:pt x="1263" y="680"/>
                  <a:pt x="1293" y="650"/>
                  <a:pt x="1293" y="613"/>
                </a:cubicBezTo>
                <a:cubicBezTo>
                  <a:pt x="1293" y="575"/>
                  <a:pt x="1263" y="545"/>
                  <a:pt x="1225" y="545"/>
                </a:cubicBezTo>
                <a:close/>
                <a:moveTo>
                  <a:pt x="916" y="87"/>
                </a:moveTo>
                <a:lnTo>
                  <a:pt x="916" y="87"/>
                </a:lnTo>
                <a:cubicBezTo>
                  <a:pt x="459" y="87"/>
                  <a:pt x="87" y="459"/>
                  <a:pt x="87" y="917"/>
                </a:cubicBezTo>
                <a:cubicBezTo>
                  <a:pt x="87" y="1374"/>
                  <a:pt x="459" y="1746"/>
                  <a:pt x="916" y="1746"/>
                </a:cubicBezTo>
                <a:cubicBezTo>
                  <a:pt x="1374" y="1746"/>
                  <a:pt x="1746" y="1374"/>
                  <a:pt x="1746" y="917"/>
                </a:cubicBezTo>
                <a:cubicBezTo>
                  <a:pt x="1746" y="459"/>
                  <a:pt x="1374" y="87"/>
                  <a:pt x="916" y="87"/>
                </a:cubicBezTo>
                <a:close/>
                <a:moveTo>
                  <a:pt x="916" y="1833"/>
                </a:moveTo>
                <a:lnTo>
                  <a:pt x="916" y="1833"/>
                </a:lnTo>
                <a:cubicBezTo>
                  <a:pt x="411" y="1833"/>
                  <a:pt x="0" y="1422"/>
                  <a:pt x="0" y="917"/>
                </a:cubicBezTo>
                <a:cubicBezTo>
                  <a:pt x="0" y="411"/>
                  <a:pt x="411" y="0"/>
                  <a:pt x="916" y="0"/>
                </a:cubicBezTo>
                <a:cubicBezTo>
                  <a:pt x="1422" y="0"/>
                  <a:pt x="1833" y="411"/>
                  <a:pt x="1833" y="917"/>
                </a:cubicBezTo>
                <a:cubicBezTo>
                  <a:pt x="1833" y="1422"/>
                  <a:pt x="1422" y="1833"/>
                  <a:pt x="916" y="1833"/>
                </a:cubicBezTo>
                <a:close/>
              </a:path>
            </a:pathLst>
          </a:custGeom>
          <a:solidFill>
            <a:schemeClr val="accent1"/>
          </a:solidFill>
          <a:ln>
            <a:noFill/>
          </a:ln>
          <a:effectLst/>
        </p:spPr>
        <p:txBody>
          <a:bodyPr wrap="none" anchor="ctr"/>
          <a:lstStyle/>
          <a:p>
            <a:endParaRPr lang="en-US" dirty="0">
              <a:latin typeface="Montserrat Light" pitchFamily="2" charset="77"/>
            </a:endParaRPr>
          </a:p>
        </p:txBody>
      </p:sp>
      <p:sp>
        <p:nvSpPr>
          <p:cNvPr id="28" name="TextBox 27">
            <a:extLst>
              <a:ext uri="{FF2B5EF4-FFF2-40B4-BE49-F238E27FC236}">
                <a16:creationId xmlns:a16="http://schemas.microsoft.com/office/drawing/2014/main" id="{BA9B1DE6-C7C0-5941-8ADF-5D758DB59FF1}"/>
              </a:ext>
            </a:extLst>
          </p:cNvPr>
          <p:cNvSpPr txBox="1"/>
          <p:nvPr/>
        </p:nvSpPr>
        <p:spPr>
          <a:xfrm>
            <a:off x="1413025" y="8773755"/>
            <a:ext cx="5989012" cy="1107996"/>
          </a:xfrm>
          <a:prstGeom prst="rect">
            <a:avLst/>
          </a:prstGeom>
          <a:noFill/>
        </p:spPr>
        <p:txBody>
          <a:bodyPr wrap="none" rtlCol="0" anchor="t">
            <a:spAutoFit/>
          </a:bodyPr>
          <a:lstStyle/>
          <a:p>
            <a:r>
              <a:rPr lang="en-US" sz="6600" spc="300" dirty="0">
                <a:solidFill>
                  <a:schemeClr val="tx2"/>
                </a:solidFill>
                <a:latin typeface="Lora" panose="02000503000000020004" pitchFamily="2" charset="77"/>
              </a:rPr>
              <a:t>CONTACT US</a:t>
            </a:r>
          </a:p>
        </p:txBody>
      </p:sp>
      <p:sp>
        <p:nvSpPr>
          <p:cNvPr id="31" name="Subtitle 2">
            <a:extLst>
              <a:ext uri="{FF2B5EF4-FFF2-40B4-BE49-F238E27FC236}">
                <a16:creationId xmlns:a16="http://schemas.microsoft.com/office/drawing/2014/main" id="{6694D20B-DACC-6F48-9041-098AA617F909}"/>
              </a:ext>
            </a:extLst>
          </p:cNvPr>
          <p:cNvSpPr txBox="1">
            <a:spLocks/>
          </p:cNvSpPr>
          <p:nvPr/>
        </p:nvSpPr>
        <p:spPr>
          <a:xfrm>
            <a:off x="1465405" y="8187871"/>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32" name="Straight Connector 31">
            <a:extLst>
              <a:ext uri="{FF2B5EF4-FFF2-40B4-BE49-F238E27FC236}">
                <a16:creationId xmlns:a16="http://schemas.microsoft.com/office/drawing/2014/main" id="{F492329A-6B42-3148-A776-F106B7C8ED83}"/>
              </a:ext>
            </a:extLst>
          </p:cNvPr>
          <p:cNvCxnSpPr>
            <a:cxnSpLocks/>
          </p:cNvCxnSpPr>
          <p:nvPr/>
        </p:nvCxnSpPr>
        <p:spPr>
          <a:xfrm>
            <a:off x="1520825" y="10129024"/>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DFA2D251-4C03-4947-BBF1-25DBE529E8A8}"/>
              </a:ext>
            </a:extLst>
          </p:cNvPr>
          <p:cNvSpPr/>
          <p:nvPr/>
        </p:nvSpPr>
        <p:spPr>
          <a:xfrm>
            <a:off x="1465405" y="11004319"/>
            <a:ext cx="6555000" cy="1578958"/>
          </a:xfrm>
          <a:prstGeom prst="rect">
            <a:avLst/>
          </a:prstGeom>
        </p:spPr>
        <p:txBody>
          <a:bodyPr wrap="square" anchor="t">
            <a:spAutoFit/>
          </a:bodyPr>
          <a:lstStyle/>
          <a:p>
            <a:pPr>
              <a:lnSpc>
                <a:spcPts val="4000"/>
              </a:lnSpc>
              <a:spcBef>
                <a:spcPts val="2400"/>
              </a:spcBef>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 by promoting.</a:t>
            </a:r>
          </a:p>
        </p:txBody>
      </p:sp>
      <p:sp>
        <p:nvSpPr>
          <p:cNvPr id="12" name="TextBox 11">
            <a:extLst>
              <a:ext uri="{FF2B5EF4-FFF2-40B4-BE49-F238E27FC236}">
                <a16:creationId xmlns:a16="http://schemas.microsoft.com/office/drawing/2014/main" id="{3E470080-D0FF-2748-BFF3-0E4740F4258A}"/>
              </a:ext>
            </a:extLst>
          </p:cNvPr>
          <p:cNvSpPr txBox="1"/>
          <p:nvPr/>
        </p:nvSpPr>
        <p:spPr>
          <a:xfrm>
            <a:off x="12136188" y="8582726"/>
            <a:ext cx="2481770" cy="553998"/>
          </a:xfrm>
          <a:prstGeom prst="rect">
            <a:avLst/>
          </a:prstGeom>
          <a:noFill/>
        </p:spPr>
        <p:txBody>
          <a:bodyPr wrap="none" rtlCol="0">
            <a:spAutoFit/>
          </a:bodyPr>
          <a:lstStyle/>
          <a:p>
            <a:r>
              <a:rPr lang="en-US" sz="3000" spc="300" dirty="0">
                <a:solidFill>
                  <a:schemeClr val="tx2"/>
                </a:solidFill>
                <a:latin typeface="Lora" panose="02000503000000020004" pitchFamily="2" charset="77"/>
              </a:rPr>
              <a:t>LOCATION</a:t>
            </a:r>
          </a:p>
        </p:txBody>
      </p:sp>
      <p:sp>
        <p:nvSpPr>
          <p:cNvPr id="36" name="TextBox 35">
            <a:extLst>
              <a:ext uri="{FF2B5EF4-FFF2-40B4-BE49-F238E27FC236}">
                <a16:creationId xmlns:a16="http://schemas.microsoft.com/office/drawing/2014/main" id="{DA4D12BD-E98D-F947-A156-3A9376D34A37}"/>
              </a:ext>
            </a:extLst>
          </p:cNvPr>
          <p:cNvSpPr txBox="1"/>
          <p:nvPr/>
        </p:nvSpPr>
        <p:spPr>
          <a:xfrm>
            <a:off x="12136188" y="11451579"/>
            <a:ext cx="3200793" cy="998671"/>
          </a:xfrm>
          <a:prstGeom prst="rect">
            <a:avLst/>
          </a:prstGeom>
          <a:noFill/>
        </p:spPr>
        <p:txBody>
          <a:bodyPr wrap="square" lIns="91440" rtlCol="0" anchor="t" anchorCtr="0">
            <a:spAutoFit/>
          </a:bodyPr>
          <a:lstStyle/>
          <a:p>
            <a:pPr>
              <a:lnSpc>
                <a:spcPts val="3700"/>
              </a:lnSpc>
            </a:pPr>
            <a:r>
              <a:rPr lang="en-US" sz="2400" dirty="0">
                <a:latin typeface="Montserrat Light" pitchFamily="2" charset="77"/>
                <a:ea typeface="Source Sans Pro Light" panose="020B0403030403020204" pitchFamily="34" charset="0"/>
                <a:cs typeface="Poppins ExtraLight" pitchFamily="2" charset="77"/>
              </a:rPr>
              <a:t>Mon-Fri 8AM – 6PM</a:t>
            </a:r>
          </a:p>
          <a:p>
            <a:pPr>
              <a:lnSpc>
                <a:spcPts val="3700"/>
              </a:lnSpc>
            </a:pPr>
            <a:r>
              <a:rPr lang="en-US" sz="2400" dirty="0">
                <a:latin typeface="Montserrat Light" pitchFamily="2" charset="77"/>
                <a:ea typeface="Source Sans Pro Light" panose="020B0403030403020204" pitchFamily="34" charset="0"/>
                <a:cs typeface="Poppins ExtraLight" pitchFamily="2" charset="77"/>
              </a:rPr>
              <a:t>Weekends closed</a:t>
            </a:r>
          </a:p>
        </p:txBody>
      </p:sp>
      <p:sp>
        <p:nvSpPr>
          <p:cNvPr id="37" name="TextBox 36">
            <a:extLst>
              <a:ext uri="{FF2B5EF4-FFF2-40B4-BE49-F238E27FC236}">
                <a16:creationId xmlns:a16="http://schemas.microsoft.com/office/drawing/2014/main" id="{C6CEA327-9D90-E645-8739-E04C9260A558}"/>
              </a:ext>
            </a:extLst>
          </p:cNvPr>
          <p:cNvSpPr txBox="1"/>
          <p:nvPr/>
        </p:nvSpPr>
        <p:spPr>
          <a:xfrm>
            <a:off x="12136188" y="10845176"/>
            <a:ext cx="1729704" cy="553998"/>
          </a:xfrm>
          <a:prstGeom prst="rect">
            <a:avLst/>
          </a:prstGeom>
          <a:noFill/>
        </p:spPr>
        <p:txBody>
          <a:bodyPr wrap="none" rtlCol="0">
            <a:spAutoFit/>
          </a:bodyPr>
          <a:lstStyle/>
          <a:p>
            <a:r>
              <a:rPr lang="en-US" sz="3000" spc="300" dirty="0">
                <a:solidFill>
                  <a:schemeClr val="tx2"/>
                </a:solidFill>
                <a:latin typeface="Lora" panose="02000503000000020004" pitchFamily="2" charset="77"/>
              </a:rPr>
              <a:t>HOURS</a:t>
            </a:r>
          </a:p>
        </p:txBody>
      </p:sp>
      <p:sp>
        <p:nvSpPr>
          <p:cNvPr id="38" name="TextBox 37">
            <a:extLst>
              <a:ext uri="{FF2B5EF4-FFF2-40B4-BE49-F238E27FC236}">
                <a16:creationId xmlns:a16="http://schemas.microsoft.com/office/drawing/2014/main" id="{345FCD7C-FBB3-634E-9A4C-4D47DCAE5ACA}"/>
              </a:ext>
            </a:extLst>
          </p:cNvPr>
          <p:cNvSpPr txBox="1"/>
          <p:nvPr/>
        </p:nvSpPr>
        <p:spPr>
          <a:xfrm>
            <a:off x="18206828" y="9189129"/>
            <a:ext cx="3885038" cy="998671"/>
          </a:xfrm>
          <a:prstGeom prst="rect">
            <a:avLst/>
          </a:prstGeom>
          <a:noFill/>
        </p:spPr>
        <p:txBody>
          <a:bodyPr wrap="square" lIns="91440" rtlCol="0" anchor="t" anchorCtr="0">
            <a:spAutoFit/>
          </a:bodyPr>
          <a:lstStyle/>
          <a:p>
            <a:pPr>
              <a:lnSpc>
                <a:spcPts val="3700"/>
              </a:lnSpc>
            </a:pPr>
            <a:r>
              <a:rPr lang="en-US" sz="2400" dirty="0">
                <a:latin typeface="Montserrat Light" pitchFamily="2" charset="77"/>
                <a:ea typeface="Source Sans Pro Light" panose="020B0403030403020204" pitchFamily="34" charset="0"/>
                <a:cs typeface="Poppins ExtraLight" pitchFamily="2" charset="77"/>
              </a:rPr>
              <a:t>(333) 234 - 8655</a:t>
            </a:r>
          </a:p>
          <a:p>
            <a:pPr>
              <a:lnSpc>
                <a:spcPts val="3700"/>
              </a:lnSpc>
            </a:pPr>
            <a:r>
              <a:rPr lang="en-US" sz="2400" dirty="0" err="1">
                <a:latin typeface="Montserrat Light" pitchFamily="2" charset="77"/>
                <a:ea typeface="Source Sans Pro Light" panose="020B0403030403020204" pitchFamily="34" charset="0"/>
                <a:cs typeface="Poppins ExtraLight" pitchFamily="2" charset="77"/>
              </a:rPr>
              <a:t>info@yourdomain.com</a:t>
            </a:r>
            <a:endParaRPr lang="en-US" sz="2400" dirty="0">
              <a:latin typeface="Montserrat Light" pitchFamily="2" charset="77"/>
              <a:ea typeface="Source Sans Pro Light" panose="020B0403030403020204" pitchFamily="34" charset="0"/>
              <a:cs typeface="Poppins ExtraLight" pitchFamily="2" charset="77"/>
            </a:endParaRPr>
          </a:p>
        </p:txBody>
      </p:sp>
      <p:sp>
        <p:nvSpPr>
          <p:cNvPr id="39" name="TextBox 38">
            <a:extLst>
              <a:ext uri="{FF2B5EF4-FFF2-40B4-BE49-F238E27FC236}">
                <a16:creationId xmlns:a16="http://schemas.microsoft.com/office/drawing/2014/main" id="{1BF240CB-9498-7541-8651-42961D767616}"/>
              </a:ext>
            </a:extLst>
          </p:cNvPr>
          <p:cNvSpPr txBox="1"/>
          <p:nvPr/>
        </p:nvSpPr>
        <p:spPr>
          <a:xfrm>
            <a:off x="18206828" y="8582726"/>
            <a:ext cx="3455498" cy="553998"/>
          </a:xfrm>
          <a:prstGeom prst="rect">
            <a:avLst/>
          </a:prstGeom>
          <a:noFill/>
        </p:spPr>
        <p:txBody>
          <a:bodyPr wrap="none" rtlCol="0">
            <a:spAutoFit/>
          </a:bodyPr>
          <a:lstStyle/>
          <a:p>
            <a:r>
              <a:rPr lang="en-US" sz="3000" spc="300" dirty="0">
                <a:solidFill>
                  <a:schemeClr val="tx2"/>
                </a:solidFill>
                <a:latin typeface="Lora" panose="02000503000000020004" pitchFamily="2" charset="77"/>
              </a:rPr>
              <a:t>GET IN TOUCH</a:t>
            </a:r>
          </a:p>
        </p:txBody>
      </p:sp>
      <p:sp>
        <p:nvSpPr>
          <p:cNvPr id="40" name="TextBox 39">
            <a:extLst>
              <a:ext uri="{FF2B5EF4-FFF2-40B4-BE49-F238E27FC236}">
                <a16:creationId xmlns:a16="http://schemas.microsoft.com/office/drawing/2014/main" id="{96C709C4-5630-694A-AC1F-4B80F800FABD}"/>
              </a:ext>
            </a:extLst>
          </p:cNvPr>
          <p:cNvSpPr txBox="1"/>
          <p:nvPr/>
        </p:nvSpPr>
        <p:spPr>
          <a:xfrm>
            <a:off x="18206828" y="11451579"/>
            <a:ext cx="3885038" cy="524182"/>
          </a:xfrm>
          <a:prstGeom prst="rect">
            <a:avLst/>
          </a:prstGeom>
          <a:noFill/>
        </p:spPr>
        <p:txBody>
          <a:bodyPr wrap="square" lIns="91440" rtlCol="0" anchor="t" anchorCtr="0">
            <a:spAutoFit/>
          </a:bodyPr>
          <a:lstStyle/>
          <a:p>
            <a:pPr>
              <a:lnSpc>
                <a:spcPts val="3700"/>
              </a:lnSpc>
            </a:pPr>
            <a:r>
              <a:rPr lang="en-US" sz="2400" dirty="0" err="1">
                <a:latin typeface="Montserrat Light" pitchFamily="2" charset="77"/>
                <a:ea typeface="Source Sans Pro Light" panose="020B0403030403020204" pitchFamily="34" charset="0"/>
                <a:cs typeface="Poppins ExtraLight" pitchFamily="2" charset="77"/>
              </a:rPr>
              <a:t>www.yourdomain.com</a:t>
            </a:r>
            <a:endParaRPr lang="en-US" sz="2400" dirty="0">
              <a:latin typeface="Montserrat Light" pitchFamily="2" charset="77"/>
              <a:ea typeface="Source Sans Pro Light" panose="020B0403030403020204" pitchFamily="34" charset="0"/>
              <a:cs typeface="Poppins ExtraLight" pitchFamily="2" charset="77"/>
            </a:endParaRPr>
          </a:p>
        </p:txBody>
      </p:sp>
      <p:sp>
        <p:nvSpPr>
          <p:cNvPr id="41" name="TextBox 40">
            <a:extLst>
              <a:ext uri="{FF2B5EF4-FFF2-40B4-BE49-F238E27FC236}">
                <a16:creationId xmlns:a16="http://schemas.microsoft.com/office/drawing/2014/main" id="{43634055-BD8B-AD40-ADFC-01619B6327B3}"/>
              </a:ext>
            </a:extLst>
          </p:cNvPr>
          <p:cNvSpPr txBox="1"/>
          <p:nvPr/>
        </p:nvSpPr>
        <p:spPr>
          <a:xfrm>
            <a:off x="18206828" y="10845176"/>
            <a:ext cx="2704138" cy="553998"/>
          </a:xfrm>
          <a:prstGeom prst="rect">
            <a:avLst/>
          </a:prstGeom>
          <a:noFill/>
        </p:spPr>
        <p:txBody>
          <a:bodyPr wrap="none" rtlCol="0">
            <a:spAutoFit/>
          </a:bodyPr>
          <a:lstStyle/>
          <a:p>
            <a:r>
              <a:rPr lang="en-US" sz="3000" spc="300" dirty="0">
                <a:solidFill>
                  <a:schemeClr val="tx2"/>
                </a:solidFill>
                <a:latin typeface="Lora" panose="02000503000000020004" pitchFamily="2" charset="77"/>
              </a:rPr>
              <a:t>MORE INFO</a:t>
            </a:r>
          </a:p>
        </p:txBody>
      </p:sp>
      <p:sp>
        <p:nvSpPr>
          <p:cNvPr id="3" name="Picture Placeholder 2">
            <a:extLst>
              <a:ext uri="{FF2B5EF4-FFF2-40B4-BE49-F238E27FC236}">
                <a16:creationId xmlns:a16="http://schemas.microsoft.com/office/drawing/2014/main" id="{62B042EA-7E2B-1446-BD09-301D46ADD47E}"/>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2876805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13ADD-C2C1-8B45-ADFE-E156729BD598}"/>
              </a:ext>
            </a:extLst>
          </p:cNvPr>
          <p:cNvSpPr/>
          <p:nvPr/>
        </p:nvSpPr>
        <p:spPr>
          <a:xfrm>
            <a:off x="1416794" y="3684507"/>
            <a:ext cx="21576665" cy="8940011"/>
          </a:xfrm>
          <a:prstGeom prst="rect">
            <a:avLst/>
          </a:prstGeom>
        </p:spPr>
        <p:txBody>
          <a:bodyPr wrap="square">
            <a:spAutoFit/>
          </a:bodyPr>
          <a:lstStyle/>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Ben and Jerry's, Whole Foods, Starbucks, Johnson &amp; Johnson, Method and Timberland are among the publicly traded companies that have employed green marketing strategies, stressing the sustainability of their products or the green methods employed in their packaging or retail stores.</a:t>
            </a:r>
          </a:p>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Green marketing may refer to the production process, to the products or services themselves, or both. Companies that succeed in "going green" are able to attract 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Green marketing may also refer to the production and marketing of goods based on their pro-environmental factors. Such a product or service may be environmentally friendly in itself, in addition to being produced in a sustainable way. This may include avoiding toxic materials in the product, the use of recycled materials in the product, products made from renewable materials (such as bamboo or hemp), not using excessive packaging, or products designed to be repairable and not "throwaway.”</a:t>
            </a:r>
          </a:p>
        </p:txBody>
      </p:sp>
      <p:sp>
        <p:nvSpPr>
          <p:cNvPr id="7" name="TextBox 6">
            <a:extLst>
              <a:ext uri="{FF2B5EF4-FFF2-40B4-BE49-F238E27FC236}">
                <a16:creationId xmlns:a16="http://schemas.microsoft.com/office/drawing/2014/main" id="{E438F141-3008-5841-9FD7-EC75F18EF1C5}"/>
              </a:ext>
            </a:extLst>
          </p:cNvPr>
          <p:cNvSpPr txBox="1"/>
          <p:nvPr/>
        </p:nvSpPr>
        <p:spPr>
          <a:xfrm>
            <a:off x="7693454" y="1278872"/>
            <a:ext cx="8994450"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ONE COLUMN TEXT</a:t>
            </a:r>
          </a:p>
        </p:txBody>
      </p:sp>
      <p:sp>
        <p:nvSpPr>
          <p:cNvPr id="8" name="Subtitle 2">
            <a:extLst>
              <a:ext uri="{FF2B5EF4-FFF2-40B4-BE49-F238E27FC236}">
                <a16:creationId xmlns:a16="http://schemas.microsoft.com/office/drawing/2014/main" id="{6C1EA513-3E95-A742-B17C-075C86278079}"/>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9" name="Straight Connector 8">
            <a:extLst>
              <a:ext uri="{FF2B5EF4-FFF2-40B4-BE49-F238E27FC236}">
                <a16:creationId xmlns:a16="http://schemas.microsoft.com/office/drawing/2014/main" id="{8EBEF217-1240-7F47-8E87-8C1EF383BE13}"/>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476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6C9DCD-64EF-E044-B928-583947D6B65C}"/>
              </a:ext>
            </a:extLst>
          </p:cNvPr>
          <p:cNvSpPr/>
          <p:nvPr/>
        </p:nvSpPr>
        <p:spPr>
          <a:xfrm>
            <a:off x="1410465" y="3682798"/>
            <a:ext cx="10305415" cy="8478283"/>
          </a:xfrm>
          <a:prstGeom prst="rect">
            <a:avLst/>
          </a:prstGeom>
        </p:spPr>
        <p:txBody>
          <a:bodyPr wrap="square">
            <a:spAutoFit/>
          </a:bodyPr>
          <a:lstStyle/>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Ben and Jerry's, Whole Foods, Starbucks, Johnson &amp; Johnson, Method and Timberland are among the publicly traded companies that have employed green marketing strategies, stressing the sustainability of their products or the green methods employed in their packaging or retail stores. Green marketing may refer to the production process, to the products or services themselves, or both. Companies that succeed in "going green” are able to  attract the attention and investment dollars of those</a:t>
            </a:r>
          </a:p>
        </p:txBody>
      </p:sp>
      <p:sp>
        <p:nvSpPr>
          <p:cNvPr id="7" name="Rectangle 6">
            <a:extLst>
              <a:ext uri="{FF2B5EF4-FFF2-40B4-BE49-F238E27FC236}">
                <a16:creationId xmlns:a16="http://schemas.microsoft.com/office/drawing/2014/main" id="{27ED1110-5D23-744A-B874-B7AA43E1AE59}"/>
              </a:ext>
            </a:extLst>
          </p:cNvPr>
          <p:cNvSpPr/>
          <p:nvPr/>
        </p:nvSpPr>
        <p:spPr>
          <a:xfrm>
            <a:off x="12661771" y="3680700"/>
            <a:ext cx="10305416" cy="8478283"/>
          </a:xfrm>
          <a:prstGeom prst="rect">
            <a:avLst/>
          </a:prstGeom>
        </p:spPr>
        <p:txBody>
          <a:bodyPr wrap="square">
            <a:spAutoFit/>
          </a:bodyPr>
          <a:lstStyle/>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pursuing socially attract 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Green marketing may also refer to the production and marketing of goods based on their pro-environmental factors. Such a product or service may be environmentally friendly in itself, in addition to being produced in a sustainable way. This may include avoiding toxic materials in the product, the use of recycled materials in the product, products made from renewable materials (such as bamboo or hemp), not using excessive packaging, or products designed to be repairable and not "throwaway."</a:t>
            </a:r>
          </a:p>
        </p:txBody>
      </p:sp>
      <p:sp>
        <p:nvSpPr>
          <p:cNvPr id="8" name="TextBox 7">
            <a:extLst>
              <a:ext uri="{FF2B5EF4-FFF2-40B4-BE49-F238E27FC236}">
                <a16:creationId xmlns:a16="http://schemas.microsoft.com/office/drawing/2014/main" id="{7AD0C6AF-8707-AA4F-AA17-B7B1FCEF2712}"/>
              </a:ext>
            </a:extLst>
          </p:cNvPr>
          <p:cNvSpPr txBox="1"/>
          <p:nvPr/>
        </p:nvSpPr>
        <p:spPr>
          <a:xfrm>
            <a:off x="7330438" y="1278872"/>
            <a:ext cx="9720482"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TWO COLUMNS TEXT</a:t>
            </a:r>
          </a:p>
        </p:txBody>
      </p:sp>
      <p:sp>
        <p:nvSpPr>
          <p:cNvPr id="10" name="Subtitle 2">
            <a:extLst>
              <a:ext uri="{FF2B5EF4-FFF2-40B4-BE49-F238E27FC236}">
                <a16:creationId xmlns:a16="http://schemas.microsoft.com/office/drawing/2014/main" id="{14B80CAD-3269-EC4B-AFC7-D5A8939C797C}"/>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13" name="Straight Connector 12">
            <a:extLst>
              <a:ext uri="{FF2B5EF4-FFF2-40B4-BE49-F238E27FC236}">
                <a16:creationId xmlns:a16="http://schemas.microsoft.com/office/drawing/2014/main" id="{A0A694DD-8CA8-1845-814D-8EDD89DAEF3B}"/>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344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E1398-0764-424D-A91C-8EA72EF36D7F}"/>
              </a:ext>
            </a:extLst>
          </p:cNvPr>
          <p:cNvSpPr/>
          <p:nvPr/>
        </p:nvSpPr>
        <p:spPr>
          <a:xfrm>
            <a:off x="1426230" y="3656705"/>
            <a:ext cx="6603346" cy="8478283"/>
          </a:xfrm>
          <a:prstGeom prst="rect">
            <a:avLst/>
          </a:prstGeom>
        </p:spPr>
        <p:txBody>
          <a:bodyPr wrap="square">
            <a:spAutoFit/>
          </a:bodyPr>
          <a:lstStyle/>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 </a:t>
            </a:r>
          </a:p>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Ben and Jerry's, Whole Foods, Starbucks, Johnson &amp; Johnson, Method and Timberland are among the publicly traded companies that have employed</a:t>
            </a:r>
          </a:p>
        </p:txBody>
      </p:sp>
      <p:sp>
        <p:nvSpPr>
          <p:cNvPr id="7" name="Rectangle 6">
            <a:extLst>
              <a:ext uri="{FF2B5EF4-FFF2-40B4-BE49-F238E27FC236}">
                <a16:creationId xmlns:a16="http://schemas.microsoft.com/office/drawing/2014/main" id="{7BCA28DE-1B3B-E04A-8E44-501C868EDEF2}"/>
              </a:ext>
            </a:extLst>
          </p:cNvPr>
          <p:cNvSpPr/>
          <p:nvPr/>
        </p:nvSpPr>
        <p:spPr>
          <a:xfrm>
            <a:off x="16348074" y="3671715"/>
            <a:ext cx="6601968" cy="8478283"/>
          </a:xfrm>
          <a:prstGeom prst="rect">
            <a:avLst/>
          </a:prstGeom>
        </p:spPr>
        <p:txBody>
          <a:bodyPr wrap="square">
            <a:spAutoFit/>
          </a:bodyPr>
          <a:lstStyle/>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governance. Once a niche market, SRI investing has grown rapidly in the past few years, with several SRI mutual funds and ETFs offered that actively look for companies such as those with green marketing practices. Green marketing may also refer to the production and marketing of goods based on their pro-environmental factors. Such a product or service may be environmentally friendly in itself, in addition to being produced in a sustainable way. </a:t>
            </a:r>
          </a:p>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This may include avoiding toxic materials in the product, the use of recycled materials in the product, products made from renewable materials (such as).</a:t>
            </a:r>
          </a:p>
        </p:txBody>
      </p:sp>
      <p:sp>
        <p:nvSpPr>
          <p:cNvPr id="8" name="Rectangle 7">
            <a:extLst>
              <a:ext uri="{FF2B5EF4-FFF2-40B4-BE49-F238E27FC236}">
                <a16:creationId xmlns:a16="http://schemas.microsoft.com/office/drawing/2014/main" id="{E492A9D0-8B97-BF4E-A0F5-E9A8E1B0E198}"/>
              </a:ext>
            </a:extLst>
          </p:cNvPr>
          <p:cNvSpPr/>
          <p:nvPr/>
        </p:nvSpPr>
        <p:spPr>
          <a:xfrm>
            <a:off x="8887152" y="3671711"/>
            <a:ext cx="6603346" cy="8478283"/>
          </a:xfrm>
          <a:prstGeom prst="rect">
            <a:avLst/>
          </a:prstGeom>
        </p:spPr>
        <p:txBody>
          <a:bodyPr wrap="square">
            <a:spAutoFit/>
          </a:bodyPr>
          <a:lstStyle/>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green marketing strategies, stressing the sustainability of their products or the green methods employed in their packaging or retail stores. </a:t>
            </a:r>
          </a:p>
          <a:p>
            <a:pPr>
              <a:lnSpc>
                <a:spcPts val="4000"/>
              </a:lnSpc>
              <a:spcBef>
                <a:spcPts val="1800"/>
              </a:spcBef>
            </a:pPr>
            <a:r>
              <a:rPr lang="en-US" sz="2400" dirty="0">
                <a:latin typeface="Montserrat Light" pitchFamily="2" charset="77"/>
                <a:ea typeface="Source Sans Pro Light" panose="020B0403030403020204" pitchFamily="34" charset="0"/>
                <a:cs typeface="Poppins ExtraLight" pitchFamily="2" charset="77"/>
              </a:rPr>
              <a:t>Green marketing may refer to the production process, to the products or services themselves, or both. Companies that succeed in "going green” are able to  attract the attention and investment dollars of those pursuing socially attract the attention and investment dollars of those pursuing socially responsible investments (SRI), an investment strategy of owning shares of only those companies that have committed to sustainability, social responsibility and good corporate</a:t>
            </a:r>
          </a:p>
        </p:txBody>
      </p:sp>
      <p:sp>
        <p:nvSpPr>
          <p:cNvPr id="9" name="TextBox 8">
            <a:extLst>
              <a:ext uri="{FF2B5EF4-FFF2-40B4-BE49-F238E27FC236}">
                <a16:creationId xmlns:a16="http://schemas.microsoft.com/office/drawing/2014/main" id="{8F26DF01-EBF9-A945-8DF9-BC0F2C441177}"/>
              </a:ext>
            </a:extLst>
          </p:cNvPr>
          <p:cNvSpPr txBox="1"/>
          <p:nvPr/>
        </p:nvSpPr>
        <p:spPr>
          <a:xfrm>
            <a:off x="6920295" y="1278872"/>
            <a:ext cx="10540771"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THREE COLUMNS TEXT</a:t>
            </a:r>
          </a:p>
        </p:txBody>
      </p:sp>
      <p:sp>
        <p:nvSpPr>
          <p:cNvPr id="12" name="Subtitle 2">
            <a:extLst>
              <a:ext uri="{FF2B5EF4-FFF2-40B4-BE49-F238E27FC236}">
                <a16:creationId xmlns:a16="http://schemas.microsoft.com/office/drawing/2014/main" id="{869DE044-8955-C545-BD45-C42AE852F243}"/>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14" name="Straight Connector 13">
            <a:extLst>
              <a:ext uri="{FF2B5EF4-FFF2-40B4-BE49-F238E27FC236}">
                <a16:creationId xmlns:a16="http://schemas.microsoft.com/office/drawing/2014/main" id="{25F9C106-01C8-B84E-A664-A961A438F6DD}"/>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252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ubtitle 2">
            <a:extLst>
              <a:ext uri="{FF2B5EF4-FFF2-40B4-BE49-F238E27FC236}">
                <a16:creationId xmlns:a16="http://schemas.microsoft.com/office/drawing/2014/main" id="{8F65654C-A896-8147-96A3-918B264E0B5E}"/>
              </a:ext>
            </a:extLst>
          </p:cNvPr>
          <p:cNvSpPr txBox="1">
            <a:spLocks/>
          </p:cNvSpPr>
          <p:nvPr/>
        </p:nvSpPr>
        <p:spPr>
          <a:xfrm>
            <a:off x="13640377" y="7376892"/>
            <a:ext cx="9216448" cy="2091919"/>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pPr>
            <a:r>
              <a:rPr lang="en-US" dirty="0">
                <a:solidFill>
                  <a:schemeClr val="tx1"/>
                </a:solidFill>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a:t>
            </a:r>
          </a:p>
        </p:txBody>
      </p:sp>
      <p:sp>
        <p:nvSpPr>
          <p:cNvPr id="13" name="TextBox 12">
            <a:extLst>
              <a:ext uri="{FF2B5EF4-FFF2-40B4-BE49-F238E27FC236}">
                <a16:creationId xmlns:a16="http://schemas.microsoft.com/office/drawing/2014/main" id="{95CCD7E7-121E-9D4F-ACAA-447D9346F9BD}"/>
              </a:ext>
            </a:extLst>
          </p:cNvPr>
          <p:cNvSpPr txBox="1"/>
          <p:nvPr/>
        </p:nvSpPr>
        <p:spPr>
          <a:xfrm>
            <a:off x="13640377" y="5527348"/>
            <a:ext cx="4527009" cy="1107996"/>
          </a:xfrm>
          <a:prstGeom prst="rect">
            <a:avLst/>
          </a:prstGeom>
          <a:noFill/>
        </p:spPr>
        <p:txBody>
          <a:bodyPr wrap="none" rtlCol="0" anchor="ctr" anchorCtr="0">
            <a:spAutoFit/>
          </a:bodyPr>
          <a:lstStyle/>
          <a:p>
            <a:r>
              <a:rPr lang="en-US" sz="6600" spc="300" dirty="0">
                <a:solidFill>
                  <a:schemeClr val="tx2"/>
                </a:solidFill>
                <a:latin typeface="Lora" panose="02000503000000020004" pitchFamily="2" charset="77"/>
              </a:rPr>
              <a:t>JANE DOE</a:t>
            </a:r>
          </a:p>
        </p:txBody>
      </p:sp>
      <p:sp>
        <p:nvSpPr>
          <p:cNvPr id="14" name="TextBox 13">
            <a:extLst>
              <a:ext uri="{FF2B5EF4-FFF2-40B4-BE49-F238E27FC236}">
                <a16:creationId xmlns:a16="http://schemas.microsoft.com/office/drawing/2014/main" id="{35088A4B-1883-F544-BB39-9E97E66CC01C}"/>
              </a:ext>
            </a:extLst>
          </p:cNvPr>
          <p:cNvSpPr txBox="1"/>
          <p:nvPr/>
        </p:nvSpPr>
        <p:spPr>
          <a:xfrm>
            <a:off x="13640377" y="6824382"/>
            <a:ext cx="4942379" cy="400110"/>
          </a:xfrm>
          <a:prstGeom prst="rect">
            <a:avLst/>
          </a:prstGeom>
          <a:noFill/>
        </p:spPr>
        <p:txBody>
          <a:bodyPr wrap="none" rtlCol="0" anchor="ctr" anchorCtr="0">
            <a:spAutoFit/>
          </a:bodyPr>
          <a:lstStyle/>
          <a:p>
            <a:pPr algn="ct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CEO &amp; FOUNDER</a:t>
            </a:r>
          </a:p>
        </p:txBody>
      </p:sp>
      <p:sp>
        <p:nvSpPr>
          <p:cNvPr id="11" name="TextBox 10">
            <a:extLst>
              <a:ext uri="{FF2B5EF4-FFF2-40B4-BE49-F238E27FC236}">
                <a16:creationId xmlns:a16="http://schemas.microsoft.com/office/drawing/2014/main" id="{5401E4CB-91E7-E74D-A105-62700C6A4B34}"/>
              </a:ext>
            </a:extLst>
          </p:cNvPr>
          <p:cNvSpPr txBox="1"/>
          <p:nvPr/>
        </p:nvSpPr>
        <p:spPr>
          <a:xfrm>
            <a:off x="6412112" y="1278872"/>
            <a:ext cx="11557138"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OUR WELCOME MESSAGE</a:t>
            </a:r>
          </a:p>
        </p:txBody>
      </p:sp>
      <p:sp>
        <p:nvSpPr>
          <p:cNvPr id="12" name="Subtitle 2">
            <a:extLst>
              <a:ext uri="{FF2B5EF4-FFF2-40B4-BE49-F238E27FC236}">
                <a16:creationId xmlns:a16="http://schemas.microsoft.com/office/drawing/2014/main" id="{44D3E87A-CF35-2746-8D8E-D325663F6FD8}"/>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15" name="Straight Connector 14">
            <a:extLst>
              <a:ext uri="{FF2B5EF4-FFF2-40B4-BE49-F238E27FC236}">
                <a16:creationId xmlns:a16="http://schemas.microsoft.com/office/drawing/2014/main" id="{F46DDBCF-A9BE-6B41-9328-188DCC7BBE51}"/>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 name="Picture Placeholder 2">
            <a:extLst>
              <a:ext uri="{FF2B5EF4-FFF2-40B4-BE49-F238E27FC236}">
                <a16:creationId xmlns:a16="http://schemas.microsoft.com/office/drawing/2014/main" id="{07069BFF-334F-7845-BB1F-E386AAF8705B}"/>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158818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42C10EB-91A7-3C46-8347-B1E02106135D}"/>
              </a:ext>
            </a:extLst>
          </p:cNvPr>
          <p:cNvSpPr>
            <a:spLocks noGrp="1"/>
          </p:cNvSpPr>
          <p:nvPr>
            <p:ph type="pic" sz="quarter" idx="10"/>
          </p:nvPr>
        </p:nvSpPr>
        <p:spPr>
          <a:solidFill>
            <a:schemeClr val="bg1">
              <a:lumMod val="95000"/>
            </a:schemeClr>
          </a:solidFill>
        </p:spPr>
      </p:sp>
      <p:sp>
        <p:nvSpPr>
          <p:cNvPr id="16" name="Rectangle 15">
            <a:extLst>
              <a:ext uri="{FF2B5EF4-FFF2-40B4-BE49-F238E27FC236}">
                <a16:creationId xmlns:a16="http://schemas.microsoft.com/office/drawing/2014/main" id="{A1364D12-977D-904C-814F-7F2B9F9EE95E}"/>
              </a:ext>
            </a:extLst>
          </p:cNvPr>
          <p:cNvSpPr/>
          <p:nvPr/>
        </p:nvSpPr>
        <p:spPr>
          <a:xfrm>
            <a:off x="0" y="0"/>
            <a:ext cx="2437765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2" name="TextBox 11">
            <a:extLst>
              <a:ext uri="{FF2B5EF4-FFF2-40B4-BE49-F238E27FC236}">
                <a16:creationId xmlns:a16="http://schemas.microsoft.com/office/drawing/2014/main" id="{19739182-8892-EC4B-AD1A-9ACF1F13B6BE}"/>
              </a:ext>
            </a:extLst>
          </p:cNvPr>
          <p:cNvSpPr txBox="1"/>
          <p:nvPr/>
        </p:nvSpPr>
        <p:spPr>
          <a:xfrm>
            <a:off x="9034820" y="3044307"/>
            <a:ext cx="6311729"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CORE VALUES</a:t>
            </a:r>
          </a:p>
        </p:txBody>
      </p:sp>
      <p:sp>
        <p:nvSpPr>
          <p:cNvPr id="13" name="Subtitle 2">
            <a:extLst>
              <a:ext uri="{FF2B5EF4-FFF2-40B4-BE49-F238E27FC236}">
                <a16:creationId xmlns:a16="http://schemas.microsoft.com/office/drawing/2014/main" id="{6A2E7F5F-AB4C-0542-80F4-5951BE68D280}"/>
              </a:ext>
            </a:extLst>
          </p:cNvPr>
          <p:cNvSpPr txBox="1">
            <a:spLocks/>
          </p:cNvSpPr>
          <p:nvPr/>
        </p:nvSpPr>
        <p:spPr>
          <a:xfrm>
            <a:off x="8913104" y="2458423"/>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14" name="Straight Connector 13">
            <a:extLst>
              <a:ext uri="{FF2B5EF4-FFF2-40B4-BE49-F238E27FC236}">
                <a16:creationId xmlns:a16="http://schemas.microsoft.com/office/drawing/2014/main" id="{1CFB072C-19D5-C042-87A0-D53BE4BAB510}"/>
              </a:ext>
            </a:extLst>
          </p:cNvPr>
          <p:cNvCxnSpPr>
            <a:cxnSpLocks/>
          </p:cNvCxnSpPr>
          <p:nvPr/>
        </p:nvCxnSpPr>
        <p:spPr>
          <a:xfrm>
            <a:off x="11274440" y="4399576"/>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2C2708F-BADB-D042-AB89-DE886D98B5A5}"/>
              </a:ext>
            </a:extLst>
          </p:cNvPr>
          <p:cNvSpPr/>
          <p:nvPr/>
        </p:nvSpPr>
        <p:spPr>
          <a:xfrm>
            <a:off x="0" y="6858000"/>
            <a:ext cx="79857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9" name="Rectangle 18">
            <a:extLst>
              <a:ext uri="{FF2B5EF4-FFF2-40B4-BE49-F238E27FC236}">
                <a16:creationId xmlns:a16="http://schemas.microsoft.com/office/drawing/2014/main" id="{73AAB93C-2D13-DD43-8078-4EFE0FE8C76A}"/>
              </a:ext>
            </a:extLst>
          </p:cNvPr>
          <p:cNvSpPr/>
          <p:nvPr/>
        </p:nvSpPr>
        <p:spPr>
          <a:xfrm>
            <a:off x="16391890" y="6858000"/>
            <a:ext cx="798576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20" name="Rectangle 19">
            <a:extLst>
              <a:ext uri="{FF2B5EF4-FFF2-40B4-BE49-F238E27FC236}">
                <a16:creationId xmlns:a16="http://schemas.microsoft.com/office/drawing/2014/main" id="{6BE42408-838B-E040-9AD3-C7EB533B89F8}"/>
              </a:ext>
            </a:extLst>
          </p:cNvPr>
          <p:cNvSpPr/>
          <p:nvPr/>
        </p:nvSpPr>
        <p:spPr>
          <a:xfrm>
            <a:off x="7985760" y="6858000"/>
            <a:ext cx="8406130" cy="68580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21" name="TextBox 20">
            <a:extLst>
              <a:ext uri="{FF2B5EF4-FFF2-40B4-BE49-F238E27FC236}">
                <a16:creationId xmlns:a16="http://schemas.microsoft.com/office/drawing/2014/main" id="{47ACF5E5-B728-344A-B768-2C56A40C3369}"/>
              </a:ext>
            </a:extLst>
          </p:cNvPr>
          <p:cNvSpPr txBox="1"/>
          <p:nvPr/>
        </p:nvSpPr>
        <p:spPr>
          <a:xfrm>
            <a:off x="10370063" y="10010001"/>
            <a:ext cx="3637535"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YOUR VALUE 2</a:t>
            </a:r>
          </a:p>
        </p:txBody>
      </p:sp>
      <p:sp>
        <p:nvSpPr>
          <p:cNvPr id="22" name="Subtitle 2">
            <a:extLst>
              <a:ext uri="{FF2B5EF4-FFF2-40B4-BE49-F238E27FC236}">
                <a16:creationId xmlns:a16="http://schemas.microsoft.com/office/drawing/2014/main" id="{D8A7BF5F-9289-F747-9866-8B0F538C5585}"/>
              </a:ext>
            </a:extLst>
          </p:cNvPr>
          <p:cNvSpPr txBox="1">
            <a:spLocks/>
          </p:cNvSpPr>
          <p:nvPr/>
        </p:nvSpPr>
        <p:spPr>
          <a:xfrm>
            <a:off x="8972183" y="10857467"/>
            <a:ext cx="6433284" cy="157895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 marketing by promoting.</a:t>
            </a:r>
          </a:p>
        </p:txBody>
      </p:sp>
      <p:cxnSp>
        <p:nvCxnSpPr>
          <p:cNvPr id="23" name="Straight Connector 22">
            <a:extLst>
              <a:ext uri="{FF2B5EF4-FFF2-40B4-BE49-F238E27FC236}">
                <a16:creationId xmlns:a16="http://schemas.microsoft.com/office/drawing/2014/main" id="{198B7A27-0BCA-694C-AD5E-C25E378DE799}"/>
              </a:ext>
            </a:extLst>
          </p:cNvPr>
          <p:cNvCxnSpPr>
            <a:cxnSpLocks/>
          </p:cNvCxnSpPr>
          <p:nvPr/>
        </p:nvCxnSpPr>
        <p:spPr>
          <a:xfrm>
            <a:off x="11676058" y="9459256"/>
            <a:ext cx="1005840"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Freeform 769">
            <a:extLst>
              <a:ext uri="{FF2B5EF4-FFF2-40B4-BE49-F238E27FC236}">
                <a16:creationId xmlns:a16="http://schemas.microsoft.com/office/drawing/2014/main" id="{D14FA12D-6D82-3A45-9D0C-5F1BBE84EC40}"/>
              </a:ext>
            </a:extLst>
          </p:cNvPr>
          <p:cNvSpPr>
            <a:spLocks noChangeArrowheads="1"/>
          </p:cNvSpPr>
          <p:nvPr/>
        </p:nvSpPr>
        <p:spPr bwMode="auto">
          <a:xfrm>
            <a:off x="11676058" y="8026527"/>
            <a:ext cx="1025534" cy="993486"/>
          </a:xfrm>
          <a:custGeom>
            <a:avLst/>
            <a:gdLst>
              <a:gd name="T0" fmla="*/ 502914 w 307617"/>
              <a:gd name="T1" fmla="*/ 1423758 h 298090"/>
              <a:gd name="T2" fmla="*/ 502914 w 307617"/>
              <a:gd name="T3" fmla="*/ 979570 h 298090"/>
              <a:gd name="T4" fmla="*/ 490035 w 307617"/>
              <a:gd name="T5" fmla="*/ 902316 h 298090"/>
              <a:gd name="T6" fmla="*/ 863527 w 307617"/>
              <a:gd name="T7" fmla="*/ 1202737 h 298090"/>
              <a:gd name="T8" fmla="*/ 490035 w 307617"/>
              <a:gd name="T9" fmla="*/ 1503156 h 298090"/>
              <a:gd name="T10" fmla="*/ 462134 w 307617"/>
              <a:gd name="T11" fmla="*/ 1507451 h 298090"/>
              <a:gd name="T12" fmla="*/ 447108 w 307617"/>
              <a:gd name="T13" fmla="*/ 923774 h 298090"/>
              <a:gd name="T14" fmla="*/ 1729572 w 307617"/>
              <a:gd name="T15" fmla="*/ 809479 h 298090"/>
              <a:gd name="T16" fmla="*/ 1843348 w 307617"/>
              <a:gd name="T17" fmla="*/ 887399 h 298090"/>
              <a:gd name="T18" fmla="*/ 1806853 w 307617"/>
              <a:gd name="T19" fmla="*/ 1579995 h 298090"/>
              <a:gd name="T20" fmla="*/ 1729572 w 307617"/>
              <a:gd name="T21" fmla="*/ 1588656 h 298090"/>
              <a:gd name="T22" fmla="*/ 1364637 w 307617"/>
              <a:gd name="T23" fmla="*/ 1413341 h 298090"/>
              <a:gd name="T24" fmla="*/ 1748889 w 307617"/>
              <a:gd name="T25" fmla="*/ 1534546 h 298090"/>
              <a:gd name="T26" fmla="*/ 1787533 w 307617"/>
              <a:gd name="T27" fmla="*/ 1510738 h 298090"/>
              <a:gd name="T28" fmla="*/ 1776795 w 307617"/>
              <a:gd name="T29" fmla="*/ 863591 h 298090"/>
              <a:gd name="T30" fmla="*/ 1401130 w 307617"/>
              <a:gd name="T31" fmla="*/ 999943 h 298090"/>
              <a:gd name="T32" fmla="*/ 1381809 w 307617"/>
              <a:gd name="T33" fmla="*/ 948002 h 298090"/>
              <a:gd name="T34" fmla="*/ 1092919 w 307617"/>
              <a:gd name="T35" fmla="*/ 751114 h 298090"/>
              <a:gd name="T36" fmla="*/ 1092919 w 307617"/>
              <a:gd name="T37" fmla="*/ 806045 h 298090"/>
              <a:gd name="T38" fmla="*/ 1092919 w 307617"/>
              <a:gd name="T39" fmla="*/ 751114 h 298090"/>
              <a:gd name="T40" fmla="*/ 373522 w 307617"/>
              <a:gd name="T41" fmla="*/ 608498 h 298090"/>
              <a:gd name="T42" fmla="*/ 373522 w 307617"/>
              <a:gd name="T43" fmla="*/ 664541 h 298090"/>
              <a:gd name="T44" fmla="*/ 56137 w 307617"/>
              <a:gd name="T45" fmla="*/ 692556 h 298090"/>
              <a:gd name="T46" fmla="*/ 86364 w 307617"/>
              <a:gd name="T47" fmla="*/ 1729276 h 298090"/>
              <a:gd name="T48" fmla="*/ 1209076 w 307617"/>
              <a:gd name="T49" fmla="*/ 1701253 h 298090"/>
              <a:gd name="T50" fmla="*/ 1178848 w 307617"/>
              <a:gd name="T51" fmla="*/ 664541 h 298090"/>
              <a:gd name="T52" fmla="*/ 863629 w 307617"/>
              <a:gd name="T53" fmla="*/ 636521 h 298090"/>
              <a:gd name="T54" fmla="*/ 1178848 w 307617"/>
              <a:gd name="T55" fmla="*/ 608498 h 298090"/>
              <a:gd name="T56" fmla="*/ 1263054 w 307617"/>
              <a:gd name="T57" fmla="*/ 1701253 h 298090"/>
              <a:gd name="T58" fmla="*/ 86364 w 307617"/>
              <a:gd name="T59" fmla="*/ 1785311 h 298090"/>
              <a:gd name="T60" fmla="*/ 0 w 307617"/>
              <a:gd name="T61" fmla="*/ 692556 h 298090"/>
              <a:gd name="T62" fmla="*/ 626770 w 307617"/>
              <a:gd name="T63" fmla="*/ 560958 h 298090"/>
              <a:gd name="T64" fmla="*/ 776547 w 307617"/>
              <a:gd name="T65" fmla="*/ 662140 h 298090"/>
              <a:gd name="T66" fmla="*/ 735303 w 307617"/>
              <a:gd name="T67" fmla="*/ 662140 h 298090"/>
              <a:gd name="T68" fmla="*/ 516060 w 307617"/>
              <a:gd name="T69" fmla="*/ 662140 h 298090"/>
              <a:gd name="T70" fmla="*/ 476985 w 307617"/>
              <a:gd name="T71" fmla="*/ 623390 h 298090"/>
              <a:gd name="T72" fmla="*/ 631525 w 307617"/>
              <a:gd name="T73" fmla="*/ 370801 h 298090"/>
              <a:gd name="T74" fmla="*/ 909807 w 307617"/>
              <a:gd name="T75" fmla="*/ 528945 h 298090"/>
              <a:gd name="T76" fmla="*/ 631525 w 307617"/>
              <a:gd name="T77" fmla="*/ 427128 h 298090"/>
              <a:gd name="T78" fmla="*/ 372664 w 307617"/>
              <a:gd name="T79" fmla="*/ 535443 h 298090"/>
              <a:gd name="T80" fmla="*/ 353247 w 307617"/>
              <a:gd name="T81" fmla="*/ 487787 h 298090"/>
              <a:gd name="T82" fmla="*/ 626773 w 307617"/>
              <a:gd name="T83" fmla="*/ 190156 h 298090"/>
              <a:gd name="T84" fmla="*/ 1033498 w 307617"/>
              <a:gd name="T85" fmla="*/ 405178 h 298090"/>
              <a:gd name="T86" fmla="*/ 992613 w 307617"/>
              <a:gd name="T87" fmla="*/ 405178 h 298090"/>
              <a:gd name="T88" fmla="*/ 260930 w 307617"/>
              <a:gd name="T89" fmla="*/ 405178 h 298090"/>
              <a:gd name="T90" fmla="*/ 220045 w 307617"/>
              <a:gd name="T91" fmla="*/ 365685 h 298090"/>
              <a:gd name="T92" fmla="*/ 631533 w 307617"/>
              <a:gd name="T93" fmla="*/ 0 h 298090"/>
              <a:gd name="T94" fmla="*/ 1166696 w 307617"/>
              <a:gd name="T95" fmla="*/ 264956 h 298090"/>
              <a:gd name="T96" fmla="*/ 1125860 w 307617"/>
              <a:gd name="T97" fmla="*/ 264956 h 298090"/>
              <a:gd name="T98" fmla="*/ 137200 w 307617"/>
              <a:gd name="T99" fmla="*/ 264956 h 298090"/>
              <a:gd name="T100" fmla="*/ 96362 w 307617"/>
              <a:gd name="T101" fmla="*/ 224026 h 2980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07617" h="298090">
                <a:moveTo>
                  <a:pt x="83926" y="163557"/>
                </a:moveTo>
                <a:lnTo>
                  <a:pt x="83926" y="237722"/>
                </a:lnTo>
                <a:lnTo>
                  <a:pt x="131926" y="200819"/>
                </a:lnTo>
                <a:lnTo>
                  <a:pt x="83926" y="163557"/>
                </a:lnTo>
                <a:close/>
                <a:moveTo>
                  <a:pt x="77121" y="149942"/>
                </a:moveTo>
                <a:cubicBezTo>
                  <a:pt x="78553" y="149225"/>
                  <a:pt x="80344" y="149584"/>
                  <a:pt x="81777" y="150658"/>
                </a:cubicBezTo>
                <a:lnTo>
                  <a:pt x="142672" y="196878"/>
                </a:lnTo>
                <a:cubicBezTo>
                  <a:pt x="143747" y="197952"/>
                  <a:pt x="144105" y="199386"/>
                  <a:pt x="144105" y="200819"/>
                </a:cubicBezTo>
                <a:cubicBezTo>
                  <a:pt x="144105" y="202252"/>
                  <a:pt x="143747" y="203327"/>
                  <a:pt x="142672" y="204760"/>
                </a:cubicBezTo>
                <a:lnTo>
                  <a:pt x="81777" y="250979"/>
                </a:lnTo>
                <a:cubicBezTo>
                  <a:pt x="81061" y="251696"/>
                  <a:pt x="79986" y="252054"/>
                  <a:pt x="79270" y="252054"/>
                </a:cubicBezTo>
                <a:cubicBezTo>
                  <a:pt x="78553" y="252054"/>
                  <a:pt x="77837" y="252054"/>
                  <a:pt x="77121" y="251696"/>
                </a:cubicBezTo>
                <a:cubicBezTo>
                  <a:pt x="75330" y="250621"/>
                  <a:pt x="74613" y="249188"/>
                  <a:pt x="74613" y="247396"/>
                </a:cubicBezTo>
                <a:lnTo>
                  <a:pt x="74613" y="154241"/>
                </a:lnTo>
                <a:cubicBezTo>
                  <a:pt x="74613" y="152450"/>
                  <a:pt x="75330" y="151017"/>
                  <a:pt x="77121" y="149942"/>
                </a:cubicBezTo>
                <a:close/>
                <a:moveTo>
                  <a:pt x="288630" y="135157"/>
                </a:moveTo>
                <a:cubicBezTo>
                  <a:pt x="292929" y="133350"/>
                  <a:pt x="297586" y="134073"/>
                  <a:pt x="301527" y="136603"/>
                </a:cubicBezTo>
                <a:cubicBezTo>
                  <a:pt x="305467" y="139132"/>
                  <a:pt x="307617" y="143469"/>
                  <a:pt x="307617" y="148167"/>
                </a:cubicBezTo>
                <a:lnTo>
                  <a:pt x="307617" y="252245"/>
                </a:lnTo>
                <a:cubicBezTo>
                  <a:pt x="307617" y="256943"/>
                  <a:pt x="305467" y="260918"/>
                  <a:pt x="301527" y="263809"/>
                </a:cubicBezTo>
                <a:cubicBezTo>
                  <a:pt x="299019" y="265255"/>
                  <a:pt x="296511" y="266339"/>
                  <a:pt x="293646" y="266339"/>
                </a:cubicBezTo>
                <a:cubicBezTo>
                  <a:pt x="291854" y="266339"/>
                  <a:pt x="290421" y="265977"/>
                  <a:pt x="288630" y="265255"/>
                </a:cubicBezTo>
                <a:lnTo>
                  <a:pt x="230596" y="241765"/>
                </a:lnTo>
                <a:cubicBezTo>
                  <a:pt x="228088" y="241042"/>
                  <a:pt x="227013" y="238512"/>
                  <a:pt x="227730" y="235983"/>
                </a:cubicBezTo>
                <a:cubicBezTo>
                  <a:pt x="228804" y="233453"/>
                  <a:pt x="231670" y="232369"/>
                  <a:pt x="233820" y="233453"/>
                </a:cubicBezTo>
                <a:lnTo>
                  <a:pt x="291854" y="256220"/>
                </a:lnTo>
                <a:cubicBezTo>
                  <a:pt x="293287" y="256943"/>
                  <a:pt x="295079" y="256943"/>
                  <a:pt x="296511" y="255859"/>
                </a:cubicBezTo>
                <a:cubicBezTo>
                  <a:pt x="297586" y="255136"/>
                  <a:pt x="298303" y="253690"/>
                  <a:pt x="298303" y="252245"/>
                </a:cubicBezTo>
                <a:lnTo>
                  <a:pt x="298303" y="148167"/>
                </a:lnTo>
                <a:cubicBezTo>
                  <a:pt x="298303" y="146721"/>
                  <a:pt x="297586" y="145276"/>
                  <a:pt x="296511" y="144192"/>
                </a:cubicBezTo>
                <a:cubicBezTo>
                  <a:pt x="295079" y="143469"/>
                  <a:pt x="293287" y="143108"/>
                  <a:pt x="291854" y="143830"/>
                </a:cubicBezTo>
                <a:lnTo>
                  <a:pt x="233820" y="166959"/>
                </a:lnTo>
                <a:cubicBezTo>
                  <a:pt x="231670" y="168043"/>
                  <a:pt x="228804" y="166959"/>
                  <a:pt x="227730" y="164429"/>
                </a:cubicBezTo>
                <a:cubicBezTo>
                  <a:pt x="227013" y="161899"/>
                  <a:pt x="228088" y="159370"/>
                  <a:pt x="230596" y="158286"/>
                </a:cubicBezTo>
                <a:lnTo>
                  <a:pt x="288630" y="135157"/>
                </a:lnTo>
                <a:close/>
                <a:moveTo>
                  <a:pt x="182386" y="125412"/>
                </a:moveTo>
                <a:cubicBezTo>
                  <a:pt x="184856" y="125412"/>
                  <a:pt x="186972" y="127529"/>
                  <a:pt x="186972" y="129998"/>
                </a:cubicBezTo>
                <a:cubicBezTo>
                  <a:pt x="186972" y="132468"/>
                  <a:pt x="184856" y="134584"/>
                  <a:pt x="182386" y="134584"/>
                </a:cubicBezTo>
                <a:cubicBezTo>
                  <a:pt x="179917" y="134584"/>
                  <a:pt x="177800" y="132468"/>
                  <a:pt x="177800" y="129998"/>
                </a:cubicBezTo>
                <a:cubicBezTo>
                  <a:pt x="177800" y="127529"/>
                  <a:pt x="179917" y="125412"/>
                  <a:pt x="182386" y="125412"/>
                </a:cubicBezTo>
                <a:close/>
                <a:moveTo>
                  <a:pt x="14412" y="101600"/>
                </a:moveTo>
                <a:lnTo>
                  <a:pt x="62333" y="101600"/>
                </a:lnTo>
                <a:cubicBezTo>
                  <a:pt x="64855" y="101600"/>
                  <a:pt x="67017" y="103759"/>
                  <a:pt x="67017" y="106279"/>
                </a:cubicBezTo>
                <a:cubicBezTo>
                  <a:pt x="67017" y="108798"/>
                  <a:pt x="64855" y="110957"/>
                  <a:pt x="62333" y="110957"/>
                </a:cubicBezTo>
                <a:lnTo>
                  <a:pt x="14412" y="110957"/>
                </a:lnTo>
                <a:cubicBezTo>
                  <a:pt x="11530" y="110957"/>
                  <a:pt x="9368" y="113116"/>
                  <a:pt x="9368" y="115635"/>
                </a:cubicBezTo>
                <a:lnTo>
                  <a:pt x="9368" y="284055"/>
                </a:lnTo>
                <a:cubicBezTo>
                  <a:pt x="9368" y="286574"/>
                  <a:pt x="11530" y="288734"/>
                  <a:pt x="14412" y="288734"/>
                </a:cubicBezTo>
                <a:lnTo>
                  <a:pt x="196726" y="288734"/>
                </a:lnTo>
                <a:cubicBezTo>
                  <a:pt x="199248" y="288734"/>
                  <a:pt x="201770" y="286574"/>
                  <a:pt x="201770" y="284055"/>
                </a:cubicBezTo>
                <a:lnTo>
                  <a:pt x="201770" y="115635"/>
                </a:lnTo>
                <a:cubicBezTo>
                  <a:pt x="201770" y="113116"/>
                  <a:pt x="199248" y="110957"/>
                  <a:pt x="196726" y="110957"/>
                </a:cubicBezTo>
                <a:lnTo>
                  <a:pt x="148806" y="110957"/>
                </a:lnTo>
                <a:cubicBezTo>
                  <a:pt x="146283" y="110957"/>
                  <a:pt x="144122" y="108798"/>
                  <a:pt x="144122" y="106279"/>
                </a:cubicBezTo>
                <a:cubicBezTo>
                  <a:pt x="144122" y="103759"/>
                  <a:pt x="146283" y="101600"/>
                  <a:pt x="148806" y="101600"/>
                </a:cubicBezTo>
                <a:lnTo>
                  <a:pt x="196726" y="101600"/>
                </a:lnTo>
                <a:cubicBezTo>
                  <a:pt x="204653" y="101600"/>
                  <a:pt x="210778" y="107718"/>
                  <a:pt x="210778" y="115635"/>
                </a:cubicBezTo>
                <a:lnTo>
                  <a:pt x="210778" y="284055"/>
                </a:lnTo>
                <a:cubicBezTo>
                  <a:pt x="210778" y="291613"/>
                  <a:pt x="204653" y="298090"/>
                  <a:pt x="196726" y="298090"/>
                </a:cubicBezTo>
                <a:lnTo>
                  <a:pt x="14412" y="298090"/>
                </a:lnTo>
                <a:cubicBezTo>
                  <a:pt x="6485" y="298090"/>
                  <a:pt x="0" y="291613"/>
                  <a:pt x="0" y="284055"/>
                </a:cubicBezTo>
                <a:lnTo>
                  <a:pt x="0" y="115635"/>
                </a:lnTo>
                <a:cubicBezTo>
                  <a:pt x="0" y="107718"/>
                  <a:pt x="6485" y="101600"/>
                  <a:pt x="14412" y="101600"/>
                </a:cubicBezTo>
                <a:close/>
                <a:moveTo>
                  <a:pt x="104595" y="93662"/>
                </a:moveTo>
                <a:cubicBezTo>
                  <a:pt x="114013" y="93662"/>
                  <a:pt x="122707" y="97257"/>
                  <a:pt x="129590" y="104086"/>
                </a:cubicBezTo>
                <a:cubicBezTo>
                  <a:pt x="131401" y="105883"/>
                  <a:pt x="131401" y="108758"/>
                  <a:pt x="129590" y="110556"/>
                </a:cubicBezTo>
                <a:cubicBezTo>
                  <a:pt x="128503" y="111275"/>
                  <a:pt x="127416" y="111993"/>
                  <a:pt x="126329" y="111993"/>
                </a:cubicBezTo>
                <a:cubicBezTo>
                  <a:pt x="124880" y="111993"/>
                  <a:pt x="123794" y="111275"/>
                  <a:pt x="122707" y="110556"/>
                </a:cubicBezTo>
                <a:cubicBezTo>
                  <a:pt x="117998" y="105883"/>
                  <a:pt x="111477" y="103008"/>
                  <a:pt x="104595" y="103008"/>
                </a:cubicBezTo>
                <a:cubicBezTo>
                  <a:pt x="97712" y="103008"/>
                  <a:pt x="91191" y="105883"/>
                  <a:pt x="86120" y="110556"/>
                </a:cubicBezTo>
                <a:cubicBezTo>
                  <a:pt x="84309" y="112353"/>
                  <a:pt x="81411" y="112353"/>
                  <a:pt x="79599" y="110556"/>
                </a:cubicBezTo>
                <a:cubicBezTo>
                  <a:pt x="77788" y="108758"/>
                  <a:pt x="77788" y="105883"/>
                  <a:pt x="79599" y="104086"/>
                </a:cubicBezTo>
                <a:cubicBezTo>
                  <a:pt x="86120" y="97257"/>
                  <a:pt x="95176" y="93662"/>
                  <a:pt x="104595" y="93662"/>
                </a:cubicBezTo>
                <a:close/>
                <a:moveTo>
                  <a:pt x="105389" y="61912"/>
                </a:moveTo>
                <a:cubicBezTo>
                  <a:pt x="122669" y="61912"/>
                  <a:pt x="139228" y="68785"/>
                  <a:pt x="151828" y="81445"/>
                </a:cubicBezTo>
                <a:cubicBezTo>
                  <a:pt x="153628" y="83253"/>
                  <a:pt x="153628" y="86147"/>
                  <a:pt x="151828" y="88317"/>
                </a:cubicBezTo>
                <a:cubicBezTo>
                  <a:pt x="150028" y="90126"/>
                  <a:pt x="147148" y="90126"/>
                  <a:pt x="144988" y="88317"/>
                </a:cubicBezTo>
                <a:cubicBezTo>
                  <a:pt x="134549" y="77466"/>
                  <a:pt x="120509" y="71317"/>
                  <a:pt x="105389" y="71317"/>
                </a:cubicBezTo>
                <a:cubicBezTo>
                  <a:pt x="90269" y="71317"/>
                  <a:pt x="76230" y="77466"/>
                  <a:pt x="65430" y="88317"/>
                </a:cubicBezTo>
                <a:cubicBezTo>
                  <a:pt x="64350" y="89040"/>
                  <a:pt x="63630" y="89402"/>
                  <a:pt x="62190" y="89402"/>
                </a:cubicBezTo>
                <a:cubicBezTo>
                  <a:pt x="60750" y="89402"/>
                  <a:pt x="60030" y="89040"/>
                  <a:pt x="58950" y="88317"/>
                </a:cubicBezTo>
                <a:cubicBezTo>
                  <a:pt x="57150" y="86147"/>
                  <a:pt x="57150" y="83253"/>
                  <a:pt x="58950" y="81445"/>
                </a:cubicBezTo>
                <a:cubicBezTo>
                  <a:pt x="71190" y="68785"/>
                  <a:pt x="87749" y="61912"/>
                  <a:pt x="105389" y="61912"/>
                </a:cubicBezTo>
                <a:close/>
                <a:moveTo>
                  <a:pt x="104596" y="31750"/>
                </a:moveTo>
                <a:cubicBezTo>
                  <a:pt x="130453" y="31750"/>
                  <a:pt x="154155" y="42374"/>
                  <a:pt x="172470" y="61058"/>
                </a:cubicBezTo>
                <a:cubicBezTo>
                  <a:pt x="174266" y="62890"/>
                  <a:pt x="174266" y="65820"/>
                  <a:pt x="172470" y="67652"/>
                </a:cubicBezTo>
                <a:cubicBezTo>
                  <a:pt x="171393" y="68385"/>
                  <a:pt x="170316" y="68751"/>
                  <a:pt x="168879" y="68751"/>
                </a:cubicBezTo>
                <a:cubicBezTo>
                  <a:pt x="167802" y="68751"/>
                  <a:pt x="166724" y="68385"/>
                  <a:pt x="165647" y="67652"/>
                </a:cubicBezTo>
                <a:cubicBezTo>
                  <a:pt x="149486" y="50800"/>
                  <a:pt x="127580" y="41275"/>
                  <a:pt x="104596" y="41275"/>
                </a:cubicBezTo>
                <a:cubicBezTo>
                  <a:pt x="81252" y="41275"/>
                  <a:pt x="59705" y="50800"/>
                  <a:pt x="43544" y="67652"/>
                </a:cubicBezTo>
                <a:cubicBezTo>
                  <a:pt x="41389" y="69484"/>
                  <a:pt x="38516" y="69484"/>
                  <a:pt x="36721" y="67652"/>
                </a:cubicBezTo>
                <a:cubicBezTo>
                  <a:pt x="34925" y="65820"/>
                  <a:pt x="34925" y="62890"/>
                  <a:pt x="36721" y="61058"/>
                </a:cubicBezTo>
                <a:cubicBezTo>
                  <a:pt x="54677" y="42374"/>
                  <a:pt x="79098" y="31750"/>
                  <a:pt x="104596" y="31750"/>
                </a:cubicBezTo>
                <a:close/>
                <a:moveTo>
                  <a:pt x="105390" y="0"/>
                </a:moveTo>
                <a:cubicBezTo>
                  <a:pt x="139105" y="0"/>
                  <a:pt x="171026" y="13308"/>
                  <a:pt x="194698" y="37405"/>
                </a:cubicBezTo>
                <a:cubicBezTo>
                  <a:pt x="196491" y="39204"/>
                  <a:pt x="196491" y="42081"/>
                  <a:pt x="194698" y="44239"/>
                </a:cubicBezTo>
                <a:cubicBezTo>
                  <a:pt x="193622" y="44958"/>
                  <a:pt x="192546" y="45318"/>
                  <a:pt x="191111" y="45318"/>
                </a:cubicBezTo>
                <a:cubicBezTo>
                  <a:pt x="190035" y="45318"/>
                  <a:pt x="188959" y="44958"/>
                  <a:pt x="187883" y="44239"/>
                </a:cubicBezTo>
                <a:cubicBezTo>
                  <a:pt x="165646" y="21580"/>
                  <a:pt x="136594" y="9352"/>
                  <a:pt x="105390" y="9352"/>
                </a:cubicBezTo>
                <a:cubicBezTo>
                  <a:pt x="74186" y="9352"/>
                  <a:pt x="44775" y="21580"/>
                  <a:pt x="22896" y="44239"/>
                </a:cubicBezTo>
                <a:cubicBezTo>
                  <a:pt x="20744" y="45678"/>
                  <a:pt x="17875" y="45678"/>
                  <a:pt x="16081" y="44239"/>
                </a:cubicBezTo>
                <a:cubicBezTo>
                  <a:pt x="14288" y="42081"/>
                  <a:pt x="14288" y="39204"/>
                  <a:pt x="16081" y="37405"/>
                </a:cubicBezTo>
                <a:cubicBezTo>
                  <a:pt x="39754" y="13308"/>
                  <a:pt x="71675" y="0"/>
                  <a:pt x="105390" y="0"/>
                </a:cubicBezTo>
                <a:close/>
              </a:path>
            </a:pathLst>
          </a:custGeom>
          <a:solidFill>
            <a:schemeClr val="tx2"/>
          </a:solidFill>
          <a:ln>
            <a:noFill/>
          </a:ln>
          <a:effectLst/>
        </p:spPr>
        <p:txBody>
          <a:bodyPr anchor="ctr"/>
          <a:lstStyle/>
          <a:p>
            <a:endParaRPr lang="en-US" dirty="0">
              <a:latin typeface="Montserrat Light" pitchFamily="2" charset="77"/>
            </a:endParaRPr>
          </a:p>
        </p:txBody>
      </p:sp>
      <p:sp>
        <p:nvSpPr>
          <p:cNvPr id="38" name="TextBox 37">
            <a:extLst>
              <a:ext uri="{FF2B5EF4-FFF2-40B4-BE49-F238E27FC236}">
                <a16:creationId xmlns:a16="http://schemas.microsoft.com/office/drawing/2014/main" id="{99D2B6A7-994C-BC4D-BB15-03366E4300E6}"/>
              </a:ext>
            </a:extLst>
          </p:cNvPr>
          <p:cNvSpPr txBox="1"/>
          <p:nvPr/>
        </p:nvSpPr>
        <p:spPr>
          <a:xfrm>
            <a:off x="2212590" y="10010001"/>
            <a:ext cx="3560591"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YOUR VALUE 1</a:t>
            </a:r>
          </a:p>
        </p:txBody>
      </p:sp>
      <p:sp>
        <p:nvSpPr>
          <p:cNvPr id="39" name="Subtitle 2">
            <a:extLst>
              <a:ext uri="{FF2B5EF4-FFF2-40B4-BE49-F238E27FC236}">
                <a16:creationId xmlns:a16="http://schemas.microsoft.com/office/drawing/2014/main" id="{1D383EA6-AF40-D14F-8571-324B702F95F0}"/>
              </a:ext>
            </a:extLst>
          </p:cNvPr>
          <p:cNvSpPr txBox="1">
            <a:spLocks/>
          </p:cNvSpPr>
          <p:nvPr/>
        </p:nvSpPr>
        <p:spPr>
          <a:xfrm>
            <a:off x="1432560" y="10857467"/>
            <a:ext cx="5120640" cy="157895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a:t>
            </a:r>
          </a:p>
        </p:txBody>
      </p:sp>
      <p:cxnSp>
        <p:nvCxnSpPr>
          <p:cNvPr id="40" name="Straight Connector 39">
            <a:extLst>
              <a:ext uri="{FF2B5EF4-FFF2-40B4-BE49-F238E27FC236}">
                <a16:creationId xmlns:a16="http://schemas.microsoft.com/office/drawing/2014/main" id="{86406F72-957B-1D43-9DAD-7F11C2C35736}"/>
              </a:ext>
            </a:extLst>
          </p:cNvPr>
          <p:cNvCxnSpPr>
            <a:cxnSpLocks/>
          </p:cNvCxnSpPr>
          <p:nvPr/>
        </p:nvCxnSpPr>
        <p:spPr>
          <a:xfrm>
            <a:off x="3480113" y="9459256"/>
            <a:ext cx="1005840"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05C90792-500E-114C-9585-FF77BFD42632}"/>
              </a:ext>
            </a:extLst>
          </p:cNvPr>
          <p:cNvSpPr txBox="1"/>
          <p:nvPr/>
        </p:nvSpPr>
        <p:spPr>
          <a:xfrm>
            <a:off x="18566008" y="10010001"/>
            <a:ext cx="3637535"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YOUR VALUE 3</a:t>
            </a:r>
          </a:p>
        </p:txBody>
      </p:sp>
      <p:sp>
        <p:nvSpPr>
          <p:cNvPr id="44" name="Subtitle 2">
            <a:extLst>
              <a:ext uri="{FF2B5EF4-FFF2-40B4-BE49-F238E27FC236}">
                <a16:creationId xmlns:a16="http://schemas.microsoft.com/office/drawing/2014/main" id="{332C7613-52C6-1C41-AB1B-F8D8CA15D979}"/>
              </a:ext>
            </a:extLst>
          </p:cNvPr>
          <p:cNvSpPr txBox="1">
            <a:spLocks/>
          </p:cNvSpPr>
          <p:nvPr/>
        </p:nvSpPr>
        <p:spPr>
          <a:xfrm>
            <a:off x="17824450" y="10857467"/>
            <a:ext cx="5120640" cy="1578958"/>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00"/>
              </a:lnSpc>
            </a:pPr>
            <a:r>
              <a:rPr lang="en-US" dirty="0">
                <a:solidFill>
                  <a:schemeClr val="tx1"/>
                </a:solidFill>
                <a:latin typeface="Montserrat Light" pitchFamily="2" charset="77"/>
                <a:ea typeface="Source Sans Pro Light" panose="020B0403030403020204" pitchFamily="34" charset="0"/>
                <a:cs typeface="Poppins ExtraLight" pitchFamily="2" charset="77"/>
              </a:rPr>
              <a:t>Green marketing is a practice whereby companies seek to go above and beyond traditional.</a:t>
            </a:r>
          </a:p>
        </p:txBody>
      </p:sp>
      <p:cxnSp>
        <p:nvCxnSpPr>
          <p:cNvPr id="45" name="Straight Connector 44">
            <a:extLst>
              <a:ext uri="{FF2B5EF4-FFF2-40B4-BE49-F238E27FC236}">
                <a16:creationId xmlns:a16="http://schemas.microsoft.com/office/drawing/2014/main" id="{D0B2AC91-3F70-1842-8433-21A2A5C976BE}"/>
              </a:ext>
            </a:extLst>
          </p:cNvPr>
          <p:cNvCxnSpPr>
            <a:cxnSpLocks/>
          </p:cNvCxnSpPr>
          <p:nvPr/>
        </p:nvCxnSpPr>
        <p:spPr>
          <a:xfrm>
            <a:off x="19872003" y="9459256"/>
            <a:ext cx="1005840" cy="0"/>
          </a:xfrm>
          <a:prstGeom prst="line">
            <a:avLst/>
          </a:prstGeom>
          <a:ln w="38100" cap="rnd">
            <a:solidFill>
              <a:schemeClr val="accent1"/>
            </a:solidFill>
          </a:ln>
        </p:spPr>
        <p:style>
          <a:lnRef idx="1">
            <a:schemeClr val="accent1"/>
          </a:lnRef>
          <a:fillRef idx="0">
            <a:schemeClr val="accent1"/>
          </a:fillRef>
          <a:effectRef idx="0">
            <a:schemeClr val="accent1"/>
          </a:effectRef>
          <a:fontRef idx="minor">
            <a:schemeClr val="tx1"/>
          </a:fontRef>
        </p:style>
      </p:cxnSp>
      <p:sp>
        <p:nvSpPr>
          <p:cNvPr id="47" name="Freeform 750">
            <a:extLst>
              <a:ext uri="{FF2B5EF4-FFF2-40B4-BE49-F238E27FC236}">
                <a16:creationId xmlns:a16="http://schemas.microsoft.com/office/drawing/2014/main" id="{BD86D10C-DDCC-2547-B121-43A32C9C6DCF}"/>
              </a:ext>
            </a:extLst>
          </p:cNvPr>
          <p:cNvSpPr>
            <a:spLocks noChangeArrowheads="1"/>
          </p:cNvSpPr>
          <p:nvPr/>
        </p:nvSpPr>
        <p:spPr bwMode="auto">
          <a:xfrm>
            <a:off x="3517773" y="8026526"/>
            <a:ext cx="987874" cy="993488"/>
          </a:xfrm>
          <a:custGeom>
            <a:avLst/>
            <a:gdLst>
              <a:gd name="T0" fmla="*/ 1185752 w 307615"/>
              <a:gd name="T1" fmla="*/ 1268919 h 309203"/>
              <a:gd name="T2" fmla="*/ 811984 w 307615"/>
              <a:gd name="T3" fmla="*/ 1608011 h 309203"/>
              <a:gd name="T4" fmla="*/ 1032658 w 307615"/>
              <a:gd name="T5" fmla="*/ 1125044 h 309203"/>
              <a:gd name="T6" fmla="*/ 736766 w 307615"/>
              <a:gd name="T7" fmla="*/ 1503261 h 309203"/>
              <a:gd name="T8" fmla="*/ 697894 w 307615"/>
              <a:gd name="T9" fmla="*/ 1461966 h 309203"/>
              <a:gd name="T10" fmla="*/ 968986 w 307615"/>
              <a:gd name="T11" fmla="*/ 1010771 h 309203"/>
              <a:gd name="T12" fmla="*/ 610699 w 307615"/>
              <a:gd name="T13" fmla="*/ 1397688 h 309203"/>
              <a:gd name="T14" fmla="*/ 927734 w 307615"/>
              <a:gd name="T15" fmla="*/ 1010771 h 309203"/>
              <a:gd name="T16" fmla="*/ 1209273 w 307615"/>
              <a:gd name="T17" fmla="*/ 914862 h 309203"/>
              <a:gd name="T18" fmla="*/ 1334282 w 307615"/>
              <a:gd name="T19" fmla="*/ 862680 h 309203"/>
              <a:gd name="T20" fmla="*/ 1373075 w 307615"/>
              <a:gd name="T21" fmla="*/ 821362 h 309203"/>
              <a:gd name="T22" fmla="*/ 1189877 w 307615"/>
              <a:gd name="T23" fmla="*/ 1008368 h 309203"/>
              <a:gd name="T24" fmla="*/ 1282285 w 307615"/>
              <a:gd name="T25" fmla="*/ 783855 h 309203"/>
              <a:gd name="T26" fmla="*/ 333227 w 307615"/>
              <a:gd name="T27" fmla="*/ 799720 h 309203"/>
              <a:gd name="T28" fmla="*/ 268433 w 307615"/>
              <a:gd name="T29" fmla="*/ 808447 h 309203"/>
              <a:gd name="T30" fmla="*/ 251150 w 307615"/>
              <a:gd name="T31" fmla="*/ 863005 h 309203"/>
              <a:gd name="T32" fmla="*/ 512511 w 307615"/>
              <a:gd name="T33" fmla="*/ 921928 h 309203"/>
              <a:gd name="T34" fmla="*/ 475789 w 307615"/>
              <a:gd name="T35" fmla="*/ 821541 h 309203"/>
              <a:gd name="T36" fmla="*/ 408829 w 307615"/>
              <a:gd name="T37" fmla="*/ 723338 h 309203"/>
              <a:gd name="T38" fmla="*/ 616187 w 307615"/>
              <a:gd name="T39" fmla="*/ 873915 h 309203"/>
              <a:gd name="T40" fmla="*/ 171234 w 307615"/>
              <a:gd name="T41" fmla="*/ 891380 h 309203"/>
              <a:gd name="T42" fmla="*/ 290030 w 307615"/>
              <a:gd name="T43" fmla="*/ 732065 h 309203"/>
              <a:gd name="T44" fmla="*/ 1159319 w 307615"/>
              <a:gd name="T45" fmla="*/ 665572 h 309203"/>
              <a:gd name="T46" fmla="*/ 406316 w 307615"/>
              <a:gd name="T47" fmla="*/ 1420980 h 309203"/>
              <a:gd name="T48" fmla="*/ 1506690 w 307615"/>
              <a:gd name="T49" fmla="*/ 1099390 h 309203"/>
              <a:gd name="T50" fmla="*/ 1446280 w 307615"/>
              <a:gd name="T51" fmla="*/ 665572 h 309203"/>
              <a:gd name="T52" fmla="*/ 1446280 w 307615"/>
              <a:gd name="T53" fmla="*/ 609461 h 309203"/>
              <a:gd name="T54" fmla="*/ 1545528 w 307615"/>
              <a:gd name="T55" fmla="*/ 1138241 h 309203"/>
              <a:gd name="T56" fmla="*/ 734268 w 307615"/>
              <a:gd name="T57" fmla="*/ 1831056 h 309203"/>
              <a:gd name="T58" fmla="*/ 1057913 w 307615"/>
              <a:gd name="T59" fmla="*/ 650467 h 309203"/>
              <a:gd name="T60" fmla="*/ 522783 w 307615"/>
              <a:gd name="T61" fmla="*/ 436959 h 309203"/>
              <a:gd name="T62" fmla="*/ 609927 w 307615"/>
              <a:gd name="T63" fmla="*/ 351909 h 309203"/>
              <a:gd name="T64" fmla="*/ 609927 w 307615"/>
              <a:gd name="T65" fmla="*/ 578712 h 309203"/>
              <a:gd name="T66" fmla="*/ 1153010 w 307615"/>
              <a:gd name="T67" fmla="*/ 225967 h 309203"/>
              <a:gd name="T68" fmla="*/ 1047170 w 307615"/>
              <a:gd name="T69" fmla="*/ 297984 h 309203"/>
              <a:gd name="T70" fmla="*/ 1012614 w 307615"/>
              <a:gd name="T71" fmla="*/ 324172 h 309203"/>
              <a:gd name="T72" fmla="*/ 969411 w 307615"/>
              <a:gd name="T73" fmla="*/ 396190 h 309203"/>
              <a:gd name="T74" fmla="*/ 1302050 w 307615"/>
              <a:gd name="T75" fmla="*/ 378728 h 309203"/>
              <a:gd name="T76" fmla="*/ 1211329 w 307615"/>
              <a:gd name="T77" fmla="*/ 300167 h 309203"/>
              <a:gd name="T78" fmla="*/ 1153010 w 307615"/>
              <a:gd name="T79" fmla="*/ 171412 h 309203"/>
              <a:gd name="T80" fmla="*/ 1254528 w 307615"/>
              <a:gd name="T81" fmla="*/ 483483 h 309203"/>
              <a:gd name="T82" fmla="*/ 954295 w 307615"/>
              <a:gd name="T83" fmla="*/ 321987 h 309203"/>
              <a:gd name="T84" fmla="*/ 1047170 w 307615"/>
              <a:gd name="T85" fmla="*/ 236880 h 309203"/>
              <a:gd name="T86" fmla="*/ 1815345 w 307615"/>
              <a:gd name="T87" fmla="*/ 0 h 309203"/>
              <a:gd name="T88" fmla="*/ 1815345 w 307615"/>
              <a:gd name="T89" fmla="*/ 1426270 h 309203"/>
              <a:gd name="T90" fmla="*/ 1468232 w 307615"/>
              <a:gd name="T91" fmla="*/ 1370164 h 309203"/>
              <a:gd name="T92" fmla="*/ 56055 w 307615"/>
              <a:gd name="T93" fmla="*/ 58260 h 309203"/>
              <a:gd name="T94" fmla="*/ 204817 w 307615"/>
              <a:gd name="T95" fmla="*/ 1398214 h 309203"/>
              <a:gd name="T96" fmla="*/ 0 w 307615"/>
              <a:gd name="T97" fmla="*/ 1398214 h 30920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07615" h="309203">
                <a:moveTo>
                  <a:pt x="191064" y="205012"/>
                </a:moveTo>
                <a:cubicBezTo>
                  <a:pt x="193214" y="203200"/>
                  <a:pt x="196082" y="203200"/>
                  <a:pt x="197874" y="205012"/>
                </a:cubicBezTo>
                <a:cubicBezTo>
                  <a:pt x="199667" y="206824"/>
                  <a:pt x="199667" y="209723"/>
                  <a:pt x="197874" y="211535"/>
                </a:cubicBezTo>
                <a:lnTo>
                  <a:pt x="141953" y="268063"/>
                </a:lnTo>
                <a:cubicBezTo>
                  <a:pt x="140878" y="269151"/>
                  <a:pt x="139803" y="269513"/>
                  <a:pt x="138369" y="269513"/>
                </a:cubicBezTo>
                <a:cubicBezTo>
                  <a:pt x="137293" y="269513"/>
                  <a:pt x="136218" y="269151"/>
                  <a:pt x="135501" y="268063"/>
                </a:cubicBezTo>
                <a:cubicBezTo>
                  <a:pt x="133350" y="266252"/>
                  <a:pt x="133350" y="263353"/>
                  <a:pt x="135501" y="261541"/>
                </a:cubicBezTo>
                <a:lnTo>
                  <a:pt x="191064" y="205012"/>
                </a:lnTo>
                <a:close/>
                <a:moveTo>
                  <a:pt x="172326" y="187550"/>
                </a:moveTo>
                <a:cubicBezTo>
                  <a:pt x="174128" y="185738"/>
                  <a:pt x="177371" y="185738"/>
                  <a:pt x="179173" y="187550"/>
                </a:cubicBezTo>
                <a:cubicBezTo>
                  <a:pt x="180615" y="189361"/>
                  <a:pt x="180615" y="192260"/>
                  <a:pt x="179173" y="194072"/>
                </a:cubicBezTo>
                <a:lnTo>
                  <a:pt x="122949" y="250601"/>
                </a:lnTo>
                <a:cubicBezTo>
                  <a:pt x="121868" y="251689"/>
                  <a:pt x="120787" y="252051"/>
                  <a:pt x="119706" y="252051"/>
                </a:cubicBezTo>
                <a:cubicBezTo>
                  <a:pt x="118264" y="252051"/>
                  <a:pt x="117183" y="251689"/>
                  <a:pt x="116462" y="250601"/>
                </a:cubicBezTo>
                <a:cubicBezTo>
                  <a:pt x="114300" y="248790"/>
                  <a:pt x="114300" y="245891"/>
                  <a:pt x="116462" y="243717"/>
                </a:cubicBezTo>
                <a:lnTo>
                  <a:pt x="172326" y="187550"/>
                </a:lnTo>
                <a:close/>
                <a:moveTo>
                  <a:pt x="154817" y="168500"/>
                </a:moveTo>
                <a:cubicBezTo>
                  <a:pt x="156628" y="166688"/>
                  <a:pt x="159527" y="166688"/>
                  <a:pt x="161701" y="168500"/>
                </a:cubicBezTo>
                <a:cubicBezTo>
                  <a:pt x="163151" y="170311"/>
                  <a:pt x="163151" y="173210"/>
                  <a:pt x="161701" y="175022"/>
                </a:cubicBezTo>
                <a:lnTo>
                  <a:pt x="105172" y="231551"/>
                </a:lnTo>
                <a:cubicBezTo>
                  <a:pt x="104085" y="232639"/>
                  <a:pt x="102998" y="233001"/>
                  <a:pt x="101911" y="233001"/>
                </a:cubicBezTo>
                <a:cubicBezTo>
                  <a:pt x="100461" y="233001"/>
                  <a:pt x="99374" y="232639"/>
                  <a:pt x="98287" y="231551"/>
                </a:cubicBezTo>
                <a:cubicBezTo>
                  <a:pt x="96838" y="229740"/>
                  <a:pt x="96838" y="226841"/>
                  <a:pt x="98287" y="224667"/>
                </a:cubicBezTo>
                <a:lnTo>
                  <a:pt x="154817" y="168500"/>
                </a:lnTo>
                <a:close/>
                <a:moveTo>
                  <a:pt x="213668" y="140188"/>
                </a:moveTo>
                <a:cubicBezTo>
                  <a:pt x="210791" y="140188"/>
                  <a:pt x="207554" y="141275"/>
                  <a:pt x="205396" y="143813"/>
                </a:cubicBezTo>
                <a:cubicBezTo>
                  <a:pt x="202878" y="145988"/>
                  <a:pt x="201799" y="149250"/>
                  <a:pt x="201799" y="152512"/>
                </a:cubicBezTo>
                <a:cubicBezTo>
                  <a:pt x="201799" y="155775"/>
                  <a:pt x="202878" y="159037"/>
                  <a:pt x="205396" y="161212"/>
                </a:cubicBezTo>
                <a:cubicBezTo>
                  <a:pt x="210071" y="165925"/>
                  <a:pt x="217984" y="165925"/>
                  <a:pt x="222660" y="161212"/>
                </a:cubicBezTo>
                <a:cubicBezTo>
                  <a:pt x="227335" y="156500"/>
                  <a:pt x="227335" y="148525"/>
                  <a:pt x="222660" y="143813"/>
                </a:cubicBezTo>
                <a:cubicBezTo>
                  <a:pt x="220142" y="141275"/>
                  <a:pt x="216905" y="140188"/>
                  <a:pt x="213668" y="140188"/>
                </a:cubicBezTo>
                <a:close/>
                <a:moveTo>
                  <a:pt x="213983" y="130672"/>
                </a:moveTo>
                <a:cubicBezTo>
                  <a:pt x="219513" y="130672"/>
                  <a:pt x="224997" y="132757"/>
                  <a:pt x="229134" y="136925"/>
                </a:cubicBezTo>
                <a:cubicBezTo>
                  <a:pt x="237766" y="145625"/>
                  <a:pt x="237766" y="159400"/>
                  <a:pt x="229134" y="168100"/>
                </a:cubicBezTo>
                <a:cubicBezTo>
                  <a:pt x="224818" y="172087"/>
                  <a:pt x="219423" y="174262"/>
                  <a:pt x="213668" y="174262"/>
                </a:cubicBezTo>
                <a:cubicBezTo>
                  <a:pt x="208273" y="174262"/>
                  <a:pt x="202878" y="172087"/>
                  <a:pt x="198562" y="168100"/>
                </a:cubicBezTo>
                <a:cubicBezTo>
                  <a:pt x="194606" y="163750"/>
                  <a:pt x="192088" y="158312"/>
                  <a:pt x="192088" y="152512"/>
                </a:cubicBezTo>
                <a:cubicBezTo>
                  <a:pt x="192088" y="146713"/>
                  <a:pt x="194606" y="141275"/>
                  <a:pt x="198562" y="136925"/>
                </a:cubicBezTo>
                <a:cubicBezTo>
                  <a:pt x="202878" y="132757"/>
                  <a:pt x="208453" y="130672"/>
                  <a:pt x="213983" y="130672"/>
                </a:cubicBezTo>
                <a:close/>
                <a:moveTo>
                  <a:pt x="68224" y="120584"/>
                </a:moveTo>
                <a:cubicBezTo>
                  <a:pt x="63178" y="120584"/>
                  <a:pt x="59213" y="124222"/>
                  <a:pt x="58492" y="129315"/>
                </a:cubicBezTo>
                <a:cubicBezTo>
                  <a:pt x="58132" y="131134"/>
                  <a:pt x="57050" y="132589"/>
                  <a:pt x="55608" y="133317"/>
                </a:cubicBezTo>
                <a:cubicBezTo>
                  <a:pt x="53806" y="134045"/>
                  <a:pt x="52004" y="133317"/>
                  <a:pt x="50562" y="132225"/>
                </a:cubicBezTo>
                <a:cubicBezTo>
                  <a:pt x="50202" y="131862"/>
                  <a:pt x="49481" y="131134"/>
                  <a:pt x="48399" y="131134"/>
                </a:cubicBezTo>
                <a:cubicBezTo>
                  <a:pt x="46237" y="131134"/>
                  <a:pt x="44795" y="132953"/>
                  <a:pt x="44795" y="134772"/>
                </a:cubicBezTo>
                <a:cubicBezTo>
                  <a:pt x="44795" y="135500"/>
                  <a:pt x="44795" y="135864"/>
                  <a:pt x="45155" y="136591"/>
                </a:cubicBezTo>
                <a:cubicBezTo>
                  <a:pt x="45876" y="138046"/>
                  <a:pt x="45876" y="139502"/>
                  <a:pt x="45155" y="140957"/>
                </a:cubicBezTo>
                <a:cubicBezTo>
                  <a:pt x="44795" y="142412"/>
                  <a:pt x="43353" y="143140"/>
                  <a:pt x="41911" y="143867"/>
                </a:cubicBezTo>
                <a:cubicBezTo>
                  <a:pt x="39388" y="144231"/>
                  <a:pt x="37946" y="146050"/>
                  <a:pt x="37946" y="148597"/>
                </a:cubicBezTo>
                <a:cubicBezTo>
                  <a:pt x="37946" y="151507"/>
                  <a:pt x="40109" y="153690"/>
                  <a:pt x="42993" y="153690"/>
                </a:cubicBezTo>
                <a:lnTo>
                  <a:pt x="85526" y="153690"/>
                </a:lnTo>
                <a:cubicBezTo>
                  <a:pt x="89851" y="153690"/>
                  <a:pt x="93456" y="150052"/>
                  <a:pt x="93456" y="145686"/>
                </a:cubicBezTo>
                <a:cubicBezTo>
                  <a:pt x="93456" y="140957"/>
                  <a:pt x="88770" y="136955"/>
                  <a:pt x="84084" y="138046"/>
                </a:cubicBezTo>
                <a:cubicBezTo>
                  <a:pt x="82282" y="138410"/>
                  <a:pt x="80840" y="138046"/>
                  <a:pt x="79398" y="136955"/>
                </a:cubicBezTo>
                <a:cubicBezTo>
                  <a:pt x="78677" y="135864"/>
                  <a:pt x="77956" y="134045"/>
                  <a:pt x="78317" y="132589"/>
                </a:cubicBezTo>
                <a:cubicBezTo>
                  <a:pt x="78677" y="131862"/>
                  <a:pt x="78677" y="131134"/>
                  <a:pt x="78677" y="130770"/>
                </a:cubicBezTo>
                <a:cubicBezTo>
                  <a:pt x="78677" y="124949"/>
                  <a:pt x="73991" y="120584"/>
                  <a:pt x="68224" y="120584"/>
                </a:cubicBezTo>
                <a:close/>
                <a:moveTo>
                  <a:pt x="68224" y="111125"/>
                </a:moveTo>
                <a:cubicBezTo>
                  <a:pt x="78677" y="111125"/>
                  <a:pt x="86607" y="118765"/>
                  <a:pt x="87688" y="128587"/>
                </a:cubicBezTo>
                <a:cubicBezTo>
                  <a:pt x="95979" y="129679"/>
                  <a:pt x="102827" y="136955"/>
                  <a:pt x="102827" y="145686"/>
                </a:cubicBezTo>
                <a:cubicBezTo>
                  <a:pt x="102827" y="155145"/>
                  <a:pt x="94897" y="163149"/>
                  <a:pt x="85526" y="163149"/>
                </a:cubicBezTo>
                <a:lnTo>
                  <a:pt x="42993" y="163149"/>
                </a:lnTo>
                <a:cubicBezTo>
                  <a:pt x="35063" y="163149"/>
                  <a:pt x="28575" y="156600"/>
                  <a:pt x="28575" y="148597"/>
                </a:cubicBezTo>
                <a:cubicBezTo>
                  <a:pt x="28575" y="143503"/>
                  <a:pt x="31458" y="138774"/>
                  <a:pt x="35423" y="136227"/>
                </a:cubicBezTo>
                <a:cubicBezTo>
                  <a:pt x="35423" y="135864"/>
                  <a:pt x="35423" y="135500"/>
                  <a:pt x="35423" y="134772"/>
                </a:cubicBezTo>
                <a:cubicBezTo>
                  <a:pt x="35423" y="127496"/>
                  <a:pt x="41190" y="122039"/>
                  <a:pt x="48399" y="122039"/>
                </a:cubicBezTo>
                <a:cubicBezTo>
                  <a:pt x="49120" y="122039"/>
                  <a:pt x="49841" y="122039"/>
                  <a:pt x="50923" y="122039"/>
                </a:cubicBezTo>
                <a:cubicBezTo>
                  <a:pt x="53806" y="115490"/>
                  <a:pt x="60655" y="111125"/>
                  <a:pt x="68224" y="111125"/>
                </a:cubicBezTo>
                <a:close/>
                <a:moveTo>
                  <a:pt x="193463" y="110954"/>
                </a:moveTo>
                <a:cubicBezTo>
                  <a:pt x="189502" y="110954"/>
                  <a:pt x="185902" y="112394"/>
                  <a:pt x="183382" y="114912"/>
                </a:cubicBezTo>
                <a:lnTo>
                  <a:pt x="67805" y="230408"/>
                </a:lnTo>
                <a:cubicBezTo>
                  <a:pt x="66004" y="232207"/>
                  <a:pt x="66004" y="235445"/>
                  <a:pt x="67805" y="236884"/>
                </a:cubicBezTo>
                <a:lnTo>
                  <a:pt x="129373" y="298410"/>
                </a:lnTo>
                <a:cubicBezTo>
                  <a:pt x="131174" y="300209"/>
                  <a:pt x="134054" y="300209"/>
                  <a:pt x="136215" y="298410"/>
                </a:cubicBezTo>
                <a:lnTo>
                  <a:pt x="251431" y="183274"/>
                </a:lnTo>
                <a:cubicBezTo>
                  <a:pt x="253952" y="180755"/>
                  <a:pt x="255392" y="177157"/>
                  <a:pt x="255392" y="173199"/>
                </a:cubicBezTo>
                <a:lnTo>
                  <a:pt x="255392" y="125346"/>
                </a:lnTo>
                <a:cubicBezTo>
                  <a:pt x="255392" y="117431"/>
                  <a:pt x="249271" y="110954"/>
                  <a:pt x="241350" y="110954"/>
                </a:cubicBezTo>
                <a:lnTo>
                  <a:pt x="193463" y="110954"/>
                </a:lnTo>
                <a:close/>
                <a:moveTo>
                  <a:pt x="193463" y="101600"/>
                </a:moveTo>
                <a:lnTo>
                  <a:pt x="241350" y="101600"/>
                </a:lnTo>
                <a:cubicBezTo>
                  <a:pt x="254312" y="101600"/>
                  <a:pt x="264753" y="112034"/>
                  <a:pt x="264753" y="125346"/>
                </a:cubicBezTo>
                <a:lnTo>
                  <a:pt x="264753" y="173199"/>
                </a:lnTo>
                <a:cubicBezTo>
                  <a:pt x="264753" y="179676"/>
                  <a:pt x="262593" y="185433"/>
                  <a:pt x="257912" y="189750"/>
                </a:cubicBezTo>
                <a:lnTo>
                  <a:pt x="142696" y="305246"/>
                </a:lnTo>
                <a:cubicBezTo>
                  <a:pt x="139815" y="307764"/>
                  <a:pt x="136215" y="309203"/>
                  <a:pt x="132614" y="309203"/>
                </a:cubicBezTo>
                <a:cubicBezTo>
                  <a:pt x="129013" y="309203"/>
                  <a:pt x="125413" y="307764"/>
                  <a:pt x="122532" y="305246"/>
                </a:cubicBezTo>
                <a:lnTo>
                  <a:pt x="61324" y="243720"/>
                </a:lnTo>
                <a:cubicBezTo>
                  <a:pt x="55563" y="238323"/>
                  <a:pt x="55563" y="229328"/>
                  <a:pt x="61324" y="223572"/>
                </a:cubicBezTo>
                <a:lnTo>
                  <a:pt x="176541" y="108436"/>
                </a:lnTo>
                <a:cubicBezTo>
                  <a:pt x="180861" y="104118"/>
                  <a:pt x="186982" y="101600"/>
                  <a:pt x="193463" y="101600"/>
                </a:cubicBezTo>
                <a:close/>
                <a:moveTo>
                  <a:pt x="101782" y="58665"/>
                </a:moveTo>
                <a:cubicBezTo>
                  <a:pt x="93784" y="58665"/>
                  <a:pt x="87240" y="65209"/>
                  <a:pt x="87240" y="72843"/>
                </a:cubicBezTo>
                <a:cubicBezTo>
                  <a:pt x="87240" y="80842"/>
                  <a:pt x="93784" y="87022"/>
                  <a:pt x="101782" y="87022"/>
                </a:cubicBezTo>
                <a:cubicBezTo>
                  <a:pt x="109417" y="87022"/>
                  <a:pt x="115597" y="80842"/>
                  <a:pt x="115597" y="72843"/>
                </a:cubicBezTo>
                <a:cubicBezTo>
                  <a:pt x="115597" y="65209"/>
                  <a:pt x="109417" y="58665"/>
                  <a:pt x="101782" y="58665"/>
                </a:cubicBezTo>
                <a:close/>
                <a:moveTo>
                  <a:pt x="101782" y="49213"/>
                </a:moveTo>
                <a:cubicBezTo>
                  <a:pt x="114506" y="49213"/>
                  <a:pt x="125049" y="59756"/>
                  <a:pt x="125049" y="72843"/>
                </a:cubicBezTo>
                <a:cubicBezTo>
                  <a:pt x="125049" y="85931"/>
                  <a:pt x="114506" y="96474"/>
                  <a:pt x="101782" y="96474"/>
                </a:cubicBezTo>
                <a:cubicBezTo>
                  <a:pt x="88694" y="96474"/>
                  <a:pt x="77788" y="85931"/>
                  <a:pt x="77788" y="72843"/>
                </a:cubicBezTo>
                <a:cubicBezTo>
                  <a:pt x="77788" y="59756"/>
                  <a:pt x="88694" y="49213"/>
                  <a:pt x="101782" y="49213"/>
                </a:cubicBezTo>
                <a:close/>
                <a:moveTo>
                  <a:pt x="192410" y="37670"/>
                </a:moveTo>
                <a:cubicBezTo>
                  <a:pt x="187364" y="37670"/>
                  <a:pt x="183038" y="41672"/>
                  <a:pt x="182318" y="46765"/>
                </a:cubicBezTo>
                <a:cubicBezTo>
                  <a:pt x="181957" y="48584"/>
                  <a:pt x="180876" y="50039"/>
                  <a:pt x="179434" y="50767"/>
                </a:cubicBezTo>
                <a:cubicBezTo>
                  <a:pt x="177632" y="51495"/>
                  <a:pt x="175829" y="50767"/>
                  <a:pt x="174748" y="49675"/>
                </a:cubicBezTo>
                <a:cubicBezTo>
                  <a:pt x="174027" y="49312"/>
                  <a:pt x="173306" y="48584"/>
                  <a:pt x="172225" y="48584"/>
                </a:cubicBezTo>
                <a:cubicBezTo>
                  <a:pt x="170062" y="48584"/>
                  <a:pt x="168620" y="50403"/>
                  <a:pt x="168620" y="52222"/>
                </a:cubicBezTo>
                <a:cubicBezTo>
                  <a:pt x="168620" y="52950"/>
                  <a:pt x="168620" y="53677"/>
                  <a:pt x="168981" y="54041"/>
                </a:cubicBezTo>
                <a:cubicBezTo>
                  <a:pt x="169702" y="55496"/>
                  <a:pt x="170062" y="56952"/>
                  <a:pt x="169341" y="58407"/>
                </a:cubicBezTo>
                <a:cubicBezTo>
                  <a:pt x="168620" y="59862"/>
                  <a:pt x="167539" y="60590"/>
                  <a:pt x="165737" y="60953"/>
                </a:cubicBezTo>
                <a:cubicBezTo>
                  <a:pt x="163574" y="61681"/>
                  <a:pt x="161772" y="63500"/>
                  <a:pt x="161772" y="66047"/>
                </a:cubicBezTo>
                <a:cubicBezTo>
                  <a:pt x="161772" y="68957"/>
                  <a:pt x="163935" y="71140"/>
                  <a:pt x="166818" y="71140"/>
                </a:cubicBezTo>
                <a:lnTo>
                  <a:pt x="209351" y="71140"/>
                </a:lnTo>
                <a:cubicBezTo>
                  <a:pt x="213677" y="71140"/>
                  <a:pt x="217281" y="67502"/>
                  <a:pt x="217281" y="63136"/>
                </a:cubicBezTo>
                <a:cubicBezTo>
                  <a:pt x="217281" y="58407"/>
                  <a:pt x="212956" y="54405"/>
                  <a:pt x="207909" y="55496"/>
                </a:cubicBezTo>
                <a:cubicBezTo>
                  <a:pt x="206468" y="55860"/>
                  <a:pt x="204665" y="55496"/>
                  <a:pt x="203584" y="54405"/>
                </a:cubicBezTo>
                <a:cubicBezTo>
                  <a:pt x="202503" y="53314"/>
                  <a:pt x="201782" y="51495"/>
                  <a:pt x="202142" y="50039"/>
                </a:cubicBezTo>
                <a:cubicBezTo>
                  <a:pt x="202142" y="49312"/>
                  <a:pt x="202503" y="48584"/>
                  <a:pt x="202503" y="48220"/>
                </a:cubicBezTo>
                <a:cubicBezTo>
                  <a:pt x="202503" y="42399"/>
                  <a:pt x="197817" y="37670"/>
                  <a:pt x="192410" y="37670"/>
                </a:cubicBezTo>
                <a:close/>
                <a:moveTo>
                  <a:pt x="192410" y="28575"/>
                </a:moveTo>
                <a:cubicBezTo>
                  <a:pt x="202142" y="28575"/>
                  <a:pt x="210433" y="36215"/>
                  <a:pt x="211514" y="46037"/>
                </a:cubicBezTo>
                <a:cubicBezTo>
                  <a:pt x="220165" y="47129"/>
                  <a:pt x="226653" y="54405"/>
                  <a:pt x="226653" y="63136"/>
                </a:cubicBezTo>
                <a:cubicBezTo>
                  <a:pt x="226653" y="72595"/>
                  <a:pt x="218723" y="80599"/>
                  <a:pt x="209351" y="80599"/>
                </a:cubicBezTo>
                <a:lnTo>
                  <a:pt x="166818" y="80599"/>
                </a:lnTo>
                <a:cubicBezTo>
                  <a:pt x="158888" y="80599"/>
                  <a:pt x="152400" y="74050"/>
                  <a:pt x="152400" y="66047"/>
                </a:cubicBezTo>
                <a:cubicBezTo>
                  <a:pt x="152400" y="60953"/>
                  <a:pt x="154923" y="56224"/>
                  <a:pt x="159249" y="53677"/>
                </a:cubicBezTo>
                <a:cubicBezTo>
                  <a:pt x="159249" y="53314"/>
                  <a:pt x="159249" y="52586"/>
                  <a:pt x="159249" y="52222"/>
                </a:cubicBezTo>
                <a:cubicBezTo>
                  <a:pt x="159249" y="44946"/>
                  <a:pt x="165016" y="39125"/>
                  <a:pt x="172225" y="39125"/>
                </a:cubicBezTo>
                <a:cubicBezTo>
                  <a:pt x="172946" y="39125"/>
                  <a:pt x="174027" y="39125"/>
                  <a:pt x="174748" y="39489"/>
                </a:cubicBezTo>
                <a:cubicBezTo>
                  <a:pt x="177992" y="32940"/>
                  <a:pt x="184841" y="28575"/>
                  <a:pt x="192410" y="28575"/>
                </a:cubicBezTo>
                <a:close/>
                <a:moveTo>
                  <a:pt x="4677" y="0"/>
                </a:moveTo>
                <a:lnTo>
                  <a:pt x="302938" y="0"/>
                </a:lnTo>
                <a:cubicBezTo>
                  <a:pt x="305457" y="0"/>
                  <a:pt x="307615" y="2158"/>
                  <a:pt x="307615" y="5036"/>
                </a:cubicBezTo>
                <a:lnTo>
                  <a:pt x="307615" y="233089"/>
                </a:lnTo>
                <a:cubicBezTo>
                  <a:pt x="307615" y="235967"/>
                  <a:pt x="305457" y="237766"/>
                  <a:pt x="302938" y="237766"/>
                </a:cubicBezTo>
                <a:lnTo>
                  <a:pt x="245013" y="237766"/>
                </a:lnTo>
                <a:cubicBezTo>
                  <a:pt x="242135" y="237766"/>
                  <a:pt x="240336" y="235967"/>
                  <a:pt x="240336" y="233089"/>
                </a:cubicBezTo>
                <a:cubicBezTo>
                  <a:pt x="240336" y="230571"/>
                  <a:pt x="242135" y="228413"/>
                  <a:pt x="245013" y="228413"/>
                </a:cubicBezTo>
                <a:lnTo>
                  <a:pt x="298261" y="228413"/>
                </a:lnTo>
                <a:lnTo>
                  <a:pt x="298261" y="9712"/>
                </a:lnTo>
                <a:lnTo>
                  <a:pt x="9354" y="9712"/>
                </a:lnTo>
                <a:lnTo>
                  <a:pt x="9354" y="228413"/>
                </a:lnTo>
                <a:lnTo>
                  <a:pt x="29502" y="228413"/>
                </a:lnTo>
                <a:cubicBezTo>
                  <a:pt x="32021" y="228413"/>
                  <a:pt x="34179" y="230571"/>
                  <a:pt x="34179" y="233089"/>
                </a:cubicBezTo>
                <a:cubicBezTo>
                  <a:pt x="34179" y="235967"/>
                  <a:pt x="32021" y="237766"/>
                  <a:pt x="29502" y="237766"/>
                </a:cubicBezTo>
                <a:lnTo>
                  <a:pt x="4677" y="237766"/>
                </a:lnTo>
                <a:cubicBezTo>
                  <a:pt x="2158" y="237766"/>
                  <a:pt x="0" y="235967"/>
                  <a:pt x="0" y="233089"/>
                </a:cubicBezTo>
                <a:lnTo>
                  <a:pt x="0" y="5036"/>
                </a:lnTo>
                <a:cubicBezTo>
                  <a:pt x="0" y="2158"/>
                  <a:pt x="2158" y="0"/>
                  <a:pt x="4677" y="0"/>
                </a:cubicBezTo>
                <a:close/>
              </a:path>
            </a:pathLst>
          </a:custGeom>
          <a:solidFill>
            <a:schemeClr val="tx2"/>
          </a:solidFill>
          <a:ln>
            <a:noFill/>
          </a:ln>
          <a:effectLst/>
        </p:spPr>
        <p:txBody>
          <a:bodyPr anchor="ctr"/>
          <a:lstStyle/>
          <a:p>
            <a:endParaRPr lang="en-US" dirty="0">
              <a:latin typeface="Montserrat Light" pitchFamily="2" charset="77"/>
            </a:endParaRPr>
          </a:p>
        </p:txBody>
      </p:sp>
      <p:sp>
        <p:nvSpPr>
          <p:cNvPr id="48" name="Freeform 726">
            <a:extLst>
              <a:ext uri="{FF2B5EF4-FFF2-40B4-BE49-F238E27FC236}">
                <a16:creationId xmlns:a16="http://schemas.microsoft.com/office/drawing/2014/main" id="{1F0D0F99-098F-B74C-8800-53F40B2F4FA7}"/>
              </a:ext>
            </a:extLst>
          </p:cNvPr>
          <p:cNvSpPr>
            <a:spLocks noChangeArrowheads="1"/>
          </p:cNvSpPr>
          <p:nvPr/>
        </p:nvSpPr>
        <p:spPr bwMode="auto">
          <a:xfrm>
            <a:off x="19872003" y="8106075"/>
            <a:ext cx="1005840" cy="834390"/>
          </a:xfrm>
          <a:custGeom>
            <a:avLst/>
            <a:gdLst>
              <a:gd name="T0" fmla="*/ 1555948 w 307615"/>
              <a:gd name="T1" fmla="*/ 1101423 h 254865"/>
              <a:gd name="T2" fmla="*/ 278774 w 307615"/>
              <a:gd name="T3" fmla="*/ 1110114 h 254865"/>
              <a:gd name="T4" fmla="*/ 56190 w 307615"/>
              <a:gd name="T5" fmla="*/ 856019 h 254865"/>
              <a:gd name="T6" fmla="*/ 1787181 w 307615"/>
              <a:gd name="T7" fmla="*/ 1477136 h 254865"/>
              <a:gd name="T8" fmla="*/ 86441 w 307615"/>
              <a:gd name="T9" fmla="*/ 806071 h 254865"/>
              <a:gd name="T10" fmla="*/ 1523537 w 307615"/>
              <a:gd name="T11" fmla="*/ 1053645 h 254865"/>
              <a:gd name="T12" fmla="*/ 86441 w 307615"/>
              <a:gd name="T13" fmla="*/ 806071 h 254865"/>
              <a:gd name="T14" fmla="*/ 1244047 w 307615"/>
              <a:gd name="T15" fmla="*/ 577358 h 254865"/>
              <a:gd name="T16" fmla="*/ 1189959 w 307615"/>
              <a:gd name="T17" fmla="*/ 698234 h 254865"/>
              <a:gd name="T18" fmla="*/ 1187794 w 307615"/>
              <a:gd name="T19" fmla="*/ 577358 h 254865"/>
              <a:gd name="T20" fmla="*/ 655577 w 307615"/>
              <a:gd name="T21" fmla="*/ 577358 h 254865"/>
              <a:gd name="T22" fmla="*/ 651246 w 307615"/>
              <a:gd name="T23" fmla="*/ 698234 h 254865"/>
              <a:gd name="T24" fmla="*/ 616636 w 307615"/>
              <a:gd name="T25" fmla="*/ 680966 h 254865"/>
              <a:gd name="T26" fmla="*/ 921688 w 307615"/>
              <a:gd name="T27" fmla="*/ 255742 h 254865"/>
              <a:gd name="T28" fmla="*/ 391152 w 307615"/>
              <a:gd name="T29" fmla="*/ 217531 h 254865"/>
              <a:gd name="T30" fmla="*/ 391152 w 307615"/>
              <a:gd name="T31" fmla="*/ 273996 h 254865"/>
              <a:gd name="T32" fmla="*/ 71316 w 307615"/>
              <a:gd name="T33" fmla="*/ 751776 h 254865"/>
              <a:gd name="T34" fmla="*/ 1547306 w 307615"/>
              <a:gd name="T35" fmla="*/ 273996 h 254865"/>
              <a:gd name="T36" fmla="*/ 1424124 w 307615"/>
              <a:gd name="T37" fmla="*/ 245766 h 254865"/>
              <a:gd name="T38" fmla="*/ 1562433 w 307615"/>
              <a:gd name="T39" fmla="*/ 217531 h 254865"/>
              <a:gd name="T40" fmla="*/ 1839045 w 307615"/>
              <a:gd name="T41" fmla="*/ 766976 h 254865"/>
              <a:gd name="T42" fmla="*/ 1841205 w 307615"/>
              <a:gd name="T43" fmla="*/ 769149 h 254865"/>
              <a:gd name="T44" fmla="*/ 1841205 w 307615"/>
              <a:gd name="T45" fmla="*/ 775666 h 254865"/>
              <a:gd name="T46" fmla="*/ 1843371 w 307615"/>
              <a:gd name="T47" fmla="*/ 777836 h 254865"/>
              <a:gd name="T48" fmla="*/ 1815272 w 307615"/>
              <a:gd name="T49" fmla="*/ 1533597 h 254865"/>
              <a:gd name="T50" fmla="*/ 0 w 307615"/>
              <a:gd name="T51" fmla="*/ 1505364 h 254865"/>
              <a:gd name="T52" fmla="*/ 0 w 307615"/>
              <a:gd name="T53" fmla="*/ 775666 h 254865"/>
              <a:gd name="T54" fmla="*/ 2165 w 307615"/>
              <a:gd name="T55" fmla="*/ 769149 h 254865"/>
              <a:gd name="T56" fmla="*/ 252846 w 307615"/>
              <a:gd name="T57" fmla="*/ 232738 h 254865"/>
              <a:gd name="T58" fmla="*/ 896501 w 307615"/>
              <a:gd name="T59" fmla="*/ 6510 h 254865"/>
              <a:gd name="T60" fmla="*/ 1014797 w 307615"/>
              <a:gd name="T61" fmla="*/ 91180 h 254865"/>
              <a:gd name="T62" fmla="*/ 1139557 w 307615"/>
              <a:gd name="T63" fmla="*/ 45588 h 254865"/>
              <a:gd name="T64" fmla="*/ 1195479 w 307615"/>
              <a:gd name="T65" fmla="*/ 167166 h 254865"/>
              <a:gd name="T66" fmla="*/ 1328835 w 307615"/>
              <a:gd name="T67" fmla="*/ 171506 h 254865"/>
              <a:gd name="T68" fmla="*/ 1335289 w 307615"/>
              <a:gd name="T69" fmla="*/ 308284 h 254865"/>
              <a:gd name="T70" fmla="*/ 1455745 w 307615"/>
              <a:gd name="T71" fmla="*/ 362559 h 254865"/>
              <a:gd name="T72" fmla="*/ 1408420 w 307615"/>
              <a:gd name="T73" fmla="*/ 490645 h 254865"/>
              <a:gd name="T74" fmla="*/ 1500906 w 307615"/>
              <a:gd name="T75" fmla="*/ 588340 h 254865"/>
              <a:gd name="T76" fmla="*/ 1395511 w 307615"/>
              <a:gd name="T77" fmla="*/ 701232 h 254865"/>
              <a:gd name="T78" fmla="*/ 1356793 w 307615"/>
              <a:gd name="T79" fmla="*/ 699065 h 254865"/>
              <a:gd name="T80" fmla="*/ 1432077 w 307615"/>
              <a:gd name="T81" fmla="*/ 588340 h 254865"/>
              <a:gd name="T82" fmla="*/ 1350346 w 307615"/>
              <a:gd name="T83" fmla="*/ 484133 h 254865"/>
              <a:gd name="T84" fmla="*/ 1296571 w 307615"/>
              <a:gd name="T85" fmla="*/ 351706 h 254865"/>
              <a:gd name="T86" fmla="*/ 1281517 w 307615"/>
              <a:gd name="T87" fmla="*/ 221441 h 254865"/>
              <a:gd name="T88" fmla="*/ 1150307 w 307615"/>
              <a:gd name="T89" fmla="*/ 206244 h 254865"/>
              <a:gd name="T90" fmla="*/ 1019101 w 307615"/>
              <a:gd name="T91" fmla="*/ 149795 h 254865"/>
              <a:gd name="T92" fmla="*/ 915859 w 307615"/>
              <a:gd name="T93" fmla="*/ 69469 h 254865"/>
              <a:gd name="T94" fmla="*/ 814766 w 307615"/>
              <a:gd name="T95" fmla="*/ 149795 h 254865"/>
              <a:gd name="T96" fmla="*/ 683559 w 307615"/>
              <a:gd name="T97" fmla="*/ 206244 h 254865"/>
              <a:gd name="T98" fmla="*/ 552357 w 307615"/>
              <a:gd name="T99" fmla="*/ 221441 h 254865"/>
              <a:gd name="T100" fmla="*/ 537296 w 307615"/>
              <a:gd name="T101" fmla="*/ 351706 h 254865"/>
              <a:gd name="T102" fmla="*/ 483524 w 307615"/>
              <a:gd name="T103" fmla="*/ 484133 h 254865"/>
              <a:gd name="T104" fmla="*/ 401790 w 307615"/>
              <a:gd name="T105" fmla="*/ 588340 h 254865"/>
              <a:gd name="T106" fmla="*/ 477073 w 307615"/>
              <a:gd name="T107" fmla="*/ 699065 h 254865"/>
              <a:gd name="T108" fmla="*/ 341563 w 307615"/>
              <a:gd name="T109" fmla="*/ 610051 h 254865"/>
              <a:gd name="T110" fmla="*/ 341563 w 307615"/>
              <a:gd name="T111" fmla="*/ 568804 h 254865"/>
              <a:gd name="T112" fmla="*/ 378129 w 307615"/>
              <a:gd name="T113" fmla="*/ 384265 h 254865"/>
              <a:gd name="T114" fmla="*/ 393185 w 307615"/>
              <a:gd name="T115" fmla="*/ 347359 h 254865"/>
              <a:gd name="T116" fmla="*/ 496427 w 307615"/>
              <a:gd name="T117" fmla="*/ 193217 h 254865"/>
              <a:gd name="T118" fmla="*/ 524393 w 307615"/>
              <a:gd name="T119" fmla="*/ 162823 h 254865"/>
              <a:gd name="T120" fmla="*/ 677105 w 307615"/>
              <a:gd name="T121" fmla="*/ 60786 h 254865"/>
              <a:gd name="T122" fmla="*/ 715823 w 307615"/>
              <a:gd name="T123" fmla="*/ 45588 h 254865"/>
              <a:gd name="T124" fmla="*/ 896501 w 307615"/>
              <a:gd name="T125" fmla="*/ 6510 h 2548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07615" h="254865">
                <a:moveTo>
                  <a:pt x="298238" y="141177"/>
                </a:moveTo>
                <a:lnTo>
                  <a:pt x="259651" y="183043"/>
                </a:lnTo>
                <a:cubicBezTo>
                  <a:pt x="258930" y="184126"/>
                  <a:pt x="257848" y="184487"/>
                  <a:pt x="256045" y="184487"/>
                </a:cubicBezTo>
                <a:lnTo>
                  <a:pt x="46521" y="184487"/>
                </a:lnTo>
                <a:cubicBezTo>
                  <a:pt x="45079" y="184487"/>
                  <a:pt x="43997" y="183765"/>
                  <a:pt x="42915" y="182682"/>
                </a:cubicBezTo>
                <a:lnTo>
                  <a:pt x="9377" y="142260"/>
                </a:lnTo>
                <a:lnTo>
                  <a:pt x="9377" y="245482"/>
                </a:lnTo>
                <a:lnTo>
                  <a:pt x="298238" y="245482"/>
                </a:lnTo>
                <a:lnTo>
                  <a:pt x="298238" y="141177"/>
                </a:lnTo>
                <a:close/>
                <a:moveTo>
                  <a:pt x="14425" y="133959"/>
                </a:moveTo>
                <a:lnTo>
                  <a:pt x="48685" y="175103"/>
                </a:lnTo>
                <a:lnTo>
                  <a:pt x="254242" y="175103"/>
                </a:lnTo>
                <a:lnTo>
                  <a:pt x="292108" y="133959"/>
                </a:lnTo>
                <a:lnTo>
                  <a:pt x="14425" y="133959"/>
                </a:lnTo>
                <a:close/>
                <a:moveTo>
                  <a:pt x="153808" y="42501"/>
                </a:moveTo>
                <a:cubicBezTo>
                  <a:pt x="183413" y="42501"/>
                  <a:pt x="207602" y="66535"/>
                  <a:pt x="207602" y="95950"/>
                </a:cubicBezTo>
                <a:cubicBezTo>
                  <a:pt x="207602" y="101689"/>
                  <a:pt x="206519" y="107429"/>
                  <a:pt x="204353" y="113168"/>
                </a:cubicBezTo>
                <a:cubicBezTo>
                  <a:pt x="203631" y="115679"/>
                  <a:pt x="201104" y="116755"/>
                  <a:pt x="198576" y="116038"/>
                </a:cubicBezTo>
                <a:cubicBezTo>
                  <a:pt x="196049" y="115321"/>
                  <a:pt x="194966" y="112451"/>
                  <a:pt x="195688" y="109940"/>
                </a:cubicBezTo>
                <a:cubicBezTo>
                  <a:pt x="197132" y="105635"/>
                  <a:pt x="198215" y="100972"/>
                  <a:pt x="198215" y="95950"/>
                </a:cubicBezTo>
                <a:cubicBezTo>
                  <a:pt x="198215" y="71557"/>
                  <a:pt x="178358" y="51828"/>
                  <a:pt x="153808" y="51828"/>
                </a:cubicBezTo>
                <a:cubicBezTo>
                  <a:pt x="129257" y="51828"/>
                  <a:pt x="109400" y="71557"/>
                  <a:pt x="109400" y="95950"/>
                </a:cubicBezTo>
                <a:cubicBezTo>
                  <a:pt x="109400" y="100972"/>
                  <a:pt x="110122" y="105635"/>
                  <a:pt x="111927" y="109940"/>
                </a:cubicBezTo>
                <a:cubicBezTo>
                  <a:pt x="112650" y="112451"/>
                  <a:pt x="111205" y="115321"/>
                  <a:pt x="108678" y="116038"/>
                </a:cubicBezTo>
                <a:cubicBezTo>
                  <a:pt x="108317" y="116397"/>
                  <a:pt x="107956" y="116397"/>
                  <a:pt x="107234" y="116397"/>
                </a:cubicBezTo>
                <a:cubicBezTo>
                  <a:pt x="105429" y="116397"/>
                  <a:pt x="103624" y="114962"/>
                  <a:pt x="102902" y="113168"/>
                </a:cubicBezTo>
                <a:cubicBezTo>
                  <a:pt x="101096" y="107429"/>
                  <a:pt x="100013" y="102048"/>
                  <a:pt x="100013" y="95950"/>
                </a:cubicBezTo>
                <a:cubicBezTo>
                  <a:pt x="100013" y="66535"/>
                  <a:pt x="124203" y="42501"/>
                  <a:pt x="153808" y="42501"/>
                </a:cubicBezTo>
                <a:close/>
                <a:moveTo>
                  <a:pt x="46521" y="36151"/>
                </a:moveTo>
                <a:lnTo>
                  <a:pt x="65274" y="36151"/>
                </a:lnTo>
                <a:cubicBezTo>
                  <a:pt x="67798" y="36151"/>
                  <a:pt x="69962" y="38317"/>
                  <a:pt x="69962" y="40843"/>
                </a:cubicBezTo>
                <a:cubicBezTo>
                  <a:pt x="69962" y="43369"/>
                  <a:pt x="67798" y="45535"/>
                  <a:pt x="65274" y="45535"/>
                </a:cubicBezTo>
                <a:lnTo>
                  <a:pt x="49406" y="45535"/>
                </a:lnTo>
                <a:lnTo>
                  <a:pt x="11901" y="124936"/>
                </a:lnTo>
                <a:lnTo>
                  <a:pt x="295714" y="124936"/>
                </a:lnTo>
                <a:lnTo>
                  <a:pt x="258209" y="45535"/>
                </a:lnTo>
                <a:lnTo>
                  <a:pt x="242341" y="45535"/>
                </a:lnTo>
                <a:cubicBezTo>
                  <a:pt x="239817" y="45535"/>
                  <a:pt x="237653" y="43369"/>
                  <a:pt x="237653" y="40843"/>
                </a:cubicBezTo>
                <a:cubicBezTo>
                  <a:pt x="237653" y="38317"/>
                  <a:pt x="239817" y="36151"/>
                  <a:pt x="242341" y="36151"/>
                </a:cubicBezTo>
                <a:lnTo>
                  <a:pt x="260733" y="36151"/>
                </a:lnTo>
                <a:cubicBezTo>
                  <a:pt x="262897" y="36151"/>
                  <a:pt x="264339" y="37234"/>
                  <a:pt x="265061" y="38678"/>
                </a:cubicBezTo>
                <a:lnTo>
                  <a:pt x="306893" y="127462"/>
                </a:lnTo>
                <a:cubicBezTo>
                  <a:pt x="307254" y="127462"/>
                  <a:pt x="307254" y="127462"/>
                  <a:pt x="307254" y="127462"/>
                </a:cubicBezTo>
                <a:cubicBezTo>
                  <a:pt x="307254" y="127823"/>
                  <a:pt x="307254" y="127823"/>
                  <a:pt x="307254" y="127823"/>
                </a:cubicBezTo>
                <a:cubicBezTo>
                  <a:pt x="307254" y="127823"/>
                  <a:pt x="307254" y="128184"/>
                  <a:pt x="307254" y="128545"/>
                </a:cubicBezTo>
                <a:lnTo>
                  <a:pt x="307254" y="128906"/>
                </a:lnTo>
                <a:cubicBezTo>
                  <a:pt x="307254" y="128906"/>
                  <a:pt x="307254" y="128906"/>
                  <a:pt x="307254" y="129267"/>
                </a:cubicBezTo>
                <a:lnTo>
                  <a:pt x="307615" y="129267"/>
                </a:lnTo>
                <a:lnTo>
                  <a:pt x="307615" y="250173"/>
                </a:lnTo>
                <a:cubicBezTo>
                  <a:pt x="307615" y="252700"/>
                  <a:pt x="305451" y="254865"/>
                  <a:pt x="302926" y="254865"/>
                </a:cubicBezTo>
                <a:lnTo>
                  <a:pt x="4688" y="254865"/>
                </a:lnTo>
                <a:cubicBezTo>
                  <a:pt x="2164" y="254865"/>
                  <a:pt x="0" y="252700"/>
                  <a:pt x="0" y="250173"/>
                </a:cubicBezTo>
                <a:lnTo>
                  <a:pt x="0" y="129267"/>
                </a:lnTo>
                <a:cubicBezTo>
                  <a:pt x="0" y="128906"/>
                  <a:pt x="0" y="128906"/>
                  <a:pt x="0" y="128906"/>
                </a:cubicBezTo>
                <a:cubicBezTo>
                  <a:pt x="0" y="128545"/>
                  <a:pt x="0" y="128545"/>
                  <a:pt x="0" y="128545"/>
                </a:cubicBezTo>
                <a:cubicBezTo>
                  <a:pt x="0" y="128184"/>
                  <a:pt x="0" y="127823"/>
                  <a:pt x="361" y="127823"/>
                </a:cubicBezTo>
                <a:cubicBezTo>
                  <a:pt x="361" y="127462"/>
                  <a:pt x="361" y="127462"/>
                  <a:pt x="361" y="127462"/>
                </a:cubicBezTo>
                <a:lnTo>
                  <a:pt x="42194" y="38678"/>
                </a:lnTo>
                <a:cubicBezTo>
                  <a:pt x="43275" y="37234"/>
                  <a:pt x="44718" y="36151"/>
                  <a:pt x="46521" y="36151"/>
                </a:cubicBezTo>
                <a:close/>
                <a:moveTo>
                  <a:pt x="149605" y="1082"/>
                </a:moveTo>
                <a:cubicBezTo>
                  <a:pt x="151400" y="-361"/>
                  <a:pt x="154630" y="-361"/>
                  <a:pt x="156425" y="1082"/>
                </a:cubicBezTo>
                <a:lnTo>
                  <a:pt x="169346" y="15153"/>
                </a:lnTo>
                <a:lnTo>
                  <a:pt x="186575" y="7576"/>
                </a:lnTo>
                <a:cubicBezTo>
                  <a:pt x="187652" y="6855"/>
                  <a:pt x="189088" y="6855"/>
                  <a:pt x="190165" y="7576"/>
                </a:cubicBezTo>
                <a:cubicBezTo>
                  <a:pt x="191601" y="7937"/>
                  <a:pt x="192318" y="9020"/>
                  <a:pt x="192677" y="10102"/>
                </a:cubicBezTo>
                <a:lnTo>
                  <a:pt x="199497" y="27781"/>
                </a:lnTo>
                <a:lnTo>
                  <a:pt x="218521" y="27059"/>
                </a:lnTo>
                <a:cubicBezTo>
                  <a:pt x="219598" y="27059"/>
                  <a:pt x="221033" y="27781"/>
                  <a:pt x="221751" y="28502"/>
                </a:cubicBezTo>
                <a:cubicBezTo>
                  <a:pt x="222828" y="29585"/>
                  <a:pt x="223187" y="30667"/>
                  <a:pt x="223187" y="32110"/>
                </a:cubicBezTo>
                <a:lnTo>
                  <a:pt x="222828" y="51233"/>
                </a:lnTo>
                <a:lnTo>
                  <a:pt x="240416" y="57727"/>
                </a:lnTo>
                <a:cubicBezTo>
                  <a:pt x="241493" y="58449"/>
                  <a:pt x="242570" y="59170"/>
                  <a:pt x="242929" y="60253"/>
                </a:cubicBezTo>
                <a:cubicBezTo>
                  <a:pt x="243646" y="61335"/>
                  <a:pt x="243646" y="62778"/>
                  <a:pt x="242929" y="63860"/>
                </a:cubicBezTo>
                <a:lnTo>
                  <a:pt x="235032" y="81539"/>
                </a:lnTo>
                <a:lnTo>
                  <a:pt x="249031" y="94528"/>
                </a:lnTo>
                <a:cubicBezTo>
                  <a:pt x="249748" y="95250"/>
                  <a:pt x="250466" y="96693"/>
                  <a:pt x="250466" y="97775"/>
                </a:cubicBezTo>
                <a:cubicBezTo>
                  <a:pt x="250466" y="99218"/>
                  <a:pt x="249748" y="100301"/>
                  <a:pt x="249031" y="101383"/>
                </a:cubicBezTo>
                <a:lnTo>
                  <a:pt x="232878" y="116536"/>
                </a:lnTo>
                <a:cubicBezTo>
                  <a:pt x="232160" y="117258"/>
                  <a:pt x="230725" y="117980"/>
                  <a:pt x="229648" y="117980"/>
                </a:cubicBezTo>
                <a:cubicBezTo>
                  <a:pt x="228571" y="117980"/>
                  <a:pt x="227135" y="117258"/>
                  <a:pt x="226417" y="116176"/>
                </a:cubicBezTo>
                <a:cubicBezTo>
                  <a:pt x="224623" y="114372"/>
                  <a:pt x="224623" y="111485"/>
                  <a:pt x="226417" y="109681"/>
                </a:cubicBezTo>
                <a:lnTo>
                  <a:pt x="238980" y="97775"/>
                </a:lnTo>
                <a:lnTo>
                  <a:pt x="226417" y="85869"/>
                </a:lnTo>
                <a:cubicBezTo>
                  <a:pt x="224982" y="84426"/>
                  <a:pt x="224623" y="82261"/>
                  <a:pt x="225341" y="80457"/>
                </a:cubicBezTo>
                <a:lnTo>
                  <a:pt x="232519" y="64582"/>
                </a:lnTo>
                <a:lnTo>
                  <a:pt x="216367" y="58449"/>
                </a:lnTo>
                <a:cubicBezTo>
                  <a:pt x="214573" y="57727"/>
                  <a:pt x="213137" y="55923"/>
                  <a:pt x="213496" y="54119"/>
                </a:cubicBezTo>
                <a:lnTo>
                  <a:pt x="213855" y="36801"/>
                </a:lnTo>
                <a:lnTo>
                  <a:pt x="196626" y="37162"/>
                </a:lnTo>
                <a:cubicBezTo>
                  <a:pt x="194831" y="37162"/>
                  <a:pt x="192677" y="36079"/>
                  <a:pt x="191959" y="34275"/>
                </a:cubicBezTo>
                <a:lnTo>
                  <a:pt x="185858" y="18039"/>
                </a:lnTo>
                <a:lnTo>
                  <a:pt x="170064" y="24894"/>
                </a:lnTo>
                <a:cubicBezTo>
                  <a:pt x="168270" y="25977"/>
                  <a:pt x="166116" y="25616"/>
                  <a:pt x="165039" y="23812"/>
                </a:cubicBezTo>
                <a:lnTo>
                  <a:pt x="152835" y="11545"/>
                </a:lnTo>
                <a:lnTo>
                  <a:pt x="140990" y="23812"/>
                </a:lnTo>
                <a:cubicBezTo>
                  <a:pt x="139914" y="25616"/>
                  <a:pt x="137760" y="25977"/>
                  <a:pt x="135965" y="24894"/>
                </a:cubicBezTo>
                <a:lnTo>
                  <a:pt x="120172" y="18039"/>
                </a:lnTo>
                <a:lnTo>
                  <a:pt x="114070" y="34275"/>
                </a:lnTo>
                <a:cubicBezTo>
                  <a:pt x="113352" y="36079"/>
                  <a:pt x="111557" y="37162"/>
                  <a:pt x="109404" y="37162"/>
                </a:cubicBezTo>
                <a:lnTo>
                  <a:pt x="92175" y="36801"/>
                </a:lnTo>
                <a:lnTo>
                  <a:pt x="92534" y="54119"/>
                </a:lnTo>
                <a:cubicBezTo>
                  <a:pt x="92534" y="55923"/>
                  <a:pt x="91457" y="57727"/>
                  <a:pt x="89662" y="58449"/>
                </a:cubicBezTo>
                <a:lnTo>
                  <a:pt x="73510" y="64582"/>
                </a:lnTo>
                <a:lnTo>
                  <a:pt x="80689" y="80457"/>
                </a:lnTo>
                <a:cubicBezTo>
                  <a:pt x="81407" y="82261"/>
                  <a:pt x="81048" y="84426"/>
                  <a:pt x="79612" y="85869"/>
                </a:cubicBezTo>
                <a:lnTo>
                  <a:pt x="67049" y="97775"/>
                </a:lnTo>
                <a:lnTo>
                  <a:pt x="79612" y="109681"/>
                </a:lnTo>
                <a:cubicBezTo>
                  <a:pt x="81407" y="111485"/>
                  <a:pt x="81407" y="114372"/>
                  <a:pt x="79612" y="116176"/>
                </a:cubicBezTo>
                <a:cubicBezTo>
                  <a:pt x="78176" y="118340"/>
                  <a:pt x="75305" y="118340"/>
                  <a:pt x="73151" y="116536"/>
                </a:cubicBezTo>
                <a:lnTo>
                  <a:pt x="56999" y="101383"/>
                </a:lnTo>
                <a:cubicBezTo>
                  <a:pt x="56281" y="100301"/>
                  <a:pt x="55563" y="99218"/>
                  <a:pt x="55563" y="97775"/>
                </a:cubicBezTo>
                <a:cubicBezTo>
                  <a:pt x="55563" y="96693"/>
                  <a:pt x="56281" y="95250"/>
                  <a:pt x="56999" y="94528"/>
                </a:cubicBezTo>
                <a:lnTo>
                  <a:pt x="70639" y="81539"/>
                </a:lnTo>
                <a:lnTo>
                  <a:pt x="63101" y="63860"/>
                </a:lnTo>
                <a:cubicBezTo>
                  <a:pt x="62383" y="62778"/>
                  <a:pt x="62383" y="61335"/>
                  <a:pt x="62742" y="60253"/>
                </a:cubicBezTo>
                <a:cubicBezTo>
                  <a:pt x="63460" y="59170"/>
                  <a:pt x="64537" y="58449"/>
                  <a:pt x="65613" y="57727"/>
                </a:cubicBezTo>
                <a:lnTo>
                  <a:pt x="83201" y="51233"/>
                </a:lnTo>
                <a:lnTo>
                  <a:pt x="82842" y="32110"/>
                </a:lnTo>
                <a:cubicBezTo>
                  <a:pt x="82842" y="30667"/>
                  <a:pt x="83201" y="29585"/>
                  <a:pt x="84278" y="28502"/>
                </a:cubicBezTo>
                <a:cubicBezTo>
                  <a:pt x="84996" y="27781"/>
                  <a:pt x="86432" y="27059"/>
                  <a:pt x="87509" y="27059"/>
                </a:cubicBezTo>
                <a:lnTo>
                  <a:pt x="106173" y="27781"/>
                </a:lnTo>
                <a:lnTo>
                  <a:pt x="112993" y="10102"/>
                </a:lnTo>
                <a:cubicBezTo>
                  <a:pt x="113711" y="9020"/>
                  <a:pt x="114429" y="7937"/>
                  <a:pt x="115865" y="7576"/>
                </a:cubicBezTo>
                <a:cubicBezTo>
                  <a:pt x="116942" y="6855"/>
                  <a:pt x="118018" y="6855"/>
                  <a:pt x="119454" y="7576"/>
                </a:cubicBezTo>
                <a:lnTo>
                  <a:pt x="136683" y="15153"/>
                </a:lnTo>
                <a:lnTo>
                  <a:pt x="149605" y="1082"/>
                </a:lnTo>
                <a:close/>
              </a:path>
            </a:pathLst>
          </a:custGeom>
          <a:solidFill>
            <a:schemeClr val="tx2"/>
          </a:solidFill>
          <a:ln>
            <a:noFill/>
          </a:ln>
          <a:effectLst/>
        </p:spPr>
        <p:txBody>
          <a:bodyPr anchor="ctr"/>
          <a:lstStyle/>
          <a:p>
            <a:endParaRPr lang="en-US" dirty="0">
              <a:latin typeface="Montserrat Light" pitchFamily="2" charset="77"/>
            </a:endParaRPr>
          </a:p>
        </p:txBody>
      </p:sp>
    </p:spTree>
    <p:extLst>
      <p:ext uri="{BB962C8B-B14F-4D97-AF65-F5344CB8AC3E}">
        <p14:creationId xmlns:p14="http://schemas.microsoft.com/office/powerpoint/2010/main" val="282178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6D24E00-7516-1144-957C-CEA3EF46F3A8}"/>
              </a:ext>
            </a:extLst>
          </p:cNvPr>
          <p:cNvSpPr>
            <a:spLocks noGrp="1"/>
          </p:cNvSpPr>
          <p:nvPr>
            <p:ph type="pic" sz="quarter" idx="10"/>
          </p:nvPr>
        </p:nvSpPr>
        <p:spPr>
          <a:solidFill>
            <a:schemeClr val="bg1">
              <a:lumMod val="95000"/>
            </a:schemeClr>
          </a:solidFill>
        </p:spPr>
      </p:sp>
      <p:sp>
        <p:nvSpPr>
          <p:cNvPr id="6" name="Subtitle 2">
            <a:extLst>
              <a:ext uri="{FF2B5EF4-FFF2-40B4-BE49-F238E27FC236}">
                <a16:creationId xmlns:a16="http://schemas.microsoft.com/office/drawing/2014/main" id="{5DDAC490-D54B-A84D-B306-219CC767C6BA}"/>
              </a:ext>
            </a:extLst>
          </p:cNvPr>
          <p:cNvSpPr txBox="1">
            <a:spLocks/>
          </p:cNvSpPr>
          <p:nvPr/>
        </p:nvSpPr>
        <p:spPr>
          <a:xfrm>
            <a:off x="1449706" y="4664215"/>
            <a:ext cx="7950326" cy="591354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800"/>
              </a:spcBef>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gn="l">
              <a:lnSpc>
                <a:spcPts val="4000"/>
              </a:lnSpc>
              <a:spcBef>
                <a:spcPts val="1800"/>
              </a:spcBef>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may refer to the production process, to the products or services themselves, or both. Companies that succeed in "going green" are able to attract the attention and investment dollars of those pursuing socially responsible investments (SRI).</a:t>
            </a:r>
          </a:p>
        </p:txBody>
      </p:sp>
      <p:sp>
        <p:nvSpPr>
          <p:cNvPr id="10" name="TextBox 9">
            <a:extLst>
              <a:ext uri="{FF2B5EF4-FFF2-40B4-BE49-F238E27FC236}">
                <a16:creationId xmlns:a16="http://schemas.microsoft.com/office/drawing/2014/main" id="{5A3260D7-C99A-D246-9040-2E6B218C8528}"/>
              </a:ext>
            </a:extLst>
          </p:cNvPr>
          <p:cNvSpPr txBox="1"/>
          <p:nvPr/>
        </p:nvSpPr>
        <p:spPr>
          <a:xfrm>
            <a:off x="9051225" y="1278872"/>
            <a:ext cx="6278963"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OUR MISSION</a:t>
            </a:r>
          </a:p>
        </p:txBody>
      </p:sp>
      <p:sp>
        <p:nvSpPr>
          <p:cNvPr id="11" name="Subtitle 2">
            <a:extLst>
              <a:ext uri="{FF2B5EF4-FFF2-40B4-BE49-F238E27FC236}">
                <a16:creationId xmlns:a16="http://schemas.microsoft.com/office/drawing/2014/main" id="{200CC51B-1A1E-8F4D-B268-0A98D9187196}"/>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12" name="Straight Connector 11">
            <a:extLst>
              <a:ext uri="{FF2B5EF4-FFF2-40B4-BE49-F238E27FC236}">
                <a16:creationId xmlns:a16="http://schemas.microsoft.com/office/drawing/2014/main" id="{5B48D666-30E3-F240-B74B-C344A507C8F8}"/>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00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AC51D8F-A91A-1647-BFA6-F75FD3DE56E8}"/>
              </a:ext>
            </a:extLst>
          </p:cNvPr>
          <p:cNvSpPr>
            <a:spLocks noGrp="1"/>
          </p:cNvSpPr>
          <p:nvPr>
            <p:ph type="pic" sz="quarter" idx="10"/>
          </p:nvPr>
        </p:nvSpPr>
        <p:spPr>
          <a:solidFill>
            <a:schemeClr val="bg1">
              <a:lumMod val="95000"/>
            </a:schemeClr>
          </a:solidFill>
        </p:spPr>
      </p:sp>
      <p:sp>
        <p:nvSpPr>
          <p:cNvPr id="8" name="Subtitle 2">
            <a:extLst>
              <a:ext uri="{FF2B5EF4-FFF2-40B4-BE49-F238E27FC236}">
                <a16:creationId xmlns:a16="http://schemas.microsoft.com/office/drawing/2014/main" id="{2863FA4F-5BD0-0F4A-80F2-06FA3522FAC3}"/>
              </a:ext>
            </a:extLst>
          </p:cNvPr>
          <p:cNvSpPr txBox="1">
            <a:spLocks/>
          </p:cNvSpPr>
          <p:nvPr/>
        </p:nvSpPr>
        <p:spPr>
          <a:xfrm>
            <a:off x="1449706" y="4664215"/>
            <a:ext cx="7950326" cy="591354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00"/>
              </a:lnSpc>
              <a:spcBef>
                <a:spcPts val="1800"/>
              </a:spcBef>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gn="l">
              <a:lnSpc>
                <a:spcPts val="4000"/>
              </a:lnSpc>
              <a:spcBef>
                <a:spcPts val="1800"/>
              </a:spcBef>
            </a:pPr>
            <a:r>
              <a:rPr lang="en-US" dirty="0">
                <a:solidFill>
                  <a:schemeClr val="tx1"/>
                </a:solidFill>
                <a:latin typeface="Montserrat Light" pitchFamily="2" charset="77"/>
                <a:ea typeface="Source Sans Pro Light" panose="020B0403030403020204" pitchFamily="34" charset="0"/>
                <a:cs typeface="Mukta ExtraLight" panose="020B0000000000000000" pitchFamily="34" charset="77"/>
              </a:rPr>
              <a:t>Green marketing may refer to the production process, to the products or services themselves, or both. Companies that succeed in "going green" are able to attract the attention and investment dollars of those pursuing socially responsible investments (SRI).</a:t>
            </a:r>
          </a:p>
        </p:txBody>
      </p:sp>
      <p:sp>
        <p:nvSpPr>
          <p:cNvPr id="9" name="TextBox 8">
            <a:extLst>
              <a:ext uri="{FF2B5EF4-FFF2-40B4-BE49-F238E27FC236}">
                <a16:creationId xmlns:a16="http://schemas.microsoft.com/office/drawing/2014/main" id="{98857CA7-5E06-EA4E-B6C5-3CDF402B2112}"/>
              </a:ext>
            </a:extLst>
          </p:cNvPr>
          <p:cNvSpPr txBox="1"/>
          <p:nvPr/>
        </p:nvSpPr>
        <p:spPr>
          <a:xfrm>
            <a:off x="9422320" y="1278872"/>
            <a:ext cx="5536773"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OUR VISION</a:t>
            </a:r>
          </a:p>
        </p:txBody>
      </p:sp>
      <p:sp>
        <p:nvSpPr>
          <p:cNvPr id="11" name="Subtitle 2">
            <a:extLst>
              <a:ext uri="{FF2B5EF4-FFF2-40B4-BE49-F238E27FC236}">
                <a16:creationId xmlns:a16="http://schemas.microsoft.com/office/drawing/2014/main" id="{1FB8514D-66BC-C241-8065-417267BA9D05}"/>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12" name="Straight Connector 11">
            <a:extLst>
              <a:ext uri="{FF2B5EF4-FFF2-40B4-BE49-F238E27FC236}">
                <a16:creationId xmlns:a16="http://schemas.microsoft.com/office/drawing/2014/main" id="{61E96AEA-9705-424F-906C-2C2A35574506}"/>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215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DBECB02-885E-5C47-A772-45F19FC2D159}"/>
              </a:ext>
            </a:extLst>
          </p:cNvPr>
          <p:cNvSpPr txBox="1"/>
          <p:nvPr/>
        </p:nvSpPr>
        <p:spPr>
          <a:xfrm>
            <a:off x="8388223" y="1278872"/>
            <a:ext cx="7604967"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MEET THE TEAM</a:t>
            </a:r>
          </a:p>
        </p:txBody>
      </p:sp>
      <p:sp>
        <p:nvSpPr>
          <p:cNvPr id="24" name="Subtitle 2">
            <a:extLst>
              <a:ext uri="{FF2B5EF4-FFF2-40B4-BE49-F238E27FC236}">
                <a16:creationId xmlns:a16="http://schemas.microsoft.com/office/drawing/2014/main" id="{4644D1C0-40F5-014E-9E97-C798BF3B4CC1}"/>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28" name="Straight Connector 27">
            <a:extLst>
              <a:ext uri="{FF2B5EF4-FFF2-40B4-BE49-F238E27FC236}">
                <a16:creationId xmlns:a16="http://schemas.microsoft.com/office/drawing/2014/main" id="{7353D639-1F57-B24A-9316-BF52470E3340}"/>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8BED6887-BF6C-704F-A1B7-76223CBA8CF7}"/>
              </a:ext>
            </a:extLst>
          </p:cNvPr>
          <p:cNvSpPr txBox="1"/>
          <p:nvPr/>
        </p:nvSpPr>
        <p:spPr>
          <a:xfrm>
            <a:off x="3527374" y="10261502"/>
            <a:ext cx="3918060"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SUZANNE DEAN</a:t>
            </a:r>
          </a:p>
        </p:txBody>
      </p:sp>
      <p:sp>
        <p:nvSpPr>
          <p:cNvPr id="36" name="TextBox 35">
            <a:extLst>
              <a:ext uri="{FF2B5EF4-FFF2-40B4-BE49-F238E27FC236}">
                <a16:creationId xmlns:a16="http://schemas.microsoft.com/office/drawing/2014/main" id="{36DD8B34-8113-734B-B1A7-F70BD51766B6}"/>
              </a:ext>
            </a:extLst>
          </p:cNvPr>
          <p:cNvSpPr txBox="1"/>
          <p:nvPr/>
        </p:nvSpPr>
        <p:spPr>
          <a:xfrm>
            <a:off x="3765414" y="10905483"/>
            <a:ext cx="3441968" cy="400110"/>
          </a:xfrm>
          <a:prstGeom prst="rect">
            <a:avLst/>
          </a:prstGeom>
          <a:noFill/>
        </p:spPr>
        <p:txBody>
          <a:bodyPr wrap="none" rtlCol="0" anchor="ctr" anchorCtr="0">
            <a:spAutoFit/>
          </a:bodyPr>
          <a:lstStyle/>
          <a:p>
            <a:pPr algn="ctr"/>
            <a:r>
              <a:rPr lang="en-US" sz="2000" b="1" spc="6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CEO &amp; FOUNDER</a:t>
            </a:r>
          </a:p>
        </p:txBody>
      </p:sp>
      <p:grpSp>
        <p:nvGrpSpPr>
          <p:cNvPr id="37" name="Group 36">
            <a:extLst>
              <a:ext uri="{FF2B5EF4-FFF2-40B4-BE49-F238E27FC236}">
                <a16:creationId xmlns:a16="http://schemas.microsoft.com/office/drawing/2014/main" id="{2C959901-2D2B-A041-8AE0-D4D40E4C6E8C}"/>
              </a:ext>
            </a:extLst>
          </p:cNvPr>
          <p:cNvGrpSpPr/>
          <p:nvPr/>
        </p:nvGrpSpPr>
        <p:grpSpPr>
          <a:xfrm>
            <a:off x="5208285" y="11704231"/>
            <a:ext cx="556226" cy="556226"/>
            <a:chOff x="14071872" y="9797527"/>
            <a:chExt cx="643981" cy="643981"/>
          </a:xfrm>
        </p:grpSpPr>
        <p:sp>
          <p:nvSpPr>
            <p:cNvPr id="38" name="Rectangle 37">
              <a:extLst>
                <a:ext uri="{FF2B5EF4-FFF2-40B4-BE49-F238E27FC236}">
                  <a16:creationId xmlns:a16="http://schemas.microsoft.com/office/drawing/2014/main" id="{B3945752-EB29-F94D-9E77-2551C9DD4739}"/>
                </a:ext>
              </a:extLst>
            </p:cNvPr>
            <p:cNvSpPr/>
            <p:nvPr/>
          </p:nvSpPr>
          <p:spPr>
            <a:xfrm>
              <a:off x="14071872"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39" name="Freeform 126">
              <a:extLst>
                <a:ext uri="{FF2B5EF4-FFF2-40B4-BE49-F238E27FC236}">
                  <a16:creationId xmlns:a16="http://schemas.microsoft.com/office/drawing/2014/main" id="{4ED4140B-A713-3D46-836C-4A57617BC368}"/>
                </a:ext>
              </a:extLst>
            </p:cNvPr>
            <p:cNvSpPr>
              <a:spLocks noChangeArrowheads="1"/>
            </p:cNvSpPr>
            <p:nvPr/>
          </p:nvSpPr>
          <p:spPr bwMode="auto">
            <a:xfrm>
              <a:off x="14198654" y="9992417"/>
              <a:ext cx="390418" cy="320880"/>
            </a:xfrm>
            <a:custGeom>
              <a:avLst/>
              <a:gdLst>
                <a:gd name="T0" fmla="*/ 922644 w 406994"/>
                <a:gd name="T1" fmla="*/ 899 h 334886"/>
                <a:gd name="T2" fmla="*/ 1041502 w 406994"/>
                <a:gd name="T3" fmla="*/ 19877 h 334886"/>
                <a:gd name="T4" fmla="*/ 1119952 w 406994"/>
                <a:gd name="T5" fmla="*/ 67318 h 334886"/>
                <a:gd name="T6" fmla="*/ 1134214 w 406994"/>
                <a:gd name="T7" fmla="*/ 81552 h 334886"/>
                <a:gd name="T8" fmla="*/ 1144910 w 406994"/>
                <a:gd name="T9" fmla="*/ 85111 h 334886"/>
                <a:gd name="T10" fmla="*/ 1305373 w 406994"/>
                <a:gd name="T11" fmla="*/ 23434 h 334886"/>
                <a:gd name="T12" fmla="*/ 1313694 w 406994"/>
                <a:gd name="T13" fmla="*/ 22248 h 334886"/>
                <a:gd name="T14" fmla="*/ 1313694 w 406994"/>
                <a:gd name="T15" fmla="*/ 30553 h 334886"/>
                <a:gd name="T16" fmla="*/ 1267339 w 406994"/>
                <a:gd name="T17" fmla="*/ 112388 h 334886"/>
                <a:gd name="T18" fmla="*/ 1201965 w 406994"/>
                <a:gd name="T19" fmla="*/ 171692 h 334886"/>
                <a:gd name="T20" fmla="*/ 1337466 w 406994"/>
                <a:gd name="T21" fmla="*/ 132552 h 334886"/>
                <a:gd name="T22" fmla="*/ 1342221 w 406994"/>
                <a:gd name="T23" fmla="*/ 132552 h 334886"/>
                <a:gd name="T24" fmla="*/ 1342221 w 406994"/>
                <a:gd name="T25" fmla="*/ 133738 h 334886"/>
                <a:gd name="T26" fmla="*/ 1335088 w 406994"/>
                <a:gd name="T27" fmla="*/ 155087 h 334886"/>
                <a:gd name="T28" fmla="*/ 1228114 w 406994"/>
                <a:gd name="T29" fmla="*/ 266576 h 334886"/>
                <a:gd name="T30" fmla="*/ 1212664 w 406994"/>
                <a:gd name="T31" fmla="*/ 284369 h 334886"/>
                <a:gd name="T32" fmla="*/ 993960 w 406994"/>
                <a:gd name="T33" fmla="*/ 886885 h 334886"/>
                <a:gd name="T34" fmla="*/ 205913 w 406994"/>
                <a:gd name="T35" fmla="*/ 1070723 h 334886"/>
                <a:gd name="T36" fmla="*/ 52585 w 406994"/>
                <a:gd name="T37" fmla="*/ 1010233 h 334886"/>
                <a:gd name="T38" fmla="*/ 5039 w 406994"/>
                <a:gd name="T39" fmla="*/ 981769 h 334886"/>
                <a:gd name="T40" fmla="*/ 1474 w 406994"/>
                <a:gd name="T41" fmla="*/ 973468 h 334886"/>
                <a:gd name="T42" fmla="*/ 19302 w 406994"/>
                <a:gd name="T43" fmla="*/ 973468 h 334886"/>
                <a:gd name="T44" fmla="*/ 248704 w 406994"/>
                <a:gd name="T45" fmla="*/ 945000 h 334886"/>
                <a:gd name="T46" fmla="*/ 398467 w 406994"/>
                <a:gd name="T47" fmla="*/ 865535 h 334886"/>
                <a:gd name="T48" fmla="*/ 400846 w 406994"/>
                <a:gd name="T49" fmla="*/ 863164 h 334886"/>
                <a:gd name="T50" fmla="*/ 369940 w 406994"/>
                <a:gd name="T51" fmla="*/ 859605 h 334886"/>
                <a:gd name="T52" fmla="*/ 150051 w 406994"/>
                <a:gd name="T53" fmla="*/ 674581 h 334886"/>
                <a:gd name="T54" fmla="*/ 158371 w 406994"/>
                <a:gd name="T55" fmla="*/ 666277 h 334886"/>
                <a:gd name="T56" fmla="*/ 262968 w 406994"/>
                <a:gd name="T57" fmla="*/ 662718 h 334886"/>
                <a:gd name="T58" fmla="*/ 227311 w 406994"/>
                <a:gd name="T59" fmla="*/ 650861 h 334886"/>
                <a:gd name="T60" fmla="*/ 51394 w 406994"/>
                <a:gd name="T61" fmla="*/ 426694 h 334886"/>
                <a:gd name="T62" fmla="*/ 50207 w 406994"/>
                <a:gd name="T63" fmla="*/ 394673 h 334886"/>
                <a:gd name="T64" fmla="*/ 60906 w 406994"/>
                <a:gd name="T65" fmla="*/ 388740 h 334886"/>
                <a:gd name="T66" fmla="*/ 167879 w 406994"/>
                <a:gd name="T67" fmla="*/ 418394 h 334886"/>
                <a:gd name="T68" fmla="*/ 133409 w 406994"/>
                <a:gd name="T69" fmla="*/ 388740 h 334886"/>
                <a:gd name="T70" fmla="*/ 85864 w 406994"/>
                <a:gd name="T71" fmla="*/ 57832 h 334886"/>
                <a:gd name="T72" fmla="*/ 100127 w 406994"/>
                <a:gd name="T73" fmla="*/ 57832 h 334886"/>
                <a:gd name="T74" fmla="*/ 654018 w 406994"/>
                <a:gd name="T75" fmla="*/ 338926 h 334886"/>
                <a:gd name="T76" fmla="*/ 659960 w 406994"/>
                <a:gd name="T77" fmla="*/ 331810 h 334886"/>
                <a:gd name="T78" fmla="*/ 662337 w 406994"/>
                <a:gd name="T79" fmla="*/ 216764 h 334886"/>
                <a:gd name="T80" fmla="*/ 717014 w 406994"/>
                <a:gd name="T81" fmla="*/ 107646 h 334886"/>
                <a:gd name="T82" fmla="*/ 808537 w 406994"/>
                <a:gd name="T83" fmla="*/ 32926 h 334886"/>
                <a:gd name="T84" fmla="*/ 916691 w 406994"/>
                <a:gd name="T85" fmla="*/ 2569 h 334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6994" h="334886">
                  <a:moveTo>
                    <a:pt x="279768" y="273"/>
                  </a:moveTo>
                  <a:cubicBezTo>
                    <a:pt x="292022" y="-807"/>
                    <a:pt x="304276" y="1354"/>
                    <a:pt x="315809" y="6034"/>
                  </a:cubicBezTo>
                  <a:cubicBezTo>
                    <a:pt x="324459" y="9635"/>
                    <a:pt x="332388" y="14315"/>
                    <a:pt x="339597" y="20436"/>
                  </a:cubicBezTo>
                  <a:cubicBezTo>
                    <a:pt x="341038" y="21876"/>
                    <a:pt x="342480" y="23317"/>
                    <a:pt x="343921" y="24757"/>
                  </a:cubicBezTo>
                  <a:cubicBezTo>
                    <a:pt x="344642" y="25837"/>
                    <a:pt x="345724" y="26197"/>
                    <a:pt x="347165" y="25837"/>
                  </a:cubicBezTo>
                  <a:cubicBezTo>
                    <a:pt x="364465" y="21516"/>
                    <a:pt x="380323" y="15396"/>
                    <a:pt x="395821" y="7114"/>
                  </a:cubicBezTo>
                  <a:cubicBezTo>
                    <a:pt x="396902" y="6754"/>
                    <a:pt x="397263" y="6394"/>
                    <a:pt x="398344" y="6754"/>
                  </a:cubicBezTo>
                  <a:cubicBezTo>
                    <a:pt x="398704" y="7474"/>
                    <a:pt x="398704" y="8555"/>
                    <a:pt x="398344" y="9275"/>
                  </a:cubicBezTo>
                  <a:cubicBezTo>
                    <a:pt x="395461" y="18276"/>
                    <a:pt x="390415" y="26557"/>
                    <a:pt x="384288" y="34118"/>
                  </a:cubicBezTo>
                  <a:cubicBezTo>
                    <a:pt x="380684" y="38799"/>
                    <a:pt x="370952" y="50681"/>
                    <a:pt x="364465" y="52121"/>
                  </a:cubicBezTo>
                  <a:cubicBezTo>
                    <a:pt x="378161" y="49600"/>
                    <a:pt x="392577" y="46000"/>
                    <a:pt x="405552" y="40239"/>
                  </a:cubicBezTo>
                  <a:cubicBezTo>
                    <a:pt x="406994" y="39519"/>
                    <a:pt x="406994" y="39159"/>
                    <a:pt x="406994" y="40239"/>
                  </a:cubicBezTo>
                  <a:lnTo>
                    <a:pt x="406994" y="40599"/>
                  </a:lnTo>
                  <a:cubicBezTo>
                    <a:pt x="406994" y="41679"/>
                    <a:pt x="406994" y="44200"/>
                    <a:pt x="404831" y="47080"/>
                  </a:cubicBezTo>
                  <a:cubicBezTo>
                    <a:pt x="395100" y="60042"/>
                    <a:pt x="385369" y="71204"/>
                    <a:pt x="372394" y="80925"/>
                  </a:cubicBezTo>
                  <a:cubicBezTo>
                    <a:pt x="370592" y="82365"/>
                    <a:pt x="367709" y="83805"/>
                    <a:pt x="367709" y="86326"/>
                  </a:cubicBezTo>
                  <a:cubicBezTo>
                    <a:pt x="367709" y="153655"/>
                    <a:pt x="350409" y="220625"/>
                    <a:pt x="301393" y="269232"/>
                  </a:cubicBezTo>
                  <a:cubicBezTo>
                    <a:pt x="239041" y="331161"/>
                    <a:pt x="145333" y="348083"/>
                    <a:pt x="62438" y="325040"/>
                  </a:cubicBezTo>
                  <a:cubicBezTo>
                    <a:pt x="46219" y="320719"/>
                    <a:pt x="30722" y="314598"/>
                    <a:pt x="15945" y="306677"/>
                  </a:cubicBezTo>
                  <a:cubicBezTo>
                    <a:pt x="11259" y="303797"/>
                    <a:pt x="6574" y="301276"/>
                    <a:pt x="1528" y="298036"/>
                  </a:cubicBezTo>
                  <a:cubicBezTo>
                    <a:pt x="447" y="297316"/>
                    <a:pt x="-634" y="296236"/>
                    <a:pt x="447" y="295516"/>
                  </a:cubicBezTo>
                  <a:cubicBezTo>
                    <a:pt x="1528" y="294796"/>
                    <a:pt x="2609" y="294796"/>
                    <a:pt x="5853" y="295516"/>
                  </a:cubicBezTo>
                  <a:cubicBezTo>
                    <a:pt x="29280" y="297676"/>
                    <a:pt x="53067" y="294436"/>
                    <a:pt x="75413" y="286874"/>
                  </a:cubicBezTo>
                  <a:cubicBezTo>
                    <a:pt x="87307" y="282554"/>
                    <a:pt x="113256" y="273913"/>
                    <a:pt x="120825" y="262751"/>
                  </a:cubicBezTo>
                  <a:cubicBezTo>
                    <a:pt x="120825" y="262031"/>
                    <a:pt x="121185" y="262031"/>
                    <a:pt x="121546" y="262031"/>
                  </a:cubicBezTo>
                  <a:cubicBezTo>
                    <a:pt x="118302" y="261311"/>
                    <a:pt x="115419" y="261311"/>
                    <a:pt x="112175" y="260951"/>
                  </a:cubicBezTo>
                  <a:cubicBezTo>
                    <a:pt x="89469" y="254470"/>
                    <a:pt x="59555" y="242948"/>
                    <a:pt x="45499" y="204783"/>
                  </a:cubicBezTo>
                  <a:cubicBezTo>
                    <a:pt x="44778" y="202982"/>
                    <a:pt x="45499" y="201902"/>
                    <a:pt x="48022" y="202262"/>
                  </a:cubicBezTo>
                  <a:cubicBezTo>
                    <a:pt x="66403" y="203342"/>
                    <a:pt x="73251" y="202622"/>
                    <a:pt x="79738" y="201182"/>
                  </a:cubicBezTo>
                  <a:cubicBezTo>
                    <a:pt x="75773" y="200462"/>
                    <a:pt x="72169" y="199382"/>
                    <a:pt x="68926" y="197582"/>
                  </a:cubicBezTo>
                  <a:cubicBezTo>
                    <a:pt x="40453" y="187140"/>
                    <a:pt x="19549" y="159416"/>
                    <a:pt x="15584" y="129532"/>
                  </a:cubicBezTo>
                  <a:cubicBezTo>
                    <a:pt x="15224" y="125931"/>
                    <a:pt x="15224" y="122691"/>
                    <a:pt x="15224" y="119811"/>
                  </a:cubicBezTo>
                  <a:cubicBezTo>
                    <a:pt x="15584" y="117650"/>
                    <a:pt x="16305" y="116570"/>
                    <a:pt x="18468" y="118010"/>
                  </a:cubicBezTo>
                  <a:cubicBezTo>
                    <a:pt x="33245" y="125571"/>
                    <a:pt x="49463" y="127372"/>
                    <a:pt x="50905" y="127012"/>
                  </a:cubicBezTo>
                  <a:cubicBezTo>
                    <a:pt x="47301" y="124491"/>
                    <a:pt x="43697" y="121251"/>
                    <a:pt x="40453" y="118010"/>
                  </a:cubicBezTo>
                  <a:cubicBezTo>
                    <a:pt x="15584" y="94607"/>
                    <a:pt x="6214" y="47080"/>
                    <a:pt x="26036" y="17556"/>
                  </a:cubicBezTo>
                  <a:cubicBezTo>
                    <a:pt x="27478" y="15396"/>
                    <a:pt x="28559" y="15396"/>
                    <a:pt x="30361" y="17556"/>
                  </a:cubicBezTo>
                  <a:cubicBezTo>
                    <a:pt x="75773" y="68683"/>
                    <a:pt x="131277" y="92807"/>
                    <a:pt x="198314" y="102888"/>
                  </a:cubicBezTo>
                  <a:cubicBezTo>
                    <a:pt x="200116" y="102888"/>
                    <a:pt x="200476" y="102888"/>
                    <a:pt x="200116" y="100728"/>
                  </a:cubicBezTo>
                  <a:cubicBezTo>
                    <a:pt x="198314" y="89206"/>
                    <a:pt x="197954" y="77324"/>
                    <a:pt x="200837" y="65803"/>
                  </a:cubicBezTo>
                  <a:cubicBezTo>
                    <a:pt x="204081" y="53561"/>
                    <a:pt x="209487" y="42399"/>
                    <a:pt x="217416" y="32678"/>
                  </a:cubicBezTo>
                  <a:cubicBezTo>
                    <a:pt x="224985" y="23317"/>
                    <a:pt x="234716" y="15396"/>
                    <a:pt x="245168" y="9995"/>
                  </a:cubicBezTo>
                  <a:lnTo>
                    <a:pt x="277963" y="780"/>
                  </a:lnTo>
                  <a:lnTo>
                    <a:pt x="279768" y="273"/>
                  </a:lnTo>
                  <a:close/>
                </a:path>
              </a:pathLst>
            </a:custGeom>
            <a:solidFill>
              <a:schemeClr val="accent3"/>
            </a:solidFill>
            <a:ln>
              <a:noFill/>
            </a:ln>
            <a:effectLst/>
          </p:spPr>
          <p:txBody>
            <a:bodyPr anchor="ctr"/>
            <a:lstStyle/>
            <a:p>
              <a:endParaRPr lang="en-US" dirty="0">
                <a:latin typeface="Montserrat Light" pitchFamily="2" charset="77"/>
              </a:endParaRPr>
            </a:p>
          </p:txBody>
        </p:sp>
      </p:grpSp>
      <p:grpSp>
        <p:nvGrpSpPr>
          <p:cNvPr id="40" name="Group 39">
            <a:extLst>
              <a:ext uri="{FF2B5EF4-FFF2-40B4-BE49-F238E27FC236}">
                <a16:creationId xmlns:a16="http://schemas.microsoft.com/office/drawing/2014/main" id="{3C7FA1D0-979E-1941-9892-186BDA485679}"/>
              </a:ext>
            </a:extLst>
          </p:cNvPr>
          <p:cNvGrpSpPr/>
          <p:nvPr/>
        </p:nvGrpSpPr>
        <p:grpSpPr>
          <a:xfrm>
            <a:off x="6395188" y="11704231"/>
            <a:ext cx="556226" cy="556226"/>
            <a:chOff x="15022288" y="9797527"/>
            <a:chExt cx="643981" cy="643981"/>
          </a:xfrm>
        </p:grpSpPr>
        <p:sp>
          <p:nvSpPr>
            <p:cNvPr id="41" name="Rectangle 40">
              <a:extLst>
                <a:ext uri="{FF2B5EF4-FFF2-40B4-BE49-F238E27FC236}">
                  <a16:creationId xmlns:a16="http://schemas.microsoft.com/office/drawing/2014/main" id="{7035F377-2685-034C-AB58-1165BA371549}"/>
                </a:ext>
              </a:extLst>
            </p:cNvPr>
            <p:cNvSpPr/>
            <p:nvPr/>
          </p:nvSpPr>
          <p:spPr>
            <a:xfrm>
              <a:off x="15022288"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42" name="Freeform 103">
              <a:extLst>
                <a:ext uri="{FF2B5EF4-FFF2-40B4-BE49-F238E27FC236}">
                  <a16:creationId xmlns:a16="http://schemas.microsoft.com/office/drawing/2014/main" id="{05D7AD43-1CCF-EC41-A3B4-96DD571A5942}"/>
                </a:ext>
              </a:extLst>
            </p:cNvPr>
            <p:cNvSpPr>
              <a:spLocks noChangeArrowheads="1"/>
            </p:cNvSpPr>
            <p:nvPr/>
          </p:nvSpPr>
          <p:spPr bwMode="auto">
            <a:xfrm>
              <a:off x="15265199" y="9951119"/>
              <a:ext cx="158160" cy="336798"/>
            </a:xfrm>
            <a:custGeom>
              <a:avLst/>
              <a:gdLst>
                <a:gd name="T0" fmla="*/ 51222175 w 541"/>
                <a:gd name="T1" fmla="*/ 248953243 h 1161"/>
                <a:gd name="T2" fmla="*/ 51222175 w 541"/>
                <a:gd name="T3" fmla="*/ 487267326 h 1161"/>
                <a:gd name="T4" fmla="*/ 51222175 w 541"/>
                <a:gd name="T5" fmla="*/ 487267326 h 1161"/>
                <a:gd name="T6" fmla="*/ 57248313 w 541"/>
                <a:gd name="T7" fmla="*/ 493651344 h 1161"/>
                <a:gd name="T8" fmla="*/ 147209198 w 541"/>
                <a:gd name="T9" fmla="*/ 493651344 h 1161"/>
                <a:gd name="T10" fmla="*/ 147209198 w 541"/>
                <a:gd name="T11" fmla="*/ 493651344 h 1161"/>
                <a:gd name="T12" fmla="*/ 153665868 w 541"/>
                <a:gd name="T13" fmla="*/ 487267326 h 1161"/>
                <a:gd name="T14" fmla="*/ 153665868 w 541"/>
                <a:gd name="T15" fmla="*/ 244697448 h 1161"/>
                <a:gd name="T16" fmla="*/ 218661792 w 541"/>
                <a:gd name="T17" fmla="*/ 244697448 h 1161"/>
                <a:gd name="T18" fmla="*/ 218661792 w 541"/>
                <a:gd name="T19" fmla="*/ 244697448 h 1161"/>
                <a:gd name="T20" fmla="*/ 224687930 w 541"/>
                <a:gd name="T21" fmla="*/ 239165241 h 1161"/>
                <a:gd name="T22" fmla="*/ 231144601 w 541"/>
                <a:gd name="T23" fmla="*/ 165968829 h 1161"/>
                <a:gd name="T24" fmla="*/ 231144601 w 541"/>
                <a:gd name="T25" fmla="*/ 165968829 h 1161"/>
                <a:gd name="T26" fmla="*/ 224687930 w 541"/>
                <a:gd name="T27" fmla="*/ 159160209 h 1161"/>
                <a:gd name="T28" fmla="*/ 153665868 w 541"/>
                <a:gd name="T29" fmla="*/ 159160209 h 1161"/>
                <a:gd name="T30" fmla="*/ 153665868 w 541"/>
                <a:gd name="T31" fmla="*/ 107241467 h 1161"/>
                <a:gd name="T32" fmla="*/ 153665868 w 541"/>
                <a:gd name="T33" fmla="*/ 107241467 h 1161"/>
                <a:gd name="T34" fmla="*/ 175617760 w 541"/>
                <a:gd name="T35" fmla="*/ 85537891 h 1161"/>
                <a:gd name="T36" fmla="*/ 225978870 w 541"/>
                <a:gd name="T37" fmla="*/ 85537891 h 1161"/>
                <a:gd name="T38" fmla="*/ 225978870 w 541"/>
                <a:gd name="T39" fmla="*/ 85537891 h 1161"/>
                <a:gd name="T40" fmla="*/ 232435541 w 541"/>
                <a:gd name="T41" fmla="*/ 79154525 h 1161"/>
                <a:gd name="T42" fmla="*/ 232435541 w 541"/>
                <a:gd name="T43" fmla="*/ 5958113 h 1161"/>
                <a:gd name="T44" fmla="*/ 232435541 w 541"/>
                <a:gd name="T45" fmla="*/ 5958113 h 1161"/>
                <a:gd name="T46" fmla="*/ 225978870 w 541"/>
                <a:gd name="T47" fmla="*/ 0 h 1161"/>
                <a:gd name="T48" fmla="*/ 141613592 w 541"/>
                <a:gd name="T49" fmla="*/ 0 h 1161"/>
                <a:gd name="T50" fmla="*/ 141613592 w 541"/>
                <a:gd name="T51" fmla="*/ 0 h 1161"/>
                <a:gd name="T52" fmla="*/ 51222175 w 541"/>
                <a:gd name="T53" fmla="*/ 88942527 h 1161"/>
                <a:gd name="T54" fmla="*/ 51222175 w 541"/>
                <a:gd name="T55" fmla="*/ 159160209 h 1161"/>
                <a:gd name="T56" fmla="*/ 6456671 w 541"/>
                <a:gd name="T57" fmla="*/ 159160209 h 1161"/>
                <a:gd name="T58" fmla="*/ 6456671 w 541"/>
                <a:gd name="T59" fmla="*/ 159160209 h 1161"/>
                <a:gd name="T60" fmla="*/ 0 w 541"/>
                <a:gd name="T61" fmla="*/ 165543576 h 1161"/>
                <a:gd name="T62" fmla="*/ 0 w 541"/>
                <a:gd name="T63" fmla="*/ 238314082 h 1161"/>
                <a:gd name="T64" fmla="*/ 0 w 541"/>
                <a:gd name="T65" fmla="*/ 238314082 h 1161"/>
                <a:gd name="T66" fmla="*/ 6456671 w 541"/>
                <a:gd name="T67" fmla="*/ 244697448 h 1161"/>
                <a:gd name="T68" fmla="*/ 51222175 w 541"/>
                <a:gd name="T69" fmla="*/ 244697448 h 1161"/>
                <a:gd name="T70" fmla="*/ 51222175 w 541"/>
                <a:gd name="T71" fmla="*/ 248953243 h 1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1" h="1161">
                  <a:moveTo>
                    <a:pt x="119" y="585"/>
                  </a:moveTo>
                  <a:lnTo>
                    <a:pt x="119" y="1145"/>
                  </a:lnTo>
                  <a:cubicBezTo>
                    <a:pt x="119" y="1154"/>
                    <a:pt x="126" y="1160"/>
                    <a:pt x="133" y="1160"/>
                  </a:cubicBezTo>
                  <a:lnTo>
                    <a:pt x="342" y="1160"/>
                  </a:lnTo>
                  <a:cubicBezTo>
                    <a:pt x="350" y="1160"/>
                    <a:pt x="357" y="1154"/>
                    <a:pt x="357" y="1145"/>
                  </a:cubicBezTo>
                  <a:lnTo>
                    <a:pt x="357" y="575"/>
                  </a:lnTo>
                  <a:lnTo>
                    <a:pt x="508" y="575"/>
                  </a:lnTo>
                  <a:cubicBezTo>
                    <a:pt x="515" y="575"/>
                    <a:pt x="522" y="569"/>
                    <a:pt x="522" y="562"/>
                  </a:cubicBezTo>
                  <a:lnTo>
                    <a:pt x="537" y="390"/>
                  </a:lnTo>
                  <a:cubicBezTo>
                    <a:pt x="537" y="381"/>
                    <a:pt x="531" y="374"/>
                    <a:pt x="522" y="374"/>
                  </a:cubicBezTo>
                  <a:lnTo>
                    <a:pt x="357" y="374"/>
                  </a:lnTo>
                  <a:lnTo>
                    <a:pt x="357" y="252"/>
                  </a:lnTo>
                  <a:cubicBezTo>
                    <a:pt x="357" y="223"/>
                    <a:pt x="380" y="201"/>
                    <a:pt x="408" y="201"/>
                  </a:cubicBezTo>
                  <a:lnTo>
                    <a:pt x="525" y="201"/>
                  </a:lnTo>
                  <a:cubicBezTo>
                    <a:pt x="533" y="201"/>
                    <a:pt x="540" y="194"/>
                    <a:pt x="540" y="186"/>
                  </a:cubicBezTo>
                  <a:lnTo>
                    <a:pt x="540" y="14"/>
                  </a:lnTo>
                  <a:cubicBezTo>
                    <a:pt x="540" y="6"/>
                    <a:pt x="533" y="0"/>
                    <a:pt x="525" y="0"/>
                  </a:cubicBezTo>
                  <a:lnTo>
                    <a:pt x="329" y="0"/>
                  </a:lnTo>
                  <a:cubicBezTo>
                    <a:pt x="213" y="0"/>
                    <a:pt x="119" y="93"/>
                    <a:pt x="119" y="209"/>
                  </a:cubicBezTo>
                  <a:lnTo>
                    <a:pt x="119" y="374"/>
                  </a:lnTo>
                  <a:lnTo>
                    <a:pt x="15" y="374"/>
                  </a:lnTo>
                  <a:cubicBezTo>
                    <a:pt x="7" y="374"/>
                    <a:pt x="0" y="381"/>
                    <a:pt x="0" y="389"/>
                  </a:cubicBezTo>
                  <a:lnTo>
                    <a:pt x="0" y="560"/>
                  </a:lnTo>
                  <a:cubicBezTo>
                    <a:pt x="0" y="569"/>
                    <a:pt x="7" y="575"/>
                    <a:pt x="15" y="575"/>
                  </a:cubicBezTo>
                  <a:lnTo>
                    <a:pt x="119" y="575"/>
                  </a:lnTo>
                  <a:lnTo>
                    <a:pt x="119" y="585"/>
                  </a:lnTo>
                </a:path>
              </a:pathLst>
            </a:custGeom>
            <a:solidFill>
              <a:schemeClr val="accent3"/>
            </a:solidFill>
            <a:ln>
              <a:noFill/>
            </a:ln>
            <a:effectLst/>
          </p:spPr>
          <p:txBody>
            <a:bodyPr wrap="none" anchor="ctr"/>
            <a:lstStyle/>
            <a:p>
              <a:endParaRPr lang="en-US" dirty="0">
                <a:latin typeface="Montserrat Light" pitchFamily="2" charset="77"/>
              </a:endParaRPr>
            </a:p>
          </p:txBody>
        </p:sp>
      </p:grpSp>
      <p:grpSp>
        <p:nvGrpSpPr>
          <p:cNvPr id="43" name="Group 42">
            <a:extLst>
              <a:ext uri="{FF2B5EF4-FFF2-40B4-BE49-F238E27FC236}">
                <a16:creationId xmlns:a16="http://schemas.microsoft.com/office/drawing/2014/main" id="{D702F988-AA31-A94E-ADCD-4286D95D20CC}"/>
              </a:ext>
            </a:extLst>
          </p:cNvPr>
          <p:cNvGrpSpPr/>
          <p:nvPr/>
        </p:nvGrpSpPr>
        <p:grpSpPr>
          <a:xfrm>
            <a:off x="4021382" y="11704231"/>
            <a:ext cx="556226" cy="556226"/>
            <a:chOff x="13024669" y="9797527"/>
            <a:chExt cx="643981" cy="643981"/>
          </a:xfrm>
        </p:grpSpPr>
        <p:sp>
          <p:nvSpPr>
            <p:cNvPr id="45" name="Rectangle 44">
              <a:extLst>
                <a:ext uri="{FF2B5EF4-FFF2-40B4-BE49-F238E27FC236}">
                  <a16:creationId xmlns:a16="http://schemas.microsoft.com/office/drawing/2014/main" id="{F604C9D2-022E-234B-8767-3F31D1B502EF}"/>
                </a:ext>
              </a:extLst>
            </p:cNvPr>
            <p:cNvSpPr/>
            <p:nvPr/>
          </p:nvSpPr>
          <p:spPr>
            <a:xfrm>
              <a:off x="13024669"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46" name="Freeform 125">
              <a:extLst>
                <a:ext uri="{FF2B5EF4-FFF2-40B4-BE49-F238E27FC236}">
                  <a16:creationId xmlns:a16="http://schemas.microsoft.com/office/drawing/2014/main" id="{CB2192D6-95F5-D047-80E2-9E85CF6BF70B}"/>
                </a:ext>
              </a:extLst>
            </p:cNvPr>
            <p:cNvSpPr>
              <a:spLocks noChangeArrowheads="1"/>
            </p:cNvSpPr>
            <p:nvPr/>
          </p:nvSpPr>
          <p:spPr bwMode="auto">
            <a:xfrm>
              <a:off x="13170302" y="9951119"/>
              <a:ext cx="352716" cy="336798"/>
            </a:xfrm>
            <a:custGeom>
              <a:avLst/>
              <a:gdLst>
                <a:gd name="T0" fmla="*/ 34714 w 367940"/>
                <a:gd name="T1" fmla="*/ 379185 h 352065"/>
                <a:gd name="T2" fmla="*/ 255790 w 367940"/>
                <a:gd name="T3" fmla="*/ 379185 h 352065"/>
                <a:gd name="T4" fmla="*/ 274809 w 367940"/>
                <a:gd name="T5" fmla="*/ 398122 h 352065"/>
                <a:gd name="T6" fmla="*/ 274809 w 367940"/>
                <a:gd name="T7" fmla="*/ 1137765 h 352065"/>
                <a:gd name="T8" fmla="*/ 255790 w 367940"/>
                <a:gd name="T9" fmla="*/ 1157882 h 352065"/>
                <a:gd name="T10" fmla="*/ 34714 w 367940"/>
                <a:gd name="T11" fmla="*/ 1157882 h 352065"/>
                <a:gd name="T12" fmla="*/ 15694 w 367940"/>
                <a:gd name="T13" fmla="*/ 1137765 h 352065"/>
                <a:gd name="T14" fmla="*/ 15694 w 367940"/>
                <a:gd name="T15" fmla="*/ 398122 h 352065"/>
                <a:gd name="T16" fmla="*/ 34714 w 367940"/>
                <a:gd name="T17" fmla="*/ 379185 h 352065"/>
                <a:gd name="T18" fmla="*/ 913081 w 367940"/>
                <a:gd name="T19" fmla="*/ 360252 h 352065"/>
                <a:gd name="T20" fmla="*/ 1212606 w 367940"/>
                <a:gd name="T21" fmla="*/ 711729 h 352065"/>
                <a:gd name="T22" fmla="*/ 1212606 w 367940"/>
                <a:gd name="T23" fmla="*/ 1137765 h 352065"/>
                <a:gd name="T24" fmla="*/ 1193587 w 367940"/>
                <a:gd name="T25" fmla="*/ 1157882 h 352065"/>
                <a:gd name="T26" fmla="*/ 971321 w 367940"/>
                <a:gd name="T27" fmla="*/ 1157882 h 352065"/>
                <a:gd name="T28" fmla="*/ 952305 w 367940"/>
                <a:gd name="T29" fmla="*/ 1137765 h 352065"/>
                <a:gd name="T30" fmla="*/ 952305 w 367940"/>
                <a:gd name="T31" fmla="*/ 741315 h 352065"/>
                <a:gd name="T32" fmla="*/ 821560 w 367940"/>
                <a:gd name="T33" fmla="*/ 564985 h 352065"/>
                <a:gd name="T34" fmla="*/ 687248 w 367940"/>
                <a:gd name="T35" fmla="*/ 659660 h 352065"/>
                <a:gd name="T36" fmla="*/ 678927 w 367940"/>
                <a:gd name="T37" fmla="*/ 723566 h 352065"/>
                <a:gd name="T38" fmla="*/ 678927 w 367940"/>
                <a:gd name="T39" fmla="*/ 1137765 h 352065"/>
                <a:gd name="T40" fmla="*/ 659911 w 367940"/>
                <a:gd name="T41" fmla="*/ 1157882 h 352065"/>
                <a:gd name="T42" fmla="*/ 438835 w 367940"/>
                <a:gd name="T43" fmla="*/ 1157882 h 352065"/>
                <a:gd name="T44" fmla="*/ 418629 w 367940"/>
                <a:gd name="T45" fmla="*/ 1137765 h 352065"/>
                <a:gd name="T46" fmla="*/ 419815 w 367940"/>
                <a:gd name="T47" fmla="*/ 398122 h 352065"/>
                <a:gd name="T48" fmla="*/ 438835 w 367940"/>
                <a:gd name="T49" fmla="*/ 379185 h 352065"/>
                <a:gd name="T50" fmla="*/ 659911 w 367940"/>
                <a:gd name="T51" fmla="*/ 379185 h 352065"/>
                <a:gd name="T52" fmla="*/ 678927 w 367940"/>
                <a:gd name="T53" fmla="*/ 398122 h 352065"/>
                <a:gd name="T54" fmla="*/ 678927 w 367940"/>
                <a:gd name="T55" fmla="*/ 489247 h 352065"/>
                <a:gd name="T56" fmla="*/ 677741 w 367940"/>
                <a:gd name="T57" fmla="*/ 491614 h 352065"/>
                <a:gd name="T58" fmla="*/ 678927 w 367940"/>
                <a:gd name="T59" fmla="*/ 491614 h 352065"/>
                <a:gd name="T60" fmla="*/ 678927 w 367940"/>
                <a:gd name="T61" fmla="*/ 489247 h 352065"/>
                <a:gd name="T62" fmla="*/ 913081 w 367940"/>
                <a:gd name="T63" fmla="*/ 360252 h 352065"/>
                <a:gd name="T64" fmla="*/ 138056 w 367940"/>
                <a:gd name="T65" fmla="*/ 0 h 352065"/>
                <a:gd name="T66" fmla="*/ 276108 w 367940"/>
                <a:gd name="T67" fmla="*/ 137770 h 352065"/>
                <a:gd name="T68" fmla="*/ 138056 w 367940"/>
                <a:gd name="T69" fmla="*/ 275537 h 352065"/>
                <a:gd name="T70" fmla="*/ 0 w 367940"/>
                <a:gd name="T71" fmla="*/ 137770 h 352065"/>
                <a:gd name="T72" fmla="*/ 138056 w 367940"/>
                <a:gd name="T73" fmla="*/ 0 h 352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7940" h="352065">
                  <a:moveTo>
                    <a:pt x="10533" y="115295"/>
                  </a:moveTo>
                  <a:lnTo>
                    <a:pt x="77614" y="115295"/>
                  </a:lnTo>
                  <a:cubicBezTo>
                    <a:pt x="80860" y="115295"/>
                    <a:pt x="83385" y="117814"/>
                    <a:pt x="83385" y="121053"/>
                  </a:cubicBezTo>
                  <a:lnTo>
                    <a:pt x="83385" y="345948"/>
                  </a:lnTo>
                  <a:cubicBezTo>
                    <a:pt x="83385" y="349187"/>
                    <a:pt x="80860" y="352065"/>
                    <a:pt x="77614" y="352065"/>
                  </a:cubicBezTo>
                  <a:lnTo>
                    <a:pt x="10533" y="352065"/>
                  </a:lnTo>
                  <a:cubicBezTo>
                    <a:pt x="7287" y="352065"/>
                    <a:pt x="4762" y="349187"/>
                    <a:pt x="4762" y="345948"/>
                  </a:cubicBezTo>
                  <a:lnTo>
                    <a:pt x="4762" y="121053"/>
                  </a:lnTo>
                  <a:cubicBezTo>
                    <a:pt x="4762" y="117814"/>
                    <a:pt x="7287" y="115295"/>
                    <a:pt x="10533" y="115295"/>
                  </a:cubicBezTo>
                  <a:close/>
                  <a:moveTo>
                    <a:pt x="277055" y="109538"/>
                  </a:moveTo>
                  <a:cubicBezTo>
                    <a:pt x="328989" y="109538"/>
                    <a:pt x="367940" y="143722"/>
                    <a:pt x="367940" y="216408"/>
                  </a:cubicBezTo>
                  <a:lnTo>
                    <a:pt x="367940" y="345948"/>
                  </a:lnTo>
                  <a:cubicBezTo>
                    <a:pt x="367940" y="349187"/>
                    <a:pt x="365054" y="352065"/>
                    <a:pt x="362169" y="352065"/>
                  </a:cubicBezTo>
                  <a:lnTo>
                    <a:pt x="294727" y="352065"/>
                  </a:lnTo>
                  <a:cubicBezTo>
                    <a:pt x="291842" y="352065"/>
                    <a:pt x="288957" y="349187"/>
                    <a:pt x="288957" y="345948"/>
                  </a:cubicBezTo>
                  <a:lnTo>
                    <a:pt x="288957" y="225404"/>
                  </a:lnTo>
                  <a:cubicBezTo>
                    <a:pt x="288957" y="193379"/>
                    <a:pt x="277776" y="171789"/>
                    <a:pt x="249285" y="171789"/>
                  </a:cubicBezTo>
                  <a:cubicBezTo>
                    <a:pt x="227285" y="171789"/>
                    <a:pt x="214302" y="186542"/>
                    <a:pt x="208531" y="200576"/>
                  </a:cubicBezTo>
                  <a:cubicBezTo>
                    <a:pt x="206728" y="205613"/>
                    <a:pt x="206006" y="212810"/>
                    <a:pt x="206006" y="220007"/>
                  </a:cubicBezTo>
                  <a:lnTo>
                    <a:pt x="206006" y="345948"/>
                  </a:lnTo>
                  <a:cubicBezTo>
                    <a:pt x="206006" y="349187"/>
                    <a:pt x="203482" y="352065"/>
                    <a:pt x="200236" y="352065"/>
                  </a:cubicBezTo>
                  <a:lnTo>
                    <a:pt x="133155" y="352065"/>
                  </a:lnTo>
                  <a:cubicBezTo>
                    <a:pt x="129909" y="352065"/>
                    <a:pt x="127024" y="349187"/>
                    <a:pt x="127024" y="345948"/>
                  </a:cubicBezTo>
                  <a:cubicBezTo>
                    <a:pt x="127384" y="313923"/>
                    <a:pt x="128105" y="157756"/>
                    <a:pt x="127384" y="121053"/>
                  </a:cubicBezTo>
                  <a:cubicBezTo>
                    <a:pt x="127384" y="117814"/>
                    <a:pt x="129909" y="115295"/>
                    <a:pt x="133155" y="115295"/>
                  </a:cubicBezTo>
                  <a:lnTo>
                    <a:pt x="200236" y="115295"/>
                  </a:lnTo>
                  <a:cubicBezTo>
                    <a:pt x="203482" y="115295"/>
                    <a:pt x="206006" y="117814"/>
                    <a:pt x="206006" y="121053"/>
                  </a:cubicBezTo>
                  <a:lnTo>
                    <a:pt x="206006" y="148760"/>
                  </a:lnTo>
                  <a:cubicBezTo>
                    <a:pt x="206006" y="149120"/>
                    <a:pt x="205646" y="149120"/>
                    <a:pt x="205646" y="149480"/>
                  </a:cubicBezTo>
                  <a:lnTo>
                    <a:pt x="206006" y="149480"/>
                  </a:lnTo>
                  <a:lnTo>
                    <a:pt x="206006" y="148760"/>
                  </a:lnTo>
                  <a:cubicBezTo>
                    <a:pt x="216465" y="132927"/>
                    <a:pt x="235219" y="109538"/>
                    <a:pt x="277055" y="109538"/>
                  </a:cubicBezTo>
                  <a:close/>
                  <a:moveTo>
                    <a:pt x="41890" y="0"/>
                  </a:moveTo>
                  <a:cubicBezTo>
                    <a:pt x="64804" y="0"/>
                    <a:pt x="83779" y="18976"/>
                    <a:pt x="83779" y="41890"/>
                  </a:cubicBezTo>
                  <a:cubicBezTo>
                    <a:pt x="83779" y="65162"/>
                    <a:pt x="64804" y="83780"/>
                    <a:pt x="41890" y="83780"/>
                  </a:cubicBezTo>
                  <a:cubicBezTo>
                    <a:pt x="18618" y="83780"/>
                    <a:pt x="0" y="65162"/>
                    <a:pt x="0" y="41890"/>
                  </a:cubicBezTo>
                  <a:cubicBezTo>
                    <a:pt x="0" y="18976"/>
                    <a:pt x="18618" y="0"/>
                    <a:pt x="41890" y="0"/>
                  </a:cubicBezTo>
                  <a:close/>
                </a:path>
              </a:pathLst>
            </a:custGeom>
            <a:solidFill>
              <a:schemeClr val="accent3"/>
            </a:solidFill>
            <a:ln>
              <a:noFill/>
            </a:ln>
            <a:effectLst/>
          </p:spPr>
          <p:txBody>
            <a:bodyPr anchor="ctr"/>
            <a:lstStyle/>
            <a:p>
              <a:endParaRPr lang="en-US" dirty="0">
                <a:latin typeface="Montserrat Light" pitchFamily="2" charset="77"/>
              </a:endParaRPr>
            </a:p>
          </p:txBody>
        </p:sp>
      </p:grpSp>
      <p:sp>
        <p:nvSpPr>
          <p:cNvPr id="48" name="TextBox 47">
            <a:extLst>
              <a:ext uri="{FF2B5EF4-FFF2-40B4-BE49-F238E27FC236}">
                <a16:creationId xmlns:a16="http://schemas.microsoft.com/office/drawing/2014/main" id="{38BA4352-DEB6-7343-8DEE-1C89531C2A7A}"/>
              </a:ext>
            </a:extLst>
          </p:cNvPr>
          <p:cNvSpPr txBox="1"/>
          <p:nvPr/>
        </p:nvSpPr>
        <p:spPr>
          <a:xfrm>
            <a:off x="10363636" y="10261502"/>
            <a:ext cx="3642344"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KENNY MARSH</a:t>
            </a:r>
          </a:p>
        </p:txBody>
      </p:sp>
      <p:sp>
        <p:nvSpPr>
          <p:cNvPr id="49" name="TextBox 48">
            <a:extLst>
              <a:ext uri="{FF2B5EF4-FFF2-40B4-BE49-F238E27FC236}">
                <a16:creationId xmlns:a16="http://schemas.microsoft.com/office/drawing/2014/main" id="{927409BC-A021-AF40-A735-713EFBAC5518}"/>
              </a:ext>
            </a:extLst>
          </p:cNvPr>
          <p:cNvSpPr txBox="1"/>
          <p:nvPr/>
        </p:nvSpPr>
        <p:spPr>
          <a:xfrm>
            <a:off x="10463820" y="10905483"/>
            <a:ext cx="3441968" cy="400110"/>
          </a:xfrm>
          <a:prstGeom prst="rect">
            <a:avLst/>
          </a:prstGeom>
          <a:noFill/>
        </p:spPr>
        <p:txBody>
          <a:bodyPr wrap="none" rtlCol="0" anchor="ctr" anchorCtr="0">
            <a:spAutoFit/>
          </a:bodyPr>
          <a:lstStyle/>
          <a:p>
            <a:pPr algn="ctr"/>
            <a:r>
              <a:rPr lang="en-US" sz="2000" b="1" spc="6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CEO &amp; FOUNDER</a:t>
            </a:r>
          </a:p>
        </p:txBody>
      </p:sp>
      <p:grpSp>
        <p:nvGrpSpPr>
          <p:cNvPr id="50" name="Group 49">
            <a:extLst>
              <a:ext uri="{FF2B5EF4-FFF2-40B4-BE49-F238E27FC236}">
                <a16:creationId xmlns:a16="http://schemas.microsoft.com/office/drawing/2014/main" id="{C1F10058-932B-4745-A14B-7F8E9B7AF2CF}"/>
              </a:ext>
            </a:extLst>
          </p:cNvPr>
          <p:cNvGrpSpPr/>
          <p:nvPr/>
        </p:nvGrpSpPr>
        <p:grpSpPr>
          <a:xfrm>
            <a:off x="11906691" y="11704231"/>
            <a:ext cx="556226" cy="556226"/>
            <a:chOff x="14071872" y="9797527"/>
            <a:chExt cx="643981" cy="643981"/>
          </a:xfrm>
        </p:grpSpPr>
        <p:sp>
          <p:nvSpPr>
            <p:cNvPr id="58" name="Rectangle 57">
              <a:extLst>
                <a:ext uri="{FF2B5EF4-FFF2-40B4-BE49-F238E27FC236}">
                  <a16:creationId xmlns:a16="http://schemas.microsoft.com/office/drawing/2014/main" id="{C2AD9B7B-06B9-AA43-B952-DA3679285E34}"/>
                </a:ext>
              </a:extLst>
            </p:cNvPr>
            <p:cNvSpPr/>
            <p:nvPr/>
          </p:nvSpPr>
          <p:spPr>
            <a:xfrm>
              <a:off x="14071872"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59" name="Freeform 126">
              <a:extLst>
                <a:ext uri="{FF2B5EF4-FFF2-40B4-BE49-F238E27FC236}">
                  <a16:creationId xmlns:a16="http://schemas.microsoft.com/office/drawing/2014/main" id="{81B30DAD-19AC-1748-9B96-01ADA4AAE26D}"/>
                </a:ext>
              </a:extLst>
            </p:cNvPr>
            <p:cNvSpPr>
              <a:spLocks noChangeArrowheads="1"/>
            </p:cNvSpPr>
            <p:nvPr/>
          </p:nvSpPr>
          <p:spPr bwMode="auto">
            <a:xfrm>
              <a:off x="14198654" y="9992417"/>
              <a:ext cx="390418" cy="320880"/>
            </a:xfrm>
            <a:custGeom>
              <a:avLst/>
              <a:gdLst>
                <a:gd name="T0" fmla="*/ 922644 w 406994"/>
                <a:gd name="T1" fmla="*/ 899 h 334886"/>
                <a:gd name="T2" fmla="*/ 1041502 w 406994"/>
                <a:gd name="T3" fmla="*/ 19877 h 334886"/>
                <a:gd name="T4" fmla="*/ 1119952 w 406994"/>
                <a:gd name="T5" fmla="*/ 67318 h 334886"/>
                <a:gd name="T6" fmla="*/ 1134214 w 406994"/>
                <a:gd name="T7" fmla="*/ 81552 h 334886"/>
                <a:gd name="T8" fmla="*/ 1144910 w 406994"/>
                <a:gd name="T9" fmla="*/ 85111 h 334886"/>
                <a:gd name="T10" fmla="*/ 1305373 w 406994"/>
                <a:gd name="T11" fmla="*/ 23434 h 334886"/>
                <a:gd name="T12" fmla="*/ 1313694 w 406994"/>
                <a:gd name="T13" fmla="*/ 22248 h 334886"/>
                <a:gd name="T14" fmla="*/ 1313694 w 406994"/>
                <a:gd name="T15" fmla="*/ 30553 h 334886"/>
                <a:gd name="T16" fmla="*/ 1267339 w 406994"/>
                <a:gd name="T17" fmla="*/ 112388 h 334886"/>
                <a:gd name="T18" fmla="*/ 1201965 w 406994"/>
                <a:gd name="T19" fmla="*/ 171692 h 334886"/>
                <a:gd name="T20" fmla="*/ 1337466 w 406994"/>
                <a:gd name="T21" fmla="*/ 132552 h 334886"/>
                <a:gd name="T22" fmla="*/ 1342221 w 406994"/>
                <a:gd name="T23" fmla="*/ 132552 h 334886"/>
                <a:gd name="T24" fmla="*/ 1342221 w 406994"/>
                <a:gd name="T25" fmla="*/ 133738 h 334886"/>
                <a:gd name="T26" fmla="*/ 1335088 w 406994"/>
                <a:gd name="T27" fmla="*/ 155087 h 334886"/>
                <a:gd name="T28" fmla="*/ 1228114 w 406994"/>
                <a:gd name="T29" fmla="*/ 266576 h 334886"/>
                <a:gd name="T30" fmla="*/ 1212664 w 406994"/>
                <a:gd name="T31" fmla="*/ 284369 h 334886"/>
                <a:gd name="T32" fmla="*/ 993960 w 406994"/>
                <a:gd name="T33" fmla="*/ 886885 h 334886"/>
                <a:gd name="T34" fmla="*/ 205913 w 406994"/>
                <a:gd name="T35" fmla="*/ 1070723 h 334886"/>
                <a:gd name="T36" fmla="*/ 52585 w 406994"/>
                <a:gd name="T37" fmla="*/ 1010233 h 334886"/>
                <a:gd name="T38" fmla="*/ 5039 w 406994"/>
                <a:gd name="T39" fmla="*/ 981769 h 334886"/>
                <a:gd name="T40" fmla="*/ 1474 w 406994"/>
                <a:gd name="T41" fmla="*/ 973468 h 334886"/>
                <a:gd name="T42" fmla="*/ 19302 w 406994"/>
                <a:gd name="T43" fmla="*/ 973468 h 334886"/>
                <a:gd name="T44" fmla="*/ 248704 w 406994"/>
                <a:gd name="T45" fmla="*/ 945000 h 334886"/>
                <a:gd name="T46" fmla="*/ 398467 w 406994"/>
                <a:gd name="T47" fmla="*/ 865535 h 334886"/>
                <a:gd name="T48" fmla="*/ 400846 w 406994"/>
                <a:gd name="T49" fmla="*/ 863164 h 334886"/>
                <a:gd name="T50" fmla="*/ 369940 w 406994"/>
                <a:gd name="T51" fmla="*/ 859605 h 334886"/>
                <a:gd name="T52" fmla="*/ 150051 w 406994"/>
                <a:gd name="T53" fmla="*/ 674581 h 334886"/>
                <a:gd name="T54" fmla="*/ 158371 w 406994"/>
                <a:gd name="T55" fmla="*/ 666277 h 334886"/>
                <a:gd name="T56" fmla="*/ 262968 w 406994"/>
                <a:gd name="T57" fmla="*/ 662718 h 334886"/>
                <a:gd name="T58" fmla="*/ 227311 w 406994"/>
                <a:gd name="T59" fmla="*/ 650861 h 334886"/>
                <a:gd name="T60" fmla="*/ 51394 w 406994"/>
                <a:gd name="T61" fmla="*/ 426694 h 334886"/>
                <a:gd name="T62" fmla="*/ 50207 w 406994"/>
                <a:gd name="T63" fmla="*/ 394673 h 334886"/>
                <a:gd name="T64" fmla="*/ 60906 w 406994"/>
                <a:gd name="T65" fmla="*/ 388740 h 334886"/>
                <a:gd name="T66" fmla="*/ 167879 w 406994"/>
                <a:gd name="T67" fmla="*/ 418394 h 334886"/>
                <a:gd name="T68" fmla="*/ 133409 w 406994"/>
                <a:gd name="T69" fmla="*/ 388740 h 334886"/>
                <a:gd name="T70" fmla="*/ 85864 w 406994"/>
                <a:gd name="T71" fmla="*/ 57832 h 334886"/>
                <a:gd name="T72" fmla="*/ 100127 w 406994"/>
                <a:gd name="T73" fmla="*/ 57832 h 334886"/>
                <a:gd name="T74" fmla="*/ 654018 w 406994"/>
                <a:gd name="T75" fmla="*/ 338926 h 334886"/>
                <a:gd name="T76" fmla="*/ 659960 w 406994"/>
                <a:gd name="T77" fmla="*/ 331810 h 334886"/>
                <a:gd name="T78" fmla="*/ 662337 w 406994"/>
                <a:gd name="T79" fmla="*/ 216764 h 334886"/>
                <a:gd name="T80" fmla="*/ 717014 w 406994"/>
                <a:gd name="T81" fmla="*/ 107646 h 334886"/>
                <a:gd name="T82" fmla="*/ 808537 w 406994"/>
                <a:gd name="T83" fmla="*/ 32926 h 334886"/>
                <a:gd name="T84" fmla="*/ 916691 w 406994"/>
                <a:gd name="T85" fmla="*/ 2569 h 334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6994" h="334886">
                  <a:moveTo>
                    <a:pt x="279768" y="273"/>
                  </a:moveTo>
                  <a:cubicBezTo>
                    <a:pt x="292022" y="-807"/>
                    <a:pt x="304276" y="1354"/>
                    <a:pt x="315809" y="6034"/>
                  </a:cubicBezTo>
                  <a:cubicBezTo>
                    <a:pt x="324459" y="9635"/>
                    <a:pt x="332388" y="14315"/>
                    <a:pt x="339597" y="20436"/>
                  </a:cubicBezTo>
                  <a:cubicBezTo>
                    <a:pt x="341038" y="21876"/>
                    <a:pt x="342480" y="23317"/>
                    <a:pt x="343921" y="24757"/>
                  </a:cubicBezTo>
                  <a:cubicBezTo>
                    <a:pt x="344642" y="25837"/>
                    <a:pt x="345724" y="26197"/>
                    <a:pt x="347165" y="25837"/>
                  </a:cubicBezTo>
                  <a:cubicBezTo>
                    <a:pt x="364465" y="21516"/>
                    <a:pt x="380323" y="15396"/>
                    <a:pt x="395821" y="7114"/>
                  </a:cubicBezTo>
                  <a:cubicBezTo>
                    <a:pt x="396902" y="6754"/>
                    <a:pt x="397263" y="6394"/>
                    <a:pt x="398344" y="6754"/>
                  </a:cubicBezTo>
                  <a:cubicBezTo>
                    <a:pt x="398704" y="7474"/>
                    <a:pt x="398704" y="8555"/>
                    <a:pt x="398344" y="9275"/>
                  </a:cubicBezTo>
                  <a:cubicBezTo>
                    <a:pt x="395461" y="18276"/>
                    <a:pt x="390415" y="26557"/>
                    <a:pt x="384288" y="34118"/>
                  </a:cubicBezTo>
                  <a:cubicBezTo>
                    <a:pt x="380684" y="38799"/>
                    <a:pt x="370952" y="50681"/>
                    <a:pt x="364465" y="52121"/>
                  </a:cubicBezTo>
                  <a:cubicBezTo>
                    <a:pt x="378161" y="49600"/>
                    <a:pt x="392577" y="46000"/>
                    <a:pt x="405552" y="40239"/>
                  </a:cubicBezTo>
                  <a:cubicBezTo>
                    <a:pt x="406994" y="39519"/>
                    <a:pt x="406994" y="39159"/>
                    <a:pt x="406994" y="40239"/>
                  </a:cubicBezTo>
                  <a:lnTo>
                    <a:pt x="406994" y="40599"/>
                  </a:lnTo>
                  <a:cubicBezTo>
                    <a:pt x="406994" y="41679"/>
                    <a:pt x="406994" y="44200"/>
                    <a:pt x="404831" y="47080"/>
                  </a:cubicBezTo>
                  <a:cubicBezTo>
                    <a:pt x="395100" y="60042"/>
                    <a:pt x="385369" y="71204"/>
                    <a:pt x="372394" y="80925"/>
                  </a:cubicBezTo>
                  <a:cubicBezTo>
                    <a:pt x="370592" y="82365"/>
                    <a:pt x="367709" y="83805"/>
                    <a:pt x="367709" y="86326"/>
                  </a:cubicBezTo>
                  <a:cubicBezTo>
                    <a:pt x="367709" y="153655"/>
                    <a:pt x="350409" y="220625"/>
                    <a:pt x="301393" y="269232"/>
                  </a:cubicBezTo>
                  <a:cubicBezTo>
                    <a:pt x="239041" y="331161"/>
                    <a:pt x="145333" y="348083"/>
                    <a:pt x="62438" y="325040"/>
                  </a:cubicBezTo>
                  <a:cubicBezTo>
                    <a:pt x="46219" y="320719"/>
                    <a:pt x="30722" y="314598"/>
                    <a:pt x="15945" y="306677"/>
                  </a:cubicBezTo>
                  <a:cubicBezTo>
                    <a:pt x="11259" y="303797"/>
                    <a:pt x="6574" y="301276"/>
                    <a:pt x="1528" y="298036"/>
                  </a:cubicBezTo>
                  <a:cubicBezTo>
                    <a:pt x="447" y="297316"/>
                    <a:pt x="-634" y="296236"/>
                    <a:pt x="447" y="295516"/>
                  </a:cubicBezTo>
                  <a:cubicBezTo>
                    <a:pt x="1528" y="294796"/>
                    <a:pt x="2609" y="294796"/>
                    <a:pt x="5853" y="295516"/>
                  </a:cubicBezTo>
                  <a:cubicBezTo>
                    <a:pt x="29280" y="297676"/>
                    <a:pt x="53067" y="294436"/>
                    <a:pt x="75413" y="286874"/>
                  </a:cubicBezTo>
                  <a:cubicBezTo>
                    <a:pt x="87307" y="282554"/>
                    <a:pt x="113256" y="273913"/>
                    <a:pt x="120825" y="262751"/>
                  </a:cubicBezTo>
                  <a:cubicBezTo>
                    <a:pt x="120825" y="262031"/>
                    <a:pt x="121185" y="262031"/>
                    <a:pt x="121546" y="262031"/>
                  </a:cubicBezTo>
                  <a:cubicBezTo>
                    <a:pt x="118302" y="261311"/>
                    <a:pt x="115419" y="261311"/>
                    <a:pt x="112175" y="260951"/>
                  </a:cubicBezTo>
                  <a:cubicBezTo>
                    <a:pt x="89469" y="254470"/>
                    <a:pt x="59555" y="242948"/>
                    <a:pt x="45499" y="204783"/>
                  </a:cubicBezTo>
                  <a:cubicBezTo>
                    <a:pt x="44778" y="202982"/>
                    <a:pt x="45499" y="201902"/>
                    <a:pt x="48022" y="202262"/>
                  </a:cubicBezTo>
                  <a:cubicBezTo>
                    <a:pt x="66403" y="203342"/>
                    <a:pt x="73251" y="202622"/>
                    <a:pt x="79738" y="201182"/>
                  </a:cubicBezTo>
                  <a:cubicBezTo>
                    <a:pt x="75773" y="200462"/>
                    <a:pt x="72169" y="199382"/>
                    <a:pt x="68926" y="197582"/>
                  </a:cubicBezTo>
                  <a:cubicBezTo>
                    <a:pt x="40453" y="187140"/>
                    <a:pt x="19549" y="159416"/>
                    <a:pt x="15584" y="129532"/>
                  </a:cubicBezTo>
                  <a:cubicBezTo>
                    <a:pt x="15224" y="125931"/>
                    <a:pt x="15224" y="122691"/>
                    <a:pt x="15224" y="119811"/>
                  </a:cubicBezTo>
                  <a:cubicBezTo>
                    <a:pt x="15584" y="117650"/>
                    <a:pt x="16305" y="116570"/>
                    <a:pt x="18468" y="118010"/>
                  </a:cubicBezTo>
                  <a:cubicBezTo>
                    <a:pt x="33245" y="125571"/>
                    <a:pt x="49463" y="127372"/>
                    <a:pt x="50905" y="127012"/>
                  </a:cubicBezTo>
                  <a:cubicBezTo>
                    <a:pt x="47301" y="124491"/>
                    <a:pt x="43697" y="121251"/>
                    <a:pt x="40453" y="118010"/>
                  </a:cubicBezTo>
                  <a:cubicBezTo>
                    <a:pt x="15584" y="94607"/>
                    <a:pt x="6214" y="47080"/>
                    <a:pt x="26036" y="17556"/>
                  </a:cubicBezTo>
                  <a:cubicBezTo>
                    <a:pt x="27478" y="15396"/>
                    <a:pt x="28559" y="15396"/>
                    <a:pt x="30361" y="17556"/>
                  </a:cubicBezTo>
                  <a:cubicBezTo>
                    <a:pt x="75773" y="68683"/>
                    <a:pt x="131277" y="92807"/>
                    <a:pt x="198314" y="102888"/>
                  </a:cubicBezTo>
                  <a:cubicBezTo>
                    <a:pt x="200116" y="102888"/>
                    <a:pt x="200476" y="102888"/>
                    <a:pt x="200116" y="100728"/>
                  </a:cubicBezTo>
                  <a:cubicBezTo>
                    <a:pt x="198314" y="89206"/>
                    <a:pt x="197954" y="77324"/>
                    <a:pt x="200837" y="65803"/>
                  </a:cubicBezTo>
                  <a:cubicBezTo>
                    <a:pt x="204081" y="53561"/>
                    <a:pt x="209487" y="42399"/>
                    <a:pt x="217416" y="32678"/>
                  </a:cubicBezTo>
                  <a:cubicBezTo>
                    <a:pt x="224985" y="23317"/>
                    <a:pt x="234716" y="15396"/>
                    <a:pt x="245168" y="9995"/>
                  </a:cubicBezTo>
                  <a:lnTo>
                    <a:pt x="277963" y="780"/>
                  </a:lnTo>
                  <a:lnTo>
                    <a:pt x="279768" y="273"/>
                  </a:lnTo>
                  <a:close/>
                </a:path>
              </a:pathLst>
            </a:custGeom>
            <a:solidFill>
              <a:schemeClr val="accent3"/>
            </a:solidFill>
            <a:ln>
              <a:noFill/>
            </a:ln>
            <a:effectLst/>
          </p:spPr>
          <p:txBody>
            <a:bodyPr anchor="ctr"/>
            <a:lstStyle/>
            <a:p>
              <a:endParaRPr lang="en-US" dirty="0">
                <a:latin typeface="Montserrat Light" pitchFamily="2" charset="77"/>
              </a:endParaRPr>
            </a:p>
          </p:txBody>
        </p:sp>
      </p:grpSp>
      <p:grpSp>
        <p:nvGrpSpPr>
          <p:cNvPr id="51" name="Group 50">
            <a:extLst>
              <a:ext uri="{FF2B5EF4-FFF2-40B4-BE49-F238E27FC236}">
                <a16:creationId xmlns:a16="http://schemas.microsoft.com/office/drawing/2014/main" id="{950DFB7A-6E70-1A4C-A790-9751ADC34E80}"/>
              </a:ext>
            </a:extLst>
          </p:cNvPr>
          <p:cNvGrpSpPr/>
          <p:nvPr/>
        </p:nvGrpSpPr>
        <p:grpSpPr>
          <a:xfrm>
            <a:off x="13093594" y="11704231"/>
            <a:ext cx="556226" cy="556226"/>
            <a:chOff x="15022288" y="9797527"/>
            <a:chExt cx="643981" cy="643981"/>
          </a:xfrm>
        </p:grpSpPr>
        <p:sp>
          <p:nvSpPr>
            <p:cNvPr id="56" name="Rectangle 55">
              <a:extLst>
                <a:ext uri="{FF2B5EF4-FFF2-40B4-BE49-F238E27FC236}">
                  <a16:creationId xmlns:a16="http://schemas.microsoft.com/office/drawing/2014/main" id="{67DFF55D-DBF9-8B41-A691-29D66DAED774}"/>
                </a:ext>
              </a:extLst>
            </p:cNvPr>
            <p:cNvSpPr/>
            <p:nvPr/>
          </p:nvSpPr>
          <p:spPr>
            <a:xfrm>
              <a:off x="15022288"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57" name="Freeform 103">
              <a:extLst>
                <a:ext uri="{FF2B5EF4-FFF2-40B4-BE49-F238E27FC236}">
                  <a16:creationId xmlns:a16="http://schemas.microsoft.com/office/drawing/2014/main" id="{70EDE14C-F7C3-9942-89BC-905ECC08190F}"/>
                </a:ext>
              </a:extLst>
            </p:cNvPr>
            <p:cNvSpPr>
              <a:spLocks noChangeArrowheads="1"/>
            </p:cNvSpPr>
            <p:nvPr/>
          </p:nvSpPr>
          <p:spPr bwMode="auto">
            <a:xfrm>
              <a:off x="15265199" y="9951119"/>
              <a:ext cx="158160" cy="336798"/>
            </a:xfrm>
            <a:custGeom>
              <a:avLst/>
              <a:gdLst>
                <a:gd name="T0" fmla="*/ 51222175 w 541"/>
                <a:gd name="T1" fmla="*/ 248953243 h 1161"/>
                <a:gd name="T2" fmla="*/ 51222175 w 541"/>
                <a:gd name="T3" fmla="*/ 487267326 h 1161"/>
                <a:gd name="T4" fmla="*/ 51222175 w 541"/>
                <a:gd name="T5" fmla="*/ 487267326 h 1161"/>
                <a:gd name="T6" fmla="*/ 57248313 w 541"/>
                <a:gd name="T7" fmla="*/ 493651344 h 1161"/>
                <a:gd name="T8" fmla="*/ 147209198 w 541"/>
                <a:gd name="T9" fmla="*/ 493651344 h 1161"/>
                <a:gd name="T10" fmla="*/ 147209198 w 541"/>
                <a:gd name="T11" fmla="*/ 493651344 h 1161"/>
                <a:gd name="T12" fmla="*/ 153665868 w 541"/>
                <a:gd name="T13" fmla="*/ 487267326 h 1161"/>
                <a:gd name="T14" fmla="*/ 153665868 w 541"/>
                <a:gd name="T15" fmla="*/ 244697448 h 1161"/>
                <a:gd name="T16" fmla="*/ 218661792 w 541"/>
                <a:gd name="T17" fmla="*/ 244697448 h 1161"/>
                <a:gd name="T18" fmla="*/ 218661792 w 541"/>
                <a:gd name="T19" fmla="*/ 244697448 h 1161"/>
                <a:gd name="T20" fmla="*/ 224687930 w 541"/>
                <a:gd name="T21" fmla="*/ 239165241 h 1161"/>
                <a:gd name="T22" fmla="*/ 231144601 w 541"/>
                <a:gd name="T23" fmla="*/ 165968829 h 1161"/>
                <a:gd name="T24" fmla="*/ 231144601 w 541"/>
                <a:gd name="T25" fmla="*/ 165968829 h 1161"/>
                <a:gd name="T26" fmla="*/ 224687930 w 541"/>
                <a:gd name="T27" fmla="*/ 159160209 h 1161"/>
                <a:gd name="T28" fmla="*/ 153665868 w 541"/>
                <a:gd name="T29" fmla="*/ 159160209 h 1161"/>
                <a:gd name="T30" fmla="*/ 153665868 w 541"/>
                <a:gd name="T31" fmla="*/ 107241467 h 1161"/>
                <a:gd name="T32" fmla="*/ 153665868 w 541"/>
                <a:gd name="T33" fmla="*/ 107241467 h 1161"/>
                <a:gd name="T34" fmla="*/ 175617760 w 541"/>
                <a:gd name="T35" fmla="*/ 85537891 h 1161"/>
                <a:gd name="T36" fmla="*/ 225978870 w 541"/>
                <a:gd name="T37" fmla="*/ 85537891 h 1161"/>
                <a:gd name="T38" fmla="*/ 225978870 w 541"/>
                <a:gd name="T39" fmla="*/ 85537891 h 1161"/>
                <a:gd name="T40" fmla="*/ 232435541 w 541"/>
                <a:gd name="T41" fmla="*/ 79154525 h 1161"/>
                <a:gd name="T42" fmla="*/ 232435541 w 541"/>
                <a:gd name="T43" fmla="*/ 5958113 h 1161"/>
                <a:gd name="T44" fmla="*/ 232435541 w 541"/>
                <a:gd name="T45" fmla="*/ 5958113 h 1161"/>
                <a:gd name="T46" fmla="*/ 225978870 w 541"/>
                <a:gd name="T47" fmla="*/ 0 h 1161"/>
                <a:gd name="T48" fmla="*/ 141613592 w 541"/>
                <a:gd name="T49" fmla="*/ 0 h 1161"/>
                <a:gd name="T50" fmla="*/ 141613592 w 541"/>
                <a:gd name="T51" fmla="*/ 0 h 1161"/>
                <a:gd name="T52" fmla="*/ 51222175 w 541"/>
                <a:gd name="T53" fmla="*/ 88942527 h 1161"/>
                <a:gd name="T54" fmla="*/ 51222175 w 541"/>
                <a:gd name="T55" fmla="*/ 159160209 h 1161"/>
                <a:gd name="T56" fmla="*/ 6456671 w 541"/>
                <a:gd name="T57" fmla="*/ 159160209 h 1161"/>
                <a:gd name="T58" fmla="*/ 6456671 w 541"/>
                <a:gd name="T59" fmla="*/ 159160209 h 1161"/>
                <a:gd name="T60" fmla="*/ 0 w 541"/>
                <a:gd name="T61" fmla="*/ 165543576 h 1161"/>
                <a:gd name="T62" fmla="*/ 0 w 541"/>
                <a:gd name="T63" fmla="*/ 238314082 h 1161"/>
                <a:gd name="T64" fmla="*/ 0 w 541"/>
                <a:gd name="T65" fmla="*/ 238314082 h 1161"/>
                <a:gd name="T66" fmla="*/ 6456671 w 541"/>
                <a:gd name="T67" fmla="*/ 244697448 h 1161"/>
                <a:gd name="T68" fmla="*/ 51222175 w 541"/>
                <a:gd name="T69" fmla="*/ 244697448 h 1161"/>
                <a:gd name="T70" fmla="*/ 51222175 w 541"/>
                <a:gd name="T71" fmla="*/ 248953243 h 1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1" h="1161">
                  <a:moveTo>
                    <a:pt x="119" y="585"/>
                  </a:moveTo>
                  <a:lnTo>
                    <a:pt x="119" y="1145"/>
                  </a:lnTo>
                  <a:cubicBezTo>
                    <a:pt x="119" y="1154"/>
                    <a:pt x="126" y="1160"/>
                    <a:pt x="133" y="1160"/>
                  </a:cubicBezTo>
                  <a:lnTo>
                    <a:pt x="342" y="1160"/>
                  </a:lnTo>
                  <a:cubicBezTo>
                    <a:pt x="350" y="1160"/>
                    <a:pt x="357" y="1154"/>
                    <a:pt x="357" y="1145"/>
                  </a:cubicBezTo>
                  <a:lnTo>
                    <a:pt x="357" y="575"/>
                  </a:lnTo>
                  <a:lnTo>
                    <a:pt x="508" y="575"/>
                  </a:lnTo>
                  <a:cubicBezTo>
                    <a:pt x="515" y="575"/>
                    <a:pt x="522" y="569"/>
                    <a:pt x="522" y="562"/>
                  </a:cubicBezTo>
                  <a:lnTo>
                    <a:pt x="537" y="390"/>
                  </a:lnTo>
                  <a:cubicBezTo>
                    <a:pt x="537" y="381"/>
                    <a:pt x="531" y="374"/>
                    <a:pt x="522" y="374"/>
                  </a:cubicBezTo>
                  <a:lnTo>
                    <a:pt x="357" y="374"/>
                  </a:lnTo>
                  <a:lnTo>
                    <a:pt x="357" y="252"/>
                  </a:lnTo>
                  <a:cubicBezTo>
                    <a:pt x="357" y="223"/>
                    <a:pt x="380" y="201"/>
                    <a:pt x="408" y="201"/>
                  </a:cubicBezTo>
                  <a:lnTo>
                    <a:pt x="525" y="201"/>
                  </a:lnTo>
                  <a:cubicBezTo>
                    <a:pt x="533" y="201"/>
                    <a:pt x="540" y="194"/>
                    <a:pt x="540" y="186"/>
                  </a:cubicBezTo>
                  <a:lnTo>
                    <a:pt x="540" y="14"/>
                  </a:lnTo>
                  <a:cubicBezTo>
                    <a:pt x="540" y="6"/>
                    <a:pt x="533" y="0"/>
                    <a:pt x="525" y="0"/>
                  </a:cubicBezTo>
                  <a:lnTo>
                    <a:pt x="329" y="0"/>
                  </a:lnTo>
                  <a:cubicBezTo>
                    <a:pt x="213" y="0"/>
                    <a:pt x="119" y="93"/>
                    <a:pt x="119" y="209"/>
                  </a:cubicBezTo>
                  <a:lnTo>
                    <a:pt x="119" y="374"/>
                  </a:lnTo>
                  <a:lnTo>
                    <a:pt x="15" y="374"/>
                  </a:lnTo>
                  <a:cubicBezTo>
                    <a:pt x="7" y="374"/>
                    <a:pt x="0" y="381"/>
                    <a:pt x="0" y="389"/>
                  </a:cubicBezTo>
                  <a:lnTo>
                    <a:pt x="0" y="560"/>
                  </a:lnTo>
                  <a:cubicBezTo>
                    <a:pt x="0" y="569"/>
                    <a:pt x="7" y="575"/>
                    <a:pt x="15" y="575"/>
                  </a:cubicBezTo>
                  <a:lnTo>
                    <a:pt x="119" y="575"/>
                  </a:lnTo>
                  <a:lnTo>
                    <a:pt x="119" y="585"/>
                  </a:lnTo>
                </a:path>
              </a:pathLst>
            </a:custGeom>
            <a:solidFill>
              <a:schemeClr val="accent3"/>
            </a:solidFill>
            <a:ln>
              <a:noFill/>
            </a:ln>
            <a:effectLst/>
          </p:spPr>
          <p:txBody>
            <a:bodyPr wrap="none" anchor="ctr"/>
            <a:lstStyle/>
            <a:p>
              <a:endParaRPr lang="en-US" dirty="0">
                <a:latin typeface="Montserrat Light" pitchFamily="2" charset="77"/>
              </a:endParaRPr>
            </a:p>
          </p:txBody>
        </p:sp>
      </p:grpSp>
      <p:grpSp>
        <p:nvGrpSpPr>
          <p:cNvPr id="53" name="Group 52">
            <a:extLst>
              <a:ext uri="{FF2B5EF4-FFF2-40B4-BE49-F238E27FC236}">
                <a16:creationId xmlns:a16="http://schemas.microsoft.com/office/drawing/2014/main" id="{D24D1084-3746-CF40-82F9-4118EF279494}"/>
              </a:ext>
            </a:extLst>
          </p:cNvPr>
          <p:cNvGrpSpPr/>
          <p:nvPr/>
        </p:nvGrpSpPr>
        <p:grpSpPr>
          <a:xfrm>
            <a:off x="10719788" y="11704231"/>
            <a:ext cx="556226" cy="556226"/>
            <a:chOff x="13024669" y="9797527"/>
            <a:chExt cx="643981" cy="643981"/>
          </a:xfrm>
        </p:grpSpPr>
        <p:sp>
          <p:nvSpPr>
            <p:cNvPr id="54" name="Rectangle 53">
              <a:extLst>
                <a:ext uri="{FF2B5EF4-FFF2-40B4-BE49-F238E27FC236}">
                  <a16:creationId xmlns:a16="http://schemas.microsoft.com/office/drawing/2014/main" id="{93DC9DEB-88BF-0D48-B5A6-00DA14B57EB7}"/>
                </a:ext>
              </a:extLst>
            </p:cNvPr>
            <p:cNvSpPr/>
            <p:nvPr/>
          </p:nvSpPr>
          <p:spPr>
            <a:xfrm>
              <a:off x="13024669"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55" name="Freeform 125">
              <a:extLst>
                <a:ext uri="{FF2B5EF4-FFF2-40B4-BE49-F238E27FC236}">
                  <a16:creationId xmlns:a16="http://schemas.microsoft.com/office/drawing/2014/main" id="{7F99D7FE-43DD-9E42-A196-E4D1F2F6C553}"/>
                </a:ext>
              </a:extLst>
            </p:cNvPr>
            <p:cNvSpPr>
              <a:spLocks noChangeArrowheads="1"/>
            </p:cNvSpPr>
            <p:nvPr/>
          </p:nvSpPr>
          <p:spPr bwMode="auto">
            <a:xfrm>
              <a:off x="13170302" y="9951119"/>
              <a:ext cx="352716" cy="336798"/>
            </a:xfrm>
            <a:custGeom>
              <a:avLst/>
              <a:gdLst>
                <a:gd name="T0" fmla="*/ 34714 w 367940"/>
                <a:gd name="T1" fmla="*/ 379185 h 352065"/>
                <a:gd name="T2" fmla="*/ 255790 w 367940"/>
                <a:gd name="T3" fmla="*/ 379185 h 352065"/>
                <a:gd name="T4" fmla="*/ 274809 w 367940"/>
                <a:gd name="T5" fmla="*/ 398122 h 352065"/>
                <a:gd name="T6" fmla="*/ 274809 w 367940"/>
                <a:gd name="T7" fmla="*/ 1137765 h 352065"/>
                <a:gd name="T8" fmla="*/ 255790 w 367940"/>
                <a:gd name="T9" fmla="*/ 1157882 h 352065"/>
                <a:gd name="T10" fmla="*/ 34714 w 367940"/>
                <a:gd name="T11" fmla="*/ 1157882 h 352065"/>
                <a:gd name="T12" fmla="*/ 15694 w 367940"/>
                <a:gd name="T13" fmla="*/ 1137765 h 352065"/>
                <a:gd name="T14" fmla="*/ 15694 w 367940"/>
                <a:gd name="T15" fmla="*/ 398122 h 352065"/>
                <a:gd name="T16" fmla="*/ 34714 w 367940"/>
                <a:gd name="T17" fmla="*/ 379185 h 352065"/>
                <a:gd name="T18" fmla="*/ 913081 w 367940"/>
                <a:gd name="T19" fmla="*/ 360252 h 352065"/>
                <a:gd name="T20" fmla="*/ 1212606 w 367940"/>
                <a:gd name="T21" fmla="*/ 711729 h 352065"/>
                <a:gd name="T22" fmla="*/ 1212606 w 367940"/>
                <a:gd name="T23" fmla="*/ 1137765 h 352065"/>
                <a:gd name="T24" fmla="*/ 1193587 w 367940"/>
                <a:gd name="T25" fmla="*/ 1157882 h 352065"/>
                <a:gd name="T26" fmla="*/ 971321 w 367940"/>
                <a:gd name="T27" fmla="*/ 1157882 h 352065"/>
                <a:gd name="T28" fmla="*/ 952305 w 367940"/>
                <a:gd name="T29" fmla="*/ 1137765 h 352065"/>
                <a:gd name="T30" fmla="*/ 952305 w 367940"/>
                <a:gd name="T31" fmla="*/ 741315 h 352065"/>
                <a:gd name="T32" fmla="*/ 821560 w 367940"/>
                <a:gd name="T33" fmla="*/ 564985 h 352065"/>
                <a:gd name="T34" fmla="*/ 687248 w 367940"/>
                <a:gd name="T35" fmla="*/ 659660 h 352065"/>
                <a:gd name="T36" fmla="*/ 678927 w 367940"/>
                <a:gd name="T37" fmla="*/ 723566 h 352065"/>
                <a:gd name="T38" fmla="*/ 678927 w 367940"/>
                <a:gd name="T39" fmla="*/ 1137765 h 352065"/>
                <a:gd name="T40" fmla="*/ 659911 w 367940"/>
                <a:gd name="T41" fmla="*/ 1157882 h 352065"/>
                <a:gd name="T42" fmla="*/ 438835 w 367940"/>
                <a:gd name="T43" fmla="*/ 1157882 h 352065"/>
                <a:gd name="T44" fmla="*/ 418629 w 367940"/>
                <a:gd name="T45" fmla="*/ 1137765 h 352065"/>
                <a:gd name="T46" fmla="*/ 419815 w 367940"/>
                <a:gd name="T47" fmla="*/ 398122 h 352065"/>
                <a:gd name="T48" fmla="*/ 438835 w 367940"/>
                <a:gd name="T49" fmla="*/ 379185 h 352065"/>
                <a:gd name="T50" fmla="*/ 659911 w 367940"/>
                <a:gd name="T51" fmla="*/ 379185 h 352065"/>
                <a:gd name="T52" fmla="*/ 678927 w 367940"/>
                <a:gd name="T53" fmla="*/ 398122 h 352065"/>
                <a:gd name="T54" fmla="*/ 678927 w 367940"/>
                <a:gd name="T55" fmla="*/ 489247 h 352065"/>
                <a:gd name="T56" fmla="*/ 677741 w 367940"/>
                <a:gd name="T57" fmla="*/ 491614 h 352065"/>
                <a:gd name="T58" fmla="*/ 678927 w 367940"/>
                <a:gd name="T59" fmla="*/ 491614 h 352065"/>
                <a:gd name="T60" fmla="*/ 678927 w 367940"/>
                <a:gd name="T61" fmla="*/ 489247 h 352065"/>
                <a:gd name="T62" fmla="*/ 913081 w 367940"/>
                <a:gd name="T63" fmla="*/ 360252 h 352065"/>
                <a:gd name="T64" fmla="*/ 138056 w 367940"/>
                <a:gd name="T65" fmla="*/ 0 h 352065"/>
                <a:gd name="T66" fmla="*/ 276108 w 367940"/>
                <a:gd name="T67" fmla="*/ 137770 h 352065"/>
                <a:gd name="T68" fmla="*/ 138056 w 367940"/>
                <a:gd name="T69" fmla="*/ 275537 h 352065"/>
                <a:gd name="T70" fmla="*/ 0 w 367940"/>
                <a:gd name="T71" fmla="*/ 137770 h 352065"/>
                <a:gd name="T72" fmla="*/ 138056 w 367940"/>
                <a:gd name="T73" fmla="*/ 0 h 352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7940" h="352065">
                  <a:moveTo>
                    <a:pt x="10533" y="115295"/>
                  </a:moveTo>
                  <a:lnTo>
                    <a:pt x="77614" y="115295"/>
                  </a:lnTo>
                  <a:cubicBezTo>
                    <a:pt x="80860" y="115295"/>
                    <a:pt x="83385" y="117814"/>
                    <a:pt x="83385" y="121053"/>
                  </a:cubicBezTo>
                  <a:lnTo>
                    <a:pt x="83385" y="345948"/>
                  </a:lnTo>
                  <a:cubicBezTo>
                    <a:pt x="83385" y="349187"/>
                    <a:pt x="80860" y="352065"/>
                    <a:pt x="77614" y="352065"/>
                  </a:cubicBezTo>
                  <a:lnTo>
                    <a:pt x="10533" y="352065"/>
                  </a:lnTo>
                  <a:cubicBezTo>
                    <a:pt x="7287" y="352065"/>
                    <a:pt x="4762" y="349187"/>
                    <a:pt x="4762" y="345948"/>
                  </a:cubicBezTo>
                  <a:lnTo>
                    <a:pt x="4762" y="121053"/>
                  </a:lnTo>
                  <a:cubicBezTo>
                    <a:pt x="4762" y="117814"/>
                    <a:pt x="7287" y="115295"/>
                    <a:pt x="10533" y="115295"/>
                  </a:cubicBezTo>
                  <a:close/>
                  <a:moveTo>
                    <a:pt x="277055" y="109538"/>
                  </a:moveTo>
                  <a:cubicBezTo>
                    <a:pt x="328989" y="109538"/>
                    <a:pt x="367940" y="143722"/>
                    <a:pt x="367940" y="216408"/>
                  </a:cubicBezTo>
                  <a:lnTo>
                    <a:pt x="367940" y="345948"/>
                  </a:lnTo>
                  <a:cubicBezTo>
                    <a:pt x="367940" y="349187"/>
                    <a:pt x="365054" y="352065"/>
                    <a:pt x="362169" y="352065"/>
                  </a:cubicBezTo>
                  <a:lnTo>
                    <a:pt x="294727" y="352065"/>
                  </a:lnTo>
                  <a:cubicBezTo>
                    <a:pt x="291842" y="352065"/>
                    <a:pt x="288957" y="349187"/>
                    <a:pt x="288957" y="345948"/>
                  </a:cubicBezTo>
                  <a:lnTo>
                    <a:pt x="288957" y="225404"/>
                  </a:lnTo>
                  <a:cubicBezTo>
                    <a:pt x="288957" y="193379"/>
                    <a:pt x="277776" y="171789"/>
                    <a:pt x="249285" y="171789"/>
                  </a:cubicBezTo>
                  <a:cubicBezTo>
                    <a:pt x="227285" y="171789"/>
                    <a:pt x="214302" y="186542"/>
                    <a:pt x="208531" y="200576"/>
                  </a:cubicBezTo>
                  <a:cubicBezTo>
                    <a:pt x="206728" y="205613"/>
                    <a:pt x="206006" y="212810"/>
                    <a:pt x="206006" y="220007"/>
                  </a:cubicBezTo>
                  <a:lnTo>
                    <a:pt x="206006" y="345948"/>
                  </a:lnTo>
                  <a:cubicBezTo>
                    <a:pt x="206006" y="349187"/>
                    <a:pt x="203482" y="352065"/>
                    <a:pt x="200236" y="352065"/>
                  </a:cubicBezTo>
                  <a:lnTo>
                    <a:pt x="133155" y="352065"/>
                  </a:lnTo>
                  <a:cubicBezTo>
                    <a:pt x="129909" y="352065"/>
                    <a:pt x="127024" y="349187"/>
                    <a:pt x="127024" y="345948"/>
                  </a:cubicBezTo>
                  <a:cubicBezTo>
                    <a:pt x="127384" y="313923"/>
                    <a:pt x="128105" y="157756"/>
                    <a:pt x="127384" y="121053"/>
                  </a:cubicBezTo>
                  <a:cubicBezTo>
                    <a:pt x="127384" y="117814"/>
                    <a:pt x="129909" y="115295"/>
                    <a:pt x="133155" y="115295"/>
                  </a:cubicBezTo>
                  <a:lnTo>
                    <a:pt x="200236" y="115295"/>
                  </a:lnTo>
                  <a:cubicBezTo>
                    <a:pt x="203482" y="115295"/>
                    <a:pt x="206006" y="117814"/>
                    <a:pt x="206006" y="121053"/>
                  </a:cubicBezTo>
                  <a:lnTo>
                    <a:pt x="206006" y="148760"/>
                  </a:lnTo>
                  <a:cubicBezTo>
                    <a:pt x="206006" y="149120"/>
                    <a:pt x="205646" y="149120"/>
                    <a:pt x="205646" y="149480"/>
                  </a:cubicBezTo>
                  <a:lnTo>
                    <a:pt x="206006" y="149480"/>
                  </a:lnTo>
                  <a:lnTo>
                    <a:pt x="206006" y="148760"/>
                  </a:lnTo>
                  <a:cubicBezTo>
                    <a:pt x="216465" y="132927"/>
                    <a:pt x="235219" y="109538"/>
                    <a:pt x="277055" y="109538"/>
                  </a:cubicBezTo>
                  <a:close/>
                  <a:moveTo>
                    <a:pt x="41890" y="0"/>
                  </a:moveTo>
                  <a:cubicBezTo>
                    <a:pt x="64804" y="0"/>
                    <a:pt x="83779" y="18976"/>
                    <a:pt x="83779" y="41890"/>
                  </a:cubicBezTo>
                  <a:cubicBezTo>
                    <a:pt x="83779" y="65162"/>
                    <a:pt x="64804" y="83780"/>
                    <a:pt x="41890" y="83780"/>
                  </a:cubicBezTo>
                  <a:cubicBezTo>
                    <a:pt x="18618" y="83780"/>
                    <a:pt x="0" y="65162"/>
                    <a:pt x="0" y="41890"/>
                  </a:cubicBezTo>
                  <a:cubicBezTo>
                    <a:pt x="0" y="18976"/>
                    <a:pt x="18618" y="0"/>
                    <a:pt x="41890" y="0"/>
                  </a:cubicBezTo>
                  <a:close/>
                </a:path>
              </a:pathLst>
            </a:custGeom>
            <a:solidFill>
              <a:schemeClr val="accent3"/>
            </a:solidFill>
            <a:ln>
              <a:noFill/>
            </a:ln>
            <a:effectLst/>
          </p:spPr>
          <p:txBody>
            <a:bodyPr anchor="ctr"/>
            <a:lstStyle/>
            <a:p>
              <a:endParaRPr lang="en-US" dirty="0">
                <a:latin typeface="Montserrat Light" pitchFamily="2" charset="77"/>
              </a:endParaRPr>
            </a:p>
          </p:txBody>
        </p:sp>
      </p:grpSp>
      <p:sp>
        <p:nvSpPr>
          <p:cNvPr id="71" name="TextBox 70">
            <a:extLst>
              <a:ext uri="{FF2B5EF4-FFF2-40B4-BE49-F238E27FC236}">
                <a16:creationId xmlns:a16="http://schemas.microsoft.com/office/drawing/2014/main" id="{46A41DC5-1781-C04E-BD1D-FA065B398D57}"/>
              </a:ext>
            </a:extLst>
          </p:cNvPr>
          <p:cNvSpPr txBox="1"/>
          <p:nvPr/>
        </p:nvSpPr>
        <p:spPr>
          <a:xfrm>
            <a:off x="16771119" y="10261502"/>
            <a:ext cx="4240264"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BRENDA WILSON</a:t>
            </a:r>
          </a:p>
        </p:txBody>
      </p:sp>
      <p:sp>
        <p:nvSpPr>
          <p:cNvPr id="78" name="TextBox 77">
            <a:extLst>
              <a:ext uri="{FF2B5EF4-FFF2-40B4-BE49-F238E27FC236}">
                <a16:creationId xmlns:a16="http://schemas.microsoft.com/office/drawing/2014/main" id="{A9E72CED-46E3-BA41-BAA5-5006572CEDDB}"/>
              </a:ext>
            </a:extLst>
          </p:cNvPr>
          <p:cNvSpPr txBox="1"/>
          <p:nvPr/>
        </p:nvSpPr>
        <p:spPr>
          <a:xfrm>
            <a:off x="17170264" y="10905483"/>
            <a:ext cx="3441968" cy="400110"/>
          </a:xfrm>
          <a:prstGeom prst="rect">
            <a:avLst/>
          </a:prstGeom>
          <a:noFill/>
        </p:spPr>
        <p:txBody>
          <a:bodyPr wrap="none" rtlCol="0" anchor="ctr" anchorCtr="0">
            <a:spAutoFit/>
          </a:bodyPr>
          <a:lstStyle/>
          <a:p>
            <a:pPr algn="ctr"/>
            <a:r>
              <a:rPr lang="en-US" sz="2000" b="1" spc="6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CEO &amp; FOUNDER</a:t>
            </a:r>
          </a:p>
        </p:txBody>
      </p:sp>
      <p:grpSp>
        <p:nvGrpSpPr>
          <p:cNvPr id="79" name="Group 78">
            <a:extLst>
              <a:ext uri="{FF2B5EF4-FFF2-40B4-BE49-F238E27FC236}">
                <a16:creationId xmlns:a16="http://schemas.microsoft.com/office/drawing/2014/main" id="{0A9143DE-9B84-EA48-9C57-D2C9B4C7E524}"/>
              </a:ext>
            </a:extLst>
          </p:cNvPr>
          <p:cNvGrpSpPr/>
          <p:nvPr/>
        </p:nvGrpSpPr>
        <p:grpSpPr>
          <a:xfrm>
            <a:off x="18613135" y="11704231"/>
            <a:ext cx="556226" cy="556226"/>
            <a:chOff x="14071872" y="9797527"/>
            <a:chExt cx="643981" cy="643981"/>
          </a:xfrm>
        </p:grpSpPr>
        <p:sp>
          <p:nvSpPr>
            <p:cNvPr id="86" name="Rectangle 85">
              <a:extLst>
                <a:ext uri="{FF2B5EF4-FFF2-40B4-BE49-F238E27FC236}">
                  <a16:creationId xmlns:a16="http://schemas.microsoft.com/office/drawing/2014/main" id="{8B79F41D-CDE0-014C-949F-B55734EBEDC8}"/>
                </a:ext>
              </a:extLst>
            </p:cNvPr>
            <p:cNvSpPr/>
            <p:nvPr/>
          </p:nvSpPr>
          <p:spPr>
            <a:xfrm>
              <a:off x="14071872"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87" name="Freeform 126">
              <a:extLst>
                <a:ext uri="{FF2B5EF4-FFF2-40B4-BE49-F238E27FC236}">
                  <a16:creationId xmlns:a16="http://schemas.microsoft.com/office/drawing/2014/main" id="{F2477193-DBFF-5544-AE11-6B2FBA679560}"/>
                </a:ext>
              </a:extLst>
            </p:cNvPr>
            <p:cNvSpPr>
              <a:spLocks noChangeArrowheads="1"/>
            </p:cNvSpPr>
            <p:nvPr/>
          </p:nvSpPr>
          <p:spPr bwMode="auto">
            <a:xfrm>
              <a:off x="14198654" y="9992417"/>
              <a:ext cx="390418" cy="320880"/>
            </a:xfrm>
            <a:custGeom>
              <a:avLst/>
              <a:gdLst>
                <a:gd name="T0" fmla="*/ 922644 w 406994"/>
                <a:gd name="T1" fmla="*/ 899 h 334886"/>
                <a:gd name="T2" fmla="*/ 1041502 w 406994"/>
                <a:gd name="T3" fmla="*/ 19877 h 334886"/>
                <a:gd name="T4" fmla="*/ 1119952 w 406994"/>
                <a:gd name="T5" fmla="*/ 67318 h 334886"/>
                <a:gd name="T6" fmla="*/ 1134214 w 406994"/>
                <a:gd name="T7" fmla="*/ 81552 h 334886"/>
                <a:gd name="T8" fmla="*/ 1144910 w 406994"/>
                <a:gd name="T9" fmla="*/ 85111 h 334886"/>
                <a:gd name="T10" fmla="*/ 1305373 w 406994"/>
                <a:gd name="T11" fmla="*/ 23434 h 334886"/>
                <a:gd name="T12" fmla="*/ 1313694 w 406994"/>
                <a:gd name="T13" fmla="*/ 22248 h 334886"/>
                <a:gd name="T14" fmla="*/ 1313694 w 406994"/>
                <a:gd name="T15" fmla="*/ 30553 h 334886"/>
                <a:gd name="T16" fmla="*/ 1267339 w 406994"/>
                <a:gd name="T17" fmla="*/ 112388 h 334886"/>
                <a:gd name="T18" fmla="*/ 1201965 w 406994"/>
                <a:gd name="T19" fmla="*/ 171692 h 334886"/>
                <a:gd name="T20" fmla="*/ 1337466 w 406994"/>
                <a:gd name="T21" fmla="*/ 132552 h 334886"/>
                <a:gd name="T22" fmla="*/ 1342221 w 406994"/>
                <a:gd name="T23" fmla="*/ 132552 h 334886"/>
                <a:gd name="T24" fmla="*/ 1342221 w 406994"/>
                <a:gd name="T25" fmla="*/ 133738 h 334886"/>
                <a:gd name="T26" fmla="*/ 1335088 w 406994"/>
                <a:gd name="T27" fmla="*/ 155087 h 334886"/>
                <a:gd name="T28" fmla="*/ 1228114 w 406994"/>
                <a:gd name="T29" fmla="*/ 266576 h 334886"/>
                <a:gd name="T30" fmla="*/ 1212664 w 406994"/>
                <a:gd name="T31" fmla="*/ 284369 h 334886"/>
                <a:gd name="T32" fmla="*/ 993960 w 406994"/>
                <a:gd name="T33" fmla="*/ 886885 h 334886"/>
                <a:gd name="T34" fmla="*/ 205913 w 406994"/>
                <a:gd name="T35" fmla="*/ 1070723 h 334886"/>
                <a:gd name="T36" fmla="*/ 52585 w 406994"/>
                <a:gd name="T37" fmla="*/ 1010233 h 334886"/>
                <a:gd name="T38" fmla="*/ 5039 w 406994"/>
                <a:gd name="T39" fmla="*/ 981769 h 334886"/>
                <a:gd name="T40" fmla="*/ 1474 w 406994"/>
                <a:gd name="T41" fmla="*/ 973468 h 334886"/>
                <a:gd name="T42" fmla="*/ 19302 w 406994"/>
                <a:gd name="T43" fmla="*/ 973468 h 334886"/>
                <a:gd name="T44" fmla="*/ 248704 w 406994"/>
                <a:gd name="T45" fmla="*/ 945000 h 334886"/>
                <a:gd name="T46" fmla="*/ 398467 w 406994"/>
                <a:gd name="T47" fmla="*/ 865535 h 334886"/>
                <a:gd name="T48" fmla="*/ 400846 w 406994"/>
                <a:gd name="T49" fmla="*/ 863164 h 334886"/>
                <a:gd name="T50" fmla="*/ 369940 w 406994"/>
                <a:gd name="T51" fmla="*/ 859605 h 334886"/>
                <a:gd name="T52" fmla="*/ 150051 w 406994"/>
                <a:gd name="T53" fmla="*/ 674581 h 334886"/>
                <a:gd name="T54" fmla="*/ 158371 w 406994"/>
                <a:gd name="T55" fmla="*/ 666277 h 334886"/>
                <a:gd name="T56" fmla="*/ 262968 w 406994"/>
                <a:gd name="T57" fmla="*/ 662718 h 334886"/>
                <a:gd name="T58" fmla="*/ 227311 w 406994"/>
                <a:gd name="T59" fmla="*/ 650861 h 334886"/>
                <a:gd name="T60" fmla="*/ 51394 w 406994"/>
                <a:gd name="T61" fmla="*/ 426694 h 334886"/>
                <a:gd name="T62" fmla="*/ 50207 w 406994"/>
                <a:gd name="T63" fmla="*/ 394673 h 334886"/>
                <a:gd name="T64" fmla="*/ 60906 w 406994"/>
                <a:gd name="T65" fmla="*/ 388740 h 334886"/>
                <a:gd name="T66" fmla="*/ 167879 w 406994"/>
                <a:gd name="T67" fmla="*/ 418394 h 334886"/>
                <a:gd name="T68" fmla="*/ 133409 w 406994"/>
                <a:gd name="T69" fmla="*/ 388740 h 334886"/>
                <a:gd name="T70" fmla="*/ 85864 w 406994"/>
                <a:gd name="T71" fmla="*/ 57832 h 334886"/>
                <a:gd name="T72" fmla="*/ 100127 w 406994"/>
                <a:gd name="T73" fmla="*/ 57832 h 334886"/>
                <a:gd name="T74" fmla="*/ 654018 w 406994"/>
                <a:gd name="T75" fmla="*/ 338926 h 334886"/>
                <a:gd name="T76" fmla="*/ 659960 w 406994"/>
                <a:gd name="T77" fmla="*/ 331810 h 334886"/>
                <a:gd name="T78" fmla="*/ 662337 w 406994"/>
                <a:gd name="T79" fmla="*/ 216764 h 334886"/>
                <a:gd name="T80" fmla="*/ 717014 w 406994"/>
                <a:gd name="T81" fmla="*/ 107646 h 334886"/>
                <a:gd name="T82" fmla="*/ 808537 w 406994"/>
                <a:gd name="T83" fmla="*/ 32926 h 334886"/>
                <a:gd name="T84" fmla="*/ 916691 w 406994"/>
                <a:gd name="T85" fmla="*/ 2569 h 334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6994" h="334886">
                  <a:moveTo>
                    <a:pt x="279768" y="273"/>
                  </a:moveTo>
                  <a:cubicBezTo>
                    <a:pt x="292022" y="-807"/>
                    <a:pt x="304276" y="1354"/>
                    <a:pt x="315809" y="6034"/>
                  </a:cubicBezTo>
                  <a:cubicBezTo>
                    <a:pt x="324459" y="9635"/>
                    <a:pt x="332388" y="14315"/>
                    <a:pt x="339597" y="20436"/>
                  </a:cubicBezTo>
                  <a:cubicBezTo>
                    <a:pt x="341038" y="21876"/>
                    <a:pt x="342480" y="23317"/>
                    <a:pt x="343921" y="24757"/>
                  </a:cubicBezTo>
                  <a:cubicBezTo>
                    <a:pt x="344642" y="25837"/>
                    <a:pt x="345724" y="26197"/>
                    <a:pt x="347165" y="25837"/>
                  </a:cubicBezTo>
                  <a:cubicBezTo>
                    <a:pt x="364465" y="21516"/>
                    <a:pt x="380323" y="15396"/>
                    <a:pt x="395821" y="7114"/>
                  </a:cubicBezTo>
                  <a:cubicBezTo>
                    <a:pt x="396902" y="6754"/>
                    <a:pt x="397263" y="6394"/>
                    <a:pt x="398344" y="6754"/>
                  </a:cubicBezTo>
                  <a:cubicBezTo>
                    <a:pt x="398704" y="7474"/>
                    <a:pt x="398704" y="8555"/>
                    <a:pt x="398344" y="9275"/>
                  </a:cubicBezTo>
                  <a:cubicBezTo>
                    <a:pt x="395461" y="18276"/>
                    <a:pt x="390415" y="26557"/>
                    <a:pt x="384288" y="34118"/>
                  </a:cubicBezTo>
                  <a:cubicBezTo>
                    <a:pt x="380684" y="38799"/>
                    <a:pt x="370952" y="50681"/>
                    <a:pt x="364465" y="52121"/>
                  </a:cubicBezTo>
                  <a:cubicBezTo>
                    <a:pt x="378161" y="49600"/>
                    <a:pt x="392577" y="46000"/>
                    <a:pt x="405552" y="40239"/>
                  </a:cubicBezTo>
                  <a:cubicBezTo>
                    <a:pt x="406994" y="39519"/>
                    <a:pt x="406994" y="39159"/>
                    <a:pt x="406994" y="40239"/>
                  </a:cubicBezTo>
                  <a:lnTo>
                    <a:pt x="406994" y="40599"/>
                  </a:lnTo>
                  <a:cubicBezTo>
                    <a:pt x="406994" y="41679"/>
                    <a:pt x="406994" y="44200"/>
                    <a:pt x="404831" y="47080"/>
                  </a:cubicBezTo>
                  <a:cubicBezTo>
                    <a:pt x="395100" y="60042"/>
                    <a:pt x="385369" y="71204"/>
                    <a:pt x="372394" y="80925"/>
                  </a:cubicBezTo>
                  <a:cubicBezTo>
                    <a:pt x="370592" y="82365"/>
                    <a:pt x="367709" y="83805"/>
                    <a:pt x="367709" y="86326"/>
                  </a:cubicBezTo>
                  <a:cubicBezTo>
                    <a:pt x="367709" y="153655"/>
                    <a:pt x="350409" y="220625"/>
                    <a:pt x="301393" y="269232"/>
                  </a:cubicBezTo>
                  <a:cubicBezTo>
                    <a:pt x="239041" y="331161"/>
                    <a:pt x="145333" y="348083"/>
                    <a:pt x="62438" y="325040"/>
                  </a:cubicBezTo>
                  <a:cubicBezTo>
                    <a:pt x="46219" y="320719"/>
                    <a:pt x="30722" y="314598"/>
                    <a:pt x="15945" y="306677"/>
                  </a:cubicBezTo>
                  <a:cubicBezTo>
                    <a:pt x="11259" y="303797"/>
                    <a:pt x="6574" y="301276"/>
                    <a:pt x="1528" y="298036"/>
                  </a:cubicBezTo>
                  <a:cubicBezTo>
                    <a:pt x="447" y="297316"/>
                    <a:pt x="-634" y="296236"/>
                    <a:pt x="447" y="295516"/>
                  </a:cubicBezTo>
                  <a:cubicBezTo>
                    <a:pt x="1528" y="294796"/>
                    <a:pt x="2609" y="294796"/>
                    <a:pt x="5853" y="295516"/>
                  </a:cubicBezTo>
                  <a:cubicBezTo>
                    <a:pt x="29280" y="297676"/>
                    <a:pt x="53067" y="294436"/>
                    <a:pt x="75413" y="286874"/>
                  </a:cubicBezTo>
                  <a:cubicBezTo>
                    <a:pt x="87307" y="282554"/>
                    <a:pt x="113256" y="273913"/>
                    <a:pt x="120825" y="262751"/>
                  </a:cubicBezTo>
                  <a:cubicBezTo>
                    <a:pt x="120825" y="262031"/>
                    <a:pt x="121185" y="262031"/>
                    <a:pt x="121546" y="262031"/>
                  </a:cubicBezTo>
                  <a:cubicBezTo>
                    <a:pt x="118302" y="261311"/>
                    <a:pt x="115419" y="261311"/>
                    <a:pt x="112175" y="260951"/>
                  </a:cubicBezTo>
                  <a:cubicBezTo>
                    <a:pt x="89469" y="254470"/>
                    <a:pt x="59555" y="242948"/>
                    <a:pt x="45499" y="204783"/>
                  </a:cubicBezTo>
                  <a:cubicBezTo>
                    <a:pt x="44778" y="202982"/>
                    <a:pt x="45499" y="201902"/>
                    <a:pt x="48022" y="202262"/>
                  </a:cubicBezTo>
                  <a:cubicBezTo>
                    <a:pt x="66403" y="203342"/>
                    <a:pt x="73251" y="202622"/>
                    <a:pt x="79738" y="201182"/>
                  </a:cubicBezTo>
                  <a:cubicBezTo>
                    <a:pt x="75773" y="200462"/>
                    <a:pt x="72169" y="199382"/>
                    <a:pt x="68926" y="197582"/>
                  </a:cubicBezTo>
                  <a:cubicBezTo>
                    <a:pt x="40453" y="187140"/>
                    <a:pt x="19549" y="159416"/>
                    <a:pt x="15584" y="129532"/>
                  </a:cubicBezTo>
                  <a:cubicBezTo>
                    <a:pt x="15224" y="125931"/>
                    <a:pt x="15224" y="122691"/>
                    <a:pt x="15224" y="119811"/>
                  </a:cubicBezTo>
                  <a:cubicBezTo>
                    <a:pt x="15584" y="117650"/>
                    <a:pt x="16305" y="116570"/>
                    <a:pt x="18468" y="118010"/>
                  </a:cubicBezTo>
                  <a:cubicBezTo>
                    <a:pt x="33245" y="125571"/>
                    <a:pt x="49463" y="127372"/>
                    <a:pt x="50905" y="127012"/>
                  </a:cubicBezTo>
                  <a:cubicBezTo>
                    <a:pt x="47301" y="124491"/>
                    <a:pt x="43697" y="121251"/>
                    <a:pt x="40453" y="118010"/>
                  </a:cubicBezTo>
                  <a:cubicBezTo>
                    <a:pt x="15584" y="94607"/>
                    <a:pt x="6214" y="47080"/>
                    <a:pt x="26036" y="17556"/>
                  </a:cubicBezTo>
                  <a:cubicBezTo>
                    <a:pt x="27478" y="15396"/>
                    <a:pt x="28559" y="15396"/>
                    <a:pt x="30361" y="17556"/>
                  </a:cubicBezTo>
                  <a:cubicBezTo>
                    <a:pt x="75773" y="68683"/>
                    <a:pt x="131277" y="92807"/>
                    <a:pt x="198314" y="102888"/>
                  </a:cubicBezTo>
                  <a:cubicBezTo>
                    <a:pt x="200116" y="102888"/>
                    <a:pt x="200476" y="102888"/>
                    <a:pt x="200116" y="100728"/>
                  </a:cubicBezTo>
                  <a:cubicBezTo>
                    <a:pt x="198314" y="89206"/>
                    <a:pt x="197954" y="77324"/>
                    <a:pt x="200837" y="65803"/>
                  </a:cubicBezTo>
                  <a:cubicBezTo>
                    <a:pt x="204081" y="53561"/>
                    <a:pt x="209487" y="42399"/>
                    <a:pt x="217416" y="32678"/>
                  </a:cubicBezTo>
                  <a:cubicBezTo>
                    <a:pt x="224985" y="23317"/>
                    <a:pt x="234716" y="15396"/>
                    <a:pt x="245168" y="9995"/>
                  </a:cubicBezTo>
                  <a:lnTo>
                    <a:pt x="277963" y="780"/>
                  </a:lnTo>
                  <a:lnTo>
                    <a:pt x="279768" y="273"/>
                  </a:lnTo>
                  <a:close/>
                </a:path>
              </a:pathLst>
            </a:custGeom>
            <a:solidFill>
              <a:schemeClr val="accent3"/>
            </a:solidFill>
            <a:ln>
              <a:noFill/>
            </a:ln>
            <a:effectLst/>
          </p:spPr>
          <p:txBody>
            <a:bodyPr anchor="ctr"/>
            <a:lstStyle/>
            <a:p>
              <a:endParaRPr lang="en-US" dirty="0">
                <a:latin typeface="Montserrat Light" pitchFamily="2" charset="77"/>
              </a:endParaRPr>
            </a:p>
          </p:txBody>
        </p:sp>
      </p:grpSp>
      <p:grpSp>
        <p:nvGrpSpPr>
          <p:cNvPr id="80" name="Group 79">
            <a:extLst>
              <a:ext uri="{FF2B5EF4-FFF2-40B4-BE49-F238E27FC236}">
                <a16:creationId xmlns:a16="http://schemas.microsoft.com/office/drawing/2014/main" id="{20DE4699-3287-F54C-A37B-5B19CF4DFD99}"/>
              </a:ext>
            </a:extLst>
          </p:cNvPr>
          <p:cNvGrpSpPr/>
          <p:nvPr/>
        </p:nvGrpSpPr>
        <p:grpSpPr>
          <a:xfrm>
            <a:off x="19800038" y="11704231"/>
            <a:ext cx="556226" cy="556226"/>
            <a:chOff x="15022288" y="9797527"/>
            <a:chExt cx="643981" cy="643981"/>
          </a:xfrm>
        </p:grpSpPr>
        <p:sp>
          <p:nvSpPr>
            <p:cNvPr id="84" name="Rectangle 83">
              <a:extLst>
                <a:ext uri="{FF2B5EF4-FFF2-40B4-BE49-F238E27FC236}">
                  <a16:creationId xmlns:a16="http://schemas.microsoft.com/office/drawing/2014/main" id="{1F0BD6DB-3DAB-D445-AFE3-5FC0EDAB27C6}"/>
                </a:ext>
              </a:extLst>
            </p:cNvPr>
            <p:cNvSpPr/>
            <p:nvPr/>
          </p:nvSpPr>
          <p:spPr>
            <a:xfrm>
              <a:off x="15022288"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85" name="Freeform 103">
              <a:extLst>
                <a:ext uri="{FF2B5EF4-FFF2-40B4-BE49-F238E27FC236}">
                  <a16:creationId xmlns:a16="http://schemas.microsoft.com/office/drawing/2014/main" id="{1482D4E3-99E9-C84C-9BE0-97F887A8350F}"/>
                </a:ext>
              </a:extLst>
            </p:cNvPr>
            <p:cNvSpPr>
              <a:spLocks noChangeArrowheads="1"/>
            </p:cNvSpPr>
            <p:nvPr/>
          </p:nvSpPr>
          <p:spPr bwMode="auto">
            <a:xfrm>
              <a:off x="15265199" y="9951119"/>
              <a:ext cx="158160" cy="336798"/>
            </a:xfrm>
            <a:custGeom>
              <a:avLst/>
              <a:gdLst>
                <a:gd name="T0" fmla="*/ 51222175 w 541"/>
                <a:gd name="T1" fmla="*/ 248953243 h 1161"/>
                <a:gd name="T2" fmla="*/ 51222175 w 541"/>
                <a:gd name="T3" fmla="*/ 487267326 h 1161"/>
                <a:gd name="T4" fmla="*/ 51222175 w 541"/>
                <a:gd name="T5" fmla="*/ 487267326 h 1161"/>
                <a:gd name="T6" fmla="*/ 57248313 w 541"/>
                <a:gd name="T7" fmla="*/ 493651344 h 1161"/>
                <a:gd name="T8" fmla="*/ 147209198 w 541"/>
                <a:gd name="T9" fmla="*/ 493651344 h 1161"/>
                <a:gd name="T10" fmla="*/ 147209198 w 541"/>
                <a:gd name="T11" fmla="*/ 493651344 h 1161"/>
                <a:gd name="T12" fmla="*/ 153665868 w 541"/>
                <a:gd name="T13" fmla="*/ 487267326 h 1161"/>
                <a:gd name="T14" fmla="*/ 153665868 w 541"/>
                <a:gd name="T15" fmla="*/ 244697448 h 1161"/>
                <a:gd name="T16" fmla="*/ 218661792 w 541"/>
                <a:gd name="T17" fmla="*/ 244697448 h 1161"/>
                <a:gd name="T18" fmla="*/ 218661792 w 541"/>
                <a:gd name="T19" fmla="*/ 244697448 h 1161"/>
                <a:gd name="T20" fmla="*/ 224687930 w 541"/>
                <a:gd name="T21" fmla="*/ 239165241 h 1161"/>
                <a:gd name="T22" fmla="*/ 231144601 w 541"/>
                <a:gd name="T23" fmla="*/ 165968829 h 1161"/>
                <a:gd name="T24" fmla="*/ 231144601 w 541"/>
                <a:gd name="T25" fmla="*/ 165968829 h 1161"/>
                <a:gd name="T26" fmla="*/ 224687930 w 541"/>
                <a:gd name="T27" fmla="*/ 159160209 h 1161"/>
                <a:gd name="T28" fmla="*/ 153665868 w 541"/>
                <a:gd name="T29" fmla="*/ 159160209 h 1161"/>
                <a:gd name="T30" fmla="*/ 153665868 w 541"/>
                <a:gd name="T31" fmla="*/ 107241467 h 1161"/>
                <a:gd name="T32" fmla="*/ 153665868 w 541"/>
                <a:gd name="T33" fmla="*/ 107241467 h 1161"/>
                <a:gd name="T34" fmla="*/ 175617760 w 541"/>
                <a:gd name="T35" fmla="*/ 85537891 h 1161"/>
                <a:gd name="T36" fmla="*/ 225978870 w 541"/>
                <a:gd name="T37" fmla="*/ 85537891 h 1161"/>
                <a:gd name="T38" fmla="*/ 225978870 w 541"/>
                <a:gd name="T39" fmla="*/ 85537891 h 1161"/>
                <a:gd name="T40" fmla="*/ 232435541 w 541"/>
                <a:gd name="T41" fmla="*/ 79154525 h 1161"/>
                <a:gd name="T42" fmla="*/ 232435541 w 541"/>
                <a:gd name="T43" fmla="*/ 5958113 h 1161"/>
                <a:gd name="T44" fmla="*/ 232435541 w 541"/>
                <a:gd name="T45" fmla="*/ 5958113 h 1161"/>
                <a:gd name="T46" fmla="*/ 225978870 w 541"/>
                <a:gd name="T47" fmla="*/ 0 h 1161"/>
                <a:gd name="T48" fmla="*/ 141613592 w 541"/>
                <a:gd name="T49" fmla="*/ 0 h 1161"/>
                <a:gd name="T50" fmla="*/ 141613592 w 541"/>
                <a:gd name="T51" fmla="*/ 0 h 1161"/>
                <a:gd name="T52" fmla="*/ 51222175 w 541"/>
                <a:gd name="T53" fmla="*/ 88942527 h 1161"/>
                <a:gd name="T54" fmla="*/ 51222175 w 541"/>
                <a:gd name="T55" fmla="*/ 159160209 h 1161"/>
                <a:gd name="T56" fmla="*/ 6456671 w 541"/>
                <a:gd name="T57" fmla="*/ 159160209 h 1161"/>
                <a:gd name="T58" fmla="*/ 6456671 w 541"/>
                <a:gd name="T59" fmla="*/ 159160209 h 1161"/>
                <a:gd name="T60" fmla="*/ 0 w 541"/>
                <a:gd name="T61" fmla="*/ 165543576 h 1161"/>
                <a:gd name="T62" fmla="*/ 0 w 541"/>
                <a:gd name="T63" fmla="*/ 238314082 h 1161"/>
                <a:gd name="T64" fmla="*/ 0 w 541"/>
                <a:gd name="T65" fmla="*/ 238314082 h 1161"/>
                <a:gd name="T66" fmla="*/ 6456671 w 541"/>
                <a:gd name="T67" fmla="*/ 244697448 h 1161"/>
                <a:gd name="T68" fmla="*/ 51222175 w 541"/>
                <a:gd name="T69" fmla="*/ 244697448 h 1161"/>
                <a:gd name="T70" fmla="*/ 51222175 w 541"/>
                <a:gd name="T71" fmla="*/ 248953243 h 1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1" h="1161">
                  <a:moveTo>
                    <a:pt x="119" y="585"/>
                  </a:moveTo>
                  <a:lnTo>
                    <a:pt x="119" y="1145"/>
                  </a:lnTo>
                  <a:cubicBezTo>
                    <a:pt x="119" y="1154"/>
                    <a:pt x="126" y="1160"/>
                    <a:pt x="133" y="1160"/>
                  </a:cubicBezTo>
                  <a:lnTo>
                    <a:pt x="342" y="1160"/>
                  </a:lnTo>
                  <a:cubicBezTo>
                    <a:pt x="350" y="1160"/>
                    <a:pt x="357" y="1154"/>
                    <a:pt x="357" y="1145"/>
                  </a:cubicBezTo>
                  <a:lnTo>
                    <a:pt x="357" y="575"/>
                  </a:lnTo>
                  <a:lnTo>
                    <a:pt x="508" y="575"/>
                  </a:lnTo>
                  <a:cubicBezTo>
                    <a:pt x="515" y="575"/>
                    <a:pt x="522" y="569"/>
                    <a:pt x="522" y="562"/>
                  </a:cubicBezTo>
                  <a:lnTo>
                    <a:pt x="537" y="390"/>
                  </a:lnTo>
                  <a:cubicBezTo>
                    <a:pt x="537" y="381"/>
                    <a:pt x="531" y="374"/>
                    <a:pt x="522" y="374"/>
                  </a:cubicBezTo>
                  <a:lnTo>
                    <a:pt x="357" y="374"/>
                  </a:lnTo>
                  <a:lnTo>
                    <a:pt x="357" y="252"/>
                  </a:lnTo>
                  <a:cubicBezTo>
                    <a:pt x="357" y="223"/>
                    <a:pt x="380" y="201"/>
                    <a:pt x="408" y="201"/>
                  </a:cubicBezTo>
                  <a:lnTo>
                    <a:pt x="525" y="201"/>
                  </a:lnTo>
                  <a:cubicBezTo>
                    <a:pt x="533" y="201"/>
                    <a:pt x="540" y="194"/>
                    <a:pt x="540" y="186"/>
                  </a:cubicBezTo>
                  <a:lnTo>
                    <a:pt x="540" y="14"/>
                  </a:lnTo>
                  <a:cubicBezTo>
                    <a:pt x="540" y="6"/>
                    <a:pt x="533" y="0"/>
                    <a:pt x="525" y="0"/>
                  </a:cubicBezTo>
                  <a:lnTo>
                    <a:pt x="329" y="0"/>
                  </a:lnTo>
                  <a:cubicBezTo>
                    <a:pt x="213" y="0"/>
                    <a:pt x="119" y="93"/>
                    <a:pt x="119" y="209"/>
                  </a:cubicBezTo>
                  <a:lnTo>
                    <a:pt x="119" y="374"/>
                  </a:lnTo>
                  <a:lnTo>
                    <a:pt x="15" y="374"/>
                  </a:lnTo>
                  <a:cubicBezTo>
                    <a:pt x="7" y="374"/>
                    <a:pt x="0" y="381"/>
                    <a:pt x="0" y="389"/>
                  </a:cubicBezTo>
                  <a:lnTo>
                    <a:pt x="0" y="560"/>
                  </a:lnTo>
                  <a:cubicBezTo>
                    <a:pt x="0" y="569"/>
                    <a:pt x="7" y="575"/>
                    <a:pt x="15" y="575"/>
                  </a:cubicBezTo>
                  <a:lnTo>
                    <a:pt x="119" y="575"/>
                  </a:lnTo>
                  <a:lnTo>
                    <a:pt x="119" y="585"/>
                  </a:lnTo>
                </a:path>
              </a:pathLst>
            </a:custGeom>
            <a:solidFill>
              <a:schemeClr val="accent3"/>
            </a:solidFill>
            <a:ln>
              <a:noFill/>
            </a:ln>
            <a:effectLst/>
          </p:spPr>
          <p:txBody>
            <a:bodyPr wrap="none" anchor="ctr"/>
            <a:lstStyle/>
            <a:p>
              <a:endParaRPr lang="en-US" dirty="0">
                <a:latin typeface="Montserrat Light" pitchFamily="2" charset="77"/>
              </a:endParaRPr>
            </a:p>
          </p:txBody>
        </p:sp>
      </p:grpSp>
      <p:grpSp>
        <p:nvGrpSpPr>
          <p:cNvPr id="81" name="Group 80">
            <a:extLst>
              <a:ext uri="{FF2B5EF4-FFF2-40B4-BE49-F238E27FC236}">
                <a16:creationId xmlns:a16="http://schemas.microsoft.com/office/drawing/2014/main" id="{6DE3E173-A1C0-F340-9257-56177C8AA069}"/>
              </a:ext>
            </a:extLst>
          </p:cNvPr>
          <p:cNvGrpSpPr/>
          <p:nvPr/>
        </p:nvGrpSpPr>
        <p:grpSpPr>
          <a:xfrm>
            <a:off x="17426232" y="11704231"/>
            <a:ext cx="556226" cy="556226"/>
            <a:chOff x="13024669" y="9797527"/>
            <a:chExt cx="643981" cy="643981"/>
          </a:xfrm>
        </p:grpSpPr>
        <p:sp>
          <p:nvSpPr>
            <p:cNvPr id="82" name="Rectangle 81">
              <a:extLst>
                <a:ext uri="{FF2B5EF4-FFF2-40B4-BE49-F238E27FC236}">
                  <a16:creationId xmlns:a16="http://schemas.microsoft.com/office/drawing/2014/main" id="{94FDAAA5-E888-2645-BA53-8C5C6420CCD8}"/>
                </a:ext>
              </a:extLst>
            </p:cNvPr>
            <p:cNvSpPr/>
            <p:nvPr/>
          </p:nvSpPr>
          <p:spPr>
            <a:xfrm>
              <a:off x="13024669"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83" name="Freeform 125">
              <a:extLst>
                <a:ext uri="{FF2B5EF4-FFF2-40B4-BE49-F238E27FC236}">
                  <a16:creationId xmlns:a16="http://schemas.microsoft.com/office/drawing/2014/main" id="{A9EA10C7-2745-FC49-925D-89190CDB463C}"/>
                </a:ext>
              </a:extLst>
            </p:cNvPr>
            <p:cNvSpPr>
              <a:spLocks noChangeArrowheads="1"/>
            </p:cNvSpPr>
            <p:nvPr/>
          </p:nvSpPr>
          <p:spPr bwMode="auto">
            <a:xfrm>
              <a:off x="13170302" y="9951119"/>
              <a:ext cx="352716" cy="336798"/>
            </a:xfrm>
            <a:custGeom>
              <a:avLst/>
              <a:gdLst>
                <a:gd name="T0" fmla="*/ 34714 w 367940"/>
                <a:gd name="T1" fmla="*/ 379185 h 352065"/>
                <a:gd name="T2" fmla="*/ 255790 w 367940"/>
                <a:gd name="T3" fmla="*/ 379185 h 352065"/>
                <a:gd name="T4" fmla="*/ 274809 w 367940"/>
                <a:gd name="T5" fmla="*/ 398122 h 352065"/>
                <a:gd name="T6" fmla="*/ 274809 w 367940"/>
                <a:gd name="T7" fmla="*/ 1137765 h 352065"/>
                <a:gd name="T8" fmla="*/ 255790 w 367940"/>
                <a:gd name="T9" fmla="*/ 1157882 h 352065"/>
                <a:gd name="T10" fmla="*/ 34714 w 367940"/>
                <a:gd name="T11" fmla="*/ 1157882 h 352065"/>
                <a:gd name="T12" fmla="*/ 15694 w 367940"/>
                <a:gd name="T13" fmla="*/ 1137765 h 352065"/>
                <a:gd name="T14" fmla="*/ 15694 w 367940"/>
                <a:gd name="T15" fmla="*/ 398122 h 352065"/>
                <a:gd name="T16" fmla="*/ 34714 w 367940"/>
                <a:gd name="T17" fmla="*/ 379185 h 352065"/>
                <a:gd name="T18" fmla="*/ 913081 w 367940"/>
                <a:gd name="T19" fmla="*/ 360252 h 352065"/>
                <a:gd name="T20" fmla="*/ 1212606 w 367940"/>
                <a:gd name="T21" fmla="*/ 711729 h 352065"/>
                <a:gd name="T22" fmla="*/ 1212606 w 367940"/>
                <a:gd name="T23" fmla="*/ 1137765 h 352065"/>
                <a:gd name="T24" fmla="*/ 1193587 w 367940"/>
                <a:gd name="T25" fmla="*/ 1157882 h 352065"/>
                <a:gd name="T26" fmla="*/ 971321 w 367940"/>
                <a:gd name="T27" fmla="*/ 1157882 h 352065"/>
                <a:gd name="T28" fmla="*/ 952305 w 367940"/>
                <a:gd name="T29" fmla="*/ 1137765 h 352065"/>
                <a:gd name="T30" fmla="*/ 952305 w 367940"/>
                <a:gd name="T31" fmla="*/ 741315 h 352065"/>
                <a:gd name="T32" fmla="*/ 821560 w 367940"/>
                <a:gd name="T33" fmla="*/ 564985 h 352065"/>
                <a:gd name="T34" fmla="*/ 687248 w 367940"/>
                <a:gd name="T35" fmla="*/ 659660 h 352065"/>
                <a:gd name="T36" fmla="*/ 678927 w 367940"/>
                <a:gd name="T37" fmla="*/ 723566 h 352065"/>
                <a:gd name="T38" fmla="*/ 678927 w 367940"/>
                <a:gd name="T39" fmla="*/ 1137765 h 352065"/>
                <a:gd name="T40" fmla="*/ 659911 w 367940"/>
                <a:gd name="T41" fmla="*/ 1157882 h 352065"/>
                <a:gd name="T42" fmla="*/ 438835 w 367940"/>
                <a:gd name="T43" fmla="*/ 1157882 h 352065"/>
                <a:gd name="T44" fmla="*/ 418629 w 367940"/>
                <a:gd name="T45" fmla="*/ 1137765 h 352065"/>
                <a:gd name="T46" fmla="*/ 419815 w 367940"/>
                <a:gd name="T47" fmla="*/ 398122 h 352065"/>
                <a:gd name="T48" fmla="*/ 438835 w 367940"/>
                <a:gd name="T49" fmla="*/ 379185 h 352065"/>
                <a:gd name="T50" fmla="*/ 659911 w 367940"/>
                <a:gd name="T51" fmla="*/ 379185 h 352065"/>
                <a:gd name="T52" fmla="*/ 678927 w 367940"/>
                <a:gd name="T53" fmla="*/ 398122 h 352065"/>
                <a:gd name="T54" fmla="*/ 678927 w 367940"/>
                <a:gd name="T55" fmla="*/ 489247 h 352065"/>
                <a:gd name="T56" fmla="*/ 677741 w 367940"/>
                <a:gd name="T57" fmla="*/ 491614 h 352065"/>
                <a:gd name="T58" fmla="*/ 678927 w 367940"/>
                <a:gd name="T59" fmla="*/ 491614 h 352065"/>
                <a:gd name="T60" fmla="*/ 678927 w 367940"/>
                <a:gd name="T61" fmla="*/ 489247 h 352065"/>
                <a:gd name="T62" fmla="*/ 913081 w 367940"/>
                <a:gd name="T63" fmla="*/ 360252 h 352065"/>
                <a:gd name="T64" fmla="*/ 138056 w 367940"/>
                <a:gd name="T65" fmla="*/ 0 h 352065"/>
                <a:gd name="T66" fmla="*/ 276108 w 367940"/>
                <a:gd name="T67" fmla="*/ 137770 h 352065"/>
                <a:gd name="T68" fmla="*/ 138056 w 367940"/>
                <a:gd name="T69" fmla="*/ 275537 h 352065"/>
                <a:gd name="T70" fmla="*/ 0 w 367940"/>
                <a:gd name="T71" fmla="*/ 137770 h 352065"/>
                <a:gd name="T72" fmla="*/ 138056 w 367940"/>
                <a:gd name="T73" fmla="*/ 0 h 352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7940" h="352065">
                  <a:moveTo>
                    <a:pt x="10533" y="115295"/>
                  </a:moveTo>
                  <a:lnTo>
                    <a:pt x="77614" y="115295"/>
                  </a:lnTo>
                  <a:cubicBezTo>
                    <a:pt x="80860" y="115295"/>
                    <a:pt x="83385" y="117814"/>
                    <a:pt x="83385" y="121053"/>
                  </a:cubicBezTo>
                  <a:lnTo>
                    <a:pt x="83385" y="345948"/>
                  </a:lnTo>
                  <a:cubicBezTo>
                    <a:pt x="83385" y="349187"/>
                    <a:pt x="80860" y="352065"/>
                    <a:pt x="77614" y="352065"/>
                  </a:cubicBezTo>
                  <a:lnTo>
                    <a:pt x="10533" y="352065"/>
                  </a:lnTo>
                  <a:cubicBezTo>
                    <a:pt x="7287" y="352065"/>
                    <a:pt x="4762" y="349187"/>
                    <a:pt x="4762" y="345948"/>
                  </a:cubicBezTo>
                  <a:lnTo>
                    <a:pt x="4762" y="121053"/>
                  </a:lnTo>
                  <a:cubicBezTo>
                    <a:pt x="4762" y="117814"/>
                    <a:pt x="7287" y="115295"/>
                    <a:pt x="10533" y="115295"/>
                  </a:cubicBezTo>
                  <a:close/>
                  <a:moveTo>
                    <a:pt x="277055" y="109538"/>
                  </a:moveTo>
                  <a:cubicBezTo>
                    <a:pt x="328989" y="109538"/>
                    <a:pt x="367940" y="143722"/>
                    <a:pt x="367940" y="216408"/>
                  </a:cubicBezTo>
                  <a:lnTo>
                    <a:pt x="367940" y="345948"/>
                  </a:lnTo>
                  <a:cubicBezTo>
                    <a:pt x="367940" y="349187"/>
                    <a:pt x="365054" y="352065"/>
                    <a:pt x="362169" y="352065"/>
                  </a:cubicBezTo>
                  <a:lnTo>
                    <a:pt x="294727" y="352065"/>
                  </a:lnTo>
                  <a:cubicBezTo>
                    <a:pt x="291842" y="352065"/>
                    <a:pt x="288957" y="349187"/>
                    <a:pt x="288957" y="345948"/>
                  </a:cubicBezTo>
                  <a:lnTo>
                    <a:pt x="288957" y="225404"/>
                  </a:lnTo>
                  <a:cubicBezTo>
                    <a:pt x="288957" y="193379"/>
                    <a:pt x="277776" y="171789"/>
                    <a:pt x="249285" y="171789"/>
                  </a:cubicBezTo>
                  <a:cubicBezTo>
                    <a:pt x="227285" y="171789"/>
                    <a:pt x="214302" y="186542"/>
                    <a:pt x="208531" y="200576"/>
                  </a:cubicBezTo>
                  <a:cubicBezTo>
                    <a:pt x="206728" y="205613"/>
                    <a:pt x="206006" y="212810"/>
                    <a:pt x="206006" y="220007"/>
                  </a:cubicBezTo>
                  <a:lnTo>
                    <a:pt x="206006" y="345948"/>
                  </a:lnTo>
                  <a:cubicBezTo>
                    <a:pt x="206006" y="349187"/>
                    <a:pt x="203482" y="352065"/>
                    <a:pt x="200236" y="352065"/>
                  </a:cubicBezTo>
                  <a:lnTo>
                    <a:pt x="133155" y="352065"/>
                  </a:lnTo>
                  <a:cubicBezTo>
                    <a:pt x="129909" y="352065"/>
                    <a:pt x="127024" y="349187"/>
                    <a:pt x="127024" y="345948"/>
                  </a:cubicBezTo>
                  <a:cubicBezTo>
                    <a:pt x="127384" y="313923"/>
                    <a:pt x="128105" y="157756"/>
                    <a:pt x="127384" y="121053"/>
                  </a:cubicBezTo>
                  <a:cubicBezTo>
                    <a:pt x="127384" y="117814"/>
                    <a:pt x="129909" y="115295"/>
                    <a:pt x="133155" y="115295"/>
                  </a:cubicBezTo>
                  <a:lnTo>
                    <a:pt x="200236" y="115295"/>
                  </a:lnTo>
                  <a:cubicBezTo>
                    <a:pt x="203482" y="115295"/>
                    <a:pt x="206006" y="117814"/>
                    <a:pt x="206006" y="121053"/>
                  </a:cubicBezTo>
                  <a:lnTo>
                    <a:pt x="206006" y="148760"/>
                  </a:lnTo>
                  <a:cubicBezTo>
                    <a:pt x="206006" y="149120"/>
                    <a:pt x="205646" y="149120"/>
                    <a:pt x="205646" y="149480"/>
                  </a:cubicBezTo>
                  <a:lnTo>
                    <a:pt x="206006" y="149480"/>
                  </a:lnTo>
                  <a:lnTo>
                    <a:pt x="206006" y="148760"/>
                  </a:lnTo>
                  <a:cubicBezTo>
                    <a:pt x="216465" y="132927"/>
                    <a:pt x="235219" y="109538"/>
                    <a:pt x="277055" y="109538"/>
                  </a:cubicBezTo>
                  <a:close/>
                  <a:moveTo>
                    <a:pt x="41890" y="0"/>
                  </a:moveTo>
                  <a:cubicBezTo>
                    <a:pt x="64804" y="0"/>
                    <a:pt x="83779" y="18976"/>
                    <a:pt x="83779" y="41890"/>
                  </a:cubicBezTo>
                  <a:cubicBezTo>
                    <a:pt x="83779" y="65162"/>
                    <a:pt x="64804" y="83780"/>
                    <a:pt x="41890" y="83780"/>
                  </a:cubicBezTo>
                  <a:cubicBezTo>
                    <a:pt x="18618" y="83780"/>
                    <a:pt x="0" y="65162"/>
                    <a:pt x="0" y="41890"/>
                  </a:cubicBezTo>
                  <a:cubicBezTo>
                    <a:pt x="0" y="18976"/>
                    <a:pt x="18618" y="0"/>
                    <a:pt x="41890" y="0"/>
                  </a:cubicBezTo>
                  <a:close/>
                </a:path>
              </a:pathLst>
            </a:custGeom>
            <a:solidFill>
              <a:schemeClr val="accent3"/>
            </a:solidFill>
            <a:ln>
              <a:noFill/>
            </a:ln>
            <a:effectLst/>
          </p:spPr>
          <p:txBody>
            <a:bodyPr anchor="ctr"/>
            <a:lstStyle/>
            <a:p>
              <a:endParaRPr lang="en-US" dirty="0">
                <a:latin typeface="Montserrat Light" pitchFamily="2" charset="77"/>
              </a:endParaRPr>
            </a:p>
          </p:txBody>
        </p:sp>
      </p:grpSp>
      <p:sp>
        <p:nvSpPr>
          <p:cNvPr id="3" name="Picture Placeholder 2">
            <a:extLst>
              <a:ext uri="{FF2B5EF4-FFF2-40B4-BE49-F238E27FC236}">
                <a16:creationId xmlns:a16="http://schemas.microsoft.com/office/drawing/2014/main" id="{551E7BCC-E9A5-EC42-90C7-E7E56DA39AE2}"/>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31CF73A7-17A8-3D4F-87D4-3D4E1D069FB1}"/>
              </a:ext>
            </a:extLst>
          </p:cNvPr>
          <p:cNvSpPr>
            <a:spLocks noGrp="1"/>
          </p:cNvSpPr>
          <p:nvPr>
            <p:ph type="pic" sz="quarter" idx="11"/>
          </p:nvPr>
        </p:nvSpPr>
        <p:spPr>
          <a:solidFill>
            <a:schemeClr val="bg1">
              <a:lumMod val="95000"/>
            </a:schemeClr>
          </a:solidFill>
        </p:spPr>
      </p:sp>
      <p:sp>
        <p:nvSpPr>
          <p:cNvPr id="9" name="Picture Placeholder 8">
            <a:extLst>
              <a:ext uri="{FF2B5EF4-FFF2-40B4-BE49-F238E27FC236}">
                <a16:creationId xmlns:a16="http://schemas.microsoft.com/office/drawing/2014/main" id="{9250ED3A-5683-8D46-A448-2FADAF01C0EC}"/>
              </a:ext>
            </a:extLst>
          </p:cNvPr>
          <p:cNvSpPr>
            <a:spLocks noGrp="1"/>
          </p:cNvSpPr>
          <p:nvPr>
            <p:ph type="pic" sz="quarter" idx="12"/>
          </p:nvPr>
        </p:nvSpPr>
        <p:spPr>
          <a:solidFill>
            <a:schemeClr val="bg1">
              <a:lumMod val="95000"/>
            </a:schemeClr>
          </a:solidFill>
        </p:spPr>
      </p:sp>
    </p:spTree>
    <p:extLst>
      <p:ext uri="{BB962C8B-B14F-4D97-AF65-F5344CB8AC3E}">
        <p14:creationId xmlns:p14="http://schemas.microsoft.com/office/powerpoint/2010/main" val="328688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EE81EA90-60B7-3B41-B235-51CA272843DC}"/>
              </a:ext>
            </a:extLst>
          </p:cNvPr>
          <p:cNvSpPr txBox="1"/>
          <p:nvPr/>
        </p:nvSpPr>
        <p:spPr>
          <a:xfrm>
            <a:off x="8388223" y="1278872"/>
            <a:ext cx="7604967" cy="1107996"/>
          </a:xfrm>
          <a:prstGeom prst="rect">
            <a:avLst/>
          </a:prstGeom>
          <a:noFill/>
        </p:spPr>
        <p:txBody>
          <a:bodyPr wrap="none" rtlCol="0" anchor="t">
            <a:spAutoFit/>
          </a:bodyPr>
          <a:lstStyle/>
          <a:p>
            <a:pPr algn="ctr"/>
            <a:r>
              <a:rPr lang="en-US" sz="6600" spc="300" dirty="0">
                <a:solidFill>
                  <a:schemeClr val="tx2"/>
                </a:solidFill>
                <a:latin typeface="Lora" panose="02000503000000020004" pitchFamily="2" charset="77"/>
              </a:rPr>
              <a:t>MEET THE TEAM</a:t>
            </a:r>
          </a:p>
        </p:txBody>
      </p:sp>
      <p:sp>
        <p:nvSpPr>
          <p:cNvPr id="30" name="Subtitle 2">
            <a:extLst>
              <a:ext uri="{FF2B5EF4-FFF2-40B4-BE49-F238E27FC236}">
                <a16:creationId xmlns:a16="http://schemas.microsoft.com/office/drawing/2014/main" id="{9E0187F8-650E-BB49-B9E8-A5B855AA5DDA}"/>
              </a:ext>
            </a:extLst>
          </p:cNvPr>
          <p:cNvSpPr txBox="1">
            <a:spLocks/>
          </p:cNvSpPr>
          <p:nvPr/>
        </p:nvSpPr>
        <p:spPr>
          <a:xfrm>
            <a:off x="8913104" y="692988"/>
            <a:ext cx="6555000" cy="40011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2000" b="1" spc="15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YOUR SUBTITLE HER</a:t>
            </a:r>
            <a:r>
              <a:rPr lang="en-US" sz="2000" b="1"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E</a:t>
            </a:r>
          </a:p>
        </p:txBody>
      </p:sp>
      <p:cxnSp>
        <p:nvCxnSpPr>
          <p:cNvPr id="31" name="Straight Connector 30">
            <a:extLst>
              <a:ext uri="{FF2B5EF4-FFF2-40B4-BE49-F238E27FC236}">
                <a16:creationId xmlns:a16="http://schemas.microsoft.com/office/drawing/2014/main" id="{E8F9E7FE-DB7A-A547-ABFF-4E6677024F85}"/>
              </a:ext>
            </a:extLst>
          </p:cNvPr>
          <p:cNvCxnSpPr>
            <a:cxnSpLocks/>
          </p:cNvCxnSpPr>
          <p:nvPr/>
        </p:nvCxnSpPr>
        <p:spPr>
          <a:xfrm>
            <a:off x="11274440" y="2634141"/>
            <a:ext cx="1820732" cy="0"/>
          </a:xfrm>
          <a:prstGeom prst="line">
            <a:avLst/>
          </a:prstGeom>
          <a:ln w="381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EEF1BC25-DD28-5C4C-AD1B-DCB9D23C34B5}"/>
              </a:ext>
            </a:extLst>
          </p:cNvPr>
          <p:cNvSpPr txBox="1"/>
          <p:nvPr/>
        </p:nvSpPr>
        <p:spPr>
          <a:xfrm>
            <a:off x="2115536" y="9748546"/>
            <a:ext cx="370325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SHAWN QUINN</a:t>
            </a:r>
          </a:p>
        </p:txBody>
      </p:sp>
      <p:sp>
        <p:nvSpPr>
          <p:cNvPr id="61" name="TextBox 60">
            <a:extLst>
              <a:ext uri="{FF2B5EF4-FFF2-40B4-BE49-F238E27FC236}">
                <a16:creationId xmlns:a16="http://schemas.microsoft.com/office/drawing/2014/main" id="{820E0D7D-248C-0D4B-B4C1-3054FA2A5DFF}"/>
              </a:ext>
            </a:extLst>
          </p:cNvPr>
          <p:cNvSpPr txBox="1"/>
          <p:nvPr/>
        </p:nvSpPr>
        <p:spPr>
          <a:xfrm>
            <a:off x="2246179" y="10392527"/>
            <a:ext cx="3441968" cy="400110"/>
          </a:xfrm>
          <a:prstGeom prst="rect">
            <a:avLst/>
          </a:prstGeom>
          <a:noFill/>
        </p:spPr>
        <p:txBody>
          <a:bodyPr wrap="none" rtlCol="0" anchor="ctr" anchorCtr="0">
            <a:spAutoFit/>
          </a:bodyPr>
          <a:lstStyle/>
          <a:p>
            <a:pPr algn="ctr"/>
            <a:r>
              <a:rPr lang="en-US" sz="2000" b="1" spc="6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CEO &amp; FOUNDER</a:t>
            </a:r>
          </a:p>
        </p:txBody>
      </p:sp>
      <p:grpSp>
        <p:nvGrpSpPr>
          <p:cNvPr id="17" name="Group 16">
            <a:extLst>
              <a:ext uri="{FF2B5EF4-FFF2-40B4-BE49-F238E27FC236}">
                <a16:creationId xmlns:a16="http://schemas.microsoft.com/office/drawing/2014/main" id="{62D1A3CD-91A7-EA4B-B9F6-5FCFE07FC55B}"/>
              </a:ext>
            </a:extLst>
          </p:cNvPr>
          <p:cNvGrpSpPr/>
          <p:nvPr/>
        </p:nvGrpSpPr>
        <p:grpSpPr>
          <a:xfrm>
            <a:off x="3689050" y="11191275"/>
            <a:ext cx="556226" cy="556226"/>
            <a:chOff x="14071872" y="9797527"/>
            <a:chExt cx="643981" cy="643981"/>
          </a:xfrm>
        </p:grpSpPr>
        <p:sp>
          <p:nvSpPr>
            <p:cNvPr id="49" name="Rectangle 48">
              <a:extLst>
                <a:ext uri="{FF2B5EF4-FFF2-40B4-BE49-F238E27FC236}">
                  <a16:creationId xmlns:a16="http://schemas.microsoft.com/office/drawing/2014/main" id="{083489C0-9FBE-8147-B1D8-EF9535C15F5F}"/>
                </a:ext>
              </a:extLst>
            </p:cNvPr>
            <p:cNvSpPr/>
            <p:nvPr/>
          </p:nvSpPr>
          <p:spPr>
            <a:xfrm>
              <a:off x="14071872"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45" name="Freeform 126">
              <a:extLst>
                <a:ext uri="{FF2B5EF4-FFF2-40B4-BE49-F238E27FC236}">
                  <a16:creationId xmlns:a16="http://schemas.microsoft.com/office/drawing/2014/main" id="{739E27B3-FA0B-1240-8CCB-717B315B4166}"/>
                </a:ext>
              </a:extLst>
            </p:cNvPr>
            <p:cNvSpPr>
              <a:spLocks noChangeArrowheads="1"/>
            </p:cNvSpPr>
            <p:nvPr/>
          </p:nvSpPr>
          <p:spPr bwMode="auto">
            <a:xfrm>
              <a:off x="14198654" y="9992417"/>
              <a:ext cx="390418" cy="320880"/>
            </a:xfrm>
            <a:custGeom>
              <a:avLst/>
              <a:gdLst>
                <a:gd name="T0" fmla="*/ 922644 w 406994"/>
                <a:gd name="T1" fmla="*/ 899 h 334886"/>
                <a:gd name="T2" fmla="*/ 1041502 w 406994"/>
                <a:gd name="T3" fmla="*/ 19877 h 334886"/>
                <a:gd name="T4" fmla="*/ 1119952 w 406994"/>
                <a:gd name="T5" fmla="*/ 67318 h 334886"/>
                <a:gd name="T6" fmla="*/ 1134214 w 406994"/>
                <a:gd name="T7" fmla="*/ 81552 h 334886"/>
                <a:gd name="T8" fmla="*/ 1144910 w 406994"/>
                <a:gd name="T9" fmla="*/ 85111 h 334886"/>
                <a:gd name="T10" fmla="*/ 1305373 w 406994"/>
                <a:gd name="T11" fmla="*/ 23434 h 334886"/>
                <a:gd name="T12" fmla="*/ 1313694 w 406994"/>
                <a:gd name="T13" fmla="*/ 22248 h 334886"/>
                <a:gd name="T14" fmla="*/ 1313694 w 406994"/>
                <a:gd name="T15" fmla="*/ 30553 h 334886"/>
                <a:gd name="T16" fmla="*/ 1267339 w 406994"/>
                <a:gd name="T17" fmla="*/ 112388 h 334886"/>
                <a:gd name="T18" fmla="*/ 1201965 w 406994"/>
                <a:gd name="T19" fmla="*/ 171692 h 334886"/>
                <a:gd name="T20" fmla="*/ 1337466 w 406994"/>
                <a:gd name="T21" fmla="*/ 132552 h 334886"/>
                <a:gd name="T22" fmla="*/ 1342221 w 406994"/>
                <a:gd name="T23" fmla="*/ 132552 h 334886"/>
                <a:gd name="T24" fmla="*/ 1342221 w 406994"/>
                <a:gd name="T25" fmla="*/ 133738 h 334886"/>
                <a:gd name="T26" fmla="*/ 1335088 w 406994"/>
                <a:gd name="T27" fmla="*/ 155087 h 334886"/>
                <a:gd name="T28" fmla="*/ 1228114 w 406994"/>
                <a:gd name="T29" fmla="*/ 266576 h 334886"/>
                <a:gd name="T30" fmla="*/ 1212664 w 406994"/>
                <a:gd name="T31" fmla="*/ 284369 h 334886"/>
                <a:gd name="T32" fmla="*/ 993960 w 406994"/>
                <a:gd name="T33" fmla="*/ 886885 h 334886"/>
                <a:gd name="T34" fmla="*/ 205913 w 406994"/>
                <a:gd name="T35" fmla="*/ 1070723 h 334886"/>
                <a:gd name="T36" fmla="*/ 52585 w 406994"/>
                <a:gd name="T37" fmla="*/ 1010233 h 334886"/>
                <a:gd name="T38" fmla="*/ 5039 w 406994"/>
                <a:gd name="T39" fmla="*/ 981769 h 334886"/>
                <a:gd name="T40" fmla="*/ 1474 w 406994"/>
                <a:gd name="T41" fmla="*/ 973468 h 334886"/>
                <a:gd name="T42" fmla="*/ 19302 w 406994"/>
                <a:gd name="T43" fmla="*/ 973468 h 334886"/>
                <a:gd name="T44" fmla="*/ 248704 w 406994"/>
                <a:gd name="T45" fmla="*/ 945000 h 334886"/>
                <a:gd name="T46" fmla="*/ 398467 w 406994"/>
                <a:gd name="T47" fmla="*/ 865535 h 334886"/>
                <a:gd name="T48" fmla="*/ 400846 w 406994"/>
                <a:gd name="T49" fmla="*/ 863164 h 334886"/>
                <a:gd name="T50" fmla="*/ 369940 w 406994"/>
                <a:gd name="T51" fmla="*/ 859605 h 334886"/>
                <a:gd name="T52" fmla="*/ 150051 w 406994"/>
                <a:gd name="T53" fmla="*/ 674581 h 334886"/>
                <a:gd name="T54" fmla="*/ 158371 w 406994"/>
                <a:gd name="T55" fmla="*/ 666277 h 334886"/>
                <a:gd name="T56" fmla="*/ 262968 w 406994"/>
                <a:gd name="T57" fmla="*/ 662718 h 334886"/>
                <a:gd name="T58" fmla="*/ 227311 w 406994"/>
                <a:gd name="T59" fmla="*/ 650861 h 334886"/>
                <a:gd name="T60" fmla="*/ 51394 w 406994"/>
                <a:gd name="T61" fmla="*/ 426694 h 334886"/>
                <a:gd name="T62" fmla="*/ 50207 w 406994"/>
                <a:gd name="T63" fmla="*/ 394673 h 334886"/>
                <a:gd name="T64" fmla="*/ 60906 w 406994"/>
                <a:gd name="T65" fmla="*/ 388740 h 334886"/>
                <a:gd name="T66" fmla="*/ 167879 w 406994"/>
                <a:gd name="T67" fmla="*/ 418394 h 334886"/>
                <a:gd name="T68" fmla="*/ 133409 w 406994"/>
                <a:gd name="T69" fmla="*/ 388740 h 334886"/>
                <a:gd name="T70" fmla="*/ 85864 w 406994"/>
                <a:gd name="T71" fmla="*/ 57832 h 334886"/>
                <a:gd name="T72" fmla="*/ 100127 w 406994"/>
                <a:gd name="T73" fmla="*/ 57832 h 334886"/>
                <a:gd name="T74" fmla="*/ 654018 w 406994"/>
                <a:gd name="T75" fmla="*/ 338926 h 334886"/>
                <a:gd name="T76" fmla="*/ 659960 w 406994"/>
                <a:gd name="T77" fmla="*/ 331810 h 334886"/>
                <a:gd name="T78" fmla="*/ 662337 w 406994"/>
                <a:gd name="T79" fmla="*/ 216764 h 334886"/>
                <a:gd name="T80" fmla="*/ 717014 w 406994"/>
                <a:gd name="T81" fmla="*/ 107646 h 334886"/>
                <a:gd name="T82" fmla="*/ 808537 w 406994"/>
                <a:gd name="T83" fmla="*/ 32926 h 334886"/>
                <a:gd name="T84" fmla="*/ 916691 w 406994"/>
                <a:gd name="T85" fmla="*/ 2569 h 334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6994" h="334886">
                  <a:moveTo>
                    <a:pt x="279768" y="273"/>
                  </a:moveTo>
                  <a:cubicBezTo>
                    <a:pt x="292022" y="-807"/>
                    <a:pt x="304276" y="1354"/>
                    <a:pt x="315809" y="6034"/>
                  </a:cubicBezTo>
                  <a:cubicBezTo>
                    <a:pt x="324459" y="9635"/>
                    <a:pt x="332388" y="14315"/>
                    <a:pt x="339597" y="20436"/>
                  </a:cubicBezTo>
                  <a:cubicBezTo>
                    <a:pt x="341038" y="21876"/>
                    <a:pt x="342480" y="23317"/>
                    <a:pt x="343921" y="24757"/>
                  </a:cubicBezTo>
                  <a:cubicBezTo>
                    <a:pt x="344642" y="25837"/>
                    <a:pt x="345724" y="26197"/>
                    <a:pt x="347165" y="25837"/>
                  </a:cubicBezTo>
                  <a:cubicBezTo>
                    <a:pt x="364465" y="21516"/>
                    <a:pt x="380323" y="15396"/>
                    <a:pt x="395821" y="7114"/>
                  </a:cubicBezTo>
                  <a:cubicBezTo>
                    <a:pt x="396902" y="6754"/>
                    <a:pt x="397263" y="6394"/>
                    <a:pt x="398344" y="6754"/>
                  </a:cubicBezTo>
                  <a:cubicBezTo>
                    <a:pt x="398704" y="7474"/>
                    <a:pt x="398704" y="8555"/>
                    <a:pt x="398344" y="9275"/>
                  </a:cubicBezTo>
                  <a:cubicBezTo>
                    <a:pt x="395461" y="18276"/>
                    <a:pt x="390415" y="26557"/>
                    <a:pt x="384288" y="34118"/>
                  </a:cubicBezTo>
                  <a:cubicBezTo>
                    <a:pt x="380684" y="38799"/>
                    <a:pt x="370952" y="50681"/>
                    <a:pt x="364465" y="52121"/>
                  </a:cubicBezTo>
                  <a:cubicBezTo>
                    <a:pt x="378161" y="49600"/>
                    <a:pt x="392577" y="46000"/>
                    <a:pt x="405552" y="40239"/>
                  </a:cubicBezTo>
                  <a:cubicBezTo>
                    <a:pt x="406994" y="39519"/>
                    <a:pt x="406994" y="39159"/>
                    <a:pt x="406994" y="40239"/>
                  </a:cubicBezTo>
                  <a:lnTo>
                    <a:pt x="406994" y="40599"/>
                  </a:lnTo>
                  <a:cubicBezTo>
                    <a:pt x="406994" y="41679"/>
                    <a:pt x="406994" y="44200"/>
                    <a:pt x="404831" y="47080"/>
                  </a:cubicBezTo>
                  <a:cubicBezTo>
                    <a:pt x="395100" y="60042"/>
                    <a:pt x="385369" y="71204"/>
                    <a:pt x="372394" y="80925"/>
                  </a:cubicBezTo>
                  <a:cubicBezTo>
                    <a:pt x="370592" y="82365"/>
                    <a:pt x="367709" y="83805"/>
                    <a:pt x="367709" y="86326"/>
                  </a:cubicBezTo>
                  <a:cubicBezTo>
                    <a:pt x="367709" y="153655"/>
                    <a:pt x="350409" y="220625"/>
                    <a:pt x="301393" y="269232"/>
                  </a:cubicBezTo>
                  <a:cubicBezTo>
                    <a:pt x="239041" y="331161"/>
                    <a:pt x="145333" y="348083"/>
                    <a:pt x="62438" y="325040"/>
                  </a:cubicBezTo>
                  <a:cubicBezTo>
                    <a:pt x="46219" y="320719"/>
                    <a:pt x="30722" y="314598"/>
                    <a:pt x="15945" y="306677"/>
                  </a:cubicBezTo>
                  <a:cubicBezTo>
                    <a:pt x="11259" y="303797"/>
                    <a:pt x="6574" y="301276"/>
                    <a:pt x="1528" y="298036"/>
                  </a:cubicBezTo>
                  <a:cubicBezTo>
                    <a:pt x="447" y="297316"/>
                    <a:pt x="-634" y="296236"/>
                    <a:pt x="447" y="295516"/>
                  </a:cubicBezTo>
                  <a:cubicBezTo>
                    <a:pt x="1528" y="294796"/>
                    <a:pt x="2609" y="294796"/>
                    <a:pt x="5853" y="295516"/>
                  </a:cubicBezTo>
                  <a:cubicBezTo>
                    <a:pt x="29280" y="297676"/>
                    <a:pt x="53067" y="294436"/>
                    <a:pt x="75413" y="286874"/>
                  </a:cubicBezTo>
                  <a:cubicBezTo>
                    <a:pt x="87307" y="282554"/>
                    <a:pt x="113256" y="273913"/>
                    <a:pt x="120825" y="262751"/>
                  </a:cubicBezTo>
                  <a:cubicBezTo>
                    <a:pt x="120825" y="262031"/>
                    <a:pt x="121185" y="262031"/>
                    <a:pt x="121546" y="262031"/>
                  </a:cubicBezTo>
                  <a:cubicBezTo>
                    <a:pt x="118302" y="261311"/>
                    <a:pt x="115419" y="261311"/>
                    <a:pt x="112175" y="260951"/>
                  </a:cubicBezTo>
                  <a:cubicBezTo>
                    <a:pt x="89469" y="254470"/>
                    <a:pt x="59555" y="242948"/>
                    <a:pt x="45499" y="204783"/>
                  </a:cubicBezTo>
                  <a:cubicBezTo>
                    <a:pt x="44778" y="202982"/>
                    <a:pt x="45499" y="201902"/>
                    <a:pt x="48022" y="202262"/>
                  </a:cubicBezTo>
                  <a:cubicBezTo>
                    <a:pt x="66403" y="203342"/>
                    <a:pt x="73251" y="202622"/>
                    <a:pt x="79738" y="201182"/>
                  </a:cubicBezTo>
                  <a:cubicBezTo>
                    <a:pt x="75773" y="200462"/>
                    <a:pt x="72169" y="199382"/>
                    <a:pt x="68926" y="197582"/>
                  </a:cubicBezTo>
                  <a:cubicBezTo>
                    <a:pt x="40453" y="187140"/>
                    <a:pt x="19549" y="159416"/>
                    <a:pt x="15584" y="129532"/>
                  </a:cubicBezTo>
                  <a:cubicBezTo>
                    <a:pt x="15224" y="125931"/>
                    <a:pt x="15224" y="122691"/>
                    <a:pt x="15224" y="119811"/>
                  </a:cubicBezTo>
                  <a:cubicBezTo>
                    <a:pt x="15584" y="117650"/>
                    <a:pt x="16305" y="116570"/>
                    <a:pt x="18468" y="118010"/>
                  </a:cubicBezTo>
                  <a:cubicBezTo>
                    <a:pt x="33245" y="125571"/>
                    <a:pt x="49463" y="127372"/>
                    <a:pt x="50905" y="127012"/>
                  </a:cubicBezTo>
                  <a:cubicBezTo>
                    <a:pt x="47301" y="124491"/>
                    <a:pt x="43697" y="121251"/>
                    <a:pt x="40453" y="118010"/>
                  </a:cubicBezTo>
                  <a:cubicBezTo>
                    <a:pt x="15584" y="94607"/>
                    <a:pt x="6214" y="47080"/>
                    <a:pt x="26036" y="17556"/>
                  </a:cubicBezTo>
                  <a:cubicBezTo>
                    <a:pt x="27478" y="15396"/>
                    <a:pt x="28559" y="15396"/>
                    <a:pt x="30361" y="17556"/>
                  </a:cubicBezTo>
                  <a:cubicBezTo>
                    <a:pt x="75773" y="68683"/>
                    <a:pt x="131277" y="92807"/>
                    <a:pt x="198314" y="102888"/>
                  </a:cubicBezTo>
                  <a:cubicBezTo>
                    <a:pt x="200116" y="102888"/>
                    <a:pt x="200476" y="102888"/>
                    <a:pt x="200116" y="100728"/>
                  </a:cubicBezTo>
                  <a:cubicBezTo>
                    <a:pt x="198314" y="89206"/>
                    <a:pt x="197954" y="77324"/>
                    <a:pt x="200837" y="65803"/>
                  </a:cubicBezTo>
                  <a:cubicBezTo>
                    <a:pt x="204081" y="53561"/>
                    <a:pt x="209487" y="42399"/>
                    <a:pt x="217416" y="32678"/>
                  </a:cubicBezTo>
                  <a:cubicBezTo>
                    <a:pt x="224985" y="23317"/>
                    <a:pt x="234716" y="15396"/>
                    <a:pt x="245168" y="9995"/>
                  </a:cubicBezTo>
                  <a:lnTo>
                    <a:pt x="277963" y="780"/>
                  </a:lnTo>
                  <a:lnTo>
                    <a:pt x="279768" y="273"/>
                  </a:lnTo>
                  <a:close/>
                </a:path>
              </a:pathLst>
            </a:custGeom>
            <a:solidFill>
              <a:schemeClr val="accent3"/>
            </a:solidFill>
            <a:ln>
              <a:noFill/>
            </a:ln>
            <a:effectLst/>
          </p:spPr>
          <p:txBody>
            <a:bodyPr anchor="ctr"/>
            <a:lstStyle/>
            <a:p>
              <a:endParaRPr lang="en-US" dirty="0">
                <a:latin typeface="Montserrat Light" pitchFamily="2" charset="77"/>
              </a:endParaRPr>
            </a:p>
          </p:txBody>
        </p:sp>
      </p:grpSp>
      <p:grpSp>
        <p:nvGrpSpPr>
          <p:cNvPr id="18" name="Group 17">
            <a:extLst>
              <a:ext uri="{FF2B5EF4-FFF2-40B4-BE49-F238E27FC236}">
                <a16:creationId xmlns:a16="http://schemas.microsoft.com/office/drawing/2014/main" id="{6DF2F2E9-2BAC-4B4C-A5DF-0E0AF0DB8B85}"/>
              </a:ext>
            </a:extLst>
          </p:cNvPr>
          <p:cNvGrpSpPr/>
          <p:nvPr/>
        </p:nvGrpSpPr>
        <p:grpSpPr>
          <a:xfrm>
            <a:off x="4875953" y="11191275"/>
            <a:ext cx="556226" cy="556226"/>
            <a:chOff x="15022288" y="9797527"/>
            <a:chExt cx="643981" cy="643981"/>
          </a:xfrm>
        </p:grpSpPr>
        <p:sp>
          <p:nvSpPr>
            <p:cNvPr id="50" name="Rectangle 49">
              <a:extLst>
                <a:ext uri="{FF2B5EF4-FFF2-40B4-BE49-F238E27FC236}">
                  <a16:creationId xmlns:a16="http://schemas.microsoft.com/office/drawing/2014/main" id="{A1E0B181-46DF-154F-A911-F3D6FD46F35E}"/>
                </a:ext>
              </a:extLst>
            </p:cNvPr>
            <p:cNvSpPr/>
            <p:nvPr/>
          </p:nvSpPr>
          <p:spPr>
            <a:xfrm>
              <a:off x="15022288"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46" name="Freeform 103">
              <a:extLst>
                <a:ext uri="{FF2B5EF4-FFF2-40B4-BE49-F238E27FC236}">
                  <a16:creationId xmlns:a16="http://schemas.microsoft.com/office/drawing/2014/main" id="{6809DCB9-0775-2348-AE93-4BDE2D65E468}"/>
                </a:ext>
              </a:extLst>
            </p:cNvPr>
            <p:cNvSpPr>
              <a:spLocks noChangeArrowheads="1"/>
            </p:cNvSpPr>
            <p:nvPr/>
          </p:nvSpPr>
          <p:spPr bwMode="auto">
            <a:xfrm>
              <a:off x="15265199" y="9951119"/>
              <a:ext cx="158160" cy="336798"/>
            </a:xfrm>
            <a:custGeom>
              <a:avLst/>
              <a:gdLst>
                <a:gd name="T0" fmla="*/ 51222175 w 541"/>
                <a:gd name="T1" fmla="*/ 248953243 h 1161"/>
                <a:gd name="T2" fmla="*/ 51222175 w 541"/>
                <a:gd name="T3" fmla="*/ 487267326 h 1161"/>
                <a:gd name="T4" fmla="*/ 51222175 w 541"/>
                <a:gd name="T5" fmla="*/ 487267326 h 1161"/>
                <a:gd name="T6" fmla="*/ 57248313 w 541"/>
                <a:gd name="T7" fmla="*/ 493651344 h 1161"/>
                <a:gd name="T8" fmla="*/ 147209198 w 541"/>
                <a:gd name="T9" fmla="*/ 493651344 h 1161"/>
                <a:gd name="T10" fmla="*/ 147209198 w 541"/>
                <a:gd name="T11" fmla="*/ 493651344 h 1161"/>
                <a:gd name="T12" fmla="*/ 153665868 w 541"/>
                <a:gd name="T13" fmla="*/ 487267326 h 1161"/>
                <a:gd name="T14" fmla="*/ 153665868 w 541"/>
                <a:gd name="T15" fmla="*/ 244697448 h 1161"/>
                <a:gd name="T16" fmla="*/ 218661792 w 541"/>
                <a:gd name="T17" fmla="*/ 244697448 h 1161"/>
                <a:gd name="T18" fmla="*/ 218661792 w 541"/>
                <a:gd name="T19" fmla="*/ 244697448 h 1161"/>
                <a:gd name="T20" fmla="*/ 224687930 w 541"/>
                <a:gd name="T21" fmla="*/ 239165241 h 1161"/>
                <a:gd name="T22" fmla="*/ 231144601 w 541"/>
                <a:gd name="T23" fmla="*/ 165968829 h 1161"/>
                <a:gd name="T24" fmla="*/ 231144601 w 541"/>
                <a:gd name="T25" fmla="*/ 165968829 h 1161"/>
                <a:gd name="T26" fmla="*/ 224687930 w 541"/>
                <a:gd name="T27" fmla="*/ 159160209 h 1161"/>
                <a:gd name="T28" fmla="*/ 153665868 w 541"/>
                <a:gd name="T29" fmla="*/ 159160209 h 1161"/>
                <a:gd name="T30" fmla="*/ 153665868 w 541"/>
                <a:gd name="T31" fmla="*/ 107241467 h 1161"/>
                <a:gd name="T32" fmla="*/ 153665868 w 541"/>
                <a:gd name="T33" fmla="*/ 107241467 h 1161"/>
                <a:gd name="T34" fmla="*/ 175617760 w 541"/>
                <a:gd name="T35" fmla="*/ 85537891 h 1161"/>
                <a:gd name="T36" fmla="*/ 225978870 w 541"/>
                <a:gd name="T37" fmla="*/ 85537891 h 1161"/>
                <a:gd name="T38" fmla="*/ 225978870 w 541"/>
                <a:gd name="T39" fmla="*/ 85537891 h 1161"/>
                <a:gd name="T40" fmla="*/ 232435541 w 541"/>
                <a:gd name="T41" fmla="*/ 79154525 h 1161"/>
                <a:gd name="T42" fmla="*/ 232435541 w 541"/>
                <a:gd name="T43" fmla="*/ 5958113 h 1161"/>
                <a:gd name="T44" fmla="*/ 232435541 w 541"/>
                <a:gd name="T45" fmla="*/ 5958113 h 1161"/>
                <a:gd name="T46" fmla="*/ 225978870 w 541"/>
                <a:gd name="T47" fmla="*/ 0 h 1161"/>
                <a:gd name="T48" fmla="*/ 141613592 w 541"/>
                <a:gd name="T49" fmla="*/ 0 h 1161"/>
                <a:gd name="T50" fmla="*/ 141613592 w 541"/>
                <a:gd name="T51" fmla="*/ 0 h 1161"/>
                <a:gd name="T52" fmla="*/ 51222175 w 541"/>
                <a:gd name="T53" fmla="*/ 88942527 h 1161"/>
                <a:gd name="T54" fmla="*/ 51222175 w 541"/>
                <a:gd name="T55" fmla="*/ 159160209 h 1161"/>
                <a:gd name="T56" fmla="*/ 6456671 w 541"/>
                <a:gd name="T57" fmla="*/ 159160209 h 1161"/>
                <a:gd name="T58" fmla="*/ 6456671 w 541"/>
                <a:gd name="T59" fmla="*/ 159160209 h 1161"/>
                <a:gd name="T60" fmla="*/ 0 w 541"/>
                <a:gd name="T61" fmla="*/ 165543576 h 1161"/>
                <a:gd name="T62" fmla="*/ 0 w 541"/>
                <a:gd name="T63" fmla="*/ 238314082 h 1161"/>
                <a:gd name="T64" fmla="*/ 0 w 541"/>
                <a:gd name="T65" fmla="*/ 238314082 h 1161"/>
                <a:gd name="T66" fmla="*/ 6456671 w 541"/>
                <a:gd name="T67" fmla="*/ 244697448 h 1161"/>
                <a:gd name="T68" fmla="*/ 51222175 w 541"/>
                <a:gd name="T69" fmla="*/ 244697448 h 1161"/>
                <a:gd name="T70" fmla="*/ 51222175 w 541"/>
                <a:gd name="T71" fmla="*/ 248953243 h 1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1" h="1161">
                  <a:moveTo>
                    <a:pt x="119" y="585"/>
                  </a:moveTo>
                  <a:lnTo>
                    <a:pt x="119" y="1145"/>
                  </a:lnTo>
                  <a:cubicBezTo>
                    <a:pt x="119" y="1154"/>
                    <a:pt x="126" y="1160"/>
                    <a:pt x="133" y="1160"/>
                  </a:cubicBezTo>
                  <a:lnTo>
                    <a:pt x="342" y="1160"/>
                  </a:lnTo>
                  <a:cubicBezTo>
                    <a:pt x="350" y="1160"/>
                    <a:pt x="357" y="1154"/>
                    <a:pt x="357" y="1145"/>
                  </a:cubicBezTo>
                  <a:lnTo>
                    <a:pt x="357" y="575"/>
                  </a:lnTo>
                  <a:lnTo>
                    <a:pt x="508" y="575"/>
                  </a:lnTo>
                  <a:cubicBezTo>
                    <a:pt x="515" y="575"/>
                    <a:pt x="522" y="569"/>
                    <a:pt x="522" y="562"/>
                  </a:cubicBezTo>
                  <a:lnTo>
                    <a:pt x="537" y="390"/>
                  </a:lnTo>
                  <a:cubicBezTo>
                    <a:pt x="537" y="381"/>
                    <a:pt x="531" y="374"/>
                    <a:pt x="522" y="374"/>
                  </a:cubicBezTo>
                  <a:lnTo>
                    <a:pt x="357" y="374"/>
                  </a:lnTo>
                  <a:lnTo>
                    <a:pt x="357" y="252"/>
                  </a:lnTo>
                  <a:cubicBezTo>
                    <a:pt x="357" y="223"/>
                    <a:pt x="380" y="201"/>
                    <a:pt x="408" y="201"/>
                  </a:cubicBezTo>
                  <a:lnTo>
                    <a:pt x="525" y="201"/>
                  </a:lnTo>
                  <a:cubicBezTo>
                    <a:pt x="533" y="201"/>
                    <a:pt x="540" y="194"/>
                    <a:pt x="540" y="186"/>
                  </a:cubicBezTo>
                  <a:lnTo>
                    <a:pt x="540" y="14"/>
                  </a:lnTo>
                  <a:cubicBezTo>
                    <a:pt x="540" y="6"/>
                    <a:pt x="533" y="0"/>
                    <a:pt x="525" y="0"/>
                  </a:cubicBezTo>
                  <a:lnTo>
                    <a:pt x="329" y="0"/>
                  </a:lnTo>
                  <a:cubicBezTo>
                    <a:pt x="213" y="0"/>
                    <a:pt x="119" y="93"/>
                    <a:pt x="119" y="209"/>
                  </a:cubicBezTo>
                  <a:lnTo>
                    <a:pt x="119" y="374"/>
                  </a:lnTo>
                  <a:lnTo>
                    <a:pt x="15" y="374"/>
                  </a:lnTo>
                  <a:cubicBezTo>
                    <a:pt x="7" y="374"/>
                    <a:pt x="0" y="381"/>
                    <a:pt x="0" y="389"/>
                  </a:cubicBezTo>
                  <a:lnTo>
                    <a:pt x="0" y="560"/>
                  </a:lnTo>
                  <a:cubicBezTo>
                    <a:pt x="0" y="569"/>
                    <a:pt x="7" y="575"/>
                    <a:pt x="15" y="575"/>
                  </a:cubicBezTo>
                  <a:lnTo>
                    <a:pt x="119" y="575"/>
                  </a:lnTo>
                  <a:lnTo>
                    <a:pt x="119" y="585"/>
                  </a:lnTo>
                </a:path>
              </a:pathLst>
            </a:custGeom>
            <a:solidFill>
              <a:schemeClr val="accent3"/>
            </a:solidFill>
            <a:ln>
              <a:noFill/>
            </a:ln>
            <a:effectLst/>
          </p:spPr>
          <p:txBody>
            <a:bodyPr wrap="none" anchor="ctr"/>
            <a:lstStyle/>
            <a:p>
              <a:endParaRPr lang="en-US" dirty="0">
                <a:latin typeface="Montserrat Light" pitchFamily="2" charset="77"/>
              </a:endParaRPr>
            </a:p>
          </p:txBody>
        </p:sp>
      </p:grpSp>
      <p:grpSp>
        <p:nvGrpSpPr>
          <p:cNvPr id="16" name="Group 15">
            <a:extLst>
              <a:ext uri="{FF2B5EF4-FFF2-40B4-BE49-F238E27FC236}">
                <a16:creationId xmlns:a16="http://schemas.microsoft.com/office/drawing/2014/main" id="{D9B29F2C-72D9-F44F-A286-14880AF5228C}"/>
              </a:ext>
            </a:extLst>
          </p:cNvPr>
          <p:cNvGrpSpPr/>
          <p:nvPr/>
        </p:nvGrpSpPr>
        <p:grpSpPr>
          <a:xfrm>
            <a:off x="2502147" y="11191275"/>
            <a:ext cx="556226" cy="556226"/>
            <a:chOff x="13024669" y="9797527"/>
            <a:chExt cx="643981" cy="643981"/>
          </a:xfrm>
        </p:grpSpPr>
        <p:sp>
          <p:nvSpPr>
            <p:cNvPr id="15" name="Rectangle 14">
              <a:extLst>
                <a:ext uri="{FF2B5EF4-FFF2-40B4-BE49-F238E27FC236}">
                  <a16:creationId xmlns:a16="http://schemas.microsoft.com/office/drawing/2014/main" id="{B1FB8F72-B555-E948-B647-83E58A0A3437}"/>
                </a:ext>
              </a:extLst>
            </p:cNvPr>
            <p:cNvSpPr/>
            <p:nvPr/>
          </p:nvSpPr>
          <p:spPr>
            <a:xfrm>
              <a:off x="13024669"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47" name="Freeform 125">
              <a:extLst>
                <a:ext uri="{FF2B5EF4-FFF2-40B4-BE49-F238E27FC236}">
                  <a16:creationId xmlns:a16="http://schemas.microsoft.com/office/drawing/2014/main" id="{7A34E295-1A30-3E4F-A232-D9BFA89E3012}"/>
                </a:ext>
              </a:extLst>
            </p:cNvPr>
            <p:cNvSpPr>
              <a:spLocks noChangeArrowheads="1"/>
            </p:cNvSpPr>
            <p:nvPr/>
          </p:nvSpPr>
          <p:spPr bwMode="auto">
            <a:xfrm>
              <a:off x="13170302" y="9951119"/>
              <a:ext cx="352716" cy="336798"/>
            </a:xfrm>
            <a:custGeom>
              <a:avLst/>
              <a:gdLst>
                <a:gd name="T0" fmla="*/ 34714 w 367940"/>
                <a:gd name="T1" fmla="*/ 379185 h 352065"/>
                <a:gd name="T2" fmla="*/ 255790 w 367940"/>
                <a:gd name="T3" fmla="*/ 379185 h 352065"/>
                <a:gd name="T4" fmla="*/ 274809 w 367940"/>
                <a:gd name="T5" fmla="*/ 398122 h 352065"/>
                <a:gd name="T6" fmla="*/ 274809 w 367940"/>
                <a:gd name="T7" fmla="*/ 1137765 h 352065"/>
                <a:gd name="T8" fmla="*/ 255790 w 367940"/>
                <a:gd name="T9" fmla="*/ 1157882 h 352065"/>
                <a:gd name="T10" fmla="*/ 34714 w 367940"/>
                <a:gd name="T11" fmla="*/ 1157882 h 352065"/>
                <a:gd name="T12" fmla="*/ 15694 w 367940"/>
                <a:gd name="T13" fmla="*/ 1137765 h 352065"/>
                <a:gd name="T14" fmla="*/ 15694 w 367940"/>
                <a:gd name="T15" fmla="*/ 398122 h 352065"/>
                <a:gd name="T16" fmla="*/ 34714 w 367940"/>
                <a:gd name="T17" fmla="*/ 379185 h 352065"/>
                <a:gd name="T18" fmla="*/ 913081 w 367940"/>
                <a:gd name="T19" fmla="*/ 360252 h 352065"/>
                <a:gd name="T20" fmla="*/ 1212606 w 367940"/>
                <a:gd name="T21" fmla="*/ 711729 h 352065"/>
                <a:gd name="T22" fmla="*/ 1212606 w 367940"/>
                <a:gd name="T23" fmla="*/ 1137765 h 352065"/>
                <a:gd name="T24" fmla="*/ 1193587 w 367940"/>
                <a:gd name="T25" fmla="*/ 1157882 h 352065"/>
                <a:gd name="T26" fmla="*/ 971321 w 367940"/>
                <a:gd name="T27" fmla="*/ 1157882 h 352065"/>
                <a:gd name="T28" fmla="*/ 952305 w 367940"/>
                <a:gd name="T29" fmla="*/ 1137765 h 352065"/>
                <a:gd name="T30" fmla="*/ 952305 w 367940"/>
                <a:gd name="T31" fmla="*/ 741315 h 352065"/>
                <a:gd name="T32" fmla="*/ 821560 w 367940"/>
                <a:gd name="T33" fmla="*/ 564985 h 352065"/>
                <a:gd name="T34" fmla="*/ 687248 w 367940"/>
                <a:gd name="T35" fmla="*/ 659660 h 352065"/>
                <a:gd name="T36" fmla="*/ 678927 w 367940"/>
                <a:gd name="T37" fmla="*/ 723566 h 352065"/>
                <a:gd name="T38" fmla="*/ 678927 w 367940"/>
                <a:gd name="T39" fmla="*/ 1137765 h 352065"/>
                <a:gd name="T40" fmla="*/ 659911 w 367940"/>
                <a:gd name="T41" fmla="*/ 1157882 h 352065"/>
                <a:gd name="T42" fmla="*/ 438835 w 367940"/>
                <a:gd name="T43" fmla="*/ 1157882 h 352065"/>
                <a:gd name="T44" fmla="*/ 418629 w 367940"/>
                <a:gd name="T45" fmla="*/ 1137765 h 352065"/>
                <a:gd name="T46" fmla="*/ 419815 w 367940"/>
                <a:gd name="T47" fmla="*/ 398122 h 352065"/>
                <a:gd name="T48" fmla="*/ 438835 w 367940"/>
                <a:gd name="T49" fmla="*/ 379185 h 352065"/>
                <a:gd name="T50" fmla="*/ 659911 w 367940"/>
                <a:gd name="T51" fmla="*/ 379185 h 352065"/>
                <a:gd name="T52" fmla="*/ 678927 w 367940"/>
                <a:gd name="T53" fmla="*/ 398122 h 352065"/>
                <a:gd name="T54" fmla="*/ 678927 w 367940"/>
                <a:gd name="T55" fmla="*/ 489247 h 352065"/>
                <a:gd name="T56" fmla="*/ 677741 w 367940"/>
                <a:gd name="T57" fmla="*/ 491614 h 352065"/>
                <a:gd name="T58" fmla="*/ 678927 w 367940"/>
                <a:gd name="T59" fmla="*/ 491614 h 352065"/>
                <a:gd name="T60" fmla="*/ 678927 w 367940"/>
                <a:gd name="T61" fmla="*/ 489247 h 352065"/>
                <a:gd name="T62" fmla="*/ 913081 w 367940"/>
                <a:gd name="T63" fmla="*/ 360252 h 352065"/>
                <a:gd name="T64" fmla="*/ 138056 w 367940"/>
                <a:gd name="T65" fmla="*/ 0 h 352065"/>
                <a:gd name="T66" fmla="*/ 276108 w 367940"/>
                <a:gd name="T67" fmla="*/ 137770 h 352065"/>
                <a:gd name="T68" fmla="*/ 138056 w 367940"/>
                <a:gd name="T69" fmla="*/ 275537 h 352065"/>
                <a:gd name="T70" fmla="*/ 0 w 367940"/>
                <a:gd name="T71" fmla="*/ 137770 h 352065"/>
                <a:gd name="T72" fmla="*/ 138056 w 367940"/>
                <a:gd name="T73" fmla="*/ 0 h 352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7940" h="352065">
                  <a:moveTo>
                    <a:pt x="10533" y="115295"/>
                  </a:moveTo>
                  <a:lnTo>
                    <a:pt x="77614" y="115295"/>
                  </a:lnTo>
                  <a:cubicBezTo>
                    <a:pt x="80860" y="115295"/>
                    <a:pt x="83385" y="117814"/>
                    <a:pt x="83385" y="121053"/>
                  </a:cubicBezTo>
                  <a:lnTo>
                    <a:pt x="83385" y="345948"/>
                  </a:lnTo>
                  <a:cubicBezTo>
                    <a:pt x="83385" y="349187"/>
                    <a:pt x="80860" y="352065"/>
                    <a:pt x="77614" y="352065"/>
                  </a:cubicBezTo>
                  <a:lnTo>
                    <a:pt x="10533" y="352065"/>
                  </a:lnTo>
                  <a:cubicBezTo>
                    <a:pt x="7287" y="352065"/>
                    <a:pt x="4762" y="349187"/>
                    <a:pt x="4762" y="345948"/>
                  </a:cubicBezTo>
                  <a:lnTo>
                    <a:pt x="4762" y="121053"/>
                  </a:lnTo>
                  <a:cubicBezTo>
                    <a:pt x="4762" y="117814"/>
                    <a:pt x="7287" y="115295"/>
                    <a:pt x="10533" y="115295"/>
                  </a:cubicBezTo>
                  <a:close/>
                  <a:moveTo>
                    <a:pt x="277055" y="109538"/>
                  </a:moveTo>
                  <a:cubicBezTo>
                    <a:pt x="328989" y="109538"/>
                    <a:pt x="367940" y="143722"/>
                    <a:pt x="367940" y="216408"/>
                  </a:cubicBezTo>
                  <a:lnTo>
                    <a:pt x="367940" y="345948"/>
                  </a:lnTo>
                  <a:cubicBezTo>
                    <a:pt x="367940" y="349187"/>
                    <a:pt x="365054" y="352065"/>
                    <a:pt x="362169" y="352065"/>
                  </a:cubicBezTo>
                  <a:lnTo>
                    <a:pt x="294727" y="352065"/>
                  </a:lnTo>
                  <a:cubicBezTo>
                    <a:pt x="291842" y="352065"/>
                    <a:pt x="288957" y="349187"/>
                    <a:pt x="288957" y="345948"/>
                  </a:cubicBezTo>
                  <a:lnTo>
                    <a:pt x="288957" y="225404"/>
                  </a:lnTo>
                  <a:cubicBezTo>
                    <a:pt x="288957" y="193379"/>
                    <a:pt x="277776" y="171789"/>
                    <a:pt x="249285" y="171789"/>
                  </a:cubicBezTo>
                  <a:cubicBezTo>
                    <a:pt x="227285" y="171789"/>
                    <a:pt x="214302" y="186542"/>
                    <a:pt x="208531" y="200576"/>
                  </a:cubicBezTo>
                  <a:cubicBezTo>
                    <a:pt x="206728" y="205613"/>
                    <a:pt x="206006" y="212810"/>
                    <a:pt x="206006" y="220007"/>
                  </a:cubicBezTo>
                  <a:lnTo>
                    <a:pt x="206006" y="345948"/>
                  </a:lnTo>
                  <a:cubicBezTo>
                    <a:pt x="206006" y="349187"/>
                    <a:pt x="203482" y="352065"/>
                    <a:pt x="200236" y="352065"/>
                  </a:cubicBezTo>
                  <a:lnTo>
                    <a:pt x="133155" y="352065"/>
                  </a:lnTo>
                  <a:cubicBezTo>
                    <a:pt x="129909" y="352065"/>
                    <a:pt x="127024" y="349187"/>
                    <a:pt x="127024" y="345948"/>
                  </a:cubicBezTo>
                  <a:cubicBezTo>
                    <a:pt x="127384" y="313923"/>
                    <a:pt x="128105" y="157756"/>
                    <a:pt x="127384" y="121053"/>
                  </a:cubicBezTo>
                  <a:cubicBezTo>
                    <a:pt x="127384" y="117814"/>
                    <a:pt x="129909" y="115295"/>
                    <a:pt x="133155" y="115295"/>
                  </a:cubicBezTo>
                  <a:lnTo>
                    <a:pt x="200236" y="115295"/>
                  </a:lnTo>
                  <a:cubicBezTo>
                    <a:pt x="203482" y="115295"/>
                    <a:pt x="206006" y="117814"/>
                    <a:pt x="206006" y="121053"/>
                  </a:cubicBezTo>
                  <a:lnTo>
                    <a:pt x="206006" y="148760"/>
                  </a:lnTo>
                  <a:cubicBezTo>
                    <a:pt x="206006" y="149120"/>
                    <a:pt x="205646" y="149120"/>
                    <a:pt x="205646" y="149480"/>
                  </a:cubicBezTo>
                  <a:lnTo>
                    <a:pt x="206006" y="149480"/>
                  </a:lnTo>
                  <a:lnTo>
                    <a:pt x="206006" y="148760"/>
                  </a:lnTo>
                  <a:cubicBezTo>
                    <a:pt x="216465" y="132927"/>
                    <a:pt x="235219" y="109538"/>
                    <a:pt x="277055" y="109538"/>
                  </a:cubicBezTo>
                  <a:close/>
                  <a:moveTo>
                    <a:pt x="41890" y="0"/>
                  </a:moveTo>
                  <a:cubicBezTo>
                    <a:pt x="64804" y="0"/>
                    <a:pt x="83779" y="18976"/>
                    <a:pt x="83779" y="41890"/>
                  </a:cubicBezTo>
                  <a:cubicBezTo>
                    <a:pt x="83779" y="65162"/>
                    <a:pt x="64804" y="83780"/>
                    <a:pt x="41890" y="83780"/>
                  </a:cubicBezTo>
                  <a:cubicBezTo>
                    <a:pt x="18618" y="83780"/>
                    <a:pt x="0" y="65162"/>
                    <a:pt x="0" y="41890"/>
                  </a:cubicBezTo>
                  <a:cubicBezTo>
                    <a:pt x="0" y="18976"/>
                    <a:pt x="18618" y="0"/>
                    <a:pt x="41890" y="0"/>
                  </a:cubicBezTo>
                  <a:close/>
                </a:path>
              </a:pathLst>
            </a:custGeom>
            <a:solidFill>
              <a:schemeClr val="accent3"/>
            </a:solidFill>
            <a:ln>
              <a:noFill/>
            </a:ln>
            <a:effectLst/>
          </p:spPr>
          <p:txBody>
            <a:bodyPr anchor="ctr"/>
            <a:lstStyle/>
            <a:p>
              <a:endParaRPr lang="en-US" dirty="0">
                <a:latin typeface="Montserrat Light" pitchFamily="2" charset="77"/>
              </a:endParaRPr>
            </a:p>
          </p:txBody>
        </p:sp>
      </p:grpSp>
      <p:sp>
        <p:nvSpPr>
          <p:cNvPr id="74" name="TextBox 73">
            <a:extLst>
              <a:ext uri="{FF2B5EF4-FFF2-40B4-BE49-F238E27FC236}">
                <a16:creationId xmlns:a16="http://schemas.microsoft.com/office/drawing/2014/main" id="{291D6BE6-40A8-D743-AE50-3D529D8C2622}"/>
              </a:ext>
            </a:extLst>
          </p:cNvPr>
          <p:cNvSpPr txBox="1"/>
          <p:nvPr/>
        </p:nvSpPr>
        <p:spPr>
          <a:xfrm>
            <a:off x="7627618" y="9748546"/>
            <a:ext cx="3645550"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JULIA GARNER</a:t>
            </a:r>
          </a:p>
        </p:txBody>
      </p:sp>
      <p:sp>
        <p:nvSpPr>
          <p:cNvPr id="75" name="TextBox 74">
            <a:extLst>
              <a:ext uri="{FF2B5EF4-FFF2-40B4-BE49-F238E27FC236}">
                <a16:creationId xmlns:a16="http://schemas.microsoft.com/office/drawing/2014/main" id="{D9F85F1B-1316-B843-BF77-132BB3387D17}"/>
              </a:ext>
            </a:extLst>
          </p:cNvPr>
          <p:cNvSpPr txBox="1"/>
          <p:nvPr/>
        </p:nvSpPr>
        <p:spPr>
          <a:xfrm>
            <a:off x="7729405" y="10392527"/>
            <a:ext cx="3441968" cy="400110"/>
          </a:xfrm>
          <a:prstGeom prst="rect">
            <a:avLst/>
          </a:prstGeom>
          <a:noFill/>
        </p:spPr>
        <p:txBody>
          <a:bodyPr wrap="none" rtlCol="0" anchor="ctr" anchorCtr="0">
            <a:spAutoFit/>
          </a:bodyPr>
          <a:lstStyle/>
          <a:p>
            <a:pPr algn="ctr"/>
            <a:r>
              <a:rPr lang="en-US" sz="2000" b="1" spc="6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CEO &amp; FOUNDER</a:t>
            </a:r>
          </a:p>
        </p:txBody>
      </p:sp>
      <p:grpSp>
        <p:nvGrpSpPr>
          <p:cNvPr id="58" name="Group 57">
            <a:extLst>
              <a:ext uri="{FF2B5EF4-FFF2-40B4-BE49-F238E27FC236}">
                <a16:creationId xmlns:a16="http://schemas.microsoft.com/office/drawing/2014/main" id="{B55585E1-B1B6-F243-BF79-5A1E62647BD3}"/>
              </a:ext>
            </a:extLst>
          </p:cNvPr>
          <p:cNvGrpSpPr/>
          <p:nvPr/>
        </p:nvGrpSpPr>
        <p:grpSpPr>
          <a:xfrm>
            <a:off x="9172276" y="11191275"/>
            <a:ext cx="556226" cy="556226"/>
            <a:chOff x="14071872" y="9797527"/>
            <a:chExt cx="643981" cy="643981"/>
          </a:xfrm>
        </p:grpSpPr>
        <p:sp>
          <p:nvSpPr>
            <p:cNvPr id="72" name="Rectangle 71">
              <a:extLst>
                <a:ext uri="{FF2B5EF4-FFF2-40B4-BE49-F238E27FC236}">
                  <a16:creationId xmlns:a16="http://schemas.microsoft.com/office/drawing/2014/main" id="{C8857CB5-7FCB-604B-A821-C50C5F8D6FCB}"/>
                </a:ext>
              </a:extLst>
            </p:cNvPr>
            <p:cNvSpPr/>
            <p:nvPr/>
          </p:nvSpPr>
          <p:spPr>
            <a:xfrm>
              <a:off x="14071872"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73" name="Freeform 126">
              <a:extLst>
                <a:ext uri="{FF2B5EF4-FFF2-40B4-BE49-F238E27FC236}">
                  <a16:creationId xmlns:a16="http://schemas.microsoft.com/office/drawing/2014/main" id="{2A4486E7-B48E-7147-BA25-AD3781FD6563}"/>
                </a:ext>
              </a:extLst>
            </p:cNvPr>
            <p:cNvSpPr>
              <a:spLocks noChangeArrowheads="1"/>
            </p:cNvSpPr>
            <p:nvPr/>
          </p:nvSpPr>
          <p:spPr bwMode="auto">
            <a:xfrm>
              <a:off x="14198654" y="9992417"/>
              <a:ext cx="390418" cy="320880"/>
            </a:xfrm>
            <a:custGeom>
              <a:avLst/>
              <a:gdLst>
                <a:gd name="T0" fmla="*/ 922644 w 406994"/>
                <a:gd name="T1" fmla="*/ 899 h 334886"/>
                <a:gd name="T2" fmla="*/ 1041502 w 406994"/>
                <a:gd name="T3" fmla="*/ 19877 h 334886"/>
                <a:gd name="T4" fmla="*/ 1119952 w 406994"/>
                <a:gd name="T5" fmla="*/ 67318 h 334886"/>
                <a:gd name="T6" fmla="*/ 1134214 w 406994"/>
                <a:gd name="T7" fmla="*/ 81552 h 334886"/>
                <a:gd name="T8" fmla="*/ 1144910 w 406994"/>
                <a:gd name="T9" fmla="*/ 85111 h 334886"/>
                <a:gd name="T10" fmla="*/ 1305373 w 406994"/>
                <a:gd name="T11" fmla="*/ 23434 h 334886"/>
                <a:gd name="T12" fmla="*/ 1313694 w 406994"/>
                <a:gd name="T13" fmla="*/ 22248 h 334886"/>
                <a:gd name="T14" fmla="*/ 1313694 w 406994"/>
                <a:gd name="T15" fmla="*/ 30553 h 334886"/>
                <a:gd name="T16" fmla="*/ 1267339 w 406994"/>
                <a:gd name="T17" fmla="*/ 112388 h 334886"/>
                <a:gd name="T18" fmla="*/ 1201965 w 406994"/>
                <a:gd name="T19" fmla="*/ 171692 h 334886"/>
                <a:gd name="T20" fmla="*/ 1337466 w 406994"/>
                <a:gd name="T21" fmla="*/ 132552 h 334886"/>
                <a:gd name="T22" fmla="*/ 1342221 w 406994"/>
                <a:gd name="T23" fmla="*/ 132552 h 334886"/>
                <a:gd name="T24" fmla="*/ 1342221 w 406994"/>
                <a:gd name="T25" fmla="*/ 133738 h 334886"/>
                <a:gd name="T26" fmla="*/ 1335088 w 406994"/>
                <a:gd name="T27" fmla="*/ 155087 h 334886"/>
                <a:gd name="T28" fmla="*/ 1228114 w 406994"/>
                <a:gd name="T29" fmla="*/ 266576 h 334886"/>
                <a:gd name="T30" fmla="*/ 1212664 w 406994"/>
                <a:gd name="T31" fmla="*/ 284369 h 334886"/>
                <a:gd name="T32" fmla="*/ 993960 w 406994"/>
                <a:gd name="T33" fmla="*/ 886885 h 334886"/>
                <a:gd name="T34" fmla="*/ 205913 w 406994"/>
                <a:gd name="T35" fmla="*/ 1070723 h 334886"/>
                <a:gd name="T36" fmla="*/ 52585 w 406994"/>
                <a:gd name="T37" fmla="*/ 1010233 h 334886"/>
                <a:gd name="T38" fmla="*/ 5039 w 406994"/>
                <a:gd name="T39" fmla="*/ 981769 h 334886"/>
                <a:gd name="T40" fmla="*/ 1474 w 406994"/>
                <a:gd name="T41" fmla="*/ 973468 h 334886"/>
                <a:gd name="T42" fmla="*/ 19302 w 406994"/>
                <a:gd name="T43" fmla="*/ 973468 h 334886"/>
                <a:gd name="T44" fmla="*/ 248704 w 406994"/>
                <a:gd name="T45" fmla="*/ 945000 h 334886"/>
                <a:gd name="T46" fmla="*/ 398467 w 406994"/>
                <a:gd name="T47" fmla="*/ 865535 h 334886"/>
                <a:gd name="T48" fmla="*/ 400846 w 406994"/>
                <a:gd name="T49" fmla="*/ 863164 h 334886"/>
                <a:gd name="T50" fmla="*/ 369940 w 406994"/>
                <a:gd name="T51" fmla="*/ 859605 h 334886"/>
                <a:gd name="T52" fmla="*/ 150051 w 406994"/>
                <a:gd name="T53" fmla="*/ 674581 h 334886"/>
                <a:gd name="T54" fmla="*/ 158371 w 406994"/>
                <a:gd name="T55" fmla="*/ 666277 h 334886"/>
                <a:gd name="T56" fmla="*/ 262968 w 406994"/>
                <a:gd name="T57" fmla="*/ 662718 h 334886"/>
                <a:gd name="T58" fmla="*/ 227311 w 406994"/>
                <a:gd name="T59" fmla="*/ 650861 h 334886"/>
                <a:gd name="T60" fmla="*/ 51394 w 406994"/>
                <a:gd name="T61" fmla="*/ 426694 h 334886"/>
                <a:gd name="T62" fmla="*/ 50207 w 406994"/>
                <a:gd name="T63" fmla="*/ 394673 h 334886"/>
                <a:gd name="T64" fmla="*/ 60906 w 406994"/>
                <a:gd name="T65" fmla="*/ 388740 h 334886"/>
                <a:gd name="T66" fmla="*/ 167879 w 406994"/>
                <a:gd name="T67" fmla="*/ 418394 h 334886"/>
                <a:gd name="T68" fmla="*/ 133409 w 406994"/>
                <a:gd name="T69" fmla="*/ 388740 h 334886"/>
                <a:gd name="T70" fmla="*/ 85864 w 406994"/>
                <a:gd name="T71" fmla="*/ 57832 h 334886"/>
                <a:gd name="T72" fmla="*/ 100127 w 406994"/>
                <a:gd name="T73" fmla="*/ 57832 h 334886"/>
                <a:gd name="T74" fmla="*/ 654018 w 406994"/>
                <a:gd name="T75" fmla="*/ 338926 h 334886"/>
                <a:gd name="T76" fmla="*/ 659960 w 406994"/>
                <a:gd name="T77" fmla="*/ 331810 h 334886"/>
                <a:gd name="T78" fmla="*/ 662337 w 406994"/>
                <a:gd name="T79" fmla="*/ 216764 h 334886"/>
                <a:gd name="T80" fmla="*/ 717014 w 406994"/>
                <a:gd name="T81" fmla="*/ 107646 h 334886"/>
                <a:gd name="T82" fmla="*/ 808537 w 406994"/>
                <a:gd name="T83" fmla="*/ 32926 h 334886"/>
                <a:gd name="T84" fmla="*/ 916691 w 406994"/>
                <a:gd name="T85" fmla="*/ 2569 h 334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6994" h="334886">
                  <a:moveTo>
                    <a:pt x="279768" y="273"/>
                  </a:moveTo>
                  <a:cubicBezTo>
                    <a:pt x="292022" y="-807"/>
                    <a:pt x="304276" y="1354"/>
                    <a:pt x="315809" y="6034"/>
                  </a:cubicBezTo>
                  <a:cubicBezTo>
                    <a:pt x="324459" y="9635"/>
                    <a:pt x="332388" y="14315"/>
                    <a:pt x="339597" y="20436"/>
                  </a:cubicBezTo>
                  <a:cubicBezTo>
                    <a:pt x="341038" y="21876"/>
                    <a:pt x="342480" y="23317"/>
                    <a:pt x="343921" y="24757"/>
                  </a:cubicBezTo>
                  <a:cubicBezTo>
                    <a:pt x="344642" y="25837"/>
                    <a:pt x="345724" y="26197"/>
                    <a:pt x="347165" y="25837"/>
                  </a:cubicBezTo>
                  <a:cubicBezTo>
                    <a:pt x="364465" y="21516"/>
                    <a:pt x="380323" y="15396"/>
                    <a:pt x="395821" y="7114"/>
                  </a:cubicBezTo>
                  <a:cubicBezTo>
                    <a:pt x="396902" y="6754"/>
                    <a:pt x="397263" y="6394"/>
                    <a:pt x="398344" y="6754"/>
                  </a:cubicBezTo>
                  <a:cubicBezTo>
                    <a:pt x="398704" y="7474"/>
                    <a:pt x="398704" y="8555"/>
                    <a:pt x="398344" y="9275"/>
                  </a:cubicBezTo>
                  <a:cubicBezTo>
                    <a:pt x="395461" y="18276"/>
                    <a:pt x="390415" y="26557"/>
                    <a:pt x="384288" y="34118"/>
                  </a:cubicBezTo>
                  <a:cubicBezTo>
                    <a:pt x="380684" y="38799"/>
                    <a:pt x="370952" y="50681"/>
                    <a:pt x="364465" y="52121"/>
                  </a:cubicBezTo>
                  <a:cubicBezTo>
                    <a:pt x="378161" y="49600"/>
                    <a:pt x="392577" y="46000"/>
                    <a:pt x="405552" y="40239"/>
                  </a:cubicBezTo>
                  <a:cubicBezTo>
                    <a:pt x="406994" y="39519"/>
                    <a:pt x="406994" y="39159"/>
                    <a:pt x="406994" y="40239"/>
                  </a:cubicBezTo>
                  <a:lnTo>
                    <a:pt x="406994" y="40599"/>
                  </a:lnTo>
                  <a:cubicBezTo>
                    <a:pt x="406994" y="41679"/>
                    <a:pt x="406994" y="44200"/>
                    <a:pt x="404831" y="47080"/>
                  </a:cubicBezTo>
                  <a:cubicBezTo>
                    <a:pt x="395100" y="60042"/>
                    <a:pt x="385369" y="71204"/>
                    <a:pt x="372394" y="80925"/>
                  </a:cubicBezTo>
                  <a:cubicBezTo>
                    <a:pt x="370592" y="82365"/>
                    <a:pt x="367709" y="83805"/>
                    <a:pt x="367709" y="86326"/>
                  </a:cubicBezTo>
                  <a:cubicBezTo>
                    <a:pt x="367709" y="153655"/>
                    <a:pt x="350409" y="220625"/>
                    <a:pt x="301393" y="269232"/>
                  </a:cubicBezTo>
                  <a:cubicBezTo>
                    <a:pt x="239041" y="331161"/>
                    <a:pt x="145333" y="348083"/>
                    <a:pt x="62438" y="325040"/>
                  </a:cubicBezTo>
                  <a:cubicBezTo>
                    <a:pt x="46219" y="320719"/>
                    <a:pt x="30722" y="314598"/>
                    <a:pt x="15945" y="306677"/>
                  </a:cubicBezTo>
                  <a:cubicBezTo>
                    <a:pt x="11259" y="303797"/>
                    <a:pt x="6574" y="301276"/>
                    <a:pt x="1528" y="298036"/>
                  </a:cubicBezTo>
                  <a:cubicBezTo>
                    <a:pt x="447" y="297316"/>
                    <a:pt x="-634" y="296236"/>
                    <a:pt x="447" y="295516"/>
                  </a:cubicBezTo>
                  <a:cubicBezTo>
                    <a:pt x="1528" y="294796"/>
                    <a:pt x="2609" y="294796"/>
                    <a:pt x="5853" y="295516"/>
                  </a:cubicBezTo>
                  <a:cubicBezTo>
                    <a:pt x="29280" y="297676"/>
                    <a:pt x="53067" y="294436"/>
                    <a:pt x="75413" y="286874"/>
                  </a:cubicBezTo>
                  <a:cubicBezTo>
                    <a:pt x="87307" y="282554"/>
                    <a:pt x="113256" y="273913"/>
                    <a:pt x="120825" y="262751"/>
                  </a:cubicBezTo>
                  <a:cubicBezTo>
                    <a:pt x="120825" y="262031"/>
                    <a:pt x="121185" y="262031"/>
                    <a:pt x="121546" y="262031"/>
                  </a:cubicBezTo>
                  <a:cubicBezTo>
                    <a:pt x="118302" y="261311"/>
                    <a:pt x="115419" y="261311"/>
                    <a:pt x="112175" y="260951"/>
                  </a:cubicBezTo>
                  <a:cubicBezTo>
                    <a:pt x="89469" y="254470"/>
                    <a:pt x="59555" y="242948"/>
                    <a:pt x="45499" y="204783"/>
                  </a:cubicBezTo>
                  <a:cubicBezTo>
                    <a:pt x="44778" y="202982"/>
                    <a:pt x="45499" y="201902"/>
                    <a:pt x="48022" y="202262"/>
                  </a:cubicBezTo>
                  <a:cubicBezTo>
                    <a:pt x="66403" y="203342"/>
                    <a:pt x="73251" y="202622"/>
                    <a:pt x="79738" y="201182"/>
                  </a:cubicBezTo>
                  <a:cubicBezTo>
                    <a:pt x="75773" y="200462"/>
                    <a:pt x="72169" y="199382"/>
                    <a:pt x="68926" y="197582"/>
                  </a:cubicBezTo>
                  <a:cubicBezTo>
                    <a:pt x="40453" y="187140"/>
                    <a:pt x="19549" y="159416"/>
                    <a:pt x="15584" y="129532"/>
                  </a:cubicBezTo>
                  <a:cubicBezTo>
                    <a:pt x="15224" y="125931"/>
                    <a:pt x="15224" y="122691"/>
                    <a:pt x="15224" y="119811"/>
                  </a:cubicBezTo>
                  <a:cubicBezTo>
                    <a:pt x="15584" y="117650"/>
                    <a:pt x="16305" y="116570"/>
                    <a:pt x="18468" y="118010"/>
                  </a:cubicBezTo>
                  <a:cubicBezTo>
                    <a:pt x="33245" y="125571"/>
                    <a:pt x="49463" y="127372"/>
                    <a:pt x="50905" y="127012"/>
                  </a:cubicBezTo>
                  <a:cubicBezTo>
                    <a:pt x="47301" y="124491"/>
                    <a:pt x="43697" y="121251"/>
                    <a:pt x="40453" y="118010"/>
                  </a:cubicBezTo>
                  <a:cubicBezTo>
                    <a:pt x="15584" y="94607"/>
                    <a:pt x="6214" y="47080"/>
                    <a:pt x="26036" y="17556"/>
                  </a:cubicBezTo>
                  <a:cubicBezTo>
                    <a:pt x="27478" y="15396"/>
                    <a:pt x="28559" y="15396"/>
                    <a:pt x="30361" y="17556"/>
                  </a:cubicBezTo>
                  <a:cubicBezTo>
                    <a:pt x="75773" y="68683"/>
                    <a:pt x="131277" y="92807"/>
                    <a:pt x="198314" y="102888"/>
                  </a:cubicBezTo>
                  <a:cubicBezTo>
                    <a:pt x="200116" y="102888"/>
                    <a:pt x="200476" y="102888"/>
                    <a:pt x="200116" y="100728"/>
                  </a:cubicBezTo>
                  <a:cubicBezTo>
                    <a:pt x="198314" y="89206"/>
                    <a:pt x="197954" y="77324"/>
                    <a:pt x="200837" y="65803"/>
                  </a:cubicBezTo>
                  <a:cubicBezTo>
                    <a:pt x="204081" y="53561"/>
                    <a:pt x="209487" y="42399"/>
                    <a:pt x="217416" y="32678"/>
                  </a:cubicBezTo>
                  <a:cubicBezTo>
                    <a:pt x="224985" y="23317"/>
                    <a:pt x="234716" y="15396"/>
                    <a:pt x="245168" y="9995"/>
                  </a:cubicBezTo>
                  <a:lnTo>
                    <a:pt x="277963" y="780"/>
                  </a:lnTo>
                  <a:lnTo>
                    <a:pt x="279768" y="273"/>
                  </a:lnTo>
                  <a:close/>
                </a:path>
              </a:pathLst>
            </a:custGeom>
            <a:solidFill>
              <a:schemeClr val="accent3"/>
            </a:solidFill>
            <a:ln>
              <a:noFill/>
            </a:ln>
            <a:effectLst/>
          </p:spPr>
          <p:txBody>
            <a:bodyPr anchor="ctr"/>
            <a:lstStyle/>
            <a:p>
              <a:endParaRPr lang="en-US" dirty="0">
                <a:latin typeface="Montserrat Light" pitchFamily="2" charset="77"/>
              </a:endParaRPr>
            </a:p>
          </p:txBody>
        </p:sp>
      </p:grpSp>
      <p:grpSp>
        <p:nvGrpSpPr>
          <p:cNvPr id="60" name="Group 59">
            <a:extLst>
              <a:ext uri="{FF2B5EF4-FFF2-40B4-BE49-F238E27FC236}">
                <a16:creationId xmlns:a16="http://schemas.microsoft.com/office/drawing/2014/main" id="{3D3EC769-01B5-B247-A2B0-B885309A0893}"/>
              </a:ext>
            </a:extLst>
          </p:cNvPr>
          <p:cNvGrpSpPr/>
          <p:nvPr/>
        </p:nvGrpSpPr>
        <p:grpSpPr>
          <a:xfrm>
            <a:off x="10359179" y="11191275"/>
            <a:ext cx="556226" cy="556226"/>
            <a:chOff x="15022288" y="9797527"/>
            <a:chExt cx="643981" cy="643981"/>
          </a:xfrm>
        </p:grpSpPr>
        <p:sp>
          <p:nvSpPr>
            <p:cNvPr id="70" name="Rectangle 69">
              <a:extLst>
                <a:ext uri="{FF2B5EF4-FFF2-40B4-BE49-F238E27FC236}">
                  <a16:creationId xmlns:a16="http://schemas.microsoft.com/office/drawing/2014/main" id="{3D310CB4-8A79-9843-8BEE-D7FD5E399B44}"/>
                </a:ext>
              </a:extLst>
            </p:cNvPr>
            <p:cNvSpPr/>
            <p:nvPr/>
          </p:nvSpPr>
          <p:spPr>
            <a:xfrm>
              <a:off x="15022288"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71" name="Freeform 103">
              <a:extLst>
                <a:ext uri="{FF2B5EF4-FFF2-40B4-BE49-F238E27FC236}">
                  <a16:creationId xmlns:a16="http://schemas.microsoft.com/office/drawing/2014/main" id="{0D76FE43-2330-7E44-BE99-132FB5F2530F}"/>
                </a:ext>
              </a:extLst>
            </p:cNvPr>
            <p:cNvSpPr>
              <a:spLocks noChangeArrowheads="1"/>
            </p:cNvSpPr>
            <p:nvPr/>
          </p:nvSpPr>
          <p:spPr bwMode="auto">
            <a:xfrm>
              <a:off x="15265199" y="9951119"/>
              <a:ext cx="158160" cy="336798"/>
            </a:xfrm>
            <a:custGeom>
              <a:avLst/>
              <a:gdLst>
                <a:gd name="T0" fmla="*/ 51222175 w 541"/>
                <a:gd name="T1" fmla="*/ 248953243 h 1161"/>
                <a:gd name="T2" fmla="*/ 51222175 w 541"/>
                <a:gd name="T3" fmla="*/ 487267326 h 1161"/>
                <a:gd name="T4" fmla="*/ 51222175 w 541"/>
                <a:gd name="T5" fmla="*/ 487267326 h 1161"/>
                <a:gd name="T6" fmla="*/ 57248313 w 541"/>
                <a:gd name="T7" fmla="*/ 493651344 h 1161"/>
                <a:gd name="T8" fmla="*/ 147209198 w 541"/>
                <a:gd name="T9" fmla="*/ 493651344 h 1161"/>
                <a:gd name="T10" fmla="*/ 147209198 w 541"/>
                <a:gd name="T11" fmla="*/ 493651344 h 1161"/>
                <a:gd name="T12" fmla="*/ 153665868 w 541"/>
                <a:gd name="T13" fmla="*/ 487267326 h 1161"/>
                <a:gd name="T14" fmla="*/ 153665868 w 541"/>
                <a:gd name="T15" fmla="*/ 244697448 h 1161"/>
                <a:gd name="T16" fmla="*/ 218661792 w 541"/>
                <a:gd name="T17" fmla="*/ 244697448 h 1161"/>
                <a:gd name="T18" fmla="*/ 218661792 w 541"/>
                <a:gd name="T19" fmla="*/ 244697448 h 1161"/>
                <a:gd name="T20" fmla="*/ 224687930 w 541"/>
                <a:gd name="T21" fmla="*/ 239165241 h 1161"/>
                <a:gd name="T22" fmla="*/ 231144601 w 541"/>
                <a:gd name="T23" fmla="*/ 165968829 h 1161"/>
                <a:gd name="T24" fmla="*/ 231144601 w 541"/>
                <a:gd name="T25" fmla="*/ 165968829 h 1161"/>
                <a:gd name="T26" fmla="*/ 224687930 w 541"/>
                <a:gd name="T27" fmla="*/ 159160209 h 1161"/>
                <a:gd name="T28" fmla="*/ 153665868 w 541"/>
                <a:gd name="T29" fmla="*/ 159160209 h 1161"/>
                <a:gd name="T30" fmla="*/ 153665868 w 541"/>
                <a:gd name="T31" fmla="*/ 107241467 h 1161"/>
                <a:gd name="T32" fmla="*/ 153665868 w 541"/>
                <a:gd name="T33" fmla="*/ 107241467 h 1161"/>
                <a:gd name="T34" fmla="*/ 175617760 w 541"/>
                <a:gd name="T35" fmla="*/ 85537891 h 1161"/>
                <a:gd name="T36" fmla="*/ 225978870 w 541"/>
                <a:gd name="T37" fmla="*/ 85537891 h 1161"/>
                <a:gd name="T38" fmla="*/ 225978870 w 541"/>
                <a:gd name="T39" fmla="*/ 85537891 h 1161"/>
                <a:gd name="T40" fmla="*/ 232435541 w 541"/>
                <a:gd name="T41" fmla="*/ 79154525 h 1161"/>
                <a:gd name="T42" fmla="*/ 232435541 w 541"/>
                <a:gd name="T43" fmla="*/ 5958113 h 1161"/>
                <a:gd name="T44" fmla="*/ 232435541 w 541"/>
                <a:gd name="T45" fmla="*/ 5958113 h 1161"/>
                <a:gd name="T46" fmla="*/ 225978870 w 541"/>
                <a:gd name="T47" fmla="*/ 0 h 1161"/>
                <a:gd name="T48" fmla="*/ 141613592 w 541"/>
                <a:gd name="T49" fmla="*/ 0 h 1161"/>
                <a:gd name="T50" fmla="*/ 141613592 w 541"/>
                <a:gd name="T51" fmla="*/ 0 h 1161"/>
                <a:gd name="T52" fmla="*/ 51222175 w 541"/>
                <a:gd name="T53" fmla="*/ 88942527 h 1161"/>
                <a:gd name="T54" fmla="*/ 51222175 w 541"/>
                <a:gd name="T55" fmla="*/ 159160209 h 1161"/>
                <a:gd name="T56" fmla="*/ 6456671 w 541"/>
                <a:gd name="T57" fmla="*/ 159160209 h 1161"/>
                <a:gd name="T58" fmla="*/ 6456671 w 541"/>
                <a:gd name="T59" fmla="*/ 159160209 h 1161"/>
                <a:gd name="T60" fmla="*/ 0 w 541"/>
                <a:gd name="T61" fmla="*/ 165543576 h 1161"/>
                <a:gd name="T62" fmla="*/ 0 w 541"/>
                <a:gd name="T63" fmla="*/ 238314082 h 1161"/>
                <a:gd name="T64" fmla="*/ 0 w 541"/>
                <a:gd name="T65" fmla="*/ 238314082 h 1161"/>
                <a:gd name="T66" fmla="*/ 6456671 w 541"/>
                <a:gd name="T67" fmla="*/ 244697448 h 1161"/>
                <a:gd name="T68" fmla="*/ 51222175 w 541"/>
                <a:gd name="T69" fmla="*/ 244697448 h 1161"/>
                <a:gd name="T70" fmla="*/ 51222175 w 541"/>
                <a:gd name="T71" fmla="*/ 248953243 h 1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1" h="1161">
                  <a:moveTo>
                    <a:pt x="119" y="585"/>
                  </a:moveTo>
                  <a:lnTo>
                    <a:pt x="119" y="1145"/>
                  </a:lnTo>
                  <a:cubicBezTo>
                    <a:pt x="119" y="1154"/>
                    <a:pt x="126" y="1160"/>
                    <a:pt x="133" y="1160"/>
                  </a:cubicBezTo>
                  <a:lnTo>
                    <a:pt x="342" y="1160"/>
                  </a:lnTo>
                  <a:cubicBezTo>
                    <a:pt x="350" y="1160"/>
                    <a:pt x="357" y="1154"/>
                    <a:pt x="357" y="1145"/>
                  </a:cubicBezTo>
                  <a:lnTo>
                    <a:pt x="357" y="575"/>
                  </a:lnTo>
                  <a:lnTo>
                    <a:pt x="508" y="575"/>
                  </a:lnTo>
                  <a:cubicBezTo>
                    <a:pt x="515" y="575"/>
                    <a:pt x="522" y="569"/>
                    <a:pt x="522" y="562"/>
                  </a:cubicBezTo>
                  <a:lnTo>
                    <a:pt x="537" y="390"/>
                  </a:lnTo>
                  <a:cubicBezTo>
                    <a:pt x="537" y="381"/>
                    <a:pt x="531" y="374"/>
                    <a:pt x="522" y="374"/>
                  </a:cubicBezTo>
                  <a:lnTo>
                    <a:pt x="357" y="374"/>
                  </a:lnTo>
                  <a:lnTo>
                    <a:pt x="357" y="252"/>
                  </a:lnTo>
                  <a:cubicBezTo>
                    <a:pt x="357" y="223"/>
                    <a:pt x="380" y="201"/>
                    <a:pt x="408" y="201"/>
                  </a:cubicBezTo>
                  <a:lnTo>
                    <a:pt x="525" y="201"/>
                  </a:lnTo>
                  <a:cubicBezTo>
                    <a:pt x="533" y="201"/>
                    <a:pt x="540" y="194"/>
                    <a:pt x="540" y="186"/>
                  </a:cubicBezTo>
                  <a:lnTo>
                    <a:pt x="540" y="14"/>
                  </a:lnTo>
                  <a:cubicBezTo>
                    <a:pt x="540" y="6"/>
                    <a:pt x="533" y="0"/>
                    <a:pt x="525" y="0"/>
                  </a:cubicBezTo>
                  <a:lnTo>
                    <a:pt x="329" y="0"/>
                  </a:lnTo>
                  <a:cubicBezTo>
                    <a:pt x="213" y="0"/>
                    <a:pt x="119" y="93"/>
                    <a:pt x="119" y="209"/>
                  </a:cubicBezTo>
                  <a:lnTo>
                    <a:pt x="119" y="374"/>
                  </a:lnTo>
                  <a:lnTo>
                    <a:pt x="15" y="374"/>
                  </a:lnTo>
                  <a:cubicBezTo>
                    <a:pt x="7" y="374"/>
                    <a:pt x="0" y="381"/>
                    <a:pt x="0" y="389"/>
                  </a:cubicBezTo>
                  <a:lnTo>
                    <a:pt x="0" y="560"/>
                  </a:lnTo>
                  <a:cubicBezTo>
                    <a:pt x="0" y="569"/>
                    <a:pt x="7" y="575"/>
                    <a:pt x="15" y="575"/>
                  </a:cubicBezTo>
                  <a:lnTo>
                    <a:pt x="119" y="575"/>
                  </a:lnTo>
                  <a:lnTo>
                    <a:pt x="119" y="585"/>
                  </a:lnTo>
                </a:path>
              </a:pathLst>
            </a:custGeom>
            <a:solidFill>
              <a:schemeClr val="accent3"/>
            </a:solidFill>
            <a:ln>
              <a:noFill/>
            </a:ln>
            <a:effectLst/>
          </p:spPr>
          <p:txBody>
            <a:bodyPr wrap="none" anchor="ctr"/>
            <a:lstStyle/>
            <a:p>
              <a:endParaRPr lang="en-US" dirty="0">
                <a:latin typeface="Montserrat Light" pitchFamily="2" charset="77"/>
              </a:endParaRPr>
            </a:p>
          </p:txBody>
        </p:sp>
      </p:grpSp>
      <p:grpSp>
        <p:nvGrpSpPr>
          <p:cNvPr id="67" name="Group 66">
            <a:extLst>
              <a:ext uri="{FF2B5EF4-FFF2-40B4-BE49-F238E27FC236}">
                <a16:creationId xmlns:a16="http://schemas.microsoft.com/office/drawing/2014/main" id="{48BDDF90-95D2-C74D-9C1C-28464FD94581}"/>
              </a:ext>
            </a:extLst>
          </p:cNvPr>
          <p:cNvGrpSpPr/>
          <p:nvPr/>
        </p:nvGrpSpPr>
        <p:grpSpPr>
          <a:xfrm>
            <a:off x="7985373" y="11191275"/>
            <a:ext cx="556226" cy="556226"/>
            <a:chOff x="13024669" y="9797527"/>
            <a:chExt cx="643981" cy="643981"/>
          </a:xfrm>
        </p:grpSpPr>
        <p:sp>
          <p:nvSpPr>
            <p:cNvPr id="68" name="Rectangle 67">
              <a:extLst>
                <a:ext uri="{FF2B5EF4-FFF2-40B4-BE49-F238E27FC236}">
                  <a16:creationId xmlns:a16="http://schemas.microsoft.com/office/drawing/2014/main" id="{2E5CCAD4-FE86-7144-B955-FB757502CAFF}"/>
                </a:ext>
              </a:extLst>
            </p:cNvPr>
            <p:cNvSpPr/>
            <p:nvPr/>
          </p:nvSpPr>
          <p:spPr>
            <a:xfrm>
              <a:off x="13024669"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69" name="Freeform 125">
              <a:extLst>
                <a:ext uri="{FF2B5EF4-FFF2-40B4-BE49-F238E27FC236}">
                  <a16:creationId xmlns:a16="http://schemas.microsoft.com/office/drawing/2014/main" id="{9D77A723-8C40-D146-8EAB-88371D0DB663}"/>
                </a:ext>
              </a:extLst>
            </p:cNvPr>
            <p:cNvSpPr>
              <a:spLocks noChangeArrowheads="1"/>
            </p:cNvSpPr>
            <p:nvPr/>
          </p:nvSpPr>
          <p:spPr bwMode="auto">
            <a:xfrm>
              <a:off x="13170302" y="9951119"/>
              <a:ext cx="352716" cy="336798"/>
            </a:xfrm>
            <a:custGeom>
              <a:avLst/>
              <a:gdLst>
                <a:gd name="T0" fmla="*/ 34714 w 367940"/>
                <a:gd name="T1" fmla="*/ 379185 h 352065"/>
                <a:gd name="T2" fmla="*/ 255790 w 367940"/>
                <a:gd name="T3" fmla="*/ 379185 h 352065"/>
                <a:gd name="T4" fmla="*/ 274809 w 367940"/>
                <a:gd name="T5" fmla="*/ 398122 h 352065"/>
                <a:gd name="T6" fmla="*/ 274809 w 367940"/>
                <a:gd name="T7" fmla="*/ 1137765 h 352065"/>
                <a:gd name="T8" fmla="*/ 255790 w 367940"/>
                <a:gd name="T9" fmla="*/ 1157882 h 352065"/>
                <a:gd name="T10" fmla="*/ 34714 w 367940"/>
                <a:gd name="T11" fmla="*/ 1157882 h 352065"/>
                <a:gd name="T12" fmla="*/ 15694 w 367940"/>
                <a:gd name="T13" fmla="*/ 1137765 h 352065"/>
                <a:gd name="T14" fmla="*/ 15694 w 367940"/>
                <a:gd name="T15" fmla="*/ 398122 h 352065"/>
                <a:gd name="T16" fmla="*/ 34714 w 367940"/>
                <a:gd name="T17" fmla="*/ 379185 h 352065"/>
                <a:gd name="T18" fmla="*/ 913081 w 367940"/>
                <a:gd name="T19" fmla="*/ 360252 h 352065"/>
                <a:gd name="T20" fmla="*/ 1212606 w 367940"/>
                <a:gd name="T21" fmla="*/ 711729 h 352065"/>
                <a:gd name="T22" fmla="*/ 1212606 w 367940"/>
                <a:gd name="T23" fmla="*/ 1137765 h 352065"/>
                <a:gd name="T24" fmla="*/ 1193587 w 367940"/>
                <a:gd name="T25" fmla="*/ 1157882 h 352065"/>
                <a:gd name="T26" fmla="*/ 971321 w 367940"/>
                <a:gd name="T27" fmla="*/ 1157882 h 352065"/>
                <a:gd name="T28" fmla="*/ 952305 w 367940"/>
                <a:gd name="T29" fmla="*/ 1137765 h 352065"/>
                <a:gd name="T30" fmla="*/ 952305 w 367940"/>
                <a:gd name="T31" fmla="*/ 741315 h 352065"/>
                <a:gd name="T32" fmla="*/ 821560 w 367940"/>
                <a:gd name="T33" fmla="*/ 564985 h 352065"/>
                <a:gd name="T34" fmla="*/ 687248 w 367940"/>
                <a:gd name="T35" fmla="*/ 659660 h 352065"/>
                <a:gd name="T36" fmla="*/ 678927 w 367940"/>
                <a:gd name="T37" fmla="*/ 723566 h 352065"/>
                <a:gd name="T38" fmla="*/ 678927 w 367940"/>
                <a:gd name="T39" fmla="*/ 1137765 h 352065"/>
                <a:gd name="T40" fmla="*/ 659911 w 367940"/>
                <a:gd name="T41" fmla="*/ 1157882 h 352065"/>
                <a:gd name="T42" fmla="*/ 438835 w 367940"/>
                <a:gd name="T43" fmla="*/ 1157882 h 352065"/>
                <a:gd name="T44" fmla="*/ 418629 w 367940"/>
                <a:gd name="T45" fmla="*/ 1137765 h 352065"/>
                <a:gd name="T46" fmla="*/ 419815 w 367940"/>
                <a:gd name="T47" fmla="*/ 398122 h 352065"/>
                <a:gd name="T48" fmla="*/ 438835 w 367940"/>
                <a:gd name="T49" fmla="*/ 379185 h 352065"/>
                <a:gd name="T50" fmla="*/ 659911 w 367940"/>
                <a:gd name="T51" fmla="*/ 379185 h 352065"/>
                <a:gd name="T52" fmla="*/ 678927 w 367940"/>
                <a:gd name="T53" fmla="*/ 398122 h 352065"/>
                <a:gd name="T54" fmla="*/ 678927 w 367940"/>
                <a:gd name="T55" fmla="*/ 489247 h 352065"/>
                <a:gd name="T56" fmla="*/ 677741 w 367940"/>
                <a:gd name="T57" fmla="*/ 491614 h 352065"/>
                <a:gd name="T58" fmla="*/ 678927 w 367940"/>
                <a:gd name="T59" fmla="*/ 491614 h 352065"/>
                <a:gd name="T60" fmla="*/ 678927 w 367940"/>
                <a:gd name="T61" fmla="*/ 489247 h 352065"/>
                <a:gd name="T62" fmla="*/ 913081 w 367940"/>
                <a:gd name="T63" fmla="*/ 360252 h 352065"/>
                <a:gd name="T64" fmla="*/ 138056 w 367940"/>
                <a:gd name="T65" fmla="*/ 0 h 352065"/>
                <a:gd name="T66" fmla="*/ 276108 w 367940"/>
                <a:gd name="T67" fmla="*/ 137770 h 352065"/>
                <a:gd name="T68" fmla="*/ 138056 w 367940"/>
                <a:gd name="T69" fmla="*/ 275537 h 352065"/>
                <a:gd name="T70" fmla="*/ 0 w 367940"/>
                <a:gd name="T71" fmla="*/ 137770 h 352065"/>
                <a:gd name="T72" fmla="*/ 138056 w 367940"/>
                <a:gd name="T73" fmla="*/ 0 h 352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7940" h="352065">
                  <a:moveTo>
                    <a:pt x="10533" y="115295"/>
                  </a:moveTo>
                  <a:lnTo>
                    <a:pt x="77614" y="115295"/>
                  </a:lnTo>
                  <a:cubicBezTo>
                    <a:pt x="80860" y="115295"/>
                    <a:pt x="83385" y="117814"/>
                    <a:pt x="83385" y="121053"/>
                  </a:cubicBezTo>
                  <a:lnTo>
                    <a:pt x="83385" y="345948"/>
                  </a:lnTo>
                  <a:cubicBezTo>
                    <a:pt x="83385" y="349187"/>
                    <a:pt x="80860" y="352065"/>
                    <a:pt x="77614" y="352065"/>
                  </a:cubicBezTo>
                  <a:lnTo>
                    <a:pt x="10533" y="352065"/>
                  </a:lnTo>
                  <a:cubicBezTo>
                    <a:pt x="7287" y="352065"/>
                    <a:pt x="4762" y="349187"/>
                    <a:pt x="4762" y="345948"/>
                  </a:cubicBezTo>
                  <a:lnTo>
                    <a:pt x="4762" y="121053"/>
                  </a:lnTo>
                  <a:cubicBezTo>
                    <a:pt x="4762" y="117814"/>
                    <a:pt x="7287" y="115295"/>
                    <a:pt x="10533" y="115295"/>
                  </a:cubicBezTo>
                  <a:close/>
                  <a:moveTo>
                    <a:pt x="277055" y="109538"/>
                  </a:moveTo>
                  <a:cubicBezTo>
                    <a:pt x="328989" y="109538"/>
                    <a:pt x="367940" y="143722"/>
                    <a:pt x="367940" y="216408"/>
                  </a:cubicBezTo>
                  <a:lnTo>
                    <a:pt x="367940" y="345948"/>
                  </a:lnTo>
                  <a:cubicBezTo>
                    <a:pt x="367940" y="349187"/>
                    <a:pt x="365054" y="352065"/>
                    <a:pt x="362169" y="352065"/>
                  </a:cubicBezTo>
                  <a:lnTo>
                    <a:pt x="294727" y="352065"/>
                  </a:lnTo>
                  <a:cubicBezTo>
                    <a:pt x="291842" y="352065"/>
                    <a:pt x="288957" y="349187"/>
                    <a:pt x="288957" y="345948"/>
                  </a:cubicBezTo>
                  <a:lnTo>
                    <a:pt x="288957" y="225404"/>
                  </a:lnTo>
                  <a:cubicBezTo>
                    <a:pt x="288957" y="193379"/>
                    <a:pt x="277776" y="171789"/>
                    <a:pt x="249285" y="171789"/>
                  </a:cubicBezTo>
                  <a:cubicBezTo>
                    <a:pt x="227285" y="171789"/>
                    <a:pt x="214302" y="186542"/>
                    <a:pt x="208531" y="200576"/>
                  </a:cubicBezTo>
                  <a:cubicBezTo>
                    <a:pt x="206728" y="205613"/>
                    <a:pt x="206006" y="212810"/>
                    <a:pt x="206006" y="220007"/>
                  </a:cubicBezTo>
                  <a:lnTo>
                    <a:pt x="206006" y="345948"/>
                  </a:lnTo>
                  <a:cubicBezTo>
                    <a:pt x="206006" y="349187"/>
                    <a:pt x="203482" y="352065"/>
                    <a:pt x="200236" y="352065"/>
                  </a:cubicBezTo>
                  <a:lnTo>
                    <a:pt x="133155" y="352065"/>
                  </a:lnTo>
                  <a:cubicBezTo>
                    <a:pt x="129909" y="352065"/>
                    <a:pt x="127024" y="349187"/>
                    <a:pt x="127024" y="345948"/>
                  </a:cubicBezTo>
                  <a:cubicBezTo>
                    <a:pt x="127384" y="313923"/>
                    <a:pt x="128105" y="157756"/>
                    <a:pt x="127384" y="121053"/>
                  </a:cubicBezTo>
                  <a:cubicBezTo>
                    <a:pt x="127384" y="117814"/>
                    <a:pt x="129909" y="115295"/>
                    <a:pt x="133155" y="115295"/>
                  </a:cubicBezTo>
                  <a:lnTo>
                    <a:pt x="200236" y="115295"/>
                  </a:lnTo>
                  <a:cubicBezTo>
                    <a:pt x="203482" y="115295"/>
                    <a:pt x="206006" y="117814"/>
                    <a:pt x="206006" y="121053"/>
                  </a:cubicBezTo>
                  <a:lnTo>
                    <a:pt x="206006" y="148760"/>
                  </a:lnTo>
                  <a:cubicBezTo>
                    <a:pt x="206006" y="149120"/>
                    <a:pt x="205646" y="149120"/>
                    <a:pt x="205646" y="149480"/>
                  </a:cubicBezTo>
                  <a:lnTo>
                    <a:pt x="206006" y="149480"/>
                  </a:lnTo>
                  <a:lnTo>
                    <a:pt x="206006" y="148760"/>
                  </a:lnTo>
                  <a:cubicBezTo>
                    <a:pt x="216465" y="132927"/>
                    <a:pt x="235219" y="109538"/>
                    <a:pt x="277055" y="109538"/>
                  </a:cubicBezTo>
                  <a:close/>
                  <a:moveTo>
                    <a:pt x="41890" y="0"/>
                  </a:moveTo>
                  <a:cubicBezTo>
                    <a:pt x="64804" y="0"/>
                    <a:pt x="83779" y="18976"/>
                    <a:pt x="83779" y="41890"/>
                  </a:cubicBezTo>
                  <a:cubicBezTo>
                    <a:pt x="83779" y="65162"/>
                    <a:pt x="64804" y="83780"/>
                    <a:pt x="41890" y="83780"/>
                  </a:cubicBezTo>
                  <a:cubicBezTo>
                    <a:pt x="18618" y="83780"/>
                    <a:pt x="0" y="65162"/>
                    <a:pt x="0" y="41890"/>
                  </a:cubicBezTo>
                  <a:cubicBezTo>
                    <a:pt x="0" y="18976"/>
                    <a:pt x="18618" y="0"/>
                    <a:pt x="41890" y="0"/>
                  </a:cubicBezTo>
                  <a:close/>
                </a:path>
              </a:pathLst>
            </a:custGeom>
            <a:solidFill>
              <a:schemeClr val="accent3"/>
            </a:solidFill>
            <a:ln>
              <a:noFill/>
            </a:ln>
            <a:effectLst/>
          </p:spPr>
          <p:txBody>
            <a:bodyPr anchor="ctr"/>
            <a:lstStyle/>
            <a:p>
              <a:endParaRPr lang="en-US" dirty="0">
                <a:latin typeface="Montserrat Light" pitchFamily="2" charset="77"/>
              </a:endParaRPr>
            </a:p>
          </p:txBody>
        </p:sp>
      </p:grpSp>
      <p:sp>
        <p:nvSpPr>
          <p:cNvPr id="104" name="TextBox 103">
            <a:extLst>
              <a:ext uri="{FF2B5EF4-FFF2-40B4-BE49-F238E27FC236}">
                <a16:creationId xmlns:a16="http://schemas.microsoft.com/office/drawing/2014/main" id="{89C59517-1EF1-9948-A91A-EDADDC615CB5}"/>
              </a:ext>
            </a:extLst>
          </p:cNvPr>
          <p:cNvSpPr txBox="1"/>
          <p:nvPr/>
        </p:nvSpPr>
        <p:spPr>
          <a:xfrm>
            <a:off x="13027487" y="9748546"/>
            <a:ext cx="3812262"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ROSIE DUNCAN</a:t>
            </a:r>
          </a:p>
        </p:txBody>
      </p:sp>
      <p:sp>
        <p:nvSpPr>
          <p:cNvPr id="105" name="TextBox 104">
            <a:extLst>
              <a:ext uri="{FF2B5EF4-FFF2-40B4-BE49-F238E27FC236}">
                <a16:creationId xmlns:a16="http://schemas.microsoft.com/office/drawing/2014/main" id="{20702A77-1400-434A-8EFE-7CAE49A4C446}"/>
              </a:ext>
            </a:extLst>
          </p:cNvPr>
          <p:cNvSpPr txBox="1"/>
          <p:nvPr/>
        </p:nvSpPr>
        <p:spPr>
          <a:xfrm>
            <a:off x="13212630" y="10392527"/>
            <a:ext cx="3441968" cy="400110"/>
          </a:xfrm>
          <a:prstGeom prst="rect">
            <a:avLst/>
          </a:prstGeom>
          <a:noFill/>
        </p:spPr>
        <p:txBody>
          <a:bodyPr wrap="none" rtlCol="0" anchor="ctr" anchorCtr="0">
            <a:spAutoFit/>
          </a:bodyPr>
          <a:lstStyle/>
          <a:p>
            <a:pPr algn="ctr"/>
            <a:r>
              <a:rPr lang="en-US" sz="2000" b="1" spc="6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CEO &amp; FOUNDER</a:t>
            </a:r>
          </a:p>
        </p:txBody>
      </p:sp>
      <p:grpSp>
        <p:nvGrpSpPr>
          <p:cNvPr id="95" name="Group 94">
            <a:extLst>
              <a:ext uri="{FF2B5EF4-FFF2-40B4-BE49-F238E27FC236}">
                <a16:creationId xmlns:a16="http://schemas.microsoft.com/office/drawing/2014/main" id="{595A75AA-AB58-F84D-AF48-0B24F8453772}"/>
              </a:ext>
            </a:extLst>
          </p:cNvPr>
          <p:cNvGrpSpPr/>
          <p:nvPr/>
        </p:nvGrpSpPr>
        <p:grpSpPr>
          <a:xfrm>
            <a:off x="14655501" y="11191275"/>
            <a:ext cx="556226" cy="556226"/>
            <a:chOff x="14071872" y="9797527"/>
            <a:chExt cx="643981" cy="643981"/>
          </a:xfrm>
        </p:grpSpPr>
        <p:sp>
          <p:nvSpPr>
            <p:cNvPr id="102" name="Rectangle 101">
              <a:extLst>
                <a:ext uri="{FF2B5EF4-FFF2-40B4-BE49-F238E27FC236}">
                  <a16:creationId xmlns:a16="http://schemas.microsoft.com/office/drawing/2014/main" id="{2621A7F8-28CA-A348-AF1C-DE6E65CA2A51}"/>
                </a:ext>
              </a:extLst>
            </p:cNvPr>
            <p:cNvSpPr/>
            <p:nvPr/>
          </p:nvSpPr>
          <p:spPr>
            <a:xfrm>
              <a:off x="14071872"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03" name="Freeform 126">
              <a:extLst>
                <a:ext uri="{FF2B5EF4-FFF2-40B4-BE49-F238E27FC236}">
                  <a16:creationId xmlns:a16="http://schemas.microsoft.com/office/drawing/2014/main" id="{5D466299-684C-A243-BFA6-37EC37921043}"/>
                </a:ext>
              </a:extLst>
            </p:cNvPr>
            <p:cNvSpPr>
              <a:spLocks noChangeArrowheads="1"/>
            </p:cNvSpPr>
            <p:nvPr/>
          </p:nvSpPr>
          <p:spPr bwMode="auto">
            <a:xfrm>
              <a:off x="14198654" y="9992417"/>
              <a:ext cx="390418" cy="320880"/>
            </a:xfrm>
            <a:custGeom>
              <a:avLst/>
              <a:gdLst>
                <a:gd name="T0" fmla="*/ 922644 w 406994"/>
                <a:gd name="T1" fmla="*/ 899 h 334886"/>
                <a:gd name="T2" fmla="*/ 1041502 w 406994"/>
                <a:gd name="T3" fmla="*/ 19877 h 334886"/>
                <a:gd name="T4" fmla="*/ 1119952 w 406994"/>
                <a:gd name="T5" fmla="*/ 67318 h 334886"/>
                <a:gd name="T6" fmla="*/ 1134214 w 406994"/>
                <a:gd name="T7" fmla="*/ 81552 h 334886"/>
                <a:gd name="T8" fmla="*/ 1144910 w 406994"/>
                <a:gd name="T9" fmla="*/ 85111 h 334886"/>
                <a:gd name="T10" fmla="*/ 1305373 w 406994"/>
                <a:gd name="T11" fmla="*/ 23434 h 334886"/>
                <a:gd name="T12" fmla="*/ 1313694 w 406994"/>
                <a:gd name="T13" fmla="*/ 22248 h 334886"/>
                <a:gd name="T14" fmla="*/ 1313694 w 406994"/>
                <a:gd name="T15" fmla="*/ 30553 h 334886"/>
                <a:gd name="T16" fmla="*/ 1267339 w 406994"/>
                <a:gd name="T17" fmla="*/ 112388 h 334886"/>
                <a:gd name="T18" fmla="*/ 1201965 w 406994"/>
                <a:gd name="T19" fmla="*/ 171692 h 334886"/>
                <a:gd name="T20" fmla="*/ 1337466 w 406994"/>
                <a:gd name="T21" fmla="*/ 132552 h 334886"/>
                <a:gd name="T22" fmla="*/ 1342221 w 406994"/>
                <a:gd name="T23" fmla="*/ 132552 h 334886"/>
                <a:gd name="T24" fmla="*/ 1342221 w 406994"/>
                <a:gd name="T25" fmla="*/ 133738 h 334886"/>
                <a:gd name="T26" fmla="*/ 1335088 w 406994"/>
                <a:gd name="T27" fmla="*/ 155087 h 334886"/>
                <a:gd name="T28" fmla="*/ 1228114 w 406994"/>
                <a:gd name="T29" fmla="*/ 266576 h 334886"/>
                <a:gd name="T30" fmla="*/ 1212664 w 406994"/>
                <a:gd name="T31" fmla="*/ 284369 h 334886"/>
                <a:gd name="T32" fmla="*/ 993960 w 406994"/>
                <a:gd name="T33" fmla="*/ 886885 h 334886"/>
                <a:gd name="T34" fmla="*/ 205913 w 406994"/>
                <a:gd name="T35" fmla="*/ 1070723 h 334886"/>
                <a:gd name="T36" fmla="*/ 52585 w 406994"/>
                <a:gd name="T37" fmla="*/ 1010233 h 334886"/>
                <a:gd name="T38" fmla="*/ 5039 w 406994"/>
                <a:gd name="T39" fmla="*/ 981769 h 334886"/>
                <a:gd name="T40" fmla="*/ 1474 w 406994"/>
                <a:gd name="T41" fmla="*/ 973468 h 334886"/>
                <a:gd name="T42" fmla="*/ 19302 w 406994"/>
                <a:gd name="T43" fmla="*/ 973468 h 334886"/>
                <a:gd name="T44" fmla="*/ 248704 w 406994"/>
                <a:gd name="T45" fmla="*/ 945000 h 334886"/>
                <a:gd name="T46" fmla="*/ 398467 w 406994"/>
                <a:gd name="T47" fmla="*/ 865535 h 334886"/>
                <a:gd name="T48" fmla="*/ 400846 w 406994"/>
                <a:gd name="T49" fmla="*/ 863164 h 334886"/>
                <a:gd name="T50" fmla="*/ 369940 w 406994"/>
                <a:gd name="T51" fmla="*/ 859605 h 334886"/>
                <a:gd name="T52" fmla="*/ 150051 w 406994"/>
                <a:gd name="T53" fmla="*/ 674581 h 334886"/>
                <a:gd name="T54" fmla="*/ 158371 w 406994"/>
                <a:gd name="T55" fmla="*/ 666277 h 334886"/>
                <a:gd name="T56" fmla="*/ 262968 w 406994"/>
                <a:gd name="T57" fmla="*/ 662718 h 334886"/>
                <a:gd name="T58" fmla="*/ 227311 w 406994"/>
                <a:gd name="T59" fmla="*/ 650861 h 334886"/>
                <a:gd name="T60" fmla="*/ 51394 w 406994"/>
                <a:gd name="T61" fmla="*/ 426694 h 334886"/>
                <a:gd name="T62" fmla="*/ 50207 w 406994"/>
                <a:gd name="T63" fmla="*/ 394673 h 334886"/>
                <a:gd name="T64" fmla="*/ 60906 w 406994"/>
                <a:gd name="T65" fmla="*/ 388740 h 334886"/>
                <a:gd name="T66" fmla="*/ 167879 w 406994"/>
                <a:gd name="T67" fmla="*/ 418394 h 334886"/>
                <a:gd name="T68" fmla="*/ 133409 w 406994"/>
                <a:gd name="T69" fmla="*/ 388740 h 334886"/>
                <a:gd name="T70" fmla="*/ 85864 w 406994"/>
                <a:gd name="T71" fmla="*/ 57832 h 334886"/>
                <a:gd name="T72" fmla="*/ 100127 w 406994"/>
                <a:gd name="T73" fmla="*/ 57832 h 334886"/>
                <a:gd name="T74" fmla="*/ 654018 w 406994"/>
                <a:gd name="T75" fmla="*/ 338926 h 334886"/>
                <a:gd name="T76" fmla="*/ 659960 w 406994"/>
                <a:gd name="T77" fmla="*/ 331810 h 334886"/>
                <a:gd name="T78" fmla="*/ 662337 w 406994"/>
                <a:gd name="T79" fmla="*/ 216764 h 334886"/>
                <a:gd name="T80" fmla="*/ 717014 w 406994"/>
                <a:gd name="T81" fmla="*/ 107646 h 334886"/>
                <a:gd name="T82" fmla="*/ 808537 w 406994"/>
                <a:gd name="T83" fmla="*/ 32926 h 334886"/>
                <a:gd name="T84" fmla="*/ 916691 w 406994"/>
                <a:gd name="T85" fmla="*/ 2569 h 334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6994" h="334886">
                  <a:moveTo>
                    <a:pt x="279768" y="273"/>
                  </a:moveTo>
                  <a:cubicBezTo>
                    <a:pt x="292022" y="-807"/>
                    <a:pt x="304276" y="1354"/>
                    <a:pt x="315809" y="6034"/>
                  </a:cubicBezTo>
                  <a:cubicBezTo>
                    <a:pt x="324459" y="9635"/>
                    <a:pt x="332388" y="14315"/>
                    <a:pt x="339597" y="20436"/>
                  </a:cubicBezTo>
                  <a:cubicBezTo>
                    <a:pt x="341038" y="21876"/>
                    <a:pt x="342480" y="23317"/>
                    <a:pt x="343921" y="24757"/>
                  </a:cubicBezTo>
                  <a:cubicBezTo>
                    <a:pt x="344642" y="25837"/>
                    <a:pt x="345724" y="26197"/>
                    <a:pt x="347165" y="25837"/>
                  </a:cubicBezTo>
                  <a:cubicBezTo>
                    <a:pt x="364465" y="21516"/>
                    <a:pt x="380323" y="15396"/>
                    <a:pt x="395821" y="7114"/>
                  </a:cubicBezTo>
                  <a:cubicBezTo>
                    <a:pt x="396902" y="6754"/>
                    <a:pt x="397263" y="6394"/>
                    <a:pt x="398344" y="6754"/>
                  </a:cubicBezTo>
                  <a:cubicBezTo>
                    <a:pt x="398704" y="7474"/>
                    <a:pt x="398704" y="8555"/>
                    <a:pt x="398344" y="9275"/>
                  </a:cubicBezTo>
                  <a:cubicBezTo>
                    <a:pt x="395461" y="18276"/>
                    <a:pt x="390415" y="26557"/>
                    <a:pt x="384288" y="34118"/>
                  </a:cubicBezTo>
                  <a:cubicBezTo>
                    <a:pt x="380684" y="38799"/>
                    <a:pt x="370952" y="50681"/>
                    <a:pt x="364465" y="52121"/>
                  </a:cubicBezTo>
                  <a:cubicBezTo>
                    <a:pt x="378161" y="49600"/>
                    <a:pt x="392577" y="46000"/>
                    <a:pt x="405552" y="40239"/>
                  </a:cubicBezTo>
                  <a:cubicBezTo>
                    <a:pt x="406994" y="39519"/>
                    <a:pt x="406994" y="39159"/>
                    <a:pt x="406994" y="40239"/>
                  </a:cubicBezTo>
                  <a:lnTo>
                    <a:pt x="406994" y="40599"/>
                  </a:lnTo>
                  <a:cubicBezTo>
                    <a:pt x="406994" y="41679"/>
                    <a:pt x="406994" y="44200"/>
                    <a:pt x="404831" y="47080"/>
                  </a:cubicBezTo>
                  <a:cubicBezTo>
                    <a:pt x="395100" y="60042"/>
                    <a:pt x="385369" y="71204"/>
                    <a:pt x="372394" y="80925"/>
                  </a:cubicBezTo>
                  <a:cubicBezTo>
                    <a:pt x="370592" y="82365"/>
                    <a:pt x="367709" y="83805"/>
                    <a:pt x="367709" y="86326"/>
                  </a:cubicBezTo>
                  <a:cubicBezTo>
                    <a:pt x="367709" y="153655"/>
                    <a:pt x="350409" y="220625"/>
                    <a:pt x="301393" y="269232"/>
                  </a:cubicBezTo>
                  <a:cubicBezTo>
                    <a:pt x="239041" y="331161"/>
                    <a:pt x="145333" y="348083"/>
                    <a:pt x="62438" y="325040"/>
                  </a:cubicBezTo>
                  <a:cubicBezTo>
                    <a:pt x="46219" y="320719"/>
                    <a:pt x="30722" y="314598"/>
                    <a:pt x="15945" y="306677"/>
                  </a:cubicBezTo>
                  <a:cubicBezTo>
                    <a:pt x="11259" y="303797"/>
                    <a:pt x="6574" y="301276"/>
                    <a:pt x="1528" y="298036"/>
                  </a:cubicBezTo>
                  <a:cubicBezTo>
                    <a:pt x="447" y="297316"/>
                    <a:pt x="-634" y="296236"/>
                    <a:pt x="447" y="295516"/>
                  </a:cubicBezTo>
                  <a:cubicBezTo>
                    <a:pt x="1528" y="294796"/>
                    <a:pt x="2609" y="294796"/>
                    <a:pt x="5853" y="295516"/>
                  </a:cubicBezTo>
                  <a:cubicBezTo>
                    <a:pt x="29280" y="297676"/>
                    <a:pt x="53067" y="294436"/>
                    <a:pt x="75413" y="286874"/>
                  </a:cubicBezTo>
                  <a:cubicBezTo>
                    <a:pt x="87307" y="282554"/>
                    <a:pt x="113256" y="273913"/>
                    <a:pt x="120825" y="262751"/>
                  </a:cubicBezTo>
                  <a:cubicBezTo>
                    <a:pt x="120825" y="262031"/>
                    <a:pt x="121185" y="262031"/>
                    <a:pt x="121546" y="262031"/>
                  </a:cubicBezTo>
                  <a:cubicBezTo>
                    <a:pt x="118302" y="261311"/>
                    <a:pt x="115419" y="261311"/>
                    <a:pt x="112175" y="260951"/>
                  </a:cubicBezTo>
                  <a:cubicBezTo>
                    <a:pt x="89469" y="254470"/>
                    <a:pt x="59555" y="242948"/>
                    <a:pt x="45499" y="204783"/>
                  </a:cubicBezTo>
                  <a:cubicBezTo>
                    <a:pt x="44778" y="202982"/>
                    <a:pt x="45499" y="201902"/>
                    <a:pt x="48022" y="202262"/>
                  </a:cubicBezTo>
                  <a:cubicBezTo>
                    <a:pt x="66403" y="203342"/>
                    <a:pt x="73251" y="202622"/>
                    <a:pt x="79738" y="201182"/>
                  </a:cubicBezTo>
                  <a:cubicBezTo>
                    <a:pt x="75773" y="200462"/>
                    <a:pt x="72169" y="199382"/>
                    <a:pt x="68926" y="197582"/>
                  </a:cubicBezTo>
                  <a:cubicBezTo>
                    <a:pt x="40453" y="187140"/>
                    <a:pt x="19549" y="159416"/>
                    <a:pt x="15584" y="129532"/>
                  </a:cubicBezTo>
                  <a:cubicBezTo>
                    <a:pt x="15224" y="125931"/>
                    <a:pt x="15224" y="122691"/>
                    <a:pt x="15224" y="119811"/>
                  </a:cubicBezTo>
                  <a:cubicBezTo>
                    <a:pt x="15584" y="117650"/>
                    <a:pt x="16305" y="116570"/>
                    <a:pt x="18468" y="118010"/>
                  </a:cubicBezTo>
                  <a:cubicBezTo>
                    <a:pt x="33245" y="125571"/>
                    <a:pt x="49463" y="127372"/>
                    <a:pt x="50905" y="127012"/>
                  </a:cubicBezTo>
                  <a:cubicBezTo>
                    <a:pt x="47301" y="124491"/>
                    <a:pt x="43697" y="121251"/>
                    <a:pt x="40453" y="118010"/>
                  </a:cubicBezTo>
                  <a:cubicBezTo>
                    <a:pt x="15584" y="94607"/>
                    <a:pt x="6214" y="47080"/>
                    <a:pt x="26036" y="17556"/>
                  </a:cubicBezTo>
                  <a:cubicBezTo>
                    <a:pt x="27478" y="15396"/>
                    <a:pt x="28559" y="15396"/>
                    <a:pt x="30361" y="17556"/>
                  </a:cubicBezTo>
                  <a:cubicBezTo>
                    <a:pt x="75773" y="68683"/>
                    <a:pt x="131277" y="92807"/>
                    <a:pt x="198314" y="102888"/>
                  </a:cubicBezTo>
                  <a:cubicBezTo>
                    <a:pt x="200116" y="102888"/>
                    <a:pt x="200476" y="102888"/>
                    <a:pt x="200116" y="100728"/>
                  </a:cubicBezTo>
                  <a:cubicBezTo>
                    <a:pt x="198314" y="89206"/>
                    <a:pt x="197954" y="77324"/>
                    <a:pt x="200837" y="65803"/>
                  </a:cubicBezTo>
                  <a:cubicBezTo>
                    <a:pt x="204081" y="53561"/>
                    <a:pt x="209487" y="42399"/>
                    <a:pt x="217416" y="32678"/>
                  </a:cubicBezTo>
                  <a:cubicBezTo>
                    <a:pt x="224985" y="23317"/>
                    <a:pt x="234716" y="15396"/>
                    <a:pt x="245168" y="9995"/>
                  </a:cubicBezTo>
                  <a:lnTo>
                    <a:pt x="277963" y="780"/>
                  </a:lnTo>
                  <a:lnTo>
                    <a:pt x="279768" y="273"/>
                  </a:lnTo>
                  <a:close/>
                </a:path>
              </a:pathLst>
            </a:custGeom>
            <a:solidFill>
              <a:schemeClr val="accent3"/>
            </a:solidFill>
            <a:ln>
              <a:noFill/>
            </a:ln>
            <a:effectLst/>
          </p:spPr>
          <p:txBody>
            <a:bodyPr anchor="ctr"/>
            <a:lstStyle/>
            <a:p>
              <a:endParaRPr lang="en-US" dirty="0">
                <a:latin typeface="Montserrat Light" pitchFamily="2" charset="77"/>
              </a:endParaRPr>
            </a:p>
          </p:txBody>
        </p:sp>
      </p:grpSp>
      <p:grpSp>
        <p:nvGrpSpPr>
          <p:cNvPr id="96" name="Group 95">
            <a:extLst>
              <a:ext uri="{FF2B5EF4-FFF2-40B4-BE49-F238E27FC236}">
                <a16:creationId xmlns:a16="http://schemas.microsoft.com/office/drawing/2014/main" id="{AD302F86-455D-0848-9B13-2634ED1151D0}"/>
              </a:ext>
            </a:extLst>
          </p:cNvPr>
          <p:cNvGrpSpPr/>
          <p:nvPr/>
        </p:nvGrpSpPr>
        <p:grpSpPr>
          <a:xfrm>
            <a:off x="15842404" y="11191275"/>
            <a:ext cx="556226" cy="556226"/>
            <a:chOff x="15022288" y="9797527"/>
            <a:chExt cx="643981" cy="643981"/>
          </a:xfrm>
        </p:grpSpPr>
        <p:sp>
          <p:nvSpPr>
            <p:cNvPr id="100" name="Rectangle 99">
              <a:extLst>
                <a:ext uri="{FF2B5EF4-FFF2-40B4-BE49-F238E27FC236}">
                  <a16:creationId xmlns:a16="http://schemas.microsoft.com/office/drawing/2014/main" id="{64E56009-E63F-6749-953E-876437043EB8}"/>
                </a:ext>
              </a:extLst>
            </p:cNvPr>
            <p:cNvSpPr/>
            <p:nvPr/>
          </p:nvSpPr>
          <p:spPr>
            <a:xfrm>
              <a:off x="15022288"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01" name="Freeform 103">
              <a:extLst>
                <a:ext uri="{FF2B5EF4-FFF2-40B4-BE49-F238E27FC236}">
                  <a16:creationId xmlns:a16="http://schemas.microsoft.com/office/drawing/2014/main" id="{ABAD4D75-4A95-FC4C-835D-453661725363}"/>
                </a:ext>
              </a:extLst>
            </p:cNvPr>
            <p:cNvSpPr>
              <a:spLocks noChangeArrowheads="1"/>
            </p:cNvSpPr>
            <p:nvPr/>
          </p:nvSpPr>
          <p:spPr bwMode="auto">
            <a:xfrm>
              <a:off x="15265199" y="9951119"/>
              <a:ext cx="158160" cy="336798"/>
            </a:xfrm>
            <a:custGeom>
              <a:avLst/>
              <a:gdLst>
                <a:gd name="T0" fmla="*/ 51222175 w 541"/>
                <a:gd name="T1" fmla="*/ 248953243 h 1161"/>
                <a:gd name="T2" fmla="*/ 51222175 w 541"/>
                <a:gd name="T3" fmla="*/ 487267326 h 1161"/>
                <a:gd name="T4" fmla="*/ 51222175 w 541"/>
                <a:gd name="T5" fmla="*/ 487267326 h 1161"/>
                <a:gd name="T6" fmla="*/ 57248313 w 541"/>
                <a:gd name="T7" fmla="*/ 493651344 h 1161"/>
                <a:gd name="T8" fmla="*/ 147209198 w 541"/>
                <a:gd name="T9" fmla="*/ 493651344 h 1161"/>
                <a:gd name="T10" fmla="*/ 147209198 w 541"/>
                <a:gd name="T11" fmla="*/ 493651344 h 1161"/>
                <a:gd name="T12" fmla="*/ 153665868 w 541"/>
                <a:gd name="T13" fmla="*/ 487267326 h 1161"/>
                <a:gd name="T14" fmla="*/ 153665868 w 541"/>
                <a:gd name="T15" fmla="*/ 244697448 h 1161"/>
                <a:gd name="T16" fmla="*/ 218661792 w 541"/>
                <a:gd name="T17" fmla="*/ 244697448 h 1161"/>
                <a:gd name="T18" fmla="*/ 218661792 w 541"/>
                <a:gd name="T19" fmla="*/ 244697448 h 1161"/>
                <a:gd name="T20" fmla="*/ 224687930 w 541"/>
                <a:gd name="T21" fmla="*/ 239165241 h 1161"/>
                <a:gd name="T22" fmla="*/ 231144601 w 541"/>
                <a:gd name="T23" fmla="*/ 165968829 h 1161"/>
                <a:gd name="T24" fmla="*/ 231144601 w 541"/>
                <a:gd name="T25" fmla="*/ 165968829 h 1161"/>
                <a:gd name="T26" fmla="*/ 224687930 w 541"/>
                <a:gd name="T27" fmla="*/ 159160209 h 1161"/>
                <a:gd name="T28" fmla="*/ 153665868 w 541"/>
                <a:gd name="T29" fmla="*/ 159160209 h 1161"/>
                <a:gd name="T30" fmla="*/ 153665868 w 541"/>
                <a:gd name="T31" fmla="*/ 107241467 h 1161"/>
                <a:gd name="T32" fmla="*/ 153665868 w 541"/>
                <a:gd name="T33" fmla="*/ 107241467 h 1161"/>
                <a:gd name="T34" fmla="*/ 175617760 w 541"/>
                <a:gd name="T35" fmla="*/ 85537891 h 1161"/>
                <a:gd name="T36" fmla="*/ 225978870 w 541"/>
                <a:gd name="T37" fmla="*/ 85537891 h 1161"/>
                <a:gd name="T38" fmla="*/ 225978870 w 541"/>
                <a:gd name="T39" fmla="*/ 85537891 h 1161"/>
                <a:gd name="T40" fmla="*/ 232435541 w 541"/>
                <a:gd name="T41" fmla="*/ 79154525 h 1161"/>
                <a:gd name="T42" fmla="*/ 232435541 w 541"/>
                <a:gd name="T43" fmla="*/ 5958113 h 1161"/>
                <a:gd name="T44" fmla="*/ 232435541 w 541"/>
                <a:gd name="T45" fmla="*/ 5958113 h 1161"/>
                <a:gd name="T46" fmla="*/ 225978870 w 541"/>
                <a:gd name="T47" fmla="*/ 0 h 1161"/>
                <a:gd name="T48" fmla="*/ 141613592 w 541"/>
                <a:gd name="T49" fmla="*/ 0 h 1161"/>
                <a:gd name="T50" fmla="*/ 141613592 w 541"/>
                <a:gd name="T51" fmla="*/ 0 h 1161"/>
                <a:gd name="T52" fmla="*/ 51222175 w 541"/>
                <a:gd name="T53" fmla="*/ 88942527 h 1161"/>
                <a:gd name="T54" fmla="*/ 51222175 w 541"/>
                <a:gd name="T55" fmla="*/ 159160209 h 1161"/>
                <a:gd name="T56" fmla="*/ 6456671 w 541"/>
                <a:gd name="T57" fmla="*/ 159160209 h 1161"/>
                <a:gd name="T58" fmla="*/ 6456671 w 541"/>
                <a:gd name="T59" fmla="*/ 159160209 h 1161"/>
                <a:gd name="T60" fmla="*/ 0 w 541"/>
                <a:gd name="T61" fmla="*/ 165543576 h 1161"/>
                <a:gd name="T62" fmla="*/ 0 w 541"/>
                <a:gd name="T63" fmla="*/ 238314082 h 1161"/>
                <a:gd name="T64" fmla="*/ 0 w 541"/>
                <a:gd name="T65" fmla="*/ 238314082 h 1161"/>
                <a:gd name="T66" fmla="*/ 6456671 w 541"/>
                <a:gd name="T67" fmla="*/ 244697448 h 1161"/>
                <a:gd name="T68" fmla="*/ 51222175 w 541"/>
                <a:gd name="T69" fmla="*/ 244697448 h 1161"/>
                <a:gd name="T70" fmla="*/ 51222175 w 541"/>
                <a:gd name="T71" fmla="*/ 248953243 h 1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1" h="1161">
                  <a:moveTo>
                    <a:pt x="119" y="585"/>
                  </a:moveTo>
                  <a:lnTo>
                    <a:pt x="119" y="1145"/>
                  </a:lnTo>
                  <a:cubicBezTo>
                    <a:pt x="119" y="1154"/>
                    <a:pt x="126" y="1160"/>
                    <a:pt x="133" y="1160"/>
                  </a:cubicBezTo>
                  <a:lnTo>
                    <a:pt x="342" y="1160"/>
                  </a:lnTo>
                  <a:cubicBezTo>
                    <a:pt x="350" y="1160"/>
                    <a:pt x="357" y="1154"/>
                    <a:pt x="357" y="1145"/>
                  </a:cubicBezTo>
                  <a:lnTo>
                    <a:pt x="357" y="575"/>
                  </a:lnTo>
                  <a:lnTo>
                    <a:pt x="508" y="575"/>
                  </a:lnTo>
                  <a:cubicBezTo>
                    <a:pt x="515" y="575"/>
                    <a:pt x="522" y="569"/>
                    <a:pt x="522" y="562"/>
                  </a:cubicBezTo>
                  <a:lnTo>
                    <a:pt x="537" y="390"/>
                  </a:lnTo>
                  <a:cubicBezTo>
                    <a:pt x="537" y="381"/>
                    <a:pt x="531" y="374"/>
                    <a:pt x="522" y="374"/>
                  </a:cubicBezTo>
                  <a:lnTo>
                    <a:pt x="357" y="374"/>
                  </a:lnTo>
                  <a:lnTo>
                    <a:pt x="357" y="252"/>
                  </a:lnTo>
                  <a:cubicBezTo>
                    <a:pt x="357" y="223"/>
                    <a:pt x="380" y="201"/>
                    <a:pt x="408" y="201"/>
                  </a:cubicBezTo>
                  <a:lnTo>
                    <a:pt x="525" y="201"/>
                  </a:lnTo>
                  <a:cubicBezTo>
                    <a:pt x="533" y="201"/>
                    <a:pt x="540" y="194"/>
                    <a:pt x="540" y="186"/>
                  </a:cubicBezTo>
                  <a:lnTo>
                    <a:pt x="540" y="14"/>
                  </a:lnTo>
                  <a:cubicBezTo>
                    <a:pt x="540" y="6"/>
                    <a:pt x="533" y="0"/>
                    <a:pt x="525" y="0"/>
                  </a:cubicBezTo>
                  <a:lnTo>
                    <a:pt x="329" y="0"/>
                  </a:lnTo>
                  <a:cubicBezTo>
                    <a:pt x="213" y="0"/>
                    <a:pt x="119" y="93"/>
                    <a:pt x="119" y="209"/>
                  </a:cubicBezTo>
                  <a:lnTo>
                    <a:pt x="119" y="374"/>
                  </a:lnTo>
                  <a:lnTo>
                    <a:pt x="15" y="374"/>
                  </a:lnTo>
                  <a:cubicBezTo>
                    <a:pt x="7" y="374"/>
                    <a:pt x="0" y="381"/>
                    <a:pt x="0" y="389"/>
                  </a:cubicBezTo>
                  <a:lnTo>
                    <a:pt x="0" y="560"/>
                  </a:lnTo>
                  <a:cubicBezTo>
                    <a:pt x="0" y="569"/>
                    <a:pt x="7" y="575"/>
                    <a:pt x="15" y="575"/>
                  </a:cubicBezTo>
                  <a:lnTo>
                    <a:pt x="119" y="575"/>
                  </a:lnTo>
                  <a:lnTo>
                    <a:pt x="119" y="585"/>
                  </a:lnTo>
                </a:path>
              </a:pathLst>
            </a:custGeom>
            <a:solidFill>
              <a:schemeClr val="accent3"/>
            </a:solidFill>
            <a:ln>
              <a:noFill/>
            </a:ln>
            <a:effectLst/>
          </p:spPr>
          <p:txBody>
            <a:bodyPr wrap="none" anchor="ctr"/>
            <a:lstStyle/>
            <a:p>
              <a:endParaRPr lang="en-US" dirty="0">
                <a:latin typeface="Montserrat Light" pitchFamily="2" charset="77"/>
              </a:endParaRPr>
            </a:p>
          </p:txBody>
        </p:sp>
      </p:grpSp>
      <p:grpSp>
        <p:nvGrpSpPr>
          <p:cNvPr id="97" name="Group 96">
            <a:extLst>
              <a:ext uri="{FF2B5EF4-FFF2-40B4-BE49-F238E27FC236}">
                <a16:creationId xmlns:a16="http://schemas.microsoft.com/office/drawing/2014/main" id="{DF1F93EC-0456-6841-B832-6845C8A6672C}"/>
              </a:ext>
            </a:extLst>
          </p:cNvPr>
          <p:cNvGrpSpPr/>
          <p:nvPr/>
        </p:nvGrpSpPr>
        <p:grpSpPr>
          <a:xfrm>
            <a:off x="13468598" y="11191275"/>
            <a:ext cx="556226" cy="556226"/>
            <a:chOff x="13024669" y="9797527"/>
            <a:chExt cx="643981" cy="643981"/>
          </a:xfrm>
        </p:grpSpPr>
        <p:sp>
          <p:nvSpPr>
            <p:cNvPr id="98" name="Rectangle 97">
              <a:extLst>
                <a:ext uri="{FF2B5EF4-FFF2-40B4-BE49-F238E27FC236}">
                  <a16:creationId xmlns:a16="http://schemas.microsoft.com/office/drawing/2014/main" id="{017DA8EA-3662-6B41-9108-A8398241EE07}"/>
                </a:ext>
              </a:extLst>
            </p:cNvPr>
            <p:cNvSpPr/>
            <p:nvPr/>
          </p:nvSpPr>
          <p:spPr>
            <a:xfrm>
              <a:off x="13024669"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99" name="Freeform 125">
              <a:extLst>
                <a:ext uri="{FF2B5EF4-FFF2-40B4-BE49-F238E27FC236}">
                  <a16:creationId xmlns:a16="http://schemas.microsoft.com/office/drawing/2014/main" id="{56DDEA43-A618-014D-A90B-8F23A86091B4}"/>
                </a:ext>
              </a:extLst>
            </p:cNvPr>
            <p:cNvSpPr>
              <a:spLocks noChangeArrowheads="1"/>
            </p:cNvSpPr>
            <p:nvPr/>
          </p:nvSpPr>
          <p:spPr bwMode="auto">
            <a:xfrm>
              <a:off x="13170302" y="9951119"/>
              <a:ext cx="352716" cy="336798"/>
            </a:xfrm>
            <a:custGeom>
              <a:avLst/>
              <a:gdLst>
                <a:gd name="T0" fmla="*/ 34714 w 367940"/>
                <a:gd name="T1" fmla="*/ 379185 h 352065"/>
                <a:gd name="T2" fmla="*/ 255790 w 367940"/>
                <a:gd name="T3" fmla="*/ 379185 h 352065"/>
                <a:gd name="T4" fmla="*/ 274809 w 367940"/>
                <a:gd name="T5" fmla="*/ 398122 h 352065"/>
                <a:gd name="T6" fmla="*/ 274809 w 367940"/>
                <a:gd name="T7" fmla="*/ 1137765 h 352065"/>
                <a:gd name="T8" fmla="*/ 255790 w 367940"/>
                <a:gd name="T9" fmla="*/ 1157882 h 352065"/>
                <a:gd name="T10" fmla="*/ 34714 w 367940"/>
                <a:gd name="T11" fmla="*/ 1157882 h 352065"/>
                <a:gd name="T12" fmla="*/ 15694 w 367940"/>
                <a:gd name="T13" fmla="*/ 1137765 h 352065"/>
                <a:gd name="T14" fmla="*/ 15694 w 367940"/>
                <a:gd name="T15" fmla="*/ 398122 h 352065"/>
                <a:gd name="T16" fmla="*/ 34714 w 367940"/>
                <a:gd name="T17" fmla="*/ 379185 h 352065"/>
                <a:gd name="T18" fmla="*/ 913081 w 367940"/>
                <a:gd name="T19" fmla="*/ 360252 h 352065"/>
                <a:gd name="T20" fmla="*/ 1212606 w 367940"/>
                <a:gd name="T21" fmla="*/ 711729 h 352065"/>
                <a:gd name="T22" fmla="*/ 1212606 w 367940"/>
                <a:gd name="T23" fmla="*/ 1137765 h 352065"/>
                <a:gd name="T24" fmla="*/ 1193587 w 367940"/>
                <a:gd name="T25" fmla="*/ 1157882 h 352065"/>
                <a:gd name="T26" fmla="*/ 971321 w 367940"/>
                <a:gd name="T27" fmla="*/ 1157882 h 352065"/>
                <a:gd name="T28" fmla="*/ 952305 w 367940"/>
                <a:gd name="T29" fmla="*/ 1137765 h 352065"/>
                <a:gd name="T30" fmla="*/ 952305 w 367940"/>
                <a:gd name="T31" fmla="*/ 741315 h 352065"/>
                <a:gd name="T32" fmla="*/ 821560 w 367940"/>
                <a:gd name="T33" fmla="*/ 564985 h 352065"/>
                <a:gd name="T34" fmla="*/ 687248 w 367940"/>
                <a:gd name="T35" fmla="*/ 659660 h 352065"/>
                <a:gd name="T36" fmla="*/ 678927 w 367940"/>
                <a:gd name="T37" fmla="*/ 723566 h 352065"/>
                <a:gd name="T38" fmla="*/ 678927 w 367940"/>
                <a:gd name="T39" fmla="*/ 1137765 h 352065"/>
                <a:gd name="T40" fmla="*/ 659911 w 367940"/>
                <a:gd name="T41" fmla="*/ 1157882 h 352065"/>
                <a:gd name="T42" fmla="*/ 438835 w 367940"/>
                <a:gd name="T43" fmla="*/ 1157882 h 352065"/>
                <a:gd name="T44" fmla="*/ 418629 w 367940"/>
                <a:gd name="T45" fmla="*/ 1137765 h 352065"/>
                <a:gd name="T46" fmla="*/ 419815 w 367940"/>
                <a:gd name="T47" fmla="*/ 398122 h 352065"/>
                <a:gd name="T48" fmla="*/ 438835 w 367940"/>
                <a:gd name="T49" fmla="*/ 379185 h 352065"/>
                <a:gd name="T50" fmla="*/ 659911 w 367940"/>
                <a:gd name="T51" fmla="*/ 379185 h 352065"/>
                <a:gd name="T52" fmla="*/ 678927 w 367940"/>
                <a:gd name="T53" fmla="*/ 398122 h 352065"/>
                <a:gd name="T54" fmla="*/ 678927 w 367940"/>
                <a:gd name="T55" fmla="*/ 489247 h 352065"/>
                <a:gd name="T56" fmla="*/ 677741 w 367940"/>
                <a:gd name="T57" fmla="*/ 491614 h 352065"/>
                <a:gd name="T58" fmla="*/ 678927 w 367940"/>
                <a:gd name="T59" fmla="*/ 491614 h 352065"/>
                <a:gd name="T60" fmla="*/ 678927 w 367940"/>
                <a:gd name="T61" fmla="*/ 489247 h 352065"/>
                <a:gd name="T62" fmla="*/ 913081 w 367940"/>
                <a:gd name="T63" fmla="*/ 360252 h 352065"/>
                <a:gd name="T64" fmla="*/ 138056 w 367940"/>
                <a:gd name="T65" fmla="*/ 0 h 352065"/>
                <a:gd name="T66" fmla="*/ 276108 w 367940"/>
                <a:gd name="T67" fmla="*/ 137770 h 352065"/>
                <a:gd name="T68" fmla="*/ 138056 w 367940"/>
                <a:gd name="T69" fmla="*/ 275537 h 352065"/>
                <a:gd name="T70" fmla="*/ 0 w 367940"/>
                <a:gd name="T71" fmla="*/ 137770 h 352065"/>
                <a:gd name="T72" fmla="*/ 138056 w 367940"/>
                <a:gd name="T73" fmla="*/ 0 h 352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7940" h="352065">
                  <a:moveTo>
                    <a:pt x="10533" y="115295"/>
                  </a:moveTo>
                  <a:lnTo>
                    <a:pt x="77614" y="115295"/>
                  </a:lnTo>
                  <a:cubicBezTo>
                    <a:pt x="80860" y="115295"/>
                    <a:pt x="83385" y="117814"/>
                    <a:pt x="83385" y="121053"/>
                  </a:cubicBezTo>
                  <a:lnTo>
                    <a:pt x="83385" y="345948"/>
                  </a:lnTo>
                  <a:cubicBezTo>
                    <a:pt x="83385" y="349187"/>
                    <a:pt x="80860" y="352065"/>
                    <a:pt x="77614" y="352065"/>
                  </a:cubicBezTo>
                  <a:lnTo>
                    <a:pt x="10533" y="352065"/>
                  </a:lnTo>
                  <a:cubicBezTo>
                    <a:pt x="7287" y="352065"/>
                    <a:pt x="4762" y="349187"/>
                    <a:pt x="4762" y="345948"/>
                  </a:cubicBezTo>
                  <a:lnTo>
                    <a:pt x="4762" y="121053"/>
                  </a:lnTo>
                  <a:cubicBezTo>
                    <a:pt x="4762" y="117814"/>
                    <a:pt x="7287" y="115295"/>
                    <a:pt x="10533" y="115295"/>
                  </a:cubicBezTo>
                  <a:close/>
                  <a:moveTo>
                    <a:pt x="277055" y="109538"/>
                  </a:moveTo>
                  <a:cubicBezTo>
                    <a:pt x="328989" y="109538"/>
                    <a:pt x="367940" y="143722"/>
                    <a:pt x="367940" y="216408"/>
                  </a:cubicBezTo>
                  <a:lnTo>
                    <a:pt x="367940" y="345948"/>
                  </a:lnTo>
                  <a:cubicBezTo>
                    <a:pt x="367940" y="349187"/>
                    <a:pt x="365054" y="352065"/>
                    <a:pt x="362169" y="352065"/>
                  </a:cubicBezTo>
                  <a:lnTo>
                    <a:pt x="294727" y="352065"/>
                  </a:lnTo>
                  <a:cubicBezTo>
                    <a:pt x="291842" y="352065"/>
                    <a:pt x="288957" y="349187"/>
                    <a:pt x="288957" y="345948"/>
                  </a:cubicBezTo>
                  <a:lnTo>
                    <a:pt x="288957" y="225404"/>
                  </a:lnTo>
                  <a:cubicBezTo>
                    <a:pt x="288957" y="193379"/>
                    <a:pt x="277776" y="171789"/>
                    <a:pt x="249285" y="171789"/>
                  </a:cubicBezTo>
                  <a:cubicBezTo>
                    <a:pt x="227285" y="171789"/>
                    <a:pt x="214302" y="186542"/>
                    <a:pt x="208531" y="200576"/>
                  </a:cubicBezTo>
                  <a:cubicBezTo>
                    <a:pt x="206728" y="205613"/>
                    <a:pt x="206006" y="212810"/>
                    <a:pt x="206006" y="220007"/>
                  </a:cubicBezTo>
                  <a:lnTo>
                    <a:pt x="206006" y="345948"/>
                  </a:lnTo>
                  <a:cubicBezTo>
                    <a:pt x="206006" y="349187"/>
                    <a:pt x="203482" y="352065"/>
                    <a:pt x="200236" y="352065"/>
                  </a:cubicBezTo>
                  <a:lnTo>
                    <a:pt x="133155" y="352065"/>
                  </a:lnTo>
                  <a:cubicBezTo>
                    <a:pt x="129909" y="352065"/>
                    <a:pt x="127024" y="349187"/>
                    <a:pt x="127024" y="345948"/>
                  </a:cubicBezTo>
                  <a:cubicBezTo>
                    <a:pt x="127384" y="313923"/>
                    <a:pt x="128105" y="157756"/>
                    <a:pt x="127384" y="121053"/>
                  </a:cubicBezTo>
                  <a:cubicBezTo>
                    <a:pt x="127384" y="117814"/>
                    <a:pt x="129909" y="115295"/>
                    <a:pt x="133155" y="115295"/>
                  </a:cubicBezTo>
                  <a:lnTo>
                    <a:pt x="200236" y="115295"/>
                  </a:lnTo>
                  <a:cubicBezTo>
                    <a:pt x="203482" y="115295"/>
                    <a:pt x="206006" y="117814"/>
                    <a:pt x="206006" y="121053"/>
                  </a:cubicBezTo>
                  <a:lnTo>
                    <a:pt x="206006" y="148760"/>
                  </a:lnTo>
                  <a:cubicBezTo>
                    <a:pt x="206006" y="149120"/>
                    <a:pt x="205646" y="149120"/>
                    <a:pt x="205646" y="149480"/>
                  </a:cubicBezTo>
                  <a:lnTo>
                    <a:pt x="206006" y="149480"/>
                  </a:lnTo>
                  <a:lnTo>
                    <a:pt x="206006" y="148760"/>
                  </a:lnTo>
                  <a:cubicBezTo>
                    <a:pt x="216465" y="132927"/>
                    <a:pt x="235219" y="109538"/>
                    <a:pt x="277055" y="109538"/>
                  </a:cubicBezTo>
                  <a:close/>
                  <a:moveTo>
                    <a:pt x="41890" y="0"/>
                  </a:moveTo>
                  <a:cubicBezTo>
                    <a:pt x="64804" y="0"/>
                    <a:pt x="83779" y="18976"/>
                    <a:pt x="83779" y="41890"/>
                  </a:cubicBezTo>
                  <a:cubicBezTo>
                    <a:pt x="83779" y="65162"/>
                    <a:pt x="64804" y="83780"/>
                    <a:pt x="41890" y="83780"/>
                  </a:cubicBezTo>
                  <a:cubicBezTo>
                    <a:pt x="18618" y="83780"/>
                    <a:pt x="0" y="65162"/>
                    <a:pt x="0" y="41890"/>
                  </a:cubicBezTo>
                  <a:cubicBezTo>
                    <a:pt x="0" y="18976"/>
                    <a:pt x="18618" y="0"/>
                    <a:pt x="41890" y="0"/>
                  </a:cubicBezTo>
                  <a:close/>
                </a:path>
              </a:pathLst>
            </a:custGeom>
            <a:solidFill>
              <a:schemeClr val="accent3"/>
            </a:solidFill>
            <a:ln>
              <a:noFill/>
            </a:ln>
            <a:effectLst/>
          </p:spPr>
          <p:txBody>
            <a:bodyPr anchor="ctr"/>
            <a:lstStyle/>
            <a:p>
              <a:endParaRPr lang="en-US" dirty="0">
                <a:latin typeface="Montserrat Light" pitchFamily="2" charset="77"/>
              </a:endParaRPr>
            </a:p>
          </p:txBody>
        </p:sp>
      </p:grpSp>
      <p:sp>
        <p:nvSpPr>
          <p:cNvPr id="117" name="TextBox 116">
            <a:extLst>
              <a:ext uri="{FF2B5EF4-FFF2-40B4-BE49-F238E27FC236}">
                <a16:creationId xmlns:a16="http://schemas.microsoft.com/office/drawing/2014/main" id="{6462A090-ED38-B949-99C6-9A05A5D24B78}"/>
              </a:ext>
            </a:extLst>
          </p:cNvPr>
          <p:cNvSpPr txBox="1"/>
          <p:nvPr/>
        </p:nvSpPr>
        <p:spPr>
          <a:xfrm>
            <a:off x="18744750" y="9748546"/>
            <a:ext cx="3344185"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KAY FRANCIS</a:t>
            </a:r>
          </a:p>
        </p:txBody>
      </p:sp>
      <p:sp>
        <p:nvSpPr>
          <p:cNvPr id="118" name="TextBox 117">
            <a:extLst>
              <a:ext uri="{FF2B5EF4-FFF2-40B4-BE49-F238E27FC236}">
                <a16:creationId xmlns:a16="http://schemas.microsoft.com/office/drawing/2014/main" id="{792678FE-E1B9-2442-8A1D-B0CA84CA830E}"/>
              </a:ext>
            </a:extLst>
          </p:cNvPr>
          <p:cNvSpPr txBox="1"/>
          <p:nvPr/>
        </p:nvSpPr>
        <p:spPr>
          <a:xfrm>
            <a:off x="18695855" y="10392527"/>
            <a:ext cx="3441968" cy="400110"/>
          </a:xfrm>
          <a:prstGeom prst="rect">
            <a:avLst/>
          </a:prstGeom>
          <a:noFill/>
        </p:spPr>
        <p:txBody>
          <a:bodyPr wrap="none" rtlCol="0" anchor="ctr" anchorCtr="0">
            <a:spAutoFit/>
          </a:bodyPr>
          <a:lstStyle/>
          <a:p>
            <a:pPr algn="ctr"/>
            <a:r>
              <a:rPr lang="en-US" sz="2000" b="1" spc="600" dirty="0">
                <a:solidFill>
                  <a:schemeClr val="accent1"/>
                </a:solidFill>
                <a:latin typeface="Montserrat SemiBold" pitchFamily="2" charset="77"/>
                <a:ea typeface="Source Sans Pro Light" panose="020B0403030403020204" pitchFamily="34" charset="0"/>
                <a:cs typeface="Mukta ExtraLight" panose="020B0000000000000000" pitchFamily="34" charset="77"/>
              </a:rPr>
              <a:t>CEO &amp; FOUNDER</a:t>
            </a:r>
          </a:p>
        </p:txBody>
      </p:sp>
      <p:grpSp>
        <p:nvGrpSpPr>
          <p:cNvPr id="108" name="Group 107">
            <a:extLst>
              <a:ext uri="{FF2B5EF4-FFF2-40B4-BE49-F238E27FC236}">
                <a16:creationId xmlns:a16="http://schemas.microsoft.com/office/drawing/2014/main" id="{843A280C-AD2F-BE4A-AA6B-ECC89FB52C31}"/>
              </a:ext>
            </a:extLst>
          </p:cNvPr>
          <p:cNvGrpSpPr/>
          <p:nvPr/>
        </p:nvGrpSpPr>
        <p:grpSpPr>
          <a:xfrm>
            <a:off x="20138726" y="11191275"/>
            <a:ext cx="556226" cy="556226"/>
            <a:chOff x="14071872" y="9797527"/>
            <a:chExt cx="643981" cy="643981"/>
          </a:xfrm>
        </p:grpSpPr>
        <p:sp>
          <p:nvSpPr>
            <p:cNvPr id="115" name="Rectangle 114">
              <a:extLst>
                <a:ext uri="{FF2B5EF4-FFF2-40B4-BE49-F238E27FC236}">
                  <a16:creationId xmlns:a16="http://schemas.microsoft.com/office/drawing/2014/main" id="{CE645B67-342B-3C42-A4D3-AA280320D1AF}"/>
                </a:ext>
              </a:extLst>
            </p:cNvPr>
            <p:cNvSpPr/>
            <p:nvPr/>
          </p:nvSpPr>
          <p:spPr>
            <a:xfrm>
              <a:off x="14071872"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16" name="Freeform 126">
              <a:extLst>
                <a:ext uri="{FF2B5EF4-FFF2-40B4-BE49-F238E27FC236}">
                  <a16:creationId xmlns:a16="http://schemas.microsoft.com/office/drawing/2014/main" id="{71B250D6-B48C-1B41-A0A8-E23E18A28B3C}"/>
                </a:ext>
              </a:extLst>
            </p:cNvPr>
            <p:cNvSpPr>
              <a:spLocks noChangeArrowheads="1"/>
            </p:cNvSpPr>
            <p:nvPr/>
          </p:nvSpPr>
          <p:spPr bwMode="auto">
            <a:xfrm>
              <a:off x="14198654" y="9992417"/>
              <a:ext cx="390418" cy="320880"/>
            </a:xfrm>
            <a:custGeom>
              <a:avLst/>
              <a:gdLst>
                <a:gd name="T0" fmla="*/ 922644 w 406994"/>
                <a:gd name="T1" fmla="*/ 899 h 334886"/>
                <a:gd name="T2" fmla="*/ 1041502 w 406994"/>
                <a:gd name="T3" fmla="*/ 19877 h 334886"/>
                <a:gd name="T4" fmla="*/ 1119952 w 406994"/>
                <a:gd name="T5" fmla="*/ 67318 h 334886"/>
                <a:gd name="T6" fmla="*/ 1134214 w 406994"/>
                <a:gd name="T7" fmla="*/ 81552 h 334886"/>
                <a:gd name="T8" fmla="*/ 1144910 w 406994"/>
                <a:gd name="T9" fmla="*/ 85111 h 334886"/>
                <a:gd name="T10" fmla="*/ 1305373 w 406994"/>
                <a:gd name="T11" fmla="*/ 23434 h 334886"/>
                <a:gd name="T12" fmla="*/ 1313694 w 406994"/>
                <a:gd name="T13" fmla="*/ 22248 h 334886"/>
                <a:gd name="T14" fmla="*/ 1313694 w 406994"/>
                <a:gd name="T15" fmla="*/ 30553 h 334886"/>
                <a:gd name="T16" fmla="*/ 1267339 w 406994"/>
                <a:gd name="T17" fmla="*/ 112388 h 334886"/>
                <a:gd name="T18" fmla="*/ 1201965 w 406994"/>
                <a:gd name="T19" fmla="*/ 171692 h 334886"/>
                <a:gd name="T20" fmla="*/ 1337466 w 406994"/>
                <a:gd name="T21" fmla="*/ 132552 h 334886"/>
                <a:gd name="T22" fmla="*/ 1342221 w 406994"/>
                <a:gd name="T23" fmla="*/ 132552 h 334886"/>
                <a:gd name="T24" fmla="*/ 1342221 w 406994"/>
                <a:gd name="T25" fmla="*/ 133738 h 334886"/>
                <a:gd name="T26" fmla="*/ 1335088 w 406994"/>
                <a:gd name="T27" fmla="*/ 155087 h 334886"/>
                <a:gd name="T28" fmla="*/ 1228114 w 406994"/>
                <a:gd name="T29" fmla="*/ 266576 h 334886"/>
                <a:gd name="T30" fmla="*/ 1212664 w 406994"/>
                <a:gd name="T31" fmla="*/ 284369 h 334886"/>
                <a:gd name="T32" fmla="*/ 993960 w 406994"/>
                <a:gd name="T33" fmla="*/ 886885 h 334886"/>
                <a:gd name="T34" fmla="*/ 205913 w 406994"/>
                <a:gd name="T35" fmla="*/ 1070723 h 334886"/>
                <a:gd name="T36" fmla="*/ 52585 w 406994"/>
                <a:gd name="T37" fmla="*/ 1010233 h 334886"/>
                <a:gd name="T38" fmla="*/ 5039 w 406994"/>
                <a:gd name="T39" fmla="*/ 981769 h 334886"/>
                <a:gd name="T40" fmla="*/ 1474 w 406994"/>
                <a:gd name="T41" fmla="*/ 973468 h 334886"/>
                <a:gd name="T42" fmla="*/ 19302 w 406994"/>
                <a:gd name="T43" fmla="*/ 973468 h 334886"/>
                <a:gd name="T44" fmla="*/ 248704 w 406994"/>
                <a:gd name="T45" fmla="*/ 945000 h 334886"/>
                <a:gd name="T46" fmla="*/ 398467 w 406994"/>
                <a:gd name="T47" fmla="*/ 865535 h 334886"/>
                <a:gd name="T48" fmla="*/ 400846 w 406994"/>
                <a:gd name="T49" fmla="*/ 863164 h 334886"/>
                <a:gd name="T50" fmla="*/ 369940 w 406994"/>
                <a:gd name="T51" fmla="*/ 859605 h 334886"/>
                <a:gd name="T52" fmla="*/ 150051 w 406994"/>
                <a:gd name="T53" fmla="*/ 674581 h 334886"/>
                <a:gd name="T54" fmla="*/ 158371 w 406994"/>
                <a:gd name="T55" fmla="*/ 666277 h 334886"/>
                <a:gd name="T56" fmla="*/ 262968 w 406994"/>
                <a:gd name="T57" fmla="*/ 662718 h 334886"/>
                <a:gd name="T58" fmla="*/ 227311 w 406994"/>
                <a:gd name="T59" fmla="*/ 650861 h 334886"/>
                <a:gd name="T60" fmla="*/ 51394 w 406994"/>
                <a:gd name="T61" fmla="*/ 426694 h 334886"/>
                <a:gd name="T62" fmla="*/ 50207 w 406994"/>
                <a:gd name="T63" fmla="*/ 394673 h 334886"/>
                <a:gd name="T64" fmla="*/ 60906 w 406994"/>
                <a:gd name="T65" fmla="*/ 388740 h 334886"/>
                <a:gd name="T66" fmla="*/ 167879 w 406994"/>
                <a:gd name="T67" fmla="*/ 418394 h 334886"/>
                <a:gd name="T68" fmla="*/ 133409 w 406994"/>
                <a:gd name="T69" fmla="*/ 388740 h 334886"/>
                <a:gd name="T70" fmla="*/ 85864 w 406994"/>
                <a:gd name="T71" fmla="*/ 57832 h 334886"/>
                <a:gd name="T72" fmla="*/ 100127 w 406994"/>
                <a:gd name="T73" fmla="*/ 57832 h 334886"/>
                <a:gd name="T74" fmla="*/ 654018 w 406994"/>
                <a:gd name="T75" fmla="*/ 338926 h 334886"/>
                <a:gd name="T76" fmla="*/ 659960 w 406994"/>
                <a:gd name="T77" fmla="*/ 331810 h 334886"/>
                <a:gd name="T78" fmla="*/ 662337 w 406994"/>
                <a:gd name="T79" fmla="*/ 216764 h 334886"/>
                <a:gd name="T80" fmla="*/ 717014 w 406994"/>
                <a:gd name="T81" fmla="*/ 107646 h 334886"/>
                <a:gd name="T82" fmla="*/ 808537 w 406994"/>
                <a:gd name="T83" fmla="*/ 32926 h 334886"/>
                <a:gd name="T84" fmla="*/ 916691 w 406994"/>
                <a:gd name="T85" fmla="*/ 2569 h 33488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06994" h="334886">
                  <a:moveTo>
                    <a:pt x="279768" y="273"/>
                  </a:moveTo>
                  <a:cubicBezTo>
                    <a:pt x="292022" y="-807"/>
                    <a:pt x="304276" y="1354"/>
                    <a:pt x="315809" y="6034"/>
                  </a:cubicBezTo>
                  <a:cubicBezTo>
                    <a:pt x="324459" y="9635"/>
                    <a:pt x="332388" y="14315"/>
                    <a:pt x="339597" y="20436"/>
                  </a:cubicBezTo>
                  <a:cubicBezTo>
                    <a:pt x="341038" y="21876"/>
                    <a:pt x="342480" y="23317"/>
                    <a:pt x="343921" y="24757"/>
                  </a:cubicBezTo>
                  <a:cubicBezTo>
                    <a:pt x="344642" y="25837"/>
                    <a:pt x="345724" y="26197"/>
                    <a:pt x="347165" y="25837"/>
                  </a:cubicBezTo>
                  <a:cubicBezTo>
                    <a:pt x="364465" y="21516"/>
                    <a:pt x="380323" y="15396"/>
                    <a:pt x="395821" y="7114"/>
                  </a:cubicBezTo>
                  <a:cubicBezTo>
                    <a:pt x="396902" y="6754"/>
                    <a:pt x="397263" y="6394"/>
                    <a:pt x="398344" y="6754"/>
                  </a:cubicBezTo>
                  <a:cubicBezTo>
                    <a:pt x="398704" y="7474"/>
                    <a:pt x="398704" y="8555"/>
                    <a:pt x="398344" y="9275"/>
                  </a:cubicBezTo>
                  <a:cubicBezTo>
                    <a:pt x="395461" y="18276"/>
                    <a:pt x="390415" y="26557"/>
                    <a:pt x="384288" y="34118"/>
                  </a:cubicBezTo>
                  <a:cubicBezTo>
                    <a:pt x="380684" y="38799"/>
                    <a:pt x="370952" y="50681"/>
                    <a:pt x="364465" y="52121"/>
                  </a:cubicBezTo>
                  <a:cubicBezTo>
                    <a:pt x="378161" y="49600"/>
                    <a:pt x="392577" y="46000"/>
                    <a:pt x="405552" y="40239"/>
                  </a:cubicBezTo>
                  <a:cubicBezTo>
                    <a:pt x="406994" y="39519"/>
                    <a:pt x="406994" y="39159"/>
                    <a:pt x="406994" y="40239"/>
                  </a:cubicBezTo>
                  <a:lnTo>
                    <a:pt x="406994" y="40599"/>
                  </a:lnTo>
                  <a:cubicBezTo>
                    <a:pt x="406994" y="41679"/>
                    <a:pt x="406994" y="44200"/>
                    <a:pt x="404831" y="47080"/>
                  </a:cubicBezTo>
                  <a:cubicBezTo>
                    <a:pt x="395100" y="60042"/>
                    <a:pt x="385369" y="71204"/>
                    <a:pt x="372394" y="80925"/>
                  </a:cubicBezTo>
                  <a:cubicBezTo>
                    <a:pt x="370592" y="82365"/>
                    <a:pt x="367709" y="83805"/>
                    <a:pt x="367709" y="86326"/>
                  </a:cubicBezTo>
                  <a:cubicBezTo>
                    <a:pt x="367709" y="153655"/>
                    <a:pt x="350409" y="220625"/>
                    <a:pt x="301393" y="269232"/>
                  </a:cubicBezTo>
                  <a:cubicBezTo>
                    <a:pt x="239041" y="331161"/>
                    <a:pt x="145333" y="348083"/>
                    <a:pt x="62438" y="325040"/>
                  </a:cubicBezTo>
                  <a:cubicBezTo>
                    <a:pt x="46219" y="320719"/>
                    <a:pt x="30722" y="314598"/>
                    <a:pt x="15945" y="306677"/>
                  </a:cubicBezTo>
                  <a:cubicBezTo>
                    <a:pt x="11259" y="303797"/>
                    <a:pt x="6574" y="301276"/>
                    <a:pt x="1528" y="298036"/>
                  </a:cubicBezTo>
                  <a:cubicBezTo>
                    <a:pt x="447" y="297316"/>
                    <a:pt x="-634" y="296236"/>
                    <a:pt x="447" y="295516"/>
                  </a:cubicBezTo>
                  <a:cubicBezTo>
                    <a:pt x="1528" y="294796"/>
                    <a:pt x="2609" y="294796"/>
                    <a:pt x="5853" y="295516"/>
                  </a:cubicBezTo>
                  <a:cubicBezTo>
                    <a:pt x="29280" y="297676"/>
                    <a:pt x="53067" y="294436"/>
                    <a:pt x="75413" y="286874"/>
                  </a:cubicBezTo>
                  <a:cubicBezTo>
                    <a:pt x="87307" y="282554"/>
                    <a:pt x="113256" y="273913"/>
                    <a:pt x="120825" y="262751"/>
                  </a:cubicBezTo>
                  <a:cubicBezTo>
                    <a:pt x="120825" y="262031"/>
                    <a:pt x="121185" y="262031"/>
                    <a:pt x="121546" y="262031"/>
                  </a:cubicBezTo>
                  <a:cubicBezTo>
                    <a:pt x="118302" y="261311"/>
                    <a:pt x="115419" y="261311"/>
                    <a:pt x="112175" y="260951"/>
                  </a:cubicBezTo>
                  <a:cubicBezTo>
                    <a:pt x="89469" y="254470"/>
                    <a:pt x="59555" y="242948"/>
                    <a:pt x="45499" y="204783"/>
                  </a:cubicBezTo>
                  <a:cubicBezTo>
                    <a:pt x="44778" y="202982"/>
                    <a:pt x="45499" y="201902"/>
                    <a:pt x="48022" y="202262"/>
                  </a:cubicBezTo>
                  <a:cubicBezTo>
                    <a:pt x="66403" y="203342"/>
                    <a:pt x="73251" y="202622"/>
                    <a:pt x="79738" y="201182"/>
                  </a:cubicBezTo>
                  <a:cubicBezTo>
                    <a:pt x="75773" y="200462"/>
                    <a:pt x="72169" y="199382"/>
                    <a:pt x="68926" y="197582"/>
                  </a:cubicBezTo>
                  <a:cubicBezTo>
                    <a:pt x="40453" y="187140"/>
                    <a:pt x="19549" y="159416"/>
                    <a:pt x="15584" y="129532"/>
                  </a:cubicBezTo>
                  <a:cubicBezTo>
                    <a:pt x="15224" y="125931"/>
                    <a:pt x="15224" y="122691"/>
                    <a:pt x="15224" y="119811"/>
                  </a:cubicBezTo>
                  <a:cubicBezTo>
                    <a:pt x="15584" y="117650"/>
                    <a:pt x="16305" y="116570"/>
                    <a:pt x="18468" y="118010"/>
                  </a:cubicBezTo>
                  <a:cubicBezTo>
                    <a:pt x="33245" y="125571"/>
                    <a:pt x="49463" y="127372"/>
                    <a:pt x="50905" y="127012"/>
                  </a:cubicBezTo>
                  <a:cubicBezTo>
                    <a:pt x="47301" y="124491"/>
                    <a:pt x="43697" y="121251"/>
                    <a:pt x="40453" y="118010"/>
                  </a:cubicBezTo>
                  <a:cubicBezTo>
                    <a:pt x="15584" y="94607"/>
                    <a:pt x="6214" y="47080"/>
                    <a:pt x="26036" y="17556"/>
                  </a:cubicBezTo>
                  <a:cubicBezTo>
                    <a:pt x="27478" y="15396"/>
                    <a:pt x="28559" y="15396"/>
                    <a:pt x="30361" y="17556"/>
                  </a:cubicBezTo>
                  <a:cubicBezTo>
                    <a:pt x="75773" y="68683"/>
                    <a:pt x="131277" y="92807"/>
                    <a:pt x="198314" y="102888"/>
                  </a:cubicBezTo>
                  <a:cubicBezTo>
                    <a:pt x="200116" y="102888"/>
                    <a:pt x="200476" y="102888"/>
                    <a:pt x="200116" y="100728"/>
                  </a:cubicBezTo>
                  <a:cubicBezTo>
                    <a:pt x="198314" y="89206"/>
                    <a:pt x="197954" y="77324"/>
                    <a:pt x="200837" y="65803"/>
                  </a:cubicBezTo>
                  <a:cubicBezTo>
                    <a:pt x="204081" y="53561"/>
                    <a:pt x="209487" y="42399"/>
                    <a:pt x="217416" y="32678"/>
                  </a:cubicBezTo>
                  <a:cubicBezTo>
                    <a:pt x="224985" y="23317"/>
                    <a:pt x="234716" y="15396"/>
                    <a:pt x="245168" y="9995"/>
                  </a:cubicBezTo>
                  <a:lnTo>
                    <a:pt x="277963" y="780"/>
                  </a:lnTo>
                  <a:lnTo>
                    <a:pt x="279768" y="273"/>
                  </a:lnTo>
                  <a:close/>
                </a:path>
              </a:pathLst>
            </a:custGeom>
            <a:solidFill>
              <a:schemeClr val="accent3"/>
            </a:solidFill>
            <a:ln>
              <a:noFill/>
            </a:ln>
            <a:effectLst/>
          </p:spPr>
          <p:txBody>
            <a:bodyPr anchor="ctr"/>
            <a:lstStyle/>
            <a:p>
              <a:endParaRPr lang="en-US" dirty="0">
                <a:latin typeface="Montserrat Light" pitchFamily="2" charset="77"/>
              </a:endParaRPr>
            </a:p>
          </p:txBody>
        </p:sp>
      </p:grpSp>
      <p:grpSp>
        <p:nvGrpSpPr>
          <p:cNvPr id="109" name="Group 108">
            <a:extLst>
              <a:ext uri="{FF2B5EF4-FFF2-40B4-BE49-F238E27FC236}">
                <a16:creationId xmlns:a16="http://schemas.microsoft.com/office/drawing/2014/main" id="{C74DC11C-3649-EE46-86CC-B5A2595ABA88}"/>
              </a:ext>
            </a:extLst>
          </p:cNvPr>
          <p:cNvGrpSpPr/>
          <p:nvPr/>
        </p:nvGrpSpPr>
        <p:grpSpPr>
          <a:xfrm>
            <a:off x="21325629" y="11191275"/>
            <a:ext cx="556226" cy="556226"/>
            <a:chOff x="15022288" y="9797527"/>
            <a:chExt cx="643981" cy="643981"/>
          </a:xfrm>
        </p:grpSpPr>
        <p:sp>
          <p:nvSpPr>
            <p:cNvPr id="113" name="Rectangle 112">
              <a:extLst>
                <a:ext uri="{FF2B5EF4-FFF2-40B4-BE49-F238E27FC236}">
                  <a16:creationId xmlns:a16="http://schemas.microsoft.com/office/drawing/2014/main" id="{5192B441-6ACD-1E41-B203-1B62192F19B1}"/>
                </a:ext>
              </a:extLst>
            </p:cNvPr>
            <p:cNvSpPr/>
            <p:nvPr/>
          </p:nvSpPr>
          <p:spPr>
            <a:xfrm>
              <a:off x="15022288"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14" name="Freeform 103">
              <a:extLst>
                <a:ext uri="{FF2B5EF4-FFF2-40B4-BE49-F238E27FC236}">
                  <a16:creationId xmlns:a16="http://schemas.microsoft.com/office/drawing/2014/main" id="{80FDDFED-183B-BF42-8E08-7927D5AF18A4}"/>
                </a:ext>
              </a:extLst>
            </p:cNvPr>
            <p:cNvSpPr>
              <a:spLocks noChangeArrowheads="1"/>
            </p:cNvSpPr>
            <p:nvPr/>
          </p:nvSpPr>
          <p:spPr bwMode="auto">
            <a:xfrm>
              <a:off x="15265199" y="9951119"/>
              <a:ext cx="158160" cy="336798"/>
            </a:xfrm>
            <a:custGeom>
              <a:avLst/>
              <a:gdLst>
                <a:gd name="T0" fmla="*/ 51222175 w 541"/>
                <a:gd name="T1" fmla="*/ 248953243 h 1161"/>
                <a:gd name="T2" fmla="*/ 51222175 w 541"/>
                <a:gd name="T3" fmla="*/ 487267326 h 1161"/>
                <a:gd name="T4" fmla="*/ 51222175 w 541"/>
                <a:gd name="T5" fmla="*/ 487267326 h 1161"/>
                <a:gd name="T6" fmla="*/ 57248313 w 541"/>
                <a:gd name="T7" fmla="*/ 493651344 h 1161"/>
                <a:gd name="T8" fmla="*/ 147209198 w 541"/>
                <a:gd name="T9" fmla="*/ 493651344 h 1161"/>
                <a:gd name="T10" fmla="*/ 147209198 w 541"/>
                <a:gd name="T11" fmla="*/ 493651344 h 1161"/>
                <a:gd name="T12" fmla="*/ 153665868 w 541"/>
                <a:gd name="T13" fmla="*/ 487267326 h 1161"/>
                <a:gd name="T14" fmla="*/ 153665868 w 541"/>
                <a:gd name="T15" fmla="*/ 244697448 h 1161"/>
                <a:gd name="T16" fmla="*/ 218661792 w 541"/>
                <a:gd name="T17" fmla="*/ 244697448 h 1161"/>
                <a:gd name="T18" fmla="*/ 218661792 w 541"/>
                <a:gd name="T19" fmla="*/ 244697448 h 1161"/>
                <a:gd name="T20" fmla="*/ 224687930 w 541"/>
                <a:gd name="T21" fmla="*/ 239165241 h 1161"/>
                <a:gd name="T22" fmla="*/ 231144601 w 541"/>
                <a:gd name="T23" fmla="*/ 165968829 h 1161"/>
                <a:gd name="T24" fmla="*/ 231144601 w 541"/>
                <a:gd name="T25" fmla="*/ 165968829 h 1161"/>
                <a:gd name="T26" fmla="*/ 224687930 w 541"/>
                <a:gd name="T27" fmla="*/ 159160209 h 1161"/>
                <a:gd name="T28" fmla="*/ 153665868 w 541"/>
                <a:gd name="T29" fmla="*/ 159160209 h 1161"/>
                <a:gd name="T30" fmla="*/ 153665868 w 541"/>
                <a:gd name="T31" fmla="*/ 107241467 h 1161"/>
                <a:gd name="T32" fmla="*/ 153665868 w 541"/>
                <a:gd name="T33" fmla="*/ 107241467 h 1161"/>
                <a:gd name="T34" fmla="*/ 175617760 w 541"/>
                <a:gd name="T35" fmla="*/ 85537891 h 1161"/>
                <a:gd name="T36" fmla="*/ 225978870 w 541"/>
                <a:gd name="T37" fmla="*/ 85537891 h 1161"/>
                <a:gd name="T38" fmla="*/ 225978870 w 541"/>
                <a:gd name="T39" fmla="*/ 85537891 h 1161"/>
                <a:gd name="T40" fmla="*/ 232435541 w 541"/>
                <a:gd name="T41" fmla="*/ 79154525 h 1161"/>
                <a:gd name="T42" fmla="*/ 232435541 w 541"/>
                <a:gd name="T43" fmla="*/ 5958113 h 1161"/>
                <a:gd name="T44" fmla="*/ 232435541 w 541"/>
                <a:gd name="T45" fmla="*/ 5958113 h 1161"/>
                <a:gd name="T46" fmla="*/ 225978870 w 541"/>
                <a:gd name="T47" fmla="*/ 0 h 1161"/>
                <a:gd name="T48" fmla="*/ 141613592 w 541"/>
                <a:gd name="T49" fmla="*/ 0 h 1161"/>
                <a:gd name="T50" fmla="*/ 141613592 w 541"/>
                <a:gd name="T51" fmla="*/ 0 h 1161"/>
                <a:gd name="T52" fmla="*/ 51222175 w 541"/>
                <a:gd name="T53" fmla="*/ 88942527 h 1161"/>
                <a:gd name="T54" fmla="*/ 51222175 w 541"/>
                <a:gd name="T55" fmla="*/ 159160209 h 1161"/>
                <a:gd name="T56" fmla="*/ 6456671 w 541"/>
                <a:gd name="T57" fmla="*/ 159160209 h 1161"/>
                <a:gd name="T58" fmla="*/ 6456671 w 541"/>
                <a:gd name="T59" fmla="*/ 159160209 h 1161"/>
                <a:gd name="T60" fmla="*/ 0 w 541"/>
                <a:gd name="T61" fmla="*/ 165543576 h 1161"/>
                <a:gd name="T62" fmla="*/ 0 w 541"/>
                <a:gd name="T63" fmla="*/ 238314082 h 1161"/>
                <a:gd name="T64" fmla="*/ 0 w 541"/>
                <a:gd name="T65" fmla="*/ 238314082 h 1161"/>
                <a:gd name="T66" fmla="*/ 6456671 w 541"/>
                <a:gd name="T67" fmla="*/ 244697448 h 1161"/>
                <a:gd name="T68" fmla="*/ 51222175 w 541"/>
                <a:gd name="T69" fmla="*/ 244697448 h 1161"/>
                <a:gd name="T70" fmla="*/ 51222175 w 541"/>
                <a:gd name="T71" fmla="*/ 248953243 h 11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541" h="1161">
                  <a:moveTo>
                    <a:pt x="119" y="585"/>
                  </a:moveTo>
                  <a:lnTo>
                    <a:pt x="119" y="1145"/>
                  </a:lnTo>
                  <a:cubicBezTo>
                    <a:pt x="119" y="1154"/>
                    <a:pt x="126" y="1160"/>
                    <a:pt x="133" y="1160"/>
                  </a:cubicBezTo>
                  <a:lnTo>
                    <a:pt x="342" y="1160"/>
                  </a:lnTo>
                  <a:cubicBezTo>
                    <a:pt x="350" y="1160"/>
                    <a:pt x="357" y="1154"/>
                    <a:pt x="357" y="1145"/>
                  </a:cubicBezTo>
                  <a:lnTo>
                    <a:pt x="357" y="575"/>
                  </a:lnTo>
                  <a:lnTo>
                    <a:pt x="508" y="575"/>
                  </a:lnTo>
                  <a:cubicBezTo>
                    <a:pt x="515" y="575"/>
                    <a:pt x="522" y="569"/>
                    <a:pt x="522" y="562"/>
                  </a:cubicBezTo>
                  <a:lnTo>
                    <a:pt x="537" y="390"/>
                  </a:lnTo>
                  <a:cubicBezTo>
                    <a:pt x="537" y="381"/>
                    <a:pt x="531" y="374"/>
                    <a:pt x="522" y="374"/>
                  </a:cubicBezTo>
                  <a:lnTo>
                    <a:pt x="357" y="374"/>
                  </a:lnTo>
                  <a:lnTo>
                    <a:pt x="357" y="252"/>
                  </a:lnTo>
                  <a:cubicBezTo>
                    <a:pt x="357" y="223"/>
                    <a:pt x="380" y="201"/>
                    <a:pt x="408" y="201"/>
                  </a:cubicBezTo>
                  <a:lnTo>
                    <a:pt x="525" y="201"/>
                  </a:lnTo>
                  <a:cubicBezTo>
                    <a:pt x="533" y="201"/>
                    <a:pt x="540" y="194"/>
                    <a:pt x="540" y="186"/>
                  </a:cubicBezTo>
                  <a:lnTo>
                    <a:pt x="540" y="14"/>
                  </a:lnTo>
                  <a:cubicBezTo>
                    <a:pt x="540" y="6"/>
                    <a:pt x="533" y="0"/>
                    <a:pt x="525" y="0"/>
                  </a:cubicBezTo>
                  <a:lnTo>
                    <a:pt x="329" y="0"/>
                  </a:lnTo>
                  <a:cubicBezTo>
                    <a:pt x="213" y="0"/>
                    <a:pt x="119" y="93"/>
                    <a:pt x="119" y="209"/>
                  </a:cubicBezTo>
                  <a:lnTo>
                    <a:pt x="119" y="374"/>
                  </a:lnTo>
                  <a:lnTo>
                    <a:pt x="15" y="374"/>
                  </a:lnTo>
                  <a:cubicBezTo>
                    <a:pt x="7" y="374"/>
                    <a:pt x="0" y="381"/>
                    <a:pt x="0" y="389"/>
                  </a:cubicBezTo>
                  <a:lnTo>
                    <a:pt x="0" y="560"/>
                  </a:lnTo>
                  <a:cubicBezTo>
                    <a:pt x="0" y="569"/>
                    <a:pt x="7" y="575"/>
                    <a:pt x="15" y="575"/>
                  </a:cubicBezTo>
                  <a:lnTo>
                    <a:pt x="119" y="575"/>
                  </a:lnTo>
                  <a:lnTo>
                    <a:pt x="119" y="585"/>
                  </a:lnTo>
                </a:path>
              </a:pathLst>
            </a:custGeom>
            <a:solidFill>
              <a:schemeClr val="accent3"/>
            </a:solidFill>
            <a:ln>
              <a:noFill/>
            </a:ln>
            <a:effectLst/>
          </p:spPr>
          <p:txBody>
            <a:bodyPr wrap="none" anchor="ctr"/>
            <a:lstStyle/>
            <a:p>
              <a:endParaRPr lang="en-US" dirty="0">
                <a:latin typeface="Montserrat Light" pitchFamily="2" charset="77"/>
              </a:endParaRPr>
            </a:p>
          </p:txBody>
        </p:sp>
      </p:grpSp>
      <p:grpSp>
        <p:nvGrpSpPr>
          <p:cNvPr id="110" name="Group 109">
            <a:extLst>
              <a:ext uri="{FF2B5EF4-FFF2-40B4-BE49-F238E27FC236}">
                <a16:creationId xmlns:a16="http://schemas.microsoft.com/office/drawing/2014/main" id="{439EF6D3-F388-F547-87CB-AFD745249EED}"/>
              </a:ext>
            </a:extLst>
          </p:cNvPr>
          <p:cNvGrpSpPr/>
          <p:nvPr/>
        </p:nvGrpSpPr>
        <p:grpSpPr>
          <a:xfrm>
            <a:off x="18951823" y="11191275"/>
            <a:ext cx="556226" cy="556226"/>
            <a:chOff x="13024669" y="9797527"/>
            <a:chExt cx="643981" cy="643981"/>
          </a:xfrm>
        </p:grpSpPr>
        <p:sp>
          <p:nvSpPr>
            <p:cNvPr id="111" name="Rectangle 110">
              <a:extLst>
                <a:ext uri="{FF2B5EF4-FFF2-40B4-BE49-F238E27FC236}">
                  <a16:creationId xmlns:a16="http://schemas.microsoft.com/office/drawing/2014/main" id="{2CDEAFD4-D560-444E-885F-1026D32C3AFD}"/>
                </a:ext>
              </a:extLst>
            </p:cNvPr>
            <p:cNvSpPr/>
            <p:nvPr/>
          </p:nvSpPr>
          <p:spPr>
            <a:xfrm>
              <a:off x="13024669" y="9797527"/>
              <a:ext cx="643981" cy="643981"/>
            </a:xfrm>
            <a:prstGeom prst="rect">
              <a:avLst/>
            </a:prstGeom>
            <a:solidFill>
              <a:schemeClr val="bg1"/>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12" name="Freeform 125">
              <a:extLst>
                <a:ext uri="{FF2B5EF4-FFF2-40B4-BE49-F238E27FC236}">
                  <a16:creationId xmlns:a16="http://schemas.microsoft.com/office/drawing/2014/main" id="{1C61651C-66C8-AE45-A0C5-0609BA6FB83F}"/>
                </a:ext>
              </a:extLst>
            </p:cNvPr>
            <p:cNvSpPr>
              <a:spLocks noChangeArrowheads="1"/>
            </p:cNvSpPr>
            <p:nvPr/>
          </p:nvSpPr>
          <p:spPr bwMode="auto">
            <a:xfrm>
              <a:off x="13170302" y="9951119"/>
              <a:ext cx="352716" cy="336798"/>
            </a:xfrm>
            <a:custGeom>
              <a:avLst/>
              <a:gdLst>
                <a:gd name="T0" fmla="*/ 34714 w 367940"/>
                <a:gd name="T1" fmla="*/ 379185 h 352065"/>
                <a:gd name="T2" fmla="*/ 255790 w 367940"/>
                <a:gd name="T3" fmla="*/ 379185 h 352065"/>
                <a:gd name="T4" fmla="*/ 274809 w 367940"/>
                <a:gd name="T5" fmla="*/ 398122 h 352065"/>
                <a:gd name="T6" fmla="*/ 274809 w 367940"/>
                <a:gd name="T7" fmla="*/ 1137765 h 352065"/>
                <a:gd name="T8" fmla="*/ 255790 w 367940"/>
                <a:gd name="T9" fmla="*/ 1157882 h 352065"/>
                <a:gd name="T10" fmla="*/ 34714 w 367940"/>
                <a:gd name="T11" fmla="*/ 1157882 h 352065"/>
                <a:gd name="T12" fmla="*/ 15694 w 367940"/>
                <a:gd name="T13" fmla="*/ 1137765 h 352065"/>
                <a:gd name="T14" fmla="*/ 15694 w 367940"/>
                <a:gd name="T15" fmla="*/ 398122 h 352065"/>
                <a:gd name="T16" fmla="*/ 34714 w 367940"/>
                <a:gd name="T17" fmla="*/ 379185 h 352065"/>
                <a:gd name="T18" fmla="*/ 913081 w 367940"/>
                <a:gd name="T19" fmla="*/ 360252 h 352065"/>
                <a:gd name="T20" fmla="*/ 1212606 w 367940"/>
                <a:gd name="T21" fmla="*/ 711729 h 352065"/>
                <a:gd name="T22" fmla="*/ 1212606 w 367940"/>
                <a:gd name="T23" fmla="*/ 1137765 h 352065"/>
                <a:gd name="T24" fmla="*/ 1193587 w 367940"/>
                <a:gd name="T25" fmla="*/ 1157882 h 352065"/>
                <a:gd name="T26" fmla="*/ 971321 w 367940"/>
                <a:gd name="T27" fmla="*/ 1157882 h 352065"/>
                <a:gd name="T28" fmla="*/ 952305 w 367940"/>
                <a:gd name="T29" fmla="*/ 1137765 h 352065"/>
                <a:gd name="T30" fmla="*/ 952305 w 367940"/>
                <a:gd name="T31" fmla="*/ 741315 h 352065"/>
                <a:gd name="T32" fmla="*/ 821560 w 367940"/>
                <a:gd name="T33" fmla="*/ 564985 h 352065"/>
                <a:gd name="T34" fmla="*/ 687248 w 367940"/>
                <a:gd name="T35" fmla="*/ 659660 h 352065"/>
                <a:gd name="T36" fmla="*/ 678927 w 367940"/>
                <a:gd name="T37" fmla="*/ 723566 h 352065"/>
                <a:gd name="T38" fmla="*/ 678927 w 367940"/>
                <a:gd name="T39" fmla="*/ 1137765 h 352065"/>
                <a:gd name="T40" fmla="*/ 659911 w 367940"/>
                <a:gd name="T41" fmla="*/ 1157882 h 352065"/>
                <a:gd name="T42" fmla="*/ 438835 w 367940"/>
                <a:gd name="T43" fmla="*/ 1157882 h 352065"/>
                <a:gd name="T44" fmla="*/ 418629 w 367940"/>
                <a:gd name="T45" fmla="*/ 1137765 h 352065"/>
                <a:gd name="T46" fmla="*/ 419815 w 367940"/>
                <a:gd name="T47" fmla="*/ 398122 h 352065"/>
                <a:gd name="T48" fmla="*/ 438835 w 367940"/>
                <a:gd name="T49" fmla="*/ 379185 h 352065"/>
                <a:gd name="T50" fmla="*/ 659911 w 367940"/>
                <a:gd name="T51" fmla="*/ 379185 h 352065"/>
                <a:gd name="T52" fmla="*/ 678927 w 367940"/>
                <a:gd name="T53" fmla="*/ 398122 h 352065"/>
                <a:gd name="T54" fmla="*/ 678927 w 367940"/>
                <a:gd name="T55" fmla="*/ 489247 h 352065"/>
                <a:gd name="T56" fmla="*/ 677741 w 367940"/>
                <a:gd name="T57" fmla="*/ 491614 h 352065"/>
                <a:gd name="T58" fmla="*/ 678927 w 367940"/>
                <a:gd name="T59" fmla="*/ 491614 h 352065"/>
                <a:gd name="T60" fmla="*/ 678927 w 367940"/>
                <a:gd name="T61" fmla="*/ 489247 h 352065"/>
                <a:gd name="T62" fmla="*/ 913081 w 367940"/>
                <a:gd name="T63" fmla="*/ 360252 h 352065"/>
                <a:gd name="T64" fmla="*/ 138056 w 367940"/>
                <a:gd name="T65" fmla="*/ 0 h 352065"/>
                <a:gd name="T66" fmla="*/ 276108 w 367940"/>
                <a:gd name="T67" fmla="*/ 137770 h 352065"/>
                <a:gd name="T68" fmla="*/ 138056 w 367940"/>
                <a:gd name="T69" fmla="*/ 275537 h 352065"/>
                <a:gd name="T70" fmla="*/ 0 w 367940"/>
                <a:gd name="T71" fmla="*/ 137770 h 352065"/>
                <a:gd name="T72" fmla="*/ 138056 w 367940"/>
                <a:gd name="T73" fmla="*/ 0 h 3520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7940" h="352065">
                  <a:moveTo>
                    <a:pt x="10533" y="115295"/>
                  </a:moveTo>
                  <a:lnTo>
                    <a:pt x="77614" y="115295"/>
                  </a:lnTo>
                  <a:cubicBezTo>
                    <a:pt x="80860" y="115295"/>
                    <a:pt x="83385" y="117814"/>
                    <a:pt x="83385" y="121053"/>
                  </a:cubicBezTo>
                  <a:lnTo>
                    <a:pt x="83385" y="345948"/>
                  </a:lnTo>
                  <a:cubicBezTo>
                    <a:pt x="83385" y="349187"/>
                    <a:pt x="80860" y="352065"/>
                    <a:pt x="77614" y="352065"/>
                  </a:cubicBezTo>
                  <a:lnTo>
                    <a:pt x="10533" y="352065"/>
                  </a:lnTo>
                  <a:cubicBezTo>
                    <a:pt x="7287" y="352065"/>
                    <a:pt x="4762" y="349187"/>
                    <a:pt x="4762" y="345948"/>
                  </a:cubicBezTo>
                  <a:lnTo>
                    <a:pt x="4762" y="121053"/>
                  </a:lnTo>
                  <a:cubicBezTo>
                    <a:pt x="4762" y="117814"/>
                    <a:pt x="7287" y="115295"/>
                    <a:pt x="10533" y="115295"/>
                  </a:cubicBezTo>
                  <a:close/>
                  <a:moveTo>
                    <a:pt x="277055" y="109538"/>
                  </a:moveTo>
                  <a:cubicBezTo>
                    <a:pt x="328989" y="109538"/>
                    <a:pt x="367940" y="143722"/>
                    <a:pt x="367940" y="216408"/>
                  </a:cubicBezTo>
                  <a:lnTo>
                    <a:pt x="367940" y="345948"/>
                  </a:lnTo>
                  <a:cubicBezTo>
                    <a:pt x="367940" y="349187"/>
                    <a:pt x="365054" y="352065"/>
                    <a:pt x="362169" y="352065"/>
                  </a:cubicBezTo>
                  <a:lnTo>
                    <a:pt x="294727" y="352065"/>
                  </a:lnTo>
                  <a:cubicBezTo>
                    <a:pt x="291842" y="352065"/>
                    <a:pt x="288957" y="349187"/>
                    <a:pt x="288957" y="345948"/>
                  </a:cubicBezTo>
                  <a:lnTo>
                    <a:pt x="288957" y="225404"/>
                  </a:lnTo>
                  <a:cubicBezTo>
                    <a:pt x="288957" y="193379"/>
                    <a:pt x="277776" y="171789"/>
                    <a:pt x="249285" y="171789"/>
                  </a:cubicBezTo>
                  <a:cubicBezTo>
                    <a:pt x="227285" y="171789"/>
                    <a:pt x="214302" y="186542"/>
                    <a:pt x="208531" y="200576"/>
                  </a:cubicBezTo>
                  <a:cubicBezTo>
                    <a:pt x="206728" y="205613"/>
                    <a:pt x="206006" y="212810"/>
                    <a:pt x="206006" y="220007"/>
                  </a:cubicBezTo>
                  <a:lnTo>
                    <a:pt x="206006" y="345948"/>
                  </a:lnTo>
                  <a:cubicBezTo>
                    <a:pt x="206006" y="349187"/>
                    <a:pt x="203482" y="352065"/>
                    <a:pt x="200236" y="352065"/>
                  </a:cubicBezTo>
                  <a:lnTo>
                    <a:pt x="133155" y="352065"/>
                  </a:lnTo>
                  <a:cubicBezTo>
                    <a:pt x="129909" y="352065"/>
                    <a:pt x="127024" y="349187"/>
                    <a:pt x="127024" y="345948"/>
                  </a:cubicBezTo>
                  <a:cubicBezTo>
                    <a:pt x="127384" y="313923"/>
                    <a:pt x="128105" y="157756"/>
                    <a:pt x="127384" y="121053"/>
                  </a:cubicBezTo>
                  <a:cubicBezTo>
                    <a:pt x="127384" y="117814"/>
                    <a:pt x="129909" y="115295"/>
                    <a:pt x="133155" y="115295"/>
                  </a:cubicBezTo>
                  <a:lnTo>
                    <a:pt x="200236" y="115295"/>
                  </a:lnTo>
                  <a:cubicBezTo>
                    <a:pt x="203482" y="115295"/>
                    <a:pt x="206006" y="117814"/>
                    <a:pt x="206006" y="121053"/>
                  </a:cubicBezTo>
                  <a:lnTo>
                    <a:pt x="206006" y="148760"/>
                  </a:lnTo>
                  <a:cubicBezTo>
                    <a:pt x="206006" y="149120"/>
                    <a:pt x="205646" y="149120"/>
                    <a:pt x="205646" y="149480"/>
                  </a:cubicBezTo>
                  <a:lnTo>
                    <a:pt x="206006" y="149480"/>
                  </a:lnTo>
                  <a:lnTo>
                    <a:pt x="206006" y="148760"/>
                  </a:lnTo>
                  <a:cubicBezTo>
                    <a:pt x="216465" y="132927"/>
                    <a:pt x="235219" y="109538"/>
                    <a:pt x="277055" y="109538"/>
                  </a:cubicBezTo>
                  <a:close/>
                  <a:moveTo>
                    <a:pt x="41890" y="0"/>
                  </a:moveTo>
                  <a:cubicBezTo>
                    <a:pt x="64804" y="0"/>
                    <a:pt x="83779" y="18976"/>
                    <a:pt x="83779" y="41890"/>
                  </a:cubicBezTo>
                  <a:cubicBezTo>
                    <a:pt x="83779" y="65162"/>
                    <a:pt x="64804" y="83780"/>
                    <a:pt x="41890" y="83780"/>
                  </a:cubicBezTo>
                  <a:cubicBezTo>
                    <a:pt x="18618" y="83780"/>
                    <a:pt x="0" y="65162"/>
                    <a:pt x="0" y="41890"/>
                  </a:cubicBezTo>
                  <a:cubicBezTo>
                    <a:pt x="0" y="18976"/>
                    <a:pt x="18618" y="0"/>
                    <a:pt x="41890" y="0"/>
                  </a:cubicBezTo>
                  <a:close/>
                </a:path>
              </a:pathLst>
            </a:custGeom>
            <a:solidFill>
              <a:schemeClr val="accent3"/>
            </a:solidFill>
            <a:ln>
              <a:noFill/>
            </a:ln>
            <a:effectLst/>
          </p:spPr>
          <p:txBody>
            <a:bodyPr anchor="ctr"/>
            <a:lstStyle/>
            <a:p>
              <a:endParaRPr lang="en-US" dirty="0">
                <a:latin typeface="Montserrat Light" pitchFamily="2" charset="77"/>
              </a:endParaRPr>
            </a:p>
          </p:txBody>
        </p:sp>
      </p:grpSp>
      <p:sp>
        <p:nvSpPr>
          <p:cNvPr id="3" name="Picture Placeholder 2">
            <a:extLst>
              <a:ext uri="{FF2B5EF4-FFF2-40B4-BE49-F238E27FC236}">
                <a16:creationId xmlns:a16="http://schemas.microsoft.com/office/drawing/2014/main" id="{3A2CB41E-08CE-E940-B2BF-35B8E3220018}"/>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2B1E11A7-B0AB-3542-B71D-FEC7B60FEC1E}"/>
              </a:ext>
            </a:extLst>
          </p:cNvPr>
          <p:cNvSpPr>
            <a:spLocks noGrp="1"/>
          </p:cNvSpPr>
          <p:nvPr>
            <p:ph type="pic" sz="quarter" idx="11"/>
          </p:nvPr>
        </p:nvSpPr>
        <p:spPr>
          <a:solidFill>
            <a:schemeClr val="bg1">
              <a:lumMod val="95000"/>
            </a:schemeClr>
          </a:solidFill>
        </p:spPr>
      </p:sp>
      <p:sp>
        <p:nvSpPr>
          <p:cNvPr id="8" name="Picture Placeholder 7">
            <a:extLst>
              <a:ext uri="{FF2B5EF4-FFF2-40B4-BE49-F238E27FC236}">
                <a16:creationId xmlns:a16="http://schemas.microsoft.com/office/drawing/2014/main" id="{81B348DD-9EF6-4548-899D-F233BB7CE0EB}"/>
              </a:ext>
            </a:extLst>
          </p:cNvPr>
          <p:cNvSpPr>
            <a:spLocks noGrp="1"/>
          </p:cNvSpPr>
          <p:nvPr>
            <p:ph type="pic" sz="quarter" idx="12"/>
          </p:nvPr>
        </p:nvSpPr>
        <p:spPr>
          <a:solidFill>
            <a:schemeClr val="bg1">
              <a:lumMod val="95000"/>
            </a:schemeClr>
          </a:solidFill>
        </p:spPr>
      </p:sp>
      <p:sp>
        <p:nvSpPr>
          <p:cNvPr id="12" name="Picture Placeholder 11">
            <a:extLst>
              <a:ext uri="{FF2B5EF4-FFF2-40B4-BE49-F238E27FC236}">
                <a16:creationId xmlns:a16="http://schemas.microsoft.com/office/drawing/2014/main" id="{C5B88EA3-81E4-444D-B855-FDF739CA374D}"/>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4040473622"/>
      </p:ext>
    </p:extLst>
  </p:cSld>
  <p:clrMapOvr>
    <a:masterClrMapping/>
  </p:clrMapOvr>
</p:sld>
</file>

<file path=ppt/theme/theme1.xml><?xml version="1.0" encoding="utf-8"?>
<a:theme xmlns:a="http://schemas.openxmlformats.org/drawingml/2006/main" name="Office Theme">
  <a:themeElements>
    <a:clrScheme name="PTIFY - Minimal9 - Light">
      <a:dk1>
        <a:srgbClr val="7E7E7E"/>
      </a:dk1>
      <a:lt1>
        <a:srgbClr val="FFFFFF"/>
      </a:lt1>
      <a:dk2>
        <a:srgbClr val="000000"/>
      </a:dk2>
      <a:lt2>
        <a:srgbClr val="FFFFFF"/>
      </a:lt2>
      <a:accent1>
        <a:srgbClr val="CCB286"/>
      </a:accent1>
      <a:accent2>
        <a:srgbClr val="333333"/>
      </a:accent2>
      <a:accent3>
        <a:srgbClr val="8A8A8A"/>
      </a:accent3>
      <a:accent4>
        <a:srgbClr val="C2C1C2"/>
      </a:accent4>
      <a:accent5>
        <a:srgbClr val="E5E5E3"/>
      </a:accent5>
      <a:accent6>
        <a:srgbClr val="4F4F4F"/>
      </a:accent6>
      <a:hlink>
        <a:srgbClr val="D0B250"/>
      </a:hlink>
      <a:folHlink>
        <a:srgbClr val="FD955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88045</TotalTime>
  <Words>2087</Words>
  <Application>Microsoft Macintosh PowerPoint</Application>
  <PresentationFormat>Custom</PresentationFormat>
  <Paragraphs>275</Paragraphs>
  <Slides>35</Slides>
  <Notes>1</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35</vt:i4>
      </vt:variant>
    </vt:vector>
  </HeadingPairs>
  <TitlesOfParts>
    <vt:vector size="56" baseType="lpstr">
      <vt:lpstr>Arial</vt:lpstr>
      <vt:lpstr>Avenir Next</vt:lpstr>
      <vt:lpstr>Calibri</vt:lpstr>
      <vt:lpstr>Heebo</vt:lpstr>
      <vt:lpstr>Lato Light</vt:lpstr>
      <vt:lpstr>League Spartan</vt:lpstr>
      <vt:lpstr>Lora</vt:lpstr>
      <vt:lpstr>Montserrat</vt:lpstr>
      <vt:lpstr>Montserrat Light</vt:lpstr>
      <vt:lpstr>Montserrat Medium</vt:lpstr>
      <vt:lpstr>Montserrat SemiBold</vt:lpstr>
      <vt:lpstr>Mukta ExtraLight</vt:lpstr>
      <vt:lpstr>Open Sans Light</vt:lpstr>
      <vt:lpstr>Open Sans Semibold</vt:lpstr>
      <vt:lpstr>Poppins</vt:lpstr>
      <vt:lpstr>Poppins ExtraLight</vt:lpstr>
      <vt:lpstr>Poppins Light</vt:lpstr>
      <vt:lpstr>Poppins Medium</vt:lpstr>
      <vt:lpstr>Source Sans Pro</vt:lpstr>
      <vt:lpstr>Source Sans Pro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Jetfabrik Design</cp:lastModifiedBy>
  <cp:revision>15520</cp:revision>
  <cp:lastPrinted>2019-09-18T13:57:00Z</cp:lastPrinted>
  <dcterms:created xsi:type="dcterms:W3CDTF">2014-11-12T21:47:38Z</dcterms:created>
  <dcterms:modified xsi:type="dcterms:W3CDTF">2019-09-18T14:19:34Z</dcterms:modified>
  <cp:category/>
</cp:coreProperties>
</file>