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37"/>
  </p:notesMasterIdLst>
  <p:sldIdLst>
    <p:sldId id="3308" r:id="rId2"/>
    <p:sldId id="3310" r:id="rId3"/>
    <p:sldId id="3309" r:id="rId4"/>
    <p:sldId id="3311" r:id="rId5"/>
    <p:sldId id="3312" r:id="rId6"/>
    <p:sldId id="3313" r:id="rId7"/>
    <p:sldId id="3355" r:id="rId8"/>
    <p:sldId id="3315" r:id="rId9"/>
    <p:sldId id="3316" r:id="rId10"/>
    <p:sldId id="3354" r:id="rId11"/>
    <p:sldId id="3332" r:id="rId12"/>
    <p:sldId id="3347" r:id="rId13"/>
    <p:sldId id="3307" r:id="rId14"/>
    <p:sldId id="3322" r:id="rId15"/>
    <p:sldId id="3323" r:id="rId16"/>
    <p:sldId id="3324" r:id="rId17"/>
    <p:sldId id="3327" r:id="rId18"/>
    <p:sldId id="3326" r:id="rId19"/>
    <p:sldId id="3325" r:id="rId20"/>
    <p:sldId id="3328" r:id="rId21"/>
    <p:sldId id="3329" r:id="rId22"/>
    <p:sldId id="3330" r:id="rId23"/>
    <p:sldId id="3331" r:id="rId24"/>
    <p:sldId id="3357" r:id="rId25"/>
    <p:sldId id="3356" r:id="rId26"/>
    <p:sldId id="3317" r:id="rId27"/>
    <p:sldId id="3335" r:id="rId28"/>
    <p:sldId id="3337" r:id="rId29"/>
    <p:sldId id="3338" r:id="rId30"/>
    <p:sldId id="3339" r:id="rId31"/>
    <p:sldId id="3340" r:id="rId32"/>
    <p:sldId id="3341" r:id="rId33"/>
    <p:sldId id="398" r:id="rId34"/>
    <p:sldId id="3342" r:id="rId35"/>
    <p:sldId id="3343" r:id="rId3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8160" userDrawn="1">
          <p15:clr>
            <a:srgbClr val="A4A3A4"/>
          </p15:clr>
        </p15:guide>
        <p15:guide id="55" pos="958" userDrawn="1">
          <p15:clr>
            <a:srgbClr val="A4A3A4"/>
          </p15:clr>
        </p15:guide>
        <p15:guide id="56"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42" autoAdjust="0"/>
    <p:restoredTop sz="95595" autoAdjust="0"/>
  </p:normalViewPr>
  <p:slideViewPr>
    <p:cSldViewPr snapToGrid="0" snapToObjects="1">
      <p:cViewPr varScale="1">
        <p:scale>
          <a:sx n="44" d="100"/>
          <a:sy n="44" d="100"/>
        </p:scale>
        <p:origin x="304" y="944"/>
      </p:cViewPr>
      <p:guideLst>
        <p:guide pos="14398"/>
        <p:guide orient="horz" pos="8160"/>
        <p:guide pos="958"/>
        <p:guide orient="horz" pos="480"/>
      </p:guideLst>
    </p:cSldViewPr>
  </p:slideViewPr>
  <p:notesTextViewPr>
    <p:cViewPr>
      <p:scale>
        <a:sx n="20" d="100"/>
        <a:sy n="20" d="100"/>
      </p:scale>
      <p:origin x="0" y="0"/>
    </p:cViewPr>
  </p:notesTextViewPr>
  <p:sorterViewPr>
    <p:cViewPr>
      <p:scale>
        <a:sx n="30" d="100"/>
        <a:sy n="3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27054099360965E-2"/>
          <c:y val="1.0232870742275767E-2"/>
          <c:w val="0.9029325405667642"/>
          <c:h val="0.86848349551041037"/>
        </c:manualLayout>
      </c:layout>
      <c:barChart>
        <c:barDir val="bar"/>
        <c:grouping val="clustered"/>
        <c:varyColors val="0"/>
        <c:ser>
          <c:idx val="0"/>
          <c:order val="0"/>
          <c:tx>
            <c:strRef>
              <c:f>Sheet1!$B$1</c:f>
              <c:strCache>
                <c:ptCount val="1"/>
                <c:pt idx="0">
                  <c:v>YOUR TITLE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Sheet1!$B$2:$B$3</c:f>
              <c:numCache>
                <c:formatCode>General</c:formatCode>
                <c:ptCount val="2"/>
                <c:pt idx="0">
                  <c:v>40</c:v>
                </c:pt>
                <c:pt idx="1">
                  <c:v>80</c:v>
                </c:pt>
              </c:numCache>
            </c:numRef>
          </c:val>
          <c:extLst>
            <c:ext xmlns:c16="http://schemas.microsoft.com/office/drawing/2014/chart" uri="{C3380CC4-5D6E-409C-BE32-E72D297353CC}">
              <c16:uniqueId val="{00000000-5C95-4449-AD82-276D85F5465E}"/>
            </c:ext>
          </c:extLst>
        </c:ser>
        <c:ser>
          <c:idx val="1"/>
          <c:order val="1"/>
          <c:tx>
            <c:strRef>
              <c:f>Sheet1!$C$1</c:f>
              <c:strCache>
                <c:ptCount val="1"/>
                <c:pt idx="0">
                  <c:v>YOUR TITLE 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Sheet1!$C$2:$C$3</c:f>
              <c:numCache>
                <c:formatCode>General</c:formatCode>
                <c:ptCount val="2"/>
                <c:pt idx="0">
                  <c:v>50</c:v>
                </c:pt>
                <c:pt idx="1">
                  <c:v>40</c:v>
                </c:pt>
              </c:numCache>
            </c:numRef>
          </c:val>
          <c:extLst>
            <c:ext xmlns:c16="http://schemas.microsoft.com/office/drawing/2014/chart" uri="{C3380CC4-5D6E-409C-BE32-E72D297353CC}">
              <c16:uniqueId val="{00000001-5C95-4449-AD82-276D85F5465E}"/>
            </c:ext>
          </c:extLst>
        </c:ser>
        <c:ser>
          <c:idx val="2"/>
          <c:order val="2"/>
          <c:tx>
            <c:strRef>
              <c:f>Sheet1!$D$1</c:f>
              <c:strCache>
                <c:ptCount val="1"/>
                <c:pt idx="0">
                  <c:v>YOUR TITLE 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Sheet1!$D$2:$D$3</c:f>
              <c:numCache>
                <c:formatCode>General</c:formatCode>
                <c:ptCount val="2"/>
                <c:pt idx="0">
                  <c:v>145</c:v>
                </c:pt>
                <c:pt idx="1">
                  <c:v>195</c:v>
                </c:pt>
              </c:numCache>
            </c:numRef>
          </c:val>
          <c:extLst>
            <c:ext xmlns:c16="http://schemas.microsoft.com/office/drawing/2014/chart" uri="{C3380CC4-5D6E-409C-BE32-E72D297353CC}">
              <c16:uniqueId val="{00000002-5C95-4449-AD82-276D85F5465E}"/>
            </c:ext>
          </c:extLst>
        </c:ser>
        <c:ser>
          <c:idx val="3"/>
          <c:order val="3"/>
          <c:tx>
            <c:strRef>
              <c:f>Sheet1!$E$1</c:f>
              <c:strCache>
                <c:ptCount val="1"/>
                <c:pt idx="0">
                  <c:v>YOUR TITLE 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Sheet1!$E$2:$E$3</c:f>
              <c:numCache>
                <c:formatCode>General</c:formatCode>
                <c:ptCount val="2"/>
                <c:pt idx="0">
                  <c:v>60</c:v>
                </c:pt>
                <c:pt idx="1">
                  <c:v>60</c:v>
                </c:pt>
              </c:numCache>
            </c:numRef>
          </c:val>
          <c:extLst>
            <c:ext xmlns:c16="http://schemas.microsoft.com/office/drawing/2014/chart" uri="{C3380CC4-5D6E-409C-BE32-E72D297353CC}">
              <c16:uniqueId val="{00000003-5C95-4449-AD82-276D85F5465E}"/>
            </c:ext>
          </c:extLst>
        </c:ser>
        <c:ser>
          <c:idx val="4"/>
          <c:order val="4"/>
          <c:tx>
            <c:strRef>
              <c:f>Sheet1!$F$1</c:f>
              <c:strCache>
                <c:ptCount val="1"/>
                <c:pt idx="0">
                  <c:v>YOUR TITLE 5</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Sheet1!$F$2:$F$3</c:f>
              <c:numCache>
                <c:formatCode>General</c:formatCode>
                <c:ptCount val="2"/>
                <c:pt idx="0">
                  <c:v>85</c:v>
                </c:pt>
                <c:pt idx="1">
                  <c:v>160</c:v>
                </c:pt>
              </c:numCache>
            </c:numRef>
          </c:val>
          <c:extLst>
            <c:ext xmlns:c16="http://schemas.microsoft.com/office/drawing/2014/chart" uri="{C3380CC4-5D6E-409C-BE32-E72D297353CC}">
              <c16:uniqueId val="{00000004-5C95-4449-AD82-276D85F5465E}"/>
            </c:ext>
          </c:extLst>
        </c:ser>
        <c:ser>
          <c:idx val="5"/>
          <c:order val="5"/>
          <c:tx>
            <c:strRef>
              <c:f>Sheet1!$G$1</c:f>
              <c:strCache>
                <c:ptCount val="1"/>
                <c:pt idx="0">
                  <c:v>YOUR TITLE 6</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Sheet1!$G$2:$G$3</c:f>
              <c:numCache>
                <c:formatCode>General</c:formatCode>
                <c:ptCount val="2"/>
                <c:pt idx="0">
                  <c:v>75</c:v>
                </c:pt>
                <c:pt idx="1">
                  <c:v>140</c:v>
                </c:pt>
              </c:numCache>
            </c:numRef>
          </c:val>
          <c:extLst>
            <c:ext xmlns:c16="http://schemas.microsoft.com/office/drawing/2014/chart" uri="{C3380CC4-5D6E-409C-BE32-E72D297353CC}">
              <c16:uniqueId val="{00000005-5C95-4449-AD82-276D85F5465E}"/>
            </c:ext>
          </c:extLst>
        </c:ser>
        <c:dLbls>
          <c:dLblPos val="inEnd"/>
          <c:showLegendKey val="0"/>
          <c:showVal val="1"/>
          <c:showCatName val="0"/>
          <c:showSerName val="0"/>
          <c:showPercent val="0"/>
          <c:showBubbleSize val="0"/>
        </c:dLbls>
        <c:gapWidth val="250"/>
        <c:overlap val="-60"/>
        <c:axId val="-130395360"/>
        <c:axId val="-130398624"/>
      </c:barChart>
      <c:catAx>
        <c:axId val="-130395360"/>
        <c:scaling>
          <c:orientation val="maxMin"/>
        </c:scaling>
        <c:delete val="0"/>
        <c:axPos val="l"/>
        <c:majorGridlines>
          <c:spPr>
            <a:ln w="3175" cap="flat" cmpd="sng" algn="ctr">
              <a:solidFill>
                <a:schemeClr val="bg1">
                  <a:lumMod val="95000"/>
                </a:schemeClr>
              </a:solidFill>
              <a:round/>
            </a:ln>
            <a:effectLst/>
          </c:spPr>
        </c:majorGridlines>
        <c:numFmt formatCode="General" sourceLinked="0"/>
        <c:majorTickMark val="none"/>
        <c:minorTickMark val="none"/>
        <c:tickLblPos val="nextTo"/>
        <c:spPr>
          <a:noFill/>
          <a:ln w="12700" cap="flat" cmpd="sng" algn="ctr">
            <a:noFill/>
            <a:round/>
          </a:ln>
          <a:effectLst/>
        </c:spPr>
        <c:txPr>
          <a:bodyPr rot="-6000000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crossAx val="-130398624"/>
        <c:crosses val="autoZero"/>
        <c:auto val="1"/>
        <c:lblAlgn val="ctr"/>
        <c:lblOffset val="100"/>
        <c:noMultiLvlLbl val="0"/>
      </c:catAx>
      <c:valAx>
        <c:axId val="-130398624"/>
        <c:scaling>
          <c:orientation val="minMax"/>
        </c:scaling>
        <c:delete val="0"/>
        <c:axPos val="b"/>
        <c:majorGridlines>
          <c:spPr>
            <a:ln w="3175" cap="flat" cmpd="sng" algn="ctr">
              <a:solidFill>
                <a:schemeClr val="bg1">
                  <a:lumMod val="95000"/>
                </a:schemeClr>
              </a:solidFill>
              <a:round/>
            </a:ln>
            <a:effectLst/>
          </c:spPr>
        </c:majorGridlines>
        <c:minorGridlines>
          <c:spPr>
            <a:ln w="3175" cap="flat" cmpd="sng" algn="ctr">
              <a:solidFill>
                <a:schemeClr val="bg1">
                  <a:lumMod val="95000"/>
                </a:schemeClr>
              </a:solidFill>
              <a:round/>
            </a:ln>
            <a:effectLst/>
          </c:spPr>
        </c:min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crossAx val="-130395360"/>
        <c:crosses val="max"/>
        <c:crossBetween val="between"/>
      </c:valAx>
      <c:spPr>
        <a:noFill/>
        <a:ln w="3175">
          <a:noFill/>
        </a:ln>
        <a:effectLst/>
      </c:spPr>
    </c:plotArea>
    <c:legend>
      <c:legendPos val="b"/>
      <c:layout>
        <c:manualLayout>
          <c:xMode val="edge"/>
          <c:yMode val="edge"/>
          <c:x val="0"/>
          <c:y val="0.9574035587380697"/>
          <c:w val="1"/>
          <c:h val="4.2166742816203133E-2"/>
        </c:manualLayout>
      </c:layout>
      <c:overlay val="0"/>
      <c:spPr>
        <a:noFill/>
        <a:ln>
          <a:noFill/>
        </a:ln>
        <a:effectLst/>
      </c:spPr>
      <c:txPr>
        <a:bodyPr rot="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legend>
    <c:plotVisOnly val="1"/>
    <c:dispBlanksAs val="gap"/>
    <c:showDLblsOverMax val="0"/>
  </c:chart>
  <c:spPr>
    <a:noFill/>
    <a:ln>
      <a:noFill/>
    </a:ln>
    <a:effectLst/>
  </c:spPr>
  <c:txPr>
    <a:bodyPr/>
    <a:lstStyle/>
    <a:p>
      <a:pPr>
        <a:defRPr sz="1800" b="0" i="0" spc="300">
          <a:latin typeface="Heebo" pitchFamily="2" charset="-79"/>
          <a:cs typeface="Heebo" pitchFamily="2" charset="-79"/>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percent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210</c:v>
                </c:pt>
                <c:pt idx="1">
                  <c:v>120</c:v>
                </c:pt>
                <c:pt idx="2">
                  <c:v>150</c:v>
                </c:pt>
              </c:numCache>
            </c:numRef>
          </c:val>
          <c:extLst>
            <c:ext xmlns:c16="http://schemas.microsoft.com/office/drawing/2014/chart" uri="{C3380CC4-5D6E-409C-BE32-E72D297353CC}">
              <c16:uniqueId val="{00000000-36F7-3749-9241-94DE5510A918}"/>
            </c:ext>
          </c:extLst>
        </c:ser>
        <c:ser>
          <c:idx val="1"/>
          <c:order val="1"/>
          <c:tx>
            <c:strRef>
              <c:f>Sheet1!$C$1</c:f>
              <c:strCache>
                <c:ptCount val="1"/>
                <c:pt idx="0">
                  <c:v>Data 2</c:v>
                </c:pt>
              </c:strCache>
            </c:strRef>
          </c:tx>
          <c:spPr>
            <a:solidFill>
              <a:schemeClr val="accent6"/>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470</c:v>
                </c:pt>
                <c:pt idx="1">
                  <c:v>430</c:v>
                </c:pt>
                <c:pt idx="2">
                  <c:v>400</c:v>
                </c:pt>
              </c:numCache>
            </c:numRef>
          </c:val>
          <c:extLst>
            <c:ext xmlns:c16="http://schemas.microsoft.com/office/drawing/2014/chart" uri="{C3380CC4-5D6E-409C-BE32-E72D297353CC}">
              <c16:uniqueId val="{00000001-36F7-3749-9241-94DE5510A918}"/>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36F7-3749-9241-94DE5510A918}"/>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130</c:v>
                </c:pt>
                <c:pt idx="1">
                  <c:v>215</c:v>
                </c:pt>
                <c:pt idx="2">
                  <c:v>300</c:v>
                </c:pt>
              </c:numCache>
            </c:numRef>
          </c:val>
          <c:extLst>
            <c:ext xmlns:c16="http://schemas.microsoft.com/office/drawing/2014/chart" uri="{C3380CC4-5D6E-409C-BE32-E72D297353CC}">
              <c16:uniqueId val="{00000003-36F7-3749-9241-94DE5510A918}"/>
            </c:ext>
          </c:extLst>
        </c:ser>
        <c:dLbls>
          <c:showLegendKey val="0"/>
          <c:showVal val="0"/>
          <c:showCatName val="0"/>
          <c:showSerName val="0"/>
          <c:showPercent val="0"/>
          <c:showBubbleSize val="0"/>
        </c:dLbls>
        <c:gapWidth val="150"/>
        <c:overlap val="100"/>
        <c:axId val="-2087140928"/>
        <c:axId val="-2087137520"/>
      </c:barChart>
      <c:catAx>
        <c:axId val="-2087140928"/>
        <c:scaling>
          <c:orientation val="minMax"/>
        </c:scaling>
        <c:delete val="0"/>
        <c:axPos val="l"/>
        <c:majorGridlines>
          <c:spPr>
            <a:ln>
              <a:solidFill>
                <a:schemeClr val="bg1">
                  <a:lumMod val="95000"/>
                </a:schemeClr>
              </a:solidFill>
            </a:ln>
          </c:spPr>
        </c:majorGridlines>
        <c:numFmt formatCode="General" sourceLinked="0"/>
        <c:majorTickMark val="out"/>
        <c:minorTickMark val="none"/>
        <c:tickLblPos val="nextTo"/>
        <c:spPr>
          <a:ln>
            <a:solidFill>
              <a:schemeClr val="bg1">
                <a:lumMod val="95000"/>
              </a:schemeClr>
            </a:solidFill>
          </a:ln>
        </c:spPr>
        <c:crossAx val="-2087137520"/>
        <c:crosses val="autoZero"/>
        <c:auto val="1"/>
        <c:lblAlgn val="ctr"/>
        <c:lblOffset val="100"/>
        <c:noMultiLvlLbl val="0"/>
      </c:catAx>
      <c:valAx>
        <c:axId val="-2087137520"/>
        <c:scaling>
          <c:orientation val="minMax"/>
        </c:scaling>
        <c:delete val="0"/>
        <c:axPos val="b"/>
        <c:majorGridlines>
          <c:spPr>
            <a:ln>
              <a:solidFill>
                <a:schemeClr val="bg1">
                  <a:lumMod val="95000"/>
                </a:schemeClr>
              </a:solidFill>
            </a:ln>
          </c:spPr>
        </c:majorGridlines>
        <c:numFmt formatCode="0%" sourceLinked="1"/>
        <c:majorTickMark val="none"/>
        <c:minorTickMark val="none"/>
        <c:tickLblPos val="nextTo"/>
        <c:spPr>
          <a:ln>
            <a:solidFill>
              <a:schemeClr val="bg1">
                <a:lumMod val="95000"/>
              </a:schemeClr>
            </a:solidFill>
          </a:ln>
        </c:spPr>
        <c:crossAx val="-2087140928"/>
        <c:crosses val="autoZero"/>
        <c:crossBetween val="between"/>
      </c:valAx>
      <c:spPr>
        <a:ln>
          <a:solidFill>
            <a:schemeClr val="bg1">
              <a:lumMod val="95000"/>
            </a:schemeClr>
          </a:solidFill>
        </a:ln>
      </c:spPr>
    </c:plotArea>
    <c:plotVisOnly val="1"/>
    <c:dispBlanksAs val="gap"/>
    <c:showDLblsOverMax val="0"/>
  </c:chart>
  <c:txPr>
    <a:bodyPr/>
    <a:lstStyle/>
    <a:p>
      <a:pPr>
        <a:defRPr sz="1800" b="0" i="0" spc="300">
          <a:solidFill>
            <a:schemeClr val="tx1"/>
          </a:solidFill>
          <a:latin typeface="Heebo" pitchFamily="2" charset="-79"/>
          <a:cs typeface="Heebo" pitchFamily="2" charset="-79"/>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a:noFill/>
              </a:ln>
              <a:effectLst/>
            </c:spPr>
            <c:extLst>
              <c:ext xmlns:c16="http://schemas.microsoft.com/office/drawing/2014/chart" uri="{C3380CC4-5D6E-409C-BE32-E72D297353CC}">
                <c16:uniqueId val="{00000001-4F56-2E44-ABFC-664D70091849}"/>
              </c:ext>
            </c:extLst>
          </c:dPt>
          <c:dPt>
            <c:idx val="1"/>
            <c:bubble3D val="0"/>
            <c:spPr>
              <a:solidFill>
                <a:schemeClr val="accent2"/>
              </a:solidFill>
              <a:ln>
                <a:noFill/>
              </a:ln>
              <a:effectLst/>
            </c:spPr>
            <c:extLst>
              <c:ext xmlns:c16="http://schemas.microsoft.com/office/drawing/2014/chart" uri="{C3380CC4-5D6E-409C-BE32-E72D297353CC}">
                <c16:uniqueId val="{00000003-4F56-2E44-ABFC-664D70091849}"/>
              </c:ext>
            </c:extLst>
          </c:dPt>
          <c:dPt>
            <c:idx val="2"/>
            <c:bubble3D val="0"/>
            <c:spPr>
              <a:solidFill>
                <a:schemeClr val="accent3"/>
              </a:solidFill>
              <a:ln>
                <a:noFill/>
              </a:ln>
              <a:effectLst/>
            </c:spPr>
            <c:extLst>
              <c:ext xmlns:c16="http://schemas.microsoft.com/office/drawing/2014/chart" uri="{C3380CC4-5D6E-409C-BE32-E72D297353CC}">
                <c16:uniqueId val="{00000005-4F56-2E44-ABFC-664D70091849}"/>
              </c:ext>
            </c:extLst>
          </c:dPt>
          <c:dPt>
            <c:idx val="3"/>
            <c:bubble3D val="0"/>
            <c:spPr>
              <a:solidFill>
                <a:schemeClr val="accent4"/>
              </a:solidFill>
              <a:ln>
                <a:noFill/>
              </a:ln>
              <a:effectLst/>
            </c:spPr>
            <c:extLst>
              <c:ext xmlns:c16="http://schemas.microsoft.com/office/drawing/2014/chart" uri="{C3380CC4-5D6E-409C-BE32-E72D297353CC}">
                <c16:uniqueId val="{00000007-4F56-2E44-ABFC-664D70091849}"/>
              </c:ext>
            </c:extLst>
          </c:dPt>
          <c:dPt>
            <c:idx val="4"/>
            <c:bubble3D val="0"/>
            <c:spPr>
              <a:solidFill>
                <a:schemeClr val="accent5"/>
              </a:solidFill>
              <a:ln>
                <a:noFill/>
              </a:ln>
              <a:effectLst/>
            </c:spPr>
            <c:extLst>
              <c:ext xmlns:c16="http://schemas.microsoft.com/office/drawing/2014/chart" uri="{C3380CC4-5D6E-409C-BE32-E72D297353CC}">
                <c16:uniqueId val="{00000009-4F56-2E44-ABFC-664D70091849}"/>
              </c:ext>
            </c:extLst>
          </c:dPt>
          <c:dPt>
            <c:idx val="5"/>
            <c:bubble3D val="0"/>
            <c:spPr>
              <a:solidFill>
                <a:schemeClr val="accent6"/>
              </a:solidFill>
              <a:ln>
                <a:noFill/>
              </a:ln>
              <a:effectLst/>
            </c:spPr>
            <c:extLst>
              <c:ext xmlns:c16="http://schemas.microsoft.com/office/drawing/2014/chart" uri="{C3380CC4-5D6E-409C-BE32-E72D297353CC}">
                <c16:uniqueId val="{0000000B-4F56-2E44-ABFC-664D70091849}"/>
              </c:ext>
            </c:extLst>
          </c:dPt>
          <c:dLbls>
            <c:delete val="1"/>
          </c:dLbls>
          <c:cat>
            <c:strRef>
              <c:f>Sheet1!$A$2:$A$6</c:f>
              <c:strCache>
                <c:ptCount val="4"/>
                <c:pt idx="0">
                  <c:v>1st Qtr</c:v>
                </c:pt>
                <c:pt idx="1">
                  <c:v>2nd Qtr</c:v>
                </c:pt>
                <c:pt idx="2">
                  <c:v>3rd Qtr</c:v>
                </c:pt>
                <c:pt idx="3">
                  <c:v>4th Qtr</c:v>
                </c:pt>
              </c:strCache>
            </c:strRef>
          </c:cat>
          <c:val>
            <c:numRef>
              <c:f>Sheet1!$B$2:$B$6</c:f>
              <c:numCache>
                <c:formatCode>0%</c:formatCode>
                <c:ptCount val="5"/>
                <c:pt idx="0">
                  <c:v>0.35</c:v>
                </c:pt>
                <c:pt idx="1">
                  <c:v>0.16</c:v>
                </c:pt>
                <c:pt idx="2">
                  <c:v>0.21</c:v>
                </c:pt>
                <c:pt idx="3">
                  <c:v>0.19</c:v>
                </c:pt>
                <c:pt idx="4">
                  <c:v>0.23</c:v>
                </c:pt>
              </c:numCache>
            </c:numRef>
          </c:val>
          <c:extLst>
            <c:ext xmlns:c16="http://schemas.microsoft.com/office/drawing/2014/chart" uri="{C3380CC4-5D6E-409C-BE32-E72D297353CC}">
              <c16:uniqueId val="{0000000C-4F56-2E44-ABFC-664D70091849}"/>
            </c:ext>
          </c:extLst>
        </c:ser>
        <c:dLbls>
          <c:showLegendKey val="0"/>
          <c:showVal val="1"/>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a:noFill/>
              </a:ln>
              <a:effectLst/>
            </c:spPr>
            <c:extLst>
              <c:ext xmlns:c16="http://schemas.microsoft.com/office/drawing/2014/chart" uri="{C3380CC4-5D6E-409C-BE32-E72D297353CC}">
                <c16:uniqueId val="{00000001-FFB4-504A-9CCA-291EDAF94D67}"/>
              </c:ext>
            </c:extLst>
          </c:dPt>
          <c:dPt>
            <c:idx val="1"/>
            <c:bubble3D val="0"/>
            <c:spPr>
              <a:solidFill>
                <a:schemeClr val="accent2"/>
              </a:solidFill>
              <a:ln>
                <a:noFill/>
              </a:ln>
              <a:effectLst/>
            </c:spPr>
            <c:extLst>
              <c:ext xmlns:c16="http://schemas.microsoft.com/office/drawing/2014/chart" uri="{C3380CC4-5D6E-409C-BE32-E72D297353CC}">
                <c16:uniqueId val="{00000003-FFB4-504A-9CCA-291EDAF94D67}"/>
              </c:ext>
            </c:extLst>
          </c:dPt>
          <c:dPt>
            <c:idx val="2"/>
            <c:bubble3D val="0"/>
            <c:spPr>
              <a:solidFill>
                <a:schemeClr val="accent3"/>
              </a:solidFill>
              <a:ln>
                <a:noFill/>
              </a:ln>
              <a:effectLst/>
            </c:spPr>
            <c:extLst>
              <c:ext xmlns:c16="http://schemas.microsoft.com/office/drawing/2014/chart" uri="{C3380CC4-5D6E-409C-BE32-E72D297353CC}">
                <c16:uniqueId val="{00000005-FFB4-504A-9CCA-291EDAF94D67}"/>
              </c:ext>
            </c:extLst>
          </c:dPt>
          <c:dPt>
            <c:idx val="3"/>
            <c:bubble3D val="0"/>
            <c:spPr>
              <a:solidFill>
                <a:schemeClr val="accent4"/>
              </a:solidFill>
              <a:ln>
                <a:noFill/>
              </a:ln>
              <a:effectLst/>
            </c:spPr>
            <c:extLst>
              <c:ext xmlns:c16="http://schemas.microsoft.com/office/drawing/2014/chart" uri="{C3380CC4-5D6E-409C-BE32-E72D297353CC}">
                <c16:uniqueId val="{00000007-FFB4-504A-9CCA-291EDAF94D67}"/>
              </c:ext>
            </c:extLst>
          </c:dPt>
          <c:dPt>
            <c:idx val="4"/>
            <c:bubble3D val="0"/>
            <c:spPr>
              <a:solidFill>
                <a:schemeClr val="accent5"/>
              </a:solidFill>
              <a:ln>
                <a:noFill/>
              </a:ln>
              <a:effectLst/>
            </c:spPr>
            <c:extLst>
              <c:ext xmlns:c16="http://schemas.microsoft.com/office/drawing/2014/chart" uri="{C3380CC4-5D6E-409C-BE32-E72D297353CC}">
                <c16:uniqueId val="{00000009-FFB4-504A-9CCA-291EDAF94D67}"/>
              </c:ext>
            </c:extLst>
          </c:dPt>
          <c:dPt>
            <c:idx val="5"/>
            <c:bubble3D val="0"/>
            <c:spPr>
              <a:solidFill>
                <a:schemeClr val="accent6"/>
              </a:solidFill>
              <a:ln>
                <a:noFill/>
              </a:ln>
              <a:effectLst/>
            </c:spPr>
            <c:extLst>
              <c:ext xmlns:c16="http://schemas.microsoft.com/office/drawing/2014/chart" uri="{C3380CC4-5D6E-409C-BE32-E72D297353CC}">
                <c16:uniqueId val="{0000000B-FFB4-504A-9CCA-291EDAF94D67}"/>
              </c:ext>
            </c:extLst>
          </c:dPt>
          <c:dLbls>
            <c:delete val="1"/>
          </c:dLbls>
          <c:cat>
            <c:strRef>
              <c:f>Sheet1!$A$2:$A$7</c:f>
              <c:strCache>
                <c:ptCount val="6"/>
                <c:pt idx="0">
                  <c:v>1st Qtr</c:v>
                </c:pt>
                <c:pt idx="1">
                  <c:v>2nd Qtr</c:v>
                </c:pt>
                <c:pt idx="2">
                  <c:v>3rd Qtr</c:v>
                </c:pt>
                <c:pt idx="3">
                  <c:v>4th Qtr</c:v>
                </c:pt>
                <c:pt idx="4">
                  <c:v>1st Qtr</c:v>
                </c:pt>
                <c:pt idx="5">
                  <c:v>2nd Qtr</c:v>
                </c:pt>
              </c:strCache>
            </c:strRef>
          </c:cat>
          <c:val>
            <c:numRef>
              <c:f>Sheet1!$B$2:$B$7</c:f>
              <c:numCache>
                <c:formatCode>General</c:formatCode>
                <c:ptCount val="6"/>
                <c:pt idx="0">
                  <c:v>8.1999999999999993</c:v>
                </c:pt>
                <c:pt idx="1">
                  <c:v>3.2</c:v>
                </c:pt>
                <c:pt idx="2">
                  <c:v>1.4</c:v>
                </c:pt>
                <c:pt idx="3">
                  <c:v>1.2</c:v>
                </c:pt>
                <c:pt idx="4">
                  <c:v>3</c:v>
                </c:pt>
                <c:pt idx="5">
                  <c:v>2</c:v>
                </c:pt>
              </c:numCache>
            </c:numRef>
          </c:val>
          <c:extLst>
            <c:ext xmlns:c16="http://schemas.microsoft.com/office/drawing/2014/chart" uri="{C3380CC4-5D6E-409C-BE32-E72D297353CC}">
              <c16:uniqueId val="{0000000C-FFB4-504A-9CCA-291EDAF94D67}"/>
            </c:ext>
          </c:extLst>
        </c:ser>
        <c:dLbls>
          <c:showLegendKey val="0"/>
          <c:showVal val="1"/>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Heebo Light" pitchFamily="2" charset="-79"/>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Heebo Light" pitchFamily="2" charset="-79"/>
              </a:defRPr>
            </a:lvl1pPr>
          </a:lstStyle>
          <a:p>
            <a:fld id="{EFC10EE1-B198-C942-8235-326C972CBB30}" type="datetimeFigureOut">
              <a:rPr lang="en-US" smtClean="0"/>
              <a:pPr/>
              <a:t>9/17/19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Heebo Light" pitchFamily="2" charset="-79"/>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Heebo Light" pitchFamily="2" charset="-79"/>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Heebo Light" pitchFamily="2" charset="-79"/>
        <a:ea typeface="+mn-ea"/>
        <a:cs typeface="+mn-cs"/>
      </a:defRPr>
    </a:lvl1pPr>
    <a:lvl2pPr marL="914217" algn="l" defTabSz="914217" rtl="0" eaLnBrk="1" latinLnBrk="0" hangingPunct="1">
      <a:defRPr sz="2400" b="0" i="0" kern="1200">
        <a:solidFill>
          <a:schemeClr val="tx1"/>
        </a:solidFill>
        <a:latin typeface="Heebo Light" pitchFamily="2" charset="-79"/>
        <a:ea typeface="+mn-ea"/>
        <a:cs typeface="+mn-cs"/>
      </a:defRPr>
    </a:lvl2pPr>
    <a:lvl3pPr marL="1828434" algn="l" defTabSz="914217" rtl="0" eaLnBrk="1" latinLnBrk="0" hangingPunct="1">
      <a:defRPr sz="2400" b="0" i="0" kern="1200">
        <a:solidFill>
          <a:schemeClr val="tx1"/>
        </a:solidFill>
        <a:latin typeface="Heebo Light" pitchFamily="2" charset="-79"/>
        <a:ea typeface="+mn-ea"/>
        <a:cs typeface="+mn-cs"/>
      </a:defRPr>
    </a:lvl3pPr>
    <a:lvl4pPr marL="2742651" algn="l" defTabSz="914217" rtl="0" eaLnBrk="1" latinLnBrk="0" hangingPunct="1">
      <a:defRPr sz="2400" b="0" i="0" kern="1200">
        <a:solidFill>
          <a:schemeClr val="tx1"/>
        </a:solidFill>
        <a:latin typeface="Heebo Light" pitchFamily="2" charset="-79"/>
        <a:ea typeface="+mn-ea"/>
        <a:cs typeface="+mn-cs"/>
      </a:defRPr>
    </a:lvl4pPr>
    <a:lvl5pPr marL="3656868" algn="l" defTabSz="914217" rtl="0" eaLnBrk="1" latinLnBrk="0" hangingPunct="1">
      <a:defRPr sz="2400" b="0" i="0" kern="1200">
        <a:solidFill>
          <a:schemeClr val="tx1"/>
        </a:solidFill>
        <a:latin typeface="Heebo Light" pitchFamily="2" charset="-79"/>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249728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1" y="0"/>
            <a:ext cx="20501811" cy="558265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35380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3875839" y="8133347"/>
            <a:ext cx="20501811" cy="558265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4738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6209297" y="0"/>
            <a:ext cx="11959056"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909263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0" y="7543800"/>
            <a:ext cx="24377650" cy="6172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63952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hone Mockup1">
    <p:spTree>
      <p:nvGrpSpPr>
        <p:cNvPr id="1" name=""/>
        <p:cNvGrpSpPr/>
        <p:nvPr/>
      </p:nvGrpSpPr>
      <p:grpSpPr>
        <a:xfrm>
          <a:off x="0" y="0"/>
          <a:ext cx="0" cy="0"/>
          <a:chOff x="0" y="0"/>
          <a:chExt cx="0" cy="0"/>
        </a:xfrm>
      </p:grpSpPr>
      <p:sp useBgFill="1">
        <p:nvSpPr>
          <p:cNvPr id="15" name="Picture Placeholder 15"/>
          <p:cNvSpPr>
            <a:spLocks noGrp="1"/>
          </p:cNvSpPr>
          <p:nvPr>
            <p:ph type="pic" sz="quarter" idx="10" hasCustomPrompt="1"/>
          </p:nvPr>
        </p:nvSpPr>
        <p:spPr>
          <a:xfrm>
            <a:off x="3028950" y="2571750"/>
            <a:ext cx="5714999" cy="12315825"/>
          </a:xfrm>
          <a:prstGeom prst="rect">
            <a:avLst/>
          </a:prstGeom>
        </p:spPr>
        <p:txBody>
          <a:bodyPr anchor="ctr">
            <a:normAutofit/>
          </a:bodyPr>
          <a:lstStyle>
            <a:lvl1pPr marL="0" indent="0" algn="ctr">
              <a:buNone/>
              <a:defRPr lang="en-US" sz="2400" dirty="0"/>
            </a:lvl1pPr>
          </a:lstStyle>
          <a:p>
            <a:pPr lvl="0"/>
            <a:r>
              <a:rPr lang="en-US" dirty="0"/>
              <a:t>Drag and drop picture</a:t>
            </a:r>
          </a:p>
        </p:txBody>
      </p:sp>
    </p:spTree>
    <p:extLst>
      <p:ext uri="{BB962C8B-B14F-4D97-AF65-F5344CB8AC3E}">
        <p14:creationId xmlns:p14="http://schemas.microsoft.com/office/powerpoint/2010/main" val="2856324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esktop Maockup">
    <p:spTree>
      <p:nvGrpSpPr>
        <p:cNvPr id="1" name=""/>
        <p:cNvGrpSpPr/>
        <p:nvPr/>
      </p:nvGrpSpPr>
      <p:grpSpPr>
        <a:xfrm>
          <a:off x="0" y="0"/>
          <a:ext cx="0" cy="0"/>
          <a:chOff x="0" y="0"/>
          <a:chExt cx="0" cy="0"/>
        </a:xfrm>
      </p:grpSpPr>
      <p:sp useBgFill="1">
        <p:nvSpPr>
          <p:cNvPr id="8" name="Picture Placeholder 10">
            <a:extLst>
              <a:ext uri="{FF2B5EF4-FFF2-40B4-BE49-F238E27FC236}">
                <a16:creationId xmlns:a16="http://schemas.microsoft.com/office/drawing/2014/main" id="{FC3663FC-0644-6140-A02D-D115AE0AE692}"/>
              </a:ext>
            </a:extLst>
          </p:cNvPr>
          <p:cNvSpPr>
            <a:spLocks noGrp="1"/>
          </p:cNvSpPr>
          <p:nvPr>
            <p:ph type="pic" sz="quarter" idx="12" hasCustomPrompt="1"/>
          </p:nvPr>
        </p:nvSpPr>
        <p:spPr>
          <a:xfrm>
            <a:off x="1760208" y="5013907"/>
            <a:ext cx="6424430" cy="364884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6" name="Picture Placeholder 10">
            <a:extLst>
              <a:ext uri="{FF2B5EF4-FFF2-40B4-BE49-F238E27FC236}">
                <a16:creationId xmlns:a16="http://schemas.microsoft.com/office/drawing/2014/main" id="{AE433AEC-D6C9-1C4D-8714-E9184A2FE6B5}"/>
              </a:ext>
            </a:extLst>
          </p:cNvPr>
          <p:cNvSpPr>
            <a:spLocks noGrp="1"/>
          </p:cNvSpPr>
          <p:nvPr>
            <p:ph type="pic" sz="quarter" idx="11" hasCustomPrompt="1"/>
          </p:nvPr>
        </p:nvSpPr>
        <p:spPr>
          <a:xfrm>
            <a:off x="16193595" y="5013907"/>
            <a:ext cx="6424430" cy="364884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7970677" y="4373826"/>
            <a:ext cx="8436296" cy="4791506"/>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4084676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aptop Mockup">
    <p:spTree>
      <p:nvGrpSpPr>
        <p:cNvPr id="1" name=""/>
        <p:cNvGrpSpPr/>
        <p:nvPr/>
      </p:nvGrpSpPr>
      <p:grpSpPr>
        <a:xfrm>
          <a:off x="0" y="0"/>
          <a:ext cx="0" cy="0"/>
          <a:chOff x="0" y="0"/>
          <a:chExt cx="0" cy="0"/>
        </a:xfrm>
      </p:grpSpPr>
      <p:sp useBgFill="1">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2869074" y="4849316"/>
            <a:ext cx="7134166" cy="468970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7" name="Picture Placeholder 10">
            <a:extLst>
              <a:ext uri="{FF2B5EF4-FFF2-40B4-BE49-F238E27FC236}">
                <a16:creationId xmlns:a16="http://schemas.microsoft.com/office/drawing/2014/main" id="{74A1695C-A083-4C42-BE80-7EA4E3B35A33}"/>
              </a:ext>
            </a:extLst>
          </p:cNvPr>
          <p:cNvSpPr>
            <a:spLocks noGrp="1"/>
          </p:cNvSpPr>
          <p:nvPr>
            <p:ph type="pic" sz="quarter" idx="11" hasCustomPrompt="1"/>
          </p:nvPr>
        </p:nvSpPr>
        <p:spPr>
          <a:xfrm>
            <a:off x="14404093" y="4849316"/>
            <a:ext cx="7134166" cy="468970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383109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24377650"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1198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Picture Placeholder 3">
            <a:extLst>
              <a:ext uri="{FF2B5EF4-FFF2-40B4-BE49-F238E27FC236}">
                <a16:creationId xmlns:a16="http://schemas.microsoft.com/office/drawing/2014/main" id="{9F861766-C82E-F548-9851-2AD757056F9F}"/>
              </a:ext>
            </a:extLst>
          </p:cNvPr>
          <p:cNvSpPr>
            <a:spLocks noGrp="1"/>
          </p:cNvSpPr>
          <p:nvPr>
            <p:ph type="pic" sz="quarter" idx="15" hasCustomPrompt="1"/>
          </p:nvPr>
        </p:nvSpPr>
        <p:spPr>
          <a:xfrm>
            <a:off x="1861053"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97E441A1-F6BF-6047-95BB-9BACF29854DC}"/>
              </a:ext>
            </a:extLst>
          </p:cNvPr>
          <p:cNvSpPr>
            <a:spLocks noGrp="1"/>
          </p:cNvSpPr>
          <p:nvPr>
            <p:ph type="pic" sz="quarter" idx="16" hasCustomPrompt="1"/>
          </p:nvPr>
        </p:nvSpPr>
        <p:spPr>
          <a:xfrm>
            <a:off x="8139933"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160A6BFF-B4E6-CC4D-9C2D-3CB067EB5858}"/>
              </a:ext>
            </a:extLst>
          </p:cNvPr>
          <p:cNvSpPr>
            <a:spLocks noGrp="1"/>
          </p:cNvSpPr>
          <p:nvPr>
            <p:ph type="pic" sz="quarter" idx="17" hasCustomPrompt="1"/>
          </p:nvPr>
        </p:nvSpPr>
        <p:spPr>
          <a:xfrm>
            <a:off x="14418814"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72242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Picture Placeholder 3">
            <a:extLst>
              <a:ext uri="{FF2B5EF4-FFF2-40B4-BE49-F238E27FC236}">
                <a16:creationId xmlns:a16="http://schemas.microsoft.com/office/drawing/2014/main" id="{9F861766-C82E-F548-9851-2AD757056F9F}"/>
              </a:ext>
            </a:extLst>
          </p:cNvPr>
          <p:cNvSpPr>
            <a:spLocks noGrp="1"/>
          </p:cNvSpPr>
          <p:nvPr>
            <p:ph type="pic" sz="quarter" idx="15" hasCustomPrompt="1"/>
          </p:nvPr>
        </p:nvSpPr>
        <p:spPr>
          <a:xfrm>
            <a:off x="1520825" y="5755340"/>
            <a:ext cx="3908422" cy="4706471"/>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160A6BFF-B4E6-CC4D-9C2D-3CB067EB5858}"/>
              </a:ext>
            </a:extLst>
          </p:cNvPr>
          <p:cNvSpPr>
            <a:spLocks noGrp="1"/>
          </p:cNvSpPr>
          <p:nvPr>
            <p:ph type="pic" sz="quarter" idx="17" hasCustomPrompt="1"/>
          </p:nvPr>
        </p:nvSpPr>
        <p:spPr>
          <a:xfrm>
            <a:off x="12153002" y="365760"/>
            <a:ext cx="8008656" cy="1298448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E26EA92D-33F2-3B4B-9060-2E0A5C824B3D}"/>
              </a:ext>
            </a:extLst>
          </p:cNvPr>
          <p:cNvSpPr>
            <a:spLocks noGrp="1"/>
          </p:cNvSpPr>
          <p:nvPr>
            <p:ph type="pic" sz="quarter" idx="18" hasCustomPrompt="1"/>
          </p:nvPr>
        </p:nvSpPr>
        <p:spPr>
          <a:xfrm>
            <a:off x="6200400" y="1398497"/>
            <a:ext cx="5181449" cy="6239434"/>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51775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12188823" y="0"/>
            <a:ext cx="5760720" cy="82804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E8718F3-5358-5644-B442-7C42CA23D062}"/>
              </a:ext>
            </a:extLst>
          </p:cNvPr>
          <p:cNvSpPr>
            <a:spLocks noGrp="1"/>
          </p:cNvSpPr>
          <p:nvPr>
            <p:ph type="pic" sz="quarter" idx="11" hasCustomPrompt="1"/>
          </p:nvPr>
        </p:nvSpPr>
        <p:spPr>
          <a:xfrm>
            <a:off x="18616930" y="2895600"/>
            <a:ext cx="5760720" cy="82804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29893E18-F677-3C4D-AC9A-72CE420634C3}"/>
              </a:ext>
            </a:extLst>
          </p:cNvPr>
          <p:cNvSpPr>
            <a:spLocks noGrp="1"/>
          </p:cNvSpPr>
          <p:nvPr>
            <p:ph type="pic" sz="quarter" idx="12" hasCustomPrompt="1"/>
          </p:nvPr>
        </p:nvSpPr>
        <p:spPr>
          <a:xfrm>
            <a:off x="9525000" y="8915400"/>
            <a:ext cx="8424545" cy="3378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21541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4815675" cy="672084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E8718F3-5358-5644-B442-7C42CA23D062}"/>
              </a:ext>
            </a:extLst>
          </p:cNvPr>
          <p:cNvSpPr>
            <a:spLocks noGrp="1"/>
          </p:cNvSpPr>
          <p:nvPr>
            <p:ph type="pic" sz="quarter" idx="11" hasCustomPrompt="1"/>
          </p:nvPr>
        </p:nvSpPr>
        <p:spPr>
          <a:xfrm>
            <a:off x="10186796" y="9692639"/>
            <a:ext cx="4815675" cy="402336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5B459734-4940-014E-AF02-9EAEDF9410B0}"/>
              </a:ext>
            </a:extLst>
          </p:cNvPr>
          <p:cNvSpPr>
            <a:spLocks noGrp="1"/>
          </p:cNvSpPr>
          <p:nvPr>
            <p:ph type="pic" sz="quarter" idx="13" hasCustomPrompt="1"/>
          </p:nvPr>
        </p:nvSpPr>
        <p:spPr>
          <a:xfrm>
            <a:off x="0" y="6995160"/>
            <a:ext cx="4815675" cy="672084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25AAE536-F686-A047-9CF8-9F92FEF1B401}"/>
              </a:ext>
            </a:extLst>
          </p:cNvPr>
          <p:cNvSpPr>
            <a:spLocks noGrp="1"/>
          </p:cNvSpPr>
          <p:nvPr>
            <p:ph type="pic" sz="quarter" idx="14" hasCustomPrompt="1"/>
          </p:nvPr>
        </p:nvSpPr>
        <p:spPr>
          <a:xfrm>
            <a:off x="5093398" y="5215466"/>
            <a:ext cx="4815675" cy="850053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45809350-C64B-E647-9D83-79EF777AE7A5}"/>
              </a:ext>
            </a:extLst>
          </p:cNvPr>
          <p:cNvSpPr>
            <a:spLocks noGrp="1"/>
          </p:cNvSpPr>
          <p:nvPr>
            <p:ph type="pic" sz="quarter" idx="15" hasCustomPrompt="1"/>
          </p:nvPr>
        </p:nvSpPr>
        <p:spPr>
          <a:xfrm>
            <a:off x="5093398" y="0"/>
            <a:ext cx="4815675" cy="493776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AE4B28DF-F44C-ED47-841E-1D9CCDD4C4F4}"/>
              </a:ext>
            </a:extLst>
          </p:cNvPr>
          <p:cNvSpPr>
            <a:spLocks noGrp="1"/>
          </p:cNvSpPr>
          <p:nvPr>
            <p:ph type="pic" sz="quarter" idx="16" hasCustomPrompt="1"/>
          </p:nvPr>
        </p:nvSpPr>
        <p:spPr>
          <a:xfrm>
            <a:off x="10186796" y="0"/>
            <a:ext cx="4815675" cy="941832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362248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1520825" y="0"/>
            <a:ext cx="9147175"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03246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4268787"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6A9F61F1-48EE-9843-B297-90335D2D480F}"/>
              </a:ext>
            </a:extLst>
          </p:cNvPr>
          <p:cNvSpPr>
            <a:spLocks noGrp="1"/>
          </p:cNvSpPr>
          <p:nvPr>
            <p:ph type="pic" sz="quarter" idx="11" hasCustomPrompt="1"/>
          </p:nvPr>
        </p:nvSpPr>
        <p:spPr>
          <a:xfrm>
            <a:off x="8356685"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24C9FFCF-5027-8C4F-981C-4D5B5FE931D7}"/>
              </a:ext>
            </a:extLst>
          </p:cNvPr>
          <p:cNvSpPr>
            <a:spLocks noGrp="1"/>
          </p:cNvSpPr>
          <p:nvPr>
            <p:ph type="pic" sz="quarter" idx="12" hasCustomPrompt="1"/>
          </p:nvPr>
        </p:nvSpPr>
        <p:spPr>
          <a:xfrm>
            <a:off x="12444583"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A097392E-09BE-B342-AE9E-6D80B771C45B}"/>
              </a:ext>
            </a:extLst>
          </p:cNvPr>
          <p:cNvSpPr>
            <a:spLocks noGrp="1"/>
          </p:cNvSpPr>
          <p:nvPr>
            <p:ph type="pic" sz="quarter" idx="13" hasCustomPrompt="1"/>
          </p:nvPr>
        </p:nvSpPr>
        <p:spPr>
          <a:xfrm>
            <a:off x="16532481"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520840FE-03D3-654F-8962-4D84B35EF7E2}"/>
              </a:ext>
            </a:extLst>
          </p:cNvPr>
          <p:cNvSpPr>
            <a:spLocks noGrp="1"/>
          </p:cNvSpPr>
          <p:nvPr>
            <p:ph type="pic" sz="quarter" idx="14" hasCustomPrompt="1"/>
          </p:nvPr>
        </p:nvSpPr>
        <p:spPr>
          <a:xfrm>
            <a:off x="4268787"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EB789003-EBF0-A945-BE31-D132CAB33C20}"/>
              </a:ext>
            </a:extLst>
          </p:cNvPr>
          <p:cNvSpPr>
            <a:spLocks noGrp="1"/>
          </p:cNvSpPr>
          <p:nvPr>
            <p:ph type="pic" sz="quarter" idx="15" hasCustomPrompt="1"/>
          </p:nvPr>
        </p:nvSpPr>
        <p:spPr>
          <a:xfrm>
            <a:off x="8356685"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500D12BE-5353-F542-9199-0A983207BE7C}"/>
              </a:ext>
            </a:extLst>
          </p:cNvPr>
          <p:cNvSpPr>
            <a:spLocks noGrp="1"/>
          </p:cNvSpPr>
          <p:nvPr>
            <p:ph type="pic" sz="quarter" idx="16" hasCustomPrompt="1"/>
          </p:nvPr>
        </p:nvSpPr>
        <p:spPr>
          <a:xfrm>
            <a:off x="12444583"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16532481"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89051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0" y="6303819"/>
            <a:ext cx="15544800" cy="609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3" name="Picture Placeholder 12">
            <a:extLst>
              <a:ext uri="{FF2B5EF4-FFF2-40B4-BE49-F238E27FC236}">
                <a16:creationId xmlns:a16="http://schemas.microsoft.com/office/drawing/2014/main" id="{54CEEA12-BA8B-6447-BF6B-54E4F58EC866}"/>
              </a:ext>
            </a:extLst>
          </p:cNvPr>
          <p:cNvSpPr>
            <a:spLocks noGrp="1"/>
          </p:cNvSpPr>
          <p:nvPr>
            <p:ph type="pic" sz="quarter" idx="18" hasCustomPrompt="1"/>
          </p:nvPr>
        </p:nvSpPr>
        <p:spPr>
          <a:xfrm>
            <a:off x="8832850" y="1371601"/>
            <a:ext cx="15544800" cy="6096000"/>
          </a:xfrm>
          <a:custGeom>
            <a:avLst/>
            <a:gdLst>
              <a:gd name="connsiteX0" fmla="*/ 0 w 15544800"/>
              <a:gd name="connsiteY0" fmla="*/ 0 h 6096000"/>
              <a:gd name="connsiteX1" fmla="*/ 15544800 w 15544800"/>
              <a:gd name="connsiteY1" fmla="*/ 0 h 6096000"/>
              <a:gd name="connsiteX2" fmla="*/ 15544800 w 15544800"/>
              <a:gd name="connsiteY2" fmla="*/ 6096000 h 6096000"/>
              <a:gd name="connsiteX3" fmla="*/ 6989040 w 15544800"/>
              <a:gd name="connsiteY3" fmla="*/ 6096000 h 6096000"/>
              <a:gd name="connsiteX4" fmla="*/ 6989040 w 15544800"/>
              <a:gd name="connsiteY4" fmla="*/ 4655128 h 6096000"/>
              <a:gd name="connsiteX5" fmla="*/ 0 w 15544800"/>
              <a:gd name="connsiteY5" fmla="*/ 4655128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544800" h="6096000">
                <a:moveTo>
                  <a:pt x="0" y="0"/>
                </a:moveTo>
                <a:lnTo>
                  <a:pt x="15544800" y="0"/>
                </a:lnTo>
                <a:lnTo>
                  <a:pt x="15544800" y="6096000"/>
                </a:lnTo>
                <a:lnTo>
                  <a:pt x="6989040" y="6096000"/>
                </a:lnTo>
                <a:lnTo>
                  <a:pt x="6989040" y="4655128"/>
                </a:lnTo>
                <a:lnTo>
                  <a:pt x="0" y="4655128"/>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01418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a:spLocks noChangeAspect="1"/>
          </p:cNvSpPr>
          <p:nvPr userDrawn="1"/>
        </p:nvSpPr>
        <p:spPr>
          <a:xfrm>
            <a:off x="22495752" y="780818"/>
            <a:ext cx="365312" cy="365760"/>
          </a:xfrm>
          <a:prstGeom prst="ellipse">
            <a:avLst/>
          </a:prstGeom>
          <a:noFill/>
          <a:ln>
            <a:noFill/>
          </a:ln>
        </p:spPr>
        <p:txBody>
          <a:bodyPr wrap="none" lIns="0" tIns="0" rIns="0" bIns="0" rtlCol="0" anchor="b">
            <a:noAutofit/>
          </a:bodyPr>
          <a:lstStyle/>
          <a:p>
            <a:pPr algn="ctr"/>
            <a:fld id="{C2130A1F-96FE-9345-9E91-FD9BE4197128}" type="slidenum">
              <a:rPr lang="en-US" sz="1400" b="0" i="0" spc="0" smtClean="0">
                <a:solidFill>
                  <a:schemeClr val="tx2"/>
                </a:solidFill>
                <a:latin typeface="Heebo Medium" pitchFamily="2" charset="-79"/>
                <a:ea typeface="Source Sans Pro Light" panose="020B0403030403020204" pitchFamily="34" charset="0"/>
                <a:cs typeface="Heebo Medium" pitchFamily="2" charset="-79"/>
              </a:rPr>
              <a:pPr algn="ctr"/>
              <a:t>‹#›</a:t>
            </a:fld>
            <a:endParaRPr lang="en-US" sz="1400" b="0" i="0" spc="0" dirty="0">
              <a:solidFill>
                <a:schemeClr val="tx2"/>
              </a:solidFill>
              <a:latin typeface="Heebo Medium" pitchFamily="2" charset="-79"/>
              <a:ea typeface="Source Sans Pro Light" panose="020B0403030403020204" pitchFamily="34" charset="0"/>
              <a:cs typeface="Heebo Medium" pitchFamily="2" charset="-79"/>
            </a:endParaRPr>
          </a:p>
        </p:txBody>
      </p:sp>
      <p:sp>
        <p:nvSpPr>
          <p:cNvPr id="10" name="Oval 9">
            <a:extLst>
              <a:ext uri="{FF2B5EF4-FFF2-40B4-BE49-F238E27FC236}">
                <a16:creationId xmlns:a16="http://schemas.microsoft.com/office/drawing/2014/main" id="{654C2D1F-198F-F044-B0F8-2DBEE4E4E839}"/>
              </a:ext>
            </a:extLst>
          </p:cNvPr>
          <p:cNvSpPr/>
          <p:nvPr userDrawn="1"/>
        </p:nvSpPr>
        <p:spPr>
          <a:xfrm>
            <a:off x="22427685" y="712975"/>
            <a:ext cx="501445" cy="501445"/>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4" r:id="rId3"/>
    <p:sldLayoutId id="2147483985" r:id="rId4"/>
    <p:sldLayoutId id="2147483980" r:id="rId5"/>
    <p:sldLayoutId id="2147483981" r:id="rId6"/>
    <p:sldLayoutId id="2147483982" r:id="rId7"/>
    <p:sldLayoutId id="2147483983"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Heebo" pitchFamily="2" charset="-79"/>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Heebo Light" pitchFamily="2" charset="-79"/>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Heebo Light" pitchFamily="2" charset="-79"/>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Heebo Light" pitchFamily="2" charset="-79"/>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CE144B-AE2C-8C4C-888C-D211EB4D1711}"/>
              </a:ext>
            </a:extLst>
          </p:cNvPr>
          <p:cNvSpPr/>
          <p:nvPr/>
        </p:nvSpPr>
        <p:spPr>
          <a:xfrm>
            <a:off x="22181574" y="505862"/>
            <a:ext cx="804138" cy="8041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5" name="TextBox 4">
            <a:extLst>
              <a:ext uri="{FF2B5EF4-FFF2-40B4-BE49-F238E27FC236}">
                <a16:creationId xmlns:a16="http://schemas.microsoft.com/office/drawing/2014/main" id="{EC357503-2AAF-AB42-8CEB-85E0955705D0}"/>
              </a:ext>
            </a:extLst>
          </p:cNvPr>
          <p:cNvSpPr txBox="1"/>
          <p:nvPr/>
        </p:nvSpPr>
        <p:spPr>
          <a:xfrm>
            <a:off x="8420007" y="5449439"/>
            <a:ext cx="7537641" cy="2646878"/>
          </a:xfrm>
          <a:prstGeom prst="rect">
            <a:avLst/>
          </a:prstGeom>
          <a:noFill/>
        </p:spPr>
        <p:txBody>
          <a:bodyPr wrap="none" rtlCol="0" anchor="ctr">
            <a:spAutoFit/>
          </a:bodyPr>
          <a:lstStyle/>
          <a:p>
            <a:pPr algn="ctr"/>
            <a:r>
              <a:rPr lang="en-US" sz="16600" b="1" spc="4200" dirty="0">
                <a:solidFill>
                  <a:schemeClr val="tx2"/>
                </a:solidFill>
                <a:latin typeface="Heebo" pitchFamily="2" charset="-79"/>
                <a:cs typeface="Heebo" pitchFamily="2" charset="-79"/>
              </a:rPr>
              <a:t>ZHA</a:t>
            </a:r>
            <a:r>
              <a:rPr lang="en-US" sz="16600" b="1" dirty="0">
                <a:solidFill>
                  <a:schemeClr val="tx2"/>
                </a:solidFill>
                <a:latin typeface="Heebo" pitchFamily="2" charset="-79"/>
                <a:cs typeface="Heebo" pitchFamily="2" charset="-79"/>
              </a:rPr>
              <a:t>N</a:t>
            </a:r>
          </a:p>
        </p:txBody>
      </p:sp>
      <p:sp>
        <p:nvSpPr>
          <p:cNvPr id="6" name="Subtitle 2">
            <a:extLst>
              <a:ext uri="{FF2B5EF4-FFF2-40B4-BE49-F238E27FC236}">
                <a16:creationId xmlns:a16="http://schemas.microsoft.com/office/drawing/2014/main" id="{2A565DFC-01E5-DE47-A798-7DA9276C8B21}"/>
              </a:ext>
            </a:extLst>
          </p:cNvPr>
          <p:cNvSpPr txBox="1">
            <a:spLocks/>
          </p:cNvSpPr>
          <p:nvPr/>
        </p:nvSpPr>
        <p:spPr>
          <a:xfrm>
            <a:off x="8475312" y="7905684"/>
            <a:ext cx="7427033"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1500" dirty="0">
                <a:solidFill>
                  <a:schemeClr val="tx1">
                    <a:lumMod val="60000"/>
                    <a:lumOff val="40000"/>
                  </a:schemeClr>
                </a:solidFill>
                <a:latin typeface="Heebo" pitchFamily="2" charset="-79"/>
                <a:ea typeface="Source Sans Pro Light" panose="020B0403030403020204" pitchFamily="34" charset="0"/>
                <a:cs typeface="Heebo" pitchFamily="2" charset="-79"/>
              </a:rPr>
              <a:t>PRESENTATION TEMPLAT</a:t>
            </a:r>
            <a:r>
              <a:rPr lang="en-US" sz="2000" dirty="0">
                <a:solidFill>
                  <a:schemeClr val="tx1">
                    <a:lumMod val="60000"/>
                    <a:lumOff val="40000"/>
                  </a:schemeClr>
                </a:solidFill>
                <a:latin typeface="Heebo" pitchFamily="2" charset="-79"/>
                <a:ea typeface="Source Sans Pro Light" panose="020B0403030403020204" pitchFamily="34" charset="0"/>
                <a:cs typeface="Heebo" pitchFamily="2" charset="-79"/>
              </a:rPr>
              <a:t>E</a:t>
            </a:r>
          </a:p>
        </p:txBody>
      </p:sp>
    </p:spTree>
    <p:extLst>
      <p:ext uri="{BB962C8B-B14F-4D97-AF65-F5344CB8AC3E}">
        <p14:creationId xmlns:p14="http://schemas.microsoft.com/office/powerpoint/2010/main" val="3033489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D40EA17-39ED-6A48-BAC6-70FBA90BEEFE}"/>
              </a:ext>
            </a:extLst>
          </p:cNvPr>
          <p:cNvSpPr txBox="1"/>
          <p:nvPr/>
        </p:nvSpPr>
        <p:spPr>
          <a:xfrm>
            <a:off x="1401934" y="8849227"/>
            <a:ext cx="3728906" cy="1938992"/>
          </a:xfrm>
          <a:prstGeom prst="rect">
            <a:avLst/>
          </a:prstGeom>
          <a:noFill/>
        </p:spPr>
        <p:txBody>
          <a:bodyPr wrap="none" rtlCol="0" anchor="b">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SERVICES</a:t>
            </a:r>
          </a:p>
        </p:txBody>
      </p:sp>
      <p:sp>
        <p:nvSpPr>
          <p:cNvPr id="19" name="Subtitle 2">
            <a:extLst>
              <a:ext uri="{FF2B5EF4-FFF2-40B4-BE49-F238E27FC236}">
                <a16:creationId xmlns:a16="http://schemas.microsoft.com/office/drawing/2014/main" id="{FD0AE700-7AB0-B442-BEED-1E3BB41099DD}"/>
              </a:ext>
            </a:extLst>
          </p:cNvPr>
          <p:cNvSpPr txBox="1">
            <a:spLocks/>
          </p:cNvSpPr>
          <p:nvPr/>
        </p:nvSpPr>
        <p:spPr>
          <a:xfrm>
            <a:off x="1449705" y="10844491"/>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0" name="Subtitle 2">
            <a:extLst>
              <a:ext uri="{FF2B5EF4-FFF2-40B4-BE49-F238E27FC236}">
                <a16:creationId xmlns:a16="http://schemas.microsoft.com/office/drawing/2014/main" id="{4A4A9C67-2912-824B-934F-69D21D3CD3B3}"/>
              </a:ext>
            </a:extLst>
          </p:cNvPr>
          <p:cNvSpPr txBox="1">
            <a:spLocks/>
          </p:cNvSpPr>
          <p:nvPr/>
        </p:nvSpPr>
        <p:spPr>
          <a:xfrm>
            <a:off x="6435725" y="8975467"/>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22" name="Subtitle 2">
            <a:extLst>
              <a:ext uri="{FF2B5EF4-FFF2-40B4-BE49-F238E27FC236}">
                <a16:creationId xmlns:a16="http://schemas.microsoft.com/office/drawing/2014/main" id="{E090BB27-EB16-BE43-99C5-538762A3B1F0}"/>
              </a:ext>
            </a:extLst>
          </p:cNvPr>
          <p:cNvSpPr txBox="1">
            <a:spLocks/>
          </p:cNvSpPr>
          <p:nvPr/>
        </p:nvSpPr>
        <p:spPr>
          <a:xfrm>
            <a:off x="3848536"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253B6291-2013-DE49-994F-927E851745FC}"/>
              </a:ext>
            </a:extLst>
          </p:cNvPr>
          <p:cNvSpPr/>
          <p:nvPr/>
        </p:nvSpPr>
        <p:spPr>
          <a:xfrm>
            <a:off x="3848536"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01</a:t>
            </a:r>
          </a:p>
        </p:txBody>
      </p:sp>
      <p:sp>
        <p:nvSpPr>
          <p:cNvPr id="25" name="Subtitle 2">
            <a:extLst>
              <a:ext uri="{FF2B5EF4-FFF2-40B4-BE49-F238E27FC236}">
                <a16:creationId xmlns:a16="http://schemas.microsoft.com/office/drawing/2014/main" id="{01A82DAF-C001-E744-8B9C-6A7ABA8B335B}"/>
              </a:ext>
            </a:extLst>
          </p:cNvPr>
          <p:cNvSpPr txBox="1">
            <a:spLocks/>
          </p:cNvSpPr>
          <p:nvPr/>
        </p:nvSpPr>
        <p:spPr>
          <a:xfrm>
            <a:off x="10784296"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DA397B67-2F93-604E-BCC2-69FC0658A2E5}"/>
              </a:ext>
            </a:extLst>
          </p:cNvPr>
          <p:cNvSpPr/>
          <p:nvPr/>
        </p:nvSpPr>
        <p:spPr>
          <a:xfrm>
            <a:off x="10784296"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02</a:t>
            </a:r>
          </a:p>
        </p:txBody>
      </p:sp>
      <p:sp>
        <p:nvSpPr>
          <p:cNvPr id="29" name="Subtitle 2">
            <a:extLst>
              <a:ext uri="{FF2B5EF4-FFF2-40B4-BE49-F238E27FC236}">
                <a16:creationId xmlns:a16="http://schemas.microsoft.com/office/drawing/2014/main" id="{1A7E10D7-93C8-7E46-B09E-0B42AC5C1AF9}"/>
              </a:ext>
            </a:extLst>
          </p:cNvPr>
          <p:cNvSpPr txBox="1">
            <a:spLocks/>
          </p:cNvSpPr>
          <p:nvPr/>
        </p:nvSpPr>
        <p:spPr>
          <a:xfrm>
            <a:off x="17722981"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0" name="Rectangle 29">
            <a:extLst>
              <a:ext uri="{FF2B5EF4-FFF2-40B4-BE49-F238E27FC236}">
                <a16:creationId xmlns:a16="http://schemas.microsoft.com/office/drawing/2014/main" id="{F902732A-4C5F-6746-827E-D2E49EE3DE19}"/>
              </a:ext>
            </a:extLst>
          </p:cNvPr>
          <p:cNvSpPr/>
          <p:nvPr/>
        </p:nvSpPr>
        <p:spPr>
          <a:xfrm>
            <a:off x="17722981"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03</a:t>
            </a:r>
          </a:p>
        </p:txBody>
      </p:sp>
      <p:sp>
        <p:nvSpPr>
          <p:cNvPr id="41" name="Subtitle 2">
            <a:extLst>
              <a:ext uri="{FF2B5EF4-FFF2-40B4-BE49-F238E27FC236}">
                <a16:creationId xmlns:a16="http://schemas.microsoft.com/office/drawing/2014/main" id="{1CBAE948-A7ED-2D49-9586-C168B5D889F2}"/>
              </a:ext>
            </a:extLst>
          </p:cNvPr>
          <p:cNvSpPr txBox="1">
            <a:spLocks/>
          </p:cNvSpPr>
          <p:nvPr/>
        </p:nvSpPr>
        <p:spPr>
          <a:xfrm>
            <a:off x="3848536"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2" name="Rectangle 41">
            <a:extLst>
              <a:ext uri="{FF2B5EF4-FFF2-40B4-BE49-F238E27FC236}">
                <a16:creationId xmlns:a16="http://schemas.microsoft.com/office/drawing/2014/main" id="{383186C8-197C-294E-AABE-255919F94B69}"/>
              </a:ext>
            </a:extLst>
          </p:cNvPr>
          <p:cNvSpPr/>
          <p:nvPr/>
        </p:nvSpPr>
        <p:spPr>
          <a:xfrm>
            <a:off x="3848536"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04</a:t>
            </a:r>
          </a:p>
        </p:txBody>
      </p:sp>
      <p:sp>
        <p:nvSpPr>
          <p:cNvPr id="39" name="Subtitle 2">
            <a:extLst>
              <a:ext uri="{FF2B5EF4-FFF2-40B4-BE49-F238E27FC236}">
                <a16:creationId xmlns:a16="http://schemas.microsoft.com/office/drawing/2014/main" id="{EB5583D1-D1BB-3742-98E1-6E9B5F58FEF0}"/>
              </a:ext>
            </a:extLst>
          </p:cNvPr>
          <p:cNvSpPr txBox="1">
            <a:spLocks/>
          </p:cNvSpPr>
          <p:nvPr/>
        </p:nvSpPr>
        <p:spPr>
          <a:xfrm>
            <a:off x="10784296"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0" name="Rectangle 39">
            <a:extLst>
              <a:ext uri="{FF2B5EF4-FFF2-40B4-BE49-F238E27FC236}">
                <a16:creationId xmlns:a16="http://schemas.microsoft.com/office/drawing/2014/main" id="{FB2EAC64-9026-0F42-B86F-56BEAB8656D1}"/>
              </a:ext>
            </a:extLst>
          </p:cNvPr>
          <p:cNvSpPr/>
          <p:nvPr/>
        </p:nvSpPr>
        <p:spPr>
          <a:xfrm>
            <a:off x="10784296"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05</a:t>
            </a:r>
          </a:p>
        </p:txBody>
      </p:sp>
      <p:sp>
        <p:nvSpPr>
          <p:cNvPr id="36" name="Subtitle 2">
            <a:extLst>
              <a:ext uri="{FF2B5EF4-FFF2-40B4-BE49-F238E27FC236}">
                <a16:creationId xmlns:a16="http://schemas.microsoft.com/office/drawing/2014/main" id="{631D75C8-A796-514F-A1F5-A1B11E567EE2}"/>
              </a:ext>
            </a:extLst>
          </p:cNvPr>
          <p:cNvSpPr txBox="1">
            <a:spLocks/>
          </p:cNvSpPr>
          <p:nvPr/>
        </p:nvSpPr>
        <p:spPr>
          <a:xfrm>
            <a:off x="17722981"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7" name="Rectangle 36">
            <a:extLst>
              <a:ext uri="{FF2B5EF4-FFF2-40B4-BE49-F238E27FC236}">
                <a16:creationId xmlns:a16="http://schemas.microsoft.com/office/drawing/2014/main" id="{2BA7DEE0-8853-B449-97E6-3692AF1983D8}"/>
              </a:ext>
            </a:extLst>
          </p:cNvPr>
          <p:cNvSpPr/>
          <p:nvPr/>
        </p:nvSpPr>
        <p:spPr>
          <a:xfrm>
            <a:off x="17722981"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06</a:t>
            </a:r>
          </a:p>
        </p:txBody>
      </p:sp>
      <p:sp>
        <p:nvSpPr>
          <p:cNvPr id="44" name="Freeform 964">
            <a:extLst>
              <a:ext uri="{FF2B5EF4-FFF2-40B4-BE49-F238E27FC236}">
                <a16:creationId xmlns:a16="http://schemas.microsoft.com/office/drawing/2014/main" id="{A72889D7-CA32-CE40-B39E-2E890DF2B76D}"/>
              </a:ext>
            </a:extLst>
          </p:cNvPr>
          <p:cNvSpPr>
            <a:spLocks noChangeAspect="1" noChangeArrowheads="1"/>
          </p:cNvSpPr>
          <p:nvPr/>
        </p:nvSpPr>
        <p:spPr bwMode="auto">
          <a:xfrm>
            <a:off x="2878321" y="2671512"/>
            <a:ext cx="733400" cy="733400"/>
          </a:xfrm>
          <a:custGeom>
            <a:avLst/>
            <a:gdLst>
              <a:gd name="T0" fmla="*/ 590301 w 288564"/>
              <a:gd name="T1" fmla="*/ 764630 h 288564"/>
              <a:gd name="T2" fmla="*/ 1303150 w 288564"/>
              <a:gd name="T3" fmla="*/ 541111 h 288564"/>
              <a:gd name="T4" fmla="*/ 1350818 w 288564"/>
              <a:gd name="T5" fmla="*/ 755948 h 288564"/>
              <a:gd name="T6" fmla="*/ 544798 w 288564"/>
              <a:gd name="T7" fmla="*/ 979462 h 288564"/>
              <a:gd name="T8" fmla="*/ 581637 w 288564"/>
              <a:gd name="T9" fmla="*/ 682165 h 288564"/>
              <a:gd name="T10" fmla="*/ 872749 w 288564"/>
              <a:gd name="T11" fmla="*/ 287223 h 288564"/>
              <a:gd name="T12" fmla="*/ 872749 w 288564"/>
              <a:gd name="T13" fmla="*/ 339265 h 288564"/>
              <a:gd name="T14" fmla="*/ 1438772 w 288564"/>
              <a:gd name="T15" fmla="*/ 848896 h 288564"/>
              <a:gd name="T16" fmla="*/ 872749 w 288564"/>
              <a:gd name="T17" fmla="*/ 287223 h 288564"/>
              <a:gd name="T18" fmla="*/ 656948 w 288564"/>
              <a:gd name="T19" fmla="*/ 152282 h 288564"/>
              <a:gd name="T20" fmla="*/ 513376 w 288564"/>
              <a:gd name="T21" fmla="*/ 211009 h 288564"/>
              <a:gd name="T22" fmla="*/ 278442 w 288564"/>
              <a:gd name="T23" fmla="*/ 332818 h 288564"/>
              <a:gd name="T24" fmla="*/ 115290 w 288564"/>
              <a:gd name="T25" fmla="*/ 556891 h 288564"/>
              <a:gd name="T26" fmla="*/ 71787 w 288564"/>
              <a:gd name="T27" fmla="*/ 828801 h 288564"/>
              <a:gd name="T28" fmla="*/ 152282 w 288564"/>
              <a:gd name="T29" fmla="*/ 1083315 h 288564"/>
              <a:gd name="T30" fmla="*/ 213167 w 288564"/>
              <a:gd name="T31" fmla="*/ 1226886 h 288564"/>
              <a:gd name="T32" fmla="*/ 335006 w 288564"/>
              <a:gd name="T33" fmla="*/ 1461817 h 288564"/>
              <a:gd name="T34" fmla="*/ 559057 w 288564"/>
              <a:gd name="T35" fmla="*/ 1624970 h 288564"/>
              <a:gd name="T36" fmla="*/ 791818 w 288564"/>
              <a:gd name="T37" fmla="*/ 1611915 h 288564"/>
              <a:gd name="T38" fmla="*/ 1083315 w 288564"/>
              <a:gd name="T39" fmla="*/ 1587984 h 288564"/>
              <a:gd name="T40" fmla="*/ 1224708 w 288564"/>
              <a:gd name="T41" fmla="*/ 1529254 h 288564"/>
              <a:gd name="T42" fmla="*/ 1461817 w 288564"/>
              <a:gd name="T43" fmla="*/ 1405266 h 288564"/>
              <a:gd name="T44" fmla="*/ 1627149 w 288564"/>
              <a:gd name="T45" fmla="*/ 1183375 h 288564"/>
              <a:gd name="T46" fmla="*/ 1668476 w 288564"/>
              <a:gd name="T47" fmla="*/ 909292 h 288564"/>
              <a:gd name="T48" fmla="*/ 1587984 w 288564"/>
              <a:gd name="T49" fmla="*/ 656948 h 288564"/>
              <a:gd name="T50" fmla="*/ 1529254 w 288564"/>
              <a:gd name="T51" fmla="*/ 511201 h 288564"/>
              <a:gd name="T52" fmla="*/ 1407432 w 288564"/>
              <a:gd name="T53" fmla="*/ 278442 h 288564"/>
              <a:gd name="T54" fmla="*/ 1183375 w 288564"/>
              <a:gd name="T55" fmla="*/ 113125 h 288564"/>
              <a:gd name="T56" fmla="*/ 909292 w 288564"/>
              <a:gd name="T57" fmla="*/ 71787 h 288564"/>
              <a:gd name="T58" fmla="*/ 991954 w 288564"/>
              <a:gd name="T59" fmla="*/ 95716 h 288564"/>
              <a:gd name="T60" fmla="*/ 1261689 w 288564"/>
              <a:gd name="T61" fmla="*/ 134870 h 288564"/>
              <a:gd name="T62" fmla="*/ 1485749 w 288564"/>
              <a:gd name="T63" fmla="*/ 254510 h 288564"/>
              <a:gd name="T64" fmla="*/ 1605392 w 288564"/>
              <a:gd name="T65" fmla="*/ 478574 h 288564"/>
              <a:gd name="T66" fmla="*/ 1644545 w 288564"/>
              <a:gd name="T67" fmla="*/ 748312 h 288564"/>
              <a:gd name="T68" fmla="*/ 1644545 w 288564"/>
              <a:gd name="T69" fmla="*/ 991954 h 288564"/>
              <a:gd name="T70" fmla="*/ 1605392 w 288564"/>
              <a:gd name="T71" fmla="*/ 1263867 h 288564"/>
              <a:gd name="T72" fmla="*/ 1485749 w 288564"/>
              <a:gd name="T73" fmla="*/ 1487927 h 288564"/>
              <a:gd name="T74" fmla="*/ 1261689 w 288564"/>
              <a:gd name="T75" fmla="*/ 1605392 h 288564"/>
              <a:gd name="T76" fmla="*/ 991954 w 288564"/>
              <a:gd name="T77" fmla="*/ 1644545 h 288564"/>
              <a:gd name="T78" fmla="*/ 750484 w 288564"/>
              <a:gd name="T79" fmla="*/ 1644545 h 288564"/>
              <a:gd name="T80" fmla="*/ 476390 w 288564"/>
              <a:gd name="T81" fmla="*/ 1605392 h 288564"/>
              <a:gd name="T82" fmla="*/ 254510 w 288564"/>
              <a:gd name="T83" fmla="*/ 1487927 h 288564"/>
              <a:gd name="T84" fmla="*/ 134870 w 288564"/>
              <a:gd name="T85" fmla="*/ 1263867 h 288564"/>
              <a:gd name="T86" fmla="*/ 95716 w 288564"/>
              <a:gd name="T87" fmla="*/ 991954 h 288564"/>
              <a:gd name="T88" fmla="*/ 95716 w 288564"/>
              <a:gd name="T89" fmla="*/ 748312 h 288564"/>
              <a:gd name="T90" fmla="*/ 134870 w 288564"/>
              <a:gd name="T91" fmla="*/ 478574 h 288564"/>
              <a:gd name="T92" fmla="*/ 256684 w 288564"/>
              <a:gd name="T93" fmla="*/ 254510 h 288564"/>
              <a:gd name="T94" fmla="*/ 476390 w 288564"/>
              <a:gd name="T95" fmla="*/ 134870 h 288564"/>
              <a:gd name="T96" fmla="*/ 750484 w 288564"/>
              <a:gd name="T97" fmla="*/ 95716 h 2885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564">
                <a:moveTo>
                  <a:pt x="216084" y="89725"/>
                </a:moveTo>
                <a:lnTo>
                  <a:pt x="141354" y="164571"/>
                </a:lnTo>
                <a:cubicBezTo>
                  <a:pt x="140277" y="166010"/>
                  <a:pt x="137402" y="166010"/>
                  <a:pt x="135247" y="164571"/>
                </a:cubicBezTo>
                <a:lnTo>
                  <a:pt x="97882" y="126788"/>
                </a:lnTo>
                <a:lnTo>
                  <a:pt x="97882" y="158094"/>
                </a:lnTo>
                <a:lnTo>
                  <a:pt x="138480" y="198755"/>
                </a:lnTo>
                <a:lnTo>
                  <a:pt x="216084" y="121031"/>
                </a:lnTo>
                <a:lnTo>
                  <a:pt x="216084" y="89725"/>
                </a:lnTo>
                <a:close/>
                <a:moveTo>
                  <a:pt x="222910" y="74972"/>
                </a:moveTo>
                <a:cubicBezTo>
                  <a:pt x="223988" y="75692"/>
                  <a:pt x="225066" y="77491"/>
                  <a:pt x="225066" y="78930"/>
                </a:cubicBezTo>
                <a:lnTo>
                  <a:pt x="225066" y="122470"/>
                </a:lnTo>
                <a:cubicBezTo>
                  <a:pt x="225066" y="123909"/>
                  <a:pt x="224707" y="124989"/>
                  <a:pt x="223988" y="125349"/>
                </a:cubicBezTo>
                <a:lnTo>
                  <a:pt x="141354" y="208111"/>
                </a:lnTo>
                <a:cubicBezTo>
                  <a:pt x="140995" y="208830"/>
                  <a:pt x="139917" y="209190"/>
                  <a:pt x="138480" y="209190"/>
                </a:cubicBezTo>
                <a:cubicBezTo>
                  <a:pt x="137402" y="209190"/>
                  <a:pt x="136684" y="208830"/>
                  <a:pt x="135247" y="208111"/>
                </a:cubicBezTo>
                <a:lnTo>
                  <a:pt x="90337" y="162412"/>
                </a:lnTo>
                <a:cubicBezTo>
                  <a:pt x="89978" y="162052"/>
                  <a:pt x="88900" y="160972"/>
                  <a:pt x="88900" y="159533"/>
                </a:cubicBezTo>
                <a:lnTo>
                  <a:pt x="88900" y="115993"/>
                </a:lnTo>
                <a:cubicBezTo>
                  <a:pt x="88900" y="114554"/>
                  <a:pt x="90337" y="112755"/>
                  <a:pt x="91774" y="112395"/>
                </a:cubicBezTo>
                <a:cubicBezTo>
                  <a:pt x="93571" y="111675"/>
                  <a:pt x="95367" y="111675"/>
                  <a:pt x="96445" y="113114"/>
                </a:cubicBezTo>
                <a:lnTo>
                  <a:pt x="138480" y="155215"/>
                </a:lnTo>
                <a:lnTo>
                  <a:pt x="217880" y="75692"/>
                </a:lnTo>
                <a:cubicBezTo>
                  <a:pt x="218958" y="74612"/>
                  <a:pt x="221114" y="74612"/>
                  <a:pt x="222910" y="74972"/>
                </a:cubicBezTo>
                <a:close/>
                <a:moveTo>
                  <a:pt x="144717" y="47625"/>
                </a:moveTo>
                <a:cubicBezTo>
                  <a:pt x="163416" y="47625"/>
                  <a:pt x="181396" y="53019"/>
                  <a:pt x="197219" y="62728"/>
                </a:cubicBezTo>
                <a:cubicBezTo>
                  <a:pt x="199017" y="63807"/>
                  <a:pt x="199736" y="66684"/>
                  <a:pt x="198298" y="68482"/>
                </a:cubicBezTo>
                <a:cubicBezTo>
                  <a:pt x="197219" y="70999"/>
                  <a:pt x="194342" y="71358"/>
                  <a:pt x="192544" y="69920"/>
                </a:cubicBezTo>
                <a:cubicBezTo>
                  <a:pt x="178160" y="60930"/>
                  <a:pt x="161978" y="56255"/>
                  <a:pt x="144717" y="56255"/>
                </a:cubicBezTo>
                <a:cubicBezTo>
                  <a:pt x="96171" y="56255"/>
                  <a:pt x="56615" y="96171"/>
                  <a:pt x="56615" y="145076"/>
                </a:cubicBezTo>
                <a:cubicBezTo>
                  <a:pt x="56615" y="193982"/>
                  <a:pt x="96171" y="233538"/>
                  <a:pt x="144717" y="233538"/>
                </a:cubicBezTo>
                <a:cubicBezTo>
                  <a:pt x="193982" y="233538"/>
                  <a:pt x="233538" y="193982"/>
                  <a:pt x="233538" y="145076"/>
                </a:cubicBezTo>
                <a:cubicBezTo>
                  <a:pt x="233538" y="142559"/>
                  <a:pt x="235696" y="140761"/>
                  <a:pt x="238573" y="140761"/>
                </a:cubicBezTo>
                <a:cubicBezTo>
                  <a:pt x="240371" y="140761"/>
                  <a:pt x="242528" y="142559"/>
                  <a:pt x="242528" y="145076"/>
                </a:cubicBezTo>
                <a:cubicBezTo>
                  <a:pt x="242528" y="199016"/>
                  <a:pt x="198657" y="242527"/>
                  <a:pt x="144717" y="242527"/>
                </a:cubicBezTo>
                <a:cubicBezTo>
                  <a:pt x="91496" y="242527"/>
                  <a:pt x="47625" y="199016"/>
                  <a:pt x="47625" y="145076"/>
                </a:cubicBezTo>
                <a:cubicBezTo>
                  <a:pt x="47625" y="91136"/>
                  <a:pt x="91496" y="47625"/>
                  <a:pt x="144717" y="47625"/>
                </a:cubicBezTo>
                <a:close/>
                <a:moveTo>
                  <a:pt x="143922" y="8657"/>
                </a:moveTo>
                <a:cubicBezTo>
                  <a:pt x="142118" y="8657"/>
                  <a:pt x="139593" y="9739"/>
                  <a:pt x="137790" y="11903"/>
                </a:cubicBezTo>
                <a:lnTo>
                  <a:pt x="131297" y="20921"/>
                </a:lnTo>
                <a:cubicBezTo>
                  <a:pt x="126247" y="28135"/>
                  <a:pt x="116147" y="29939"/>
                  <a:pt x="108933" y="25249"/>
                </a:cubicBezTo>
                <a:lnTo>
                  <a:pt x="99555" y="19478"/>
                </a:lnTo>
                <a:cubicBezTo>
                  <a:pt x="97391" y="18035"/>
                  <a:pt x="94505" y="18035"/>
                  <a:pt x="92701" y="18757"/>
                </a:cubicBezTo>
                <a:cubicBezTo>
                  <a:pt x="90176" y="20199"/>
                  <a:pt x="88733" y="22003"/>
                  <a:pt x="87651" y="24528"/>
                </a:cubicBezTo>
                <a:lnTo>
                  <a:pt x="85126" y="34988"/>
                </a:lnTo>
                <a:cubicBezTo>
                  <a:pt x="83323" y="43645"/>
                  <a:pt x="75027" y="49417"/>
                  <a:pt x="66009" y="47613"/>
                </a:cubicBezTo>
                <a:lnTo>
                  <a:pt x="55549" y="46170"/>
                </a:lnTo>
                <a:cubicBezTo>
                  <a:pt x="52663" y="45810"/>
                  <a:pt x="50138" y="46531"/>
                  <a:pt x="48695" y="48695"/>
                </a:cubicBezTo>
                <a:cubicBezTo>
                  <a:pt x="46531" y="50138"/>
                  <a:pt x="45810" y="52663"/>
                  <a:pt x="46170" y="55188"/>
                </a:cubicBezTo>
                <a:lnTo>
                  <a:pt x="47613" y="66730"/>
                </a:lnTo>
                <a:cubicBezTo>
                  <a:pt x="49417" y="74666"/>
                  <a:pt x="43645" y="83323"/>
                  <a:pt x="35349" y="84766"/>
                </a:cubicBezTo>
                <a:lnTo>
                  <a:pt x="24528" y="87651"/>
                </a:lnTo>
                <a:cubicBezTo>
                  <a:pt x="22003" y="88373"/>
                  <a:pt x="19839" y="90176"/>
                  <a:pt x="19117" y="92341"/>
                </a:cubicBezTo>
                <a:cubicBezTo>
                  <a:pt x="18396" y="94866"/>
                  <a:pt x="18396" y="97030"/>
                  <a:pt x="19478" y="99555"/>
                </a:cubicBezTo>
                <a:lnTo>
                  <a:pt x="25249" y="108933"/>
                </a:lnTo>
                <a:cubicBezTo>
                  <a:pt x="29938" y="116508"/>
                  <a:pt x="28135" y="126247"/>
                  <a:pt x="20921" y="131297"/>
                </a:cubicBezTo>
                <a:lnTo>
                  <a:pt x="11903" y="137429"/>
                </a:lnTo>
                <a:cubicBezTo>
                  <a:pt x="10100" y="139593"/>
                  <a:pt x="8657" y="141757"/>
                  <a:pt x="8657" y="144282"/>
                </a:cubicBezTo>
                <a:cubicBezTo>
                  <a:pt x="8657" y="146807"/>
                  <a:pt x="10100" y="149332"/>
                  <a:pt x="11903" y="150775"/>
                </a:cubicBezTo>
                <a:lnTo>
                  <a:pt x="20921" y="157268"/>
                </a:lnTo>
                <a:cubicBezTo>
                  <a:pt x="28135" y="161957"/>
                  <a:pt x="29938" y="172417"/>
                  <a:pt x="25249" y="179631"/>
                </a:cubicBezTo>
                <a:lnTo>
                  <a:pt x="19478" y="189010"/>
                </a:lnTo>
                <a:cubicBezTo>
                  <a:pt x="18396" y="191174"/>
                  <a:pt x="18396" y="194060"/>
                  <a:pt x="19117" y="196224"/>
                </a:cubicBezTo>
                <a:cubicBezTo>
                  <a:pt x="19839" y="198388"/>
                  <a:pt x="22003" y="200552"/>
                  <a:pt x="24528" y="200913"/>
                </a:cubicBezTo>
                <a:lnTo>
                  <a:pt x="35349" y="203438"/>
                </a:lnTo>
                <a:cubicBezTo>
                  <a:pt x="43645" y="205241"/>
                  <a:pt x="49417" y="213898"/>
                  <a:pt x="47613" y="222555"/>
                </a:cubicBezTo>
                <a:lnTo>
                  <a:pt x="46170" y="233016"/>
                </a:lnTo>
                <a:cubicBezTo>
                  <a:pt x="45810" y="235901"/>
                  <a:pt x="46531" y="238426"/>
                  <a:pt x="48695" y="239869"/>
                </a:cubicBezTo>
                <a:cubicBezTo>
                  <a:pt x="50138" y="242033"/>
                  <a:pt x="52663" y="242755"/>
                  <a:pt x="55549" y="242394"/>
                </a:cubicBezTo>
                <a:lnTo>
                  <a:pt x="66009" y="240591"/>
                </a:lnTo>
                <a:cubicBezTo>
                  <a:pt x="75027" y="239148"/>
                  <a:pt x="83323" y="244558"/>
                  <a:pt x="85126" y="253576"/>
                </a:cubicBezTo>
                <a:lnTo>
                  <a:pt x="87651" y="264036"/>
                </a:lnTo>
                <a:cubicBezTo>
                  <a:pt x="88733" y="266561"/>
                  <a:pt x="90176" y="268726"/>
                  <a:pt x="92701" y="269447"/>
                </a:cubicBezTo>
                <a:cubicBezTo>
                  <a:pt x="94505" y="270529"/>
                  <a:pt x="97391" y="270168"/>
                  <a:pt x="99555" y="269086"/>
                </a:cubicBezTo>
                <a:lnTo>
                  <a:pt x="108933" y="263315"/>
                </a:lnTo>
                <a:cubicBezTo>
                  <a:pt x="111819" y="261151"/>
                  <a:pt x="114704" y="260790"/>
                  <a:pt x="117951" y="260790"/>
                </a:cubicBezTo>
                <a:cubicBezTo>
                  <a:pt x="123001" y="260790"/>
                  <a:pt x="128050" y="263315"/>
                  <a:pt x="131297" y="267283"/>
                </a:cubicBezTo>
                <a:lnTo>
                  <a:pt x="137790" y="276661"/>
                </a:lnTo>
                <a:cubicBezTo>
                  <a:pt x="140675" y="280990"/>
                  <a:pt x="147889" y="280990"/>
                  <a:pt x="150775" y="276661"/>
                </a:cubicBezTo>
                <a:lnTo>
                  <a:pt x="157268" y="267283"/>
                </a:lnTo>
                <a:cubicBezTo>
                  <a:pt x="162317" y="260429"/>
                  <a:pt x="172057" y="258626"/>
                  <a:pt x="179631" y="263315"/>
                </a:cubicBezTo>
                <a:lnTo>
                  <a:pt x="189010" y="269086"/>
                </a:lnTo>
                <a:cubicBezTo>
                  <a:pt x="191535" y="270168"/>
                  <a:pt x="193699" y="270529"/>
                  <a:pt x="196224" y="269447"/>
                </a:cubicBezTo>
                <a:cubicBezTo>
                  <a:pt x="198749" y="268726"/>
                  <a:pt x="200552" y="266561"/>
                  <a:pt x="200913" y="264036"/>
                </a:cubicBezTo>
                <a:lnTo>
                  <a:pt x="203077" y="253576"/>
                </a:lnTo>
                <a:cubicBezTo>
                  <a:pt x="205602" y="244558"/>
                  <a:pt x="213898" y="239148"/>
                  <a:pt x="222555" y="240591"/>
                </a:cubicBezTo>
                <a:lnTo>
                  <a:pt x="233376" y="242394"/>
                </a:lnTo>
                <a:cubicBezTo>
                  <a:pt x="235901" y="242755"/>
                  <a:pt x="238426" y="242033"/>
                  <a:pt x="239869" y="239869"/>
                </a:cubicBezTo>
                <a:cubicBezTo>
                  <a:pt x="242033" y="238426"/>
                  <a:pt x="242755" y="235901"/>
                  <a:pt x="242394" y="233016"/>
                </a:cubicBezTo>
                <a:lnTo>
                  <a:pt x="240230" y="222555"/>
                </a:lnTo>
                <a:cubicBezTo>
                  <a:pt x="239148" y="213898"/>
                  <a:pt x="244919" y="205241"/>
                  <a:pt x="253576" y="203438"/>
                </a:cubicBezTo>
                <a:lnTo>
                  <a:pt x="264036" y="200913"/>
                </a:lnTo>
                <a:cubicBezTo>
                  <a:pt x="266922" y="200552"/>
                  <a:pt x="268726" y="198388"/>
                  <a:pt x="269808" y="196224"/>
                </a:cubicBezTo>
                <a:cubicBezTo>
                  <a:pt x="270529" y="194060"/>
                  <a:pt x="270168" y="191174"/>
                  <a:pt x="269086" y="189010"/>
                </a:cubicBezTo>
                <a:lnTo>
                  <a:pt x="263315" y="179631"/>
                </a:lnTo>
                <a:cubicBezTo>
                  <a:pt x="258626" y="172417"/>
                  <a:pt x="260790" y="161957"/>
                  <a:pt x="267643" y="157268"/>
                </a:cubicBezTo>
                <a:lnTo>
                  <a:pt x="276661" y="150775"/>
                </a:lnTo>
                <a:cubicBezTo>
                  <a:pt x="278825" y="149332"/>
                  <a:pt x="279907" y="146807"/>
                  <a:pt x="279907" y="144282"/>
                </a:cubicBezTo>
                <a:cubicBezTo>
                  <a:pt x="279907" y="141757"/>
                  <a:pt x="278825" y="139593"/>
                  <a:pt x="276661" y="137429"/>
                </a:cubicBezTo>
                <a:lnTo>
                  <a:pt x="267643" y="131297"/>
                </a:lnTo>
                <a:cubicBezTo>
                  <a:pt x="260790" y="126247"/>
                  <a:pt x="258626" y="116508"/>
                  <a:pt x="263315" y="108933"/>
                </a:cubicBezTo>
                <a:lnTo>
                  <a:pt x="269086" y="99555"/>
                </a:lnTo>
                <a:cubicBezTo>
                  <a:pt x="270168" y="97030"/>
                  <a:pt x="270529" y="94866"/>
                  <a:pt x="269808" y="92341"/>
                </a:cubicBezTo>
                <a:cubicBezTo>
                  <a:pt x="268726" y="90176"/>
                  <a:pt x="266922" y="88373"/>
                  <a:pt x="264036" y="87651"/>
                </a:cubicBezTo>
                <a:lnTo>
                  <a:pt x="253576" y="84766"/>
                </a:lnTo>
                <a:cubicBezTo>
                  <a:pt x="244919" y="83323"/>
                  <a:pt x="239148" y="74666"/>
                  <a:pt x="240230" y="66730"/>
                </a:cubicBezTo>
                <a:lnTo>
                  <a:pt x="242394" y="55188"/>
                </a:lnTo>
                <a:cubicBezTo>
                  <a:pt x="242755" y="52663"/>
                  <a:pt x="242033" y="50138"/>
                  <a:pt x="239869" y="48695"/>
                </a:cubicBezTo>
                <a:cubicBezTo>
                  <a:pt x="238426" y="46531"/>
                  <a:pt x="235901" y="45810"/>
                  <a:pt x="233376" y="46170"/>
                </a:cubicBezTo>
                <a:lnTo>
                  <a:pt x="222555" y="47613"/>
                </a:lnTo>
                <a:cubicBezTo>
                  <a:pt x="213898" y="49417"/>
                  <a:pt x="205602" y="43645"/>
                  <a:pt x="203077" y="34988"/>
                </a:cubicBezTo>
                <a:lnTo>
                  <a:pt x="200913" y="24528"/>
                </a:lnTo>
                <a:cubicBezTo>
                  <a:pt x="200552" y="22003"/>
                  <a:pt x="198749" y="20199"/>
                  <a:pt x="196224" y="18757"/>
                </a:cubicBezTo>
                <a:cubicBezTo>
                  <a:pt x="193699" y="18035"/>
                  <a:pt x="191535" y="18035"/>
                  <a:pt x="189010" y="19478"/>
                </a:cubicBezTo>
                <a:lnTo>
                  <a:pt x="179631" y="25249"/>
                </a:lnTo>
                <a:cubicBezTo>
                  <a:pt x="172057" y="29939"/>
                  <a:pt x="162317" y="28135"/>
                  <a:pt x="157268" y="20921"/>
                </a:cubicBezTo>
                <a:lnTo>
                  <a:pt x="150775" y="11903"/>
                </a:lnTo>
                <a:cubicBezTo>
                  <a:pt x="149332" y="9739"/>
                  <a:pt x="146807" y="8657"/>
                  <a:pt x="143922" y="8657"/>
                </a:cubicBezTo>
                <a:close/>
                <a:moveTo>
                  <a:pt x="143922" y="0"/>
                </a:moveTo>
                <a:cubicBezTo>
                  <a:pt x="149693" y="0"/>
                  <a:pt x="154743" y="2525"/>
                  <a:pt x="157989" y="6853"/>
                </a:cubicBezTo>
                <a:lnTo>
                  <a:pt x="164482" y="15871"/>
                </a:lnTo>
                <a:cubicBezTo>
                  <a:pt x="167007" y="19117"/>
                  <a:pt x="171335" y="20199"/>
                  <a:pt x="174942" y="18035"/>
                </a:cubicBezTo>
                <a:lnTo>
                  <a:pt x="184321" y="12264"/>
                </a:lnTo>
                <a:cubicBezTo>
                  <a:pt x="189010" y="9378"/>
                  <a:pt x="194781" y="9018"/>
                  <a:pt x="199470" y="11182"/>
                </a:cubicBezTo>
                <a:cubicBezTo>
                  <a:pt x="204881" y="12625"/>
                  <a:pt x="208127" y="17314"/>
                  <a:pt x="209209" y="22364"/>
                </a:cubicBezTo>
                <a:lnTo>
                  <a:pt x="212095" y="33185"/>
                </a:lnTo>
                <a:cubicBezTo>
                  <a:pt x="213177" y="37153"/>
                  <a:pt x="216784" y="40038"/>
                  <a:pt x="220752" y="39317"/>
                </a:cubicBezTo>
                <a:lnTo>
                  <a:pt x="231934" y="37513"/>
                </a:lnTo>
                <a:cubicBezTo>
                  <a:pt x="236983" y="36792"/>
                  <a:pt x="242394" y="38235"/>
                  <a:pt x="246362" y="42202"/>
                </a:cubicBezTo>
                <a:cubicBezTo>
                  <a:pt x="250330" y="46170"/>
                  <a:pt x="251772" y="51220"/>
                  <a:pt x="251051" y="56631"/>
                </a:cubicBezTo>
                <a:lnTo>
                  <a:pt x="249247" y="67452"/>
                </a:lnTo>
                <a:cubicBezTo>
                  <a:pt x="248526" y="71420"/>
                  <a:pt x="251412" y="75387"/>
                  <a:pt x="255019" y="76830"/>
                </a:cubicBezTo>
                <a:lnTo>
                  <a:pt x="266201" y="79355"/>
                </a:lnTo>
                <a:cubicBezTo>
                  <a:pt x="271251" y="80437"/>
                  <a:pt x="275579" y="84044"/>
                  <a:pt x="278104" y="89094"/>
                </a:cubicBezTo>
                <a:cubicBezTo>
                  <a:pt x="279547" y="93783"/>
                  <a:pt x="279547" y="99555"/>
                  <a:pt x="276661" y="104244"/>
                </a:cubicBezTo>
                <a:lnTo>
                  <a:pt x="270529" y="113622"/>
                </a:lnTo>
                <a:cubicBezTo>
                  <a:pt x="268726" y="117229"/>
                  <a:pt x="269447" y="121558"/>
                  <a:pt x="272693" y="124083"/>
                </a:cubicBezTo>
                <a:lnTo>
                  <a:pt x="281711" y="130936"/>
                </a:lnTo>
                <a:cubicBezTo>
                  <a:pt x="286039" y="133822"/>
                  <a:pt x="288564" y="138872"/>
                  <a:pt x="288564" y="144282"/>
                </a:cubicBezTo>
                <a:cubicBezTo>
                  <a:pt x="288564" y="149693"/>
                  <a:pt x="286039" y="154743"/>
                  <a:pt x="281711" y="157628"/>
                </a:cubicBezTo>
                <a:lnTo>
                  <a:pt x="272693" y="164482"/>
                </a:lnTo>
                <a:cubicBezTo>
                  <a:pt x="269447" y="167007"/>
                  <a:pt x="268726" y="171335"/>
                  <a:pt x="270529" y="175303"/>
                </a:cubicBezTo>
                <a:lnTo>
                  <a:pt x="276661" y="184681"/>
                </a:lnTo>
                <a:cubicBezTo>
                  <a:pt x="279547" y="189010"/>
                  <a:pt x="279547" y="194781"/>
                  <a:pt x="278104" y="199470"/>
                </a:cubicBezTo>
                <a:cubicBezTo>
                  <a:pt x="275579" y="204520"/>
                  <a:pt x="271251" y="208127"/>
                  <a:pt x="266201" y="209570"/>
                </a:cubicBezTo>
                <a:lnTo>
                  <a:pt x="255019" y="211734"/>
                </a:lnTo>
                <a:cubicBezTo>
                  <a:pt x="251412" y="212816"/>
                  <a:pt x="248526" y="216784"/>
                  <a:pt x="249247" y="220752"/>
                </a:cubicBezTo>
                <a:lnTo>
                  <a:pt x="251051" y="231934"/>
                </a:lnTo>
                <a:cubicBezTo>
                  <a:pt x="251772" y="237344"/>
                  <a:pt x="250330" y="242394"/>
                  <a:pt x="246362" y="246723"/>
                </a:cubicBezTo>
                <a:cubicBezTo>
                  <a:pt x="242394" y="250330"/>
                  <a:pt x="236983" y="251772"/>
                  <a:pt x="231934" y="251051"/>
                </a:cubicBezTo>
                <a:lnTo>
                  <a:pt x="220752" y="249247"/>
                </a:lnTo>
                <a:cubicBezTo>
                  <a:pt x="216784" y="248526"/>
                  <a:pt x="213177" y="251051"/>
                  <a:pt x="212095" y="255019"/>
                </a:cubicBezTo>
                <a:lnTo>
                  <a:pt x="209209" y="266201"/>
                </a:lnTo>
                <a:cubicBezTo>
                  <a:pt x="208127" y="271611"/>
                  <a:pt x="204881" y="275579"/>
                  <a:pt x="199470" y="277743"/>
                </a:cubicBezTo>
                <a:cubicBezTo>
                  <a:pt x="194781" y="279547"/>
                  <a:pt x="189010" y="279186"/>
                  <a:pt x="184321" y="276300"/>
                </a:cubicBezTo>
                <a:lnTo>
                  <a:pt x="174942" y="270529"/>
                </a:lnTo>
                <a:cubicBezTo>
                  <a:pt x="171335" y="268726"/>
                  <a:pt x="167007" y="269447"/>
                  <a:pt x="164482" y="272693"/>
                </a:cubicBezTo>
                <a:lnTo>
                  <a:pt x="157989" y="281711"/>
                </a:lnTo>
                <a:cubicBezTo>
                  <a:pt x="154743" y="286039"/>
                  <a:pt x="149693" y="288564"/>
                  <a:pt x="143922" y="288564"/>
                </a:cubicBezTo>
                <a:cubicBezTo>
                  <a:pt x="139232" y="288564"/>
                  <a:pt x="133822" y="286039"/>
                  <a:pt x="130936" y="281711"/>
                </a:cubicBezTo>
                <a:lnTo>
                  <a:pt x="124443" y="272693"/>
                </a:lnTo>
                <a:cubicBezTo>
                  <a:pt x="121918" y="269447"/>
                  <a:pt x="117229" y="268726"/>
                  <a:pt x="113983" y="270529"/>
                </a:cubicBezTo>
                <a:lnTo>
                  <a:pt x="104244" y="276300"/>
                </a:lnTo>
                <a:cubicBezTo>
                  <a:pt x="99555" y="279186"/>
                  <a:pt x="94144" y="279547"/>
                  <a:pt x="89094" y="277743"/>
                </a:cubicBezTo>
                <a:cubicBezTo>
                  <a:pt x="84044" y="275579"/>
                  <a:pt x="80437" y="271611"/>
                  <a:pt x="78994" y="266201"/>
                </a:cubicBezTo>
                <a:lnTo>
                  <a:pt x="76830" y="255019"/>
                </a:lnTo>
                <a:cubicBezTo>
                  <a:pt x="75387" y="251051"/>
                  <a:pt x="71780" y="248526"/>
                  <a:pt x="67813" y="249247"/>
                </a:cubicBezTo>
                <a:lnTo>
                  <a:pt x="56631" y="251051"/>
                </a:lnTo>
                <a:cubicBezTo>
                  <a:pt x="51581" y="251772"/>
                  <a:pt x="46170" y="250330"/>
                  <a:pt x="42202" y="246723"/>
                </a:cubicBezTo>
                <a:cubicBezTo>
                  <a:pt x="38235" y="242394"/>
                  <a:pt x="36792" y="237344"/>
                  <a:pt x="37513" y="231934"/>
                </a:cubicBezTo>
                <a:lnTo>
                  <a:pt x="39317" y="220752"/>
                </a:lnTo>
                <a:cubicBezTo>
                  <a:pt x="40038" y="216784"/>
                  <a:pt x="37153" y="212816"/>
                  <a:pt x="33185" y="211734"/>
                </a:cubicBezTo>
                <a:lnTo>
                  <a:pt x="22364" y="209570"/>
                </a:lnTo>
                <a:cubicBezTo>
                  <a:pt x="16953" y="208127"/>
                  <a:pt x="12985" y="204520"/>
                  <a:pt x="11182" y="199470"/>
                </a:cubicBezTo>
                <a:cubicBezTo>
                  <a:pt x="8657" y="194781"/>
                  <a:pt x="9378" y="189010"/>
                  <a:pt x="12264" y="184681"/>
                </a:cubicBezTo>
                <a:lnTo>
                  <a:pt x="18035" y="175303"/>
                </a:lnTo>
                <a:cubicBezTo>
                  <a:pt x="19839" y="171335"/>
                  <a:pt x="19117" y="167007"/>
                  <a:pt x="15871" y="164482"/>
                </a:cubicBezTo>
                <a:lnTo>
                  <a:pt x="6853" y="157628"/>
                </a:lnTo>
                <a:cubicBezTo>
                  <a:pt x="2525" y="154743"/>
                  <a:pt x="0" y="149693"/>
                  <a:pt x="0" y="144282"/>
                </a:cubicBezTo>
                <a:cubicBezTo>
                  <a:pt x="0" y="138872"/>
                  <a:pt x="2525" y="133822"/>
                  <a:pt x="6853" y="130936"/>
                </a:cubicBezTo>
                <a:lnTo>
                  <a:pt x="15871" y="124083"/>
                </a:lnTo>
                <a:cubicBezTo>
                  <a:pt x="19117" y="121558"/>
                  <a:pt x="19839" y="117229"/>
                  <a:pt x="18035" y="113622"/>
                </a:cubicBezTo>
                <a:lnTo>
                  <a:pt x="12264" y="104244"/>
                </a:lnTo>
                <a:cubicBezTo>
                  <a:pt x="9378" y="99555"/>
                  <a:pt x="8657" y="93783"/>
                  <a:pt x="11182" y="89094"/>
                </a:cubicBezTo>
                <a:cubicBezTo>
                  <a:pt x="12985" y="84044"/>
                  <a:pt x="16953" y="80437"/>
                  <a:pt x="22364" y="79355"/>
                </a:cubicBezTo>
                <a:lnTo>
                  <a:pt x="33185" y="76830"/>
                </a:lnTo>
                <a:cubicBezTo>
                  <a:pt x="37153" y="75387"/>
                  <a:pt x="40038" y="71420"/>
                  <a:pt x="39317" y="67452"/>
                </a:cubicBezTo>
                <a:lnTo>
                  <a:pt x="37513" y="56631"/>
                </a:lnTo>
                <a:cubicBezTo>
                  <a:pt x="36792" y="51220"/>
                  <a:pt x="38235" y="46170"/>
                  <a:pt x="42563" y="42202"/>
                </a:cubicBezTo>
                <a:cubicBezTo>
                  <a:pt x="46170" y="38235"/>
                  <a:pt x="51581" y="36792"/>
                  <a:pt x="56631" y="37513"/>
                </a:cubicBezTo>
                <a:lnTo>
                  <a:pt x="67813" y="39317"/>
                </a:lnTo>
                <a:cubicBezTo>
                  <a:pt x="71780" y="40038"/>
                  <a:pt x="75387" y="37153"/>
                  <a:pt x="76830" y="33185"/>
                </a:cubicBezTo>
                <a:lnTo>
                  <a:pt x="78994" y="22364"/>
                </a:lnTo>
                <a:cubicBezTo>
                  <a:pt x="80437" y="17314"/>
                  <a:pt x="84044" y="12625"/>
                  <a:pt x="89094" y="11182"/>
                </a:cubicBezTo>
                <a:cubicBezTo>
                  <a:pt x="94144" y="9018"/>
                  <a:pt x="99555" y="9378"/>
                  <a:pt x="104244" y="12264"/>
                </a:cubicBezTo>
                <a:lnTo>
                  <a:pt x="113983" y="18035"/>
                </a:lnTo>
                <a:cubicBezTo>
                  <a:pt x="117229" y="20199"/>
                  <a:pt x="121918" y="19117"/>
                  <a:pt x="124443" y="15871"/>
                </a:cubicBezTo>
                <a:lnTo>
                  <a:pt x="130936" y="6853"/>
                </a:lnTo>
                <a:cubicBezTo>
                  <a:pt x="133822" y="2525"/>
                  <a:pt x="139232" y="0"/>
                  <a:pt x="14392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5" name="Freeform 965">
            <a:extLst>
              <a:ext uri="{FF2B5EF4-FFF2-40B4-BE49-F238E27FC236}">
                <a16:creationId xmlns:a16="http://schemas.microsoft.com/office/drawing/2014/main" id="{D42AD7AD-2AF4-EF43-99E7-132BBC537A64}"/>
              </a:ext>
            </a:extLst>
          </p:cNvPr>
          <p:cNvSpPr>
            <a:spLocks noChangeAspect="1" noChangeArrowheads="1"/>
          </p:cNvSpPr>
          <p:nvPr/>
        </p:nvSpPr>
        <p:spPr bwMode="auto">
          <a:xfrm>
            <a:off x="2916355" y="5208526"/>
            <a:ext cx="700064" cy="733400"/>
          </a:xfrm>
          <a:custGeom>
            <a:avLst/>
            <a:gdLst>
              <a:gd name="T0" fmla="*/ 1566242 w 275866"/>
              <a:gd name="T1" fmla="*/ 1459919 h 288565"/>
              <a:gd name="T2" fmla="*/ 422822 w 275866"/>
              <a:gd name="T3" fmla="*/ 1330719 h 288565"/>
              <a:gd name="T4" fmla="*/ 247720 w 275866"/>
              <a:gd name="T5" fmla="*/ 1385954 h 288565"/>
              <a:gd name="T6" fmla="*/ 247494 w 275866"/>
              <a:gd name="T7" fmla="*/ 1120103 h 288565"/>
              <a:gd name="T8" fmla="*/ 594895 w 275866"/>
              <a:gd name="T9" fmla="*/ 1175331 h 288565"/>
              <a:gd name="T10" fmla="*/ 247494 w 275866"/>
              <a:gd name="T11" fmla="*/ 1120103 h 288565"/>
              <a:gd name="T12" fmla="*/ 618483 w 275866"/>
              <a:gd name="T13" fmla="*/ 938204 h 288565"/>
              <a:gd name="T14" fmla="*/ 219616 w 275866"/>
              <a:gd name="T15" fmla="*/ 938204 h 288565"/>
              <a:gd name="T16" fmla="*/ 1204050 w 275866"/>
              <a:gd name="T17" fmla="*/ 868454 h 288565"/>
              <a:gd name="T18" fmla="*/ 1301272 w 275866"/>
              <a:gd name="T19" fmla="*/ 1024333 h 288565"/>
              <a:gd name="T20" fmla="*/ 1083055 w 275866"/>
              <a:gd name="T21" fmla="*/ 1037328 h 288565"/>
              <a:gd name="T22" fmla="*/ 1204050 w 275866"/>
              <a:gd name="T23" fmla="*/ 1390227 h 288565"/>
              <a:gd name="T24" fmla="*/ 1150029 w 275866"/>
              <a:gd name="T25" fmla="*/ 1427032 h 288565"/>
              <a:gd name="T26" fmla="*/ 1054968 w 275866"/>
              <a:gd name="T27" fmla="*/ 1273310 h 288565"/>
              <a:gd name="T28" fmla="*/ 1273181 w 275866"/>
              <a:gd name="T29" fmla="*/ 1258159 h 288565"/>
              <a:gd name="T30" fmla="*/ 1150029 w 275866"/>
              <a:gd name="T31" fmla="*/ 903093 h 288565"/>
              <a:gd name="T32" fmla="*/ 407086 w 275866"/>
              <a:gd name="T33" fmla="*/ 509012 h 288565"/>
              <a:gd name="T34" fmla="*/ 595473 w 275866"/>
              <a:gd name="T35" fmla="*/ 537288 h 288565"/>
              <a:gd name="T36" fmla="*/ 407086 w 275866"/>
              <a:gd name="T37" fmla="*/ 509012 h 288565"/>
              <a:gd name="T38" fmla="*/ 1180280 w 275866"/>
              <a:gd name="T39" fmla="*/ 635531 h 288565"/>
              <a:gd name="T40" fmla="*/ 500195 w 275866"/>
              <a:gd name="T41" fmla="*/ 439393 h 288565"/>
              <a:gd name="T42" fmla="*/ 562987 w 275866"/>
              <a:gd name="T43" fmla="*/ 463324 h 288565"/>
              <a:gd name="T44" fmla="*/ 1325035 w 275866"/>
              <a:gd name="T45" fmla="*/ 540897 h 288565"/>
              <a:gd name="T46" fmla="*/ 1180280 w 275866"/>
              <a:gd name="T47" fmla="*/ 392513 h 288565"/>
              <a:gd name="T48" fmla="*/ 777015 w 275866"/>
              <a:gd name="T49" fmla="*/ 590792 h 288565"/>
              <a:gd name="T50" fmla="*/ 863512 w 275866"/>
              <a:gd name="T51" fmla="*/ 1688068 h 288565"/>
              <a:gd name="T52" fmla="*/ 1352176 w 275866"/>
              <a:gd name="T53" fmla="*/ 1405602 h 288565"/>
              <a:gd name="T54" fmla="*/ 1577057 w 275866"/>
              <a:gd name="T55" fmla="*/ 590792 h 288565"/>
              <a:gd name="T56" fmla="*/ 1177039 w 275866"/>
              <a:gd name="T57" fmla="*/ 177959 h 288565"/>
              <a:gd name="T58" fmla="*/ 1659217 w 275866"/>
              <a:gd name="T59" fmla="*/ 660321 h 288565"/>
              <a:gd name="T60" fmla="*/ 1371645 w 275866"/>
              <a:gd name="T61" fmla="*/ 1733696 h 288565"/>
              <a:gd name="T62" fmla="*/ 697017 w 275866"/>
              <a:gd name="T63" fmla="*/ 1572903 h 288565"/>
              <a:gd name="T64" fmla="*/ 1068927 w 275866"/>
              <a:gd name="T65" fmla="*/ 223574 h 288565"/>
              <a:gd name="T66" fmla="*/ 383260 w 275866"/>
              <a:gd name="T67" fmla="*/ 174014 h 288565"/>
              <a:gd name="T68" fmla="*/ 500195 w 275866"/>
              <a:gd name="T69" fmla="*/ 0 h 288565"/>
              <a:gd name="T70" fmla="*/ 1000389 w 275866"/>
              <a:gd name="T71" fmla="*/ 202303 h 288565"/>
              <a:gd name="T72" fmla="*/ 368115 w 275866"/>
              <a:gd name="T73" fmla="*/ 271902 h 288565"/>
              <a:gd name="T74" fmla="*/ 647436 w 275866"/>
              <a:gd name="T75" fmla="*/ 537288 h 288565"/>
              <a:gd name="T76" fmla="*/ 368115 w 275866"/>
              <a:gd name="T77" fmla="*/ 465507 h 288565"/>
              <a:gd name="T78" fmla="*/ 164573 w 275866"/>
              <a:gd name="T79" fmla="*/ 228393 h 288565"/>
              <a:gd name="T80" fmla="*/ 164573 w 275866"/>
              <a:gd name="T81" fmla="*/ 1688001 h 288565"/>
              <a:gd name="T82" fmla="*/ 656100 w 275866"/>
              <a:gd name="T83" fmla="*/ 1740202 h 288565"/>
              <a:gd name="T84" fmla="*/ 0 w 275866"/>
              <a:gd name="T85" fmla="*/ 341522 h 288565"/>
              <a:gd name="T86" fmla="*/ 500195 w 275866"/>
              <a:gd name="T87" fmla="*/ 0 h 2885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75866" h="288565">
                <a:moveTo>
                  <a:pt x="229130" y="242086"/>
                </a:moveTo>
                <a:lnTo>
                  <a:pt x="229130" y="273432"/>
                </a:lnTo>
                <a:lnTo>
                  <a:pt x="260407" y="242086"/>
                </a:lnTo>
                <a:lnTo>
                  <a:pt x="229130" y="242086"/>
                </a:lnTo>
                <a:close/>
                <a:moveTo>
                  <a:pt x="41185" y="220662"/>
                </a:moveTo>
                <a:lnTo>
                  <a:pt x="70299" y="220662"/>
                </a:lnTo>
                <a:cubicBezTo>
                  <a:pt x="72815" y="220662"/>
                  <a:pt x="74253" y="222860"/>
                  <a:pt x="74253" y="225058"/>
                </a:cubicBezTo>
                <a:cubicBezTo>
                  <a:pt x="74253" y="227989"/>
                  <a:pt x="72815" y="229821"/>
                  <a:pt x="70299" y="229821"/>
                </a:cubicBezTo>
                <a:lnTo>
                  <a:pt x="41185" y="229821"/>
                </a:lnTo>
                <a:cubicBezTo>
                  <a:pt x="38669" y="229821"/>
                  <a:pt x="36512" y="227989"/>
                  <a:pt x="36512" y="225058"/>
                </a:cubicBezTo>
                <a:cubicBezTo>
                  <a:pt x="36512" y="222860"/>
                  <a:pt x="38669" y="220662"/>
                  <a:pt x="41185" y="220662"/>
                </a:cubicBezTo>
                <a:close/>
                <a:moveTo>
                  <a:pt x="41147" y="185737"/>
                </a:moveTo>
                <a:lnTo>
                  <a:pt x="98908" y="185737"/>
                </a:lnTo>
                <a:cubicBezTo>
                  <a:pt x="101048" y="185737"/>
                  <a:pt x="102830" y="187202"/>
                  <a:pt x="102830" y="189767"/>
                </a:cubicBezTo>
                <a:cubicBezTo>
                  <a:pt x="102830" y="192698"/>
                  <a:pt x="101048" y="194896"/>
                  <a:pt x="98908" y="194896"/>
                </a:cubicBezTo>
                <a:lnTo>
                  <a:pt x="41147" y="194896"/>
                </a:lnTo>
                <a:cubicBezTo>
                  <a:pt x="38651" y="194896"/>
                  <a:pt x="36512" y="192698"/>
                  <a:pt x="36512" y="189767"/>
                </a:cubicBezTo>
                <a:cubicBezTo>
                  <a:pt x="36512" y="187202"/>
                  <a:pt x="38651" y="185737"/>
                  <a:pt x="41147" y="185737"/>
                </a:cubicBezTo>
                <a:close/>
                <a:moveTo>
                  <a:pt x="41147" y="150812"/>
                </a:moveTo>
                <a:lnTo>
                  <a:pt x="98908" y="150812"/>
                </a:lnTo>
                <a:cubicBezTo>
                  <a:pt x="101048" y="150812"/>
                  <a:pt x="102830" y="153010"/>
                  <a:pt x="102830" y="155575"/>
                </a:cubicBezTo>
                <a:cubicBezTo>
                  <a:pt x="102830" y="158139"/>
                  <a:pt x="101048" y="159971"/>
                  <a:pt x="98908" y="159971"/>
                </a:cubicBezTo>
                <a:lnTo>
                  <a:pt x="41147" y="159971"/>
                </a:lnTo>
                <a:cubicBezTo>
                  <a:pt x="38651" y="159971"/>
                  <a:pt x="36512" y="158139"/>
                  <a:pt x="36512" y="155575"/>
                </a:cubicBezTo>
                <a:cubicBezTo>
                  <a:pt x="36512" y="153010"/>
                  <a:pt x="38651" y="150812"/>
                  <a:pt x="41147" y="150812"/>
                </a:cubicBezTo>
                <a:close/>
                <a:moveTo>
                  <a:pt x="195517" y="139700"/>
                </a:moveTo>
                <a:cubicBezTo>
                  <a:pt x="198391" y="139700"/>
                  <a:pt x="200187" y="141495"/>
                  <a:pt x="200187" y="144008"/>
                </a:cubicBezTo>
                <a:lnTo>
                  <a:pt x="200187" y="149752"/>
                </a:lnTo>
                <a:cubicBezTo>
                  <a:pt x="208449" y="151547"/>
                  <a:pt x="215633" y="156574"/>
                  <a:pt x="218866" y="164113"/>
                </a:cubicBezTo>
                <a:cubicBezTo>
                  <a:pt x="219584" y="165908"/>
                  <a:pt x="218507" y="168780"/>
                  <a:pt x="216352" y="169857"/>
                </a:cubicBezTo>
                <a:cubicBezTo>
                  <a:pt x="213837" y="170575"/>
                  <a:pt x="211682" y="169139"/>
                  <a:pt x="210604" y="167344"/>
                </a:cubicBezTo>
                <a:cubicBezTo>
                  <a:pt x="208449" y="161959"/>
                  <a:pt x="202702" y="158369"/>
                  <a:pt x="195517" y="158369"/>
                </a:cubicBezTo>
                <a:cubicBezTo>
                  <a:pt x="187255" y="158369"/>
                  <a:pt x="180071" y="164472"/>
                  <a:pt x="180071" y="172011"/>
                </a:cubicBezTo>
                <a:cubicBezTo>
                  <a:pt x="180071" y="178473"/>
                  <a:pt x="182586" y="186012"/>
                  <a:pt x="195517" y="186012"/>
                </a:cubicBezTo>
                <a:cubicBezTo>
                  <a:pt x="213837" y="186012"/>
                  <a:pt x="220303" y="197860"/>
                  <a:pt x="220303" y="208630"/>
                </a:cubicBezTo>
                <a:cubicBezTo>
                  <a:pt x="220303" y="219759"/>
                  <a:pt x="211682" y="228735"/>
                  <a:pt x="200187" y="230530"/>
                </a:cubicBezTo>
                <a:lnTo>
                  <a:pt x="200187" y="236633"/>
                </a:lnTo>
                <a:cubicBezTo>
                  <a:pt x="200187" y="239146"/>
                  <a:pt x="198391" y="240941"/>
                  <a:pt x="195517" y="240941"/>
                </a:cubicBezTo>
                <a:cubicBezTo>
                  <a:pt x="193362" y="240941"/>
                  <a:pt x="191207" y="239146"/>
                  <a:pt x="191207" y="236633"/>
                </a:cubicBezTo>
                <a:lnTo>
                  <a:pt x="191207" y="230530"/>
                </a:lnTo>
                <a:cubicBezTo>
                  <a:pt x="183304" y="229453"/>
                  <a:pt x="176479" y="224068"/>
                  <a:pt x="172887" y="216887"/>
                </a:cubicBezTo>
                <a:cubicBezTo>
                  <a:pt x="172528" y="214374"/>
                  <a:pt x="173246" y="211861"/>
                  <a:pt x="175401" y="211143"/>
                </a:cubicBezTo>
                <a:cubicBezTo>
                  <a:pt x="177916" y="210066"/>
                  <a:pt x="180071" y="211143"/>
                  <a:pt x="181149" y="213297"/>
                </a:cubicBezTo>
                <a:cubicBezTo>
                  <a:pt x="183304" y="218682"/>
                  <a:pt x="189051" y="222632"/>
                  <a:pt x="196236" y="222632"/>
                </a:cubicBezTo>
                <a:cubicBezTo>
                  <a:pt x="204498" y="222632"/>
                  <a:pt x="211682" y="216169"/>
                  <a:pt x="211682" y="208630"/>
                </a:cubicBezTo>
                <a:cubicBezTo>
                  <a:pt x="211682" y="202168"/>
                  <a:pt x="209167" y="194988"/>
                  <a:pt x="195517" y="194988"/>
                </a:cubicBezTo>
                <a:cubicBezTo>
                  <a:pt x="177916" y="194988"/>
                  <a:pt x="171450" y="183140"/>
                  <a:pt x="171450" y="172011"/>
                </a:cubicBezTo>
                <a:cubicBezTo>
                  <a:pt x="171450" y="161241"/>
                  <a:pt x="180071" y="151906"/>
                  <a:pt x="191207" y="149752"/>
                </a:cubicBezTo>
                <a:lnTo>
                  <a:pt x="191207" y="144008"/>
                </a:lnTo>
                <a:cubicBezTo>
                  <a:pt x="191207" y="141495"/>
                  <a:pt x="193362" y="139700"/>
                  <a:pt x="195517" y="139700"/>
                </a:cubicBezTo>
                <a:close/>
                <a:moveTo>
                  <a:pt x="67683" y="84405"/>
                </a:moveTo>
                <a:cubicBezTo>
                  <a:pt x="67323" y="85848"/>
                  <a:pt x="66963" y="87291"/>
                  <a:pt x="66963" y="89094"/>
                </a:cubicBezTo>
                <a:cubicBezTo>
                  <a:pt x="66963" y="98112"/>
                  <a:pt x="74163" y="104965"/>
                  <a:pt x="83163" y="104965"/>
                </a:cubicBezTo>
                <a:cubicBezTo>
                  <a:pt x="92164" y="104965"/>
                  <a:pt x="99004" y="98112"/>
                  <a:pt x="99004" y="89094"/>
                </a:cubicBezTo>
                <a:cubicBezTo>
                  <a:pt x="99004" y="87291"/>
                  <a:pt x="98644" y="85848"/>
                  <a:pt x="98284" y="84405"/>
                </a:cubicBezTo>
                <a:cubicBezTo>
                  <a:pt x="93604" y="88373"/>
                  <a:pt x="88564" y="90176"/>
                  <a:pt x="83163" y="90176"/>
                </a:cubicBezTo>
                <a:cubicBezTo>
                  <a:pt x="77403" y="90176"/>
                  <a:pt x="72003" y="88373"/>
                  <a:pt x="67683" y="84405"/>
                </a:cubicBezTo>
                <a:close/>
                <a:moveTo>
                  <a:pt x="196236" y="73646"/>
                </a:moveTo>
                <a:cubicBezTo>
                  <a:pt x="187255" y="73646"/>
                  <a:pt x="179712" y="80778"/>
                  <a:pt x="179712" y="89693"/>
                </a:cubicBezTo>
                <a:cubicBezTo>
                  <a:pt x="179712" y="98609"/>
                  <a:pt x="187255" y="105385"/>
                  <a:pt x="196236" y="105385"/>
                </a:cubicBezTo>
                <a:cubicBezTo>
                  <a:pt x="204857" y="105385"/>
                  <a:pt x="212041" y="98609"/>
                  <a:pt x="212041" y="89693"/>
                </a:cubicBezTo>
                <a:cubicBezTo>
                  <a:pt x="212041" y="80778"/>
                  <a:pt x="204857" y="73646"/>
                  <a:pt x="196236" y="73646"/>
                </a:cubicBezTo>
                <a:close/>
                <a:moveTo>
                  <a:pt x="83163" y="72862"/>
                </a:moveTo>
                <a:cubicBezTo>
                  <a:pt x="79203" y="72862"/>
                  <a:pt x="75243" y="74305"/>
                  <a:pt x="72363" y="76830"/>
                </a:cubicBezTo>
                <a:cubicBezTo>
                  <a:pt x="75603" y="79716"/>
                  <a:pt x="79203" y="81519"/>
                  <a:pt x="83163" y="81519"/>
                </a:cubicBezTo>
                <a:cubicBezTo>
                  <a:pt x="87124" y="81519"/>
                  <a:pt x="90724" y="79355"/>
                  <a:pt x="93604" y="76830"/>
                </a:cubicBezTo>
                <a:cubicBezTo>
                  <a:pt x="90724" y="74305"/>
                  <a:pt x="87124" y="72862"/>
                  <a:pt x="83163" y="72862"/>
                </a:cubicBezTo>
                <a:close/>
                <a:moveTo>
                  <a:pt x="196236" y="65087"/>
                </a:moveTo>
                <a:cubicBezTo>
                  <a:pt x="209527" y="65087"/>
                  <a:pt x="220303" y="75785"/>
                  <a:pt x="220303" y="89693"/>
                </a:cubicBezTo>
                <a:cubicBezTo>
                  <a:pt x="220303" y="102888"/>
                  <a:pt x="209527" y="113943"/>
                  <a:pt x="196236" y="113943"/>
                </a:cubicBezTo>
                <a:cubicBezTo>
                  <a:pt x="182226" y="113943"/>
                  <a:pt x="171450" y="102888"/>
                  <a:pt x="171450" y="89693"/>
                </a:cubicBezTo>
                <a:cubicBezTo>
                  <a:pt x="171450" y="75785"/>
                  <a:pt x="182226" y="65087"/>
                  <a:pt x="196236" y="65087"/>
                </a:cubicBezTo>
                <a:close/>
                <a:moveTo>
                  <a:pt x="196056" y="38156"/>
                </a:moveTo>
                <a:cubicBezTo>
                  <a:pt x="191383" y="38156"/>
                  <a:pt x="187428" y="39958"/>
                  <a:pt x="183833" y="42840"/>
                </a:cubicBezTo>
                <a:lnTo>
                  <a:pt x="129188" y="97966"/>
                </a:lnTo>
                <a:cubicBezTo>
                  <a:pt x="125953" y="100488"/>
                  <a:pt x="124155" y="105172"/>
                  <a:pt x="124155" y="109496"/>
                </a:cubicBezTo>
                <a:lnTo>
                  <a:pt x="124155" y="260822"/>
                </a:lnTo>
                <a:cubicBezTo>
                  <a:pt x="124155" y="271631"/>
                  <a:pt x="132783" y="279918"/>
                  <a:pt x="143569" y="279918"/>
                </a:cubicBezTo>
                <a:lnTo>
                  <a:pt x="220862" y="279918"/>
                </a:lnTo>
                <a:lnTo>
                  <a:pt x="220862" y="237762"/>
                </a:lnTo>
                <a:cubicBezTo>
                  <a:pt x="220862" y="235240"/>
                  <a:pt x="222659" y="233079"/>
                  <a:pt x="224816" y="233079"/>
                </a:cubicBezTo>
                <a:lnTo>
                  <a:pt x="267238" y="233079"/>
                </a:lnTo>
                <a:lnTo>
                  <a:pt x="267238" y="109496"/>
                </a:lnTo>
                <a:cubicBezTo>
                  <a:pt x="267238" y="105172"/>
                  <a:pt x="265440" y="100488"/>
                  <a:pt x="262205" y="97966"/>
                </a:cubicBezTo>
                <a:lnTo>
                  <a:pt x="207201" y="42840"/>
                </a:lnTo>
                <a:cubicBezTo>
                  <a:pt x="204325" y="39958"/>
                  <a:pt x="200011" y="38156"/>
                  <a:pt x="196056" y="38156"/>
                </a:cubicBezTo>
                <a:close/>
                <a:moveTo>
                  <a:pt x="195697" y="29509"/>
                </a:moveTo>
                <a:cubicBezTo>
                  <a:pt x="202168" y="29509"/>
                  <a:pt x="208639" y="32031"/>
                  <a:pt x="213672" y="37075"/>
                </a:cubicBezTo>
                <a:lnTo>
                  <a:pt x="268316" y="91841"/>
                </a:lnTo>
                <a:cubicBezTo>
                  <a:pt x="273349" y="96165"/>
                  <a:pt x="275866" y="102650"/>
                  <a:pt x="275866" y="109496"/>
                </a:cubicBezTo>
                <a:lnTo>
                  <a:pt x="275866" y="237762"/>
                </a:lnTo>
                <a:cubicBezTo>
                  <a:pt x="275866" y="238843"/>
                  <a:pt x="275147" y="239924"/>
                  <a:pt x="274428" y="240645"/>
                </a:cubicBezTo>
                <a:lnTo>
                  <a:pt x="228052" y="287484"/>
                </a:lnTo>
                <a:cubicBezTo>
                  <a:pt x="227333" y="288204"/>
                  <a:pt x="225895" y="288565"/>
                  <a:pt x="224816" y="288565"/>
                </a:cubicBezTo>
                <a:lnTo>
                  <a:pt x="143569" y="288565"/>
                </a:lnTo>
                <a:cubicBezTo>
                  <a:pt x="128110" y="288565"/>
                  <a:pt x="115887" y="276315"/>
                  <a:pt x="115887" y="260822"/>
                </a:cubicBezTo>
                <a:lnTo>
                  <a:pt x="115887" y="109496"/>
                </a:lnTo>
                <a:cubicBezTo>
                  <a:pt x="115887" y="102650"/>
                  <a:pt x="118763" y="96165"/>
                  <a:pt x="123077" y="91841"/>
                </a:cubicBezTo>
                <a:lnTo>
                  <a:pt x="177722" y="37075"/>
                </a:lnTo>
                <a:cubicBezTo>
                  <a:pt x="182755" y="32031"/>
                  <a:pt x="189226" y="29509"/>
                  <a:pt x="195697" y="29509"/>
                </a:cubicBezTo>
                <a:close/>
                <a:moveTo>
                  <a:pt x="83163" y="8657"/>
                </a:moveTo>
                <a:cubicBezTo>
                  <a:pt x="74523" y="8657"/>
                  <a:pt x="67323" y="16592"/>
                  <a:pt x="63723" y="28856"/>
                </a:cubicBezTo>
                <a:lnTo>
                  <a:pt x="102604" y="28856"/>
                </a:lnTo>
                <a:cubicBezTo>
                  <a:pt x="99004" y="16592"/>
                  <a:pt x="91084" y="8657"/>
                  <a:pt x="83163" y="8657"/>
                </a:cubicBezTo>
                <a:close/>
                <a:moveTo>
                  <a:pt x="83163" y="0"/>
                </a:moveTo>
                <a:cubicBezTo>
                  <a:pt x="96124" y="0"/>
                  <a:pt x="107284" y="11543"/>
                  <a:pt x="111605" y="28856"/>
                </a:cubicBezTo>
                <a:lnTo>
                  <a:pt x="161647" y="28856"/>
                </a:lnTo>
                <a:cubicBezTo>
                  <a:pt x="164167" y="28856"/>
                  <a:pt x="166327" y="31021"/>
                  <a:pt x="166327" y="33546"/>
                </a:cubicBezTo>
                <a:cubicBezTo>
                  <a:pt x="166327" y="36071"/>
                  <a:pt x="164167" y="37874"/>
                  <a:pt x="161647" y="37874"/>
                </a:cubicBezTo>
                <a:lnTo>
                  <a:pt x="61563" y="37874"/>
                </a:lnTo>
                <a:cubicBezTo>
                  <a:pt x="61203" y="40399"/>
                  <a:pt x="61203" y="42563"/>
                  <a:pt x="61203" y="45088"/>
                </a:cubicBezTo>
                <a:cubicBezTo>
                  <a:pt x="61203" y="54827"/>
                  <a:pt x="63723" y="63123"/>
                  <a:pt x="67323" y="69977"/>
                </a:cubicBezTo>
                <a:cubicBezTo>
                  <a:pt x="71643" y="66730"/>
                  <a:pt x="77043" y="64206"/>
                  <a:pt x="83163" y="64206"/>
                </a:cubicBezTo>
                <a:cubicBezTo>
                  <a:pt x="96484" y="64206"/>
                  <a:pt x="107644" y="75027"/>
                  <a:pt x="107644" y="89094"/>
                </a:cubicBezTo>
                <a:cubicBezTo>
                  <a:pt x="107644" y="102440"/>
                  <a:pt x="96484" y="113622"/>
                  <a:pt x="83163" y="113622"/>
                </a:cubicBezTo>
                <a:cubicBezTo>
                  <a:pt x="69123" y="113622"/>
                  <a:pt x="58322" y="102440"/>
                  <a:pt x="58322" y="89094"/>
                </a:cubicBezTo>
                <a:cubicBezTo>
                  <a:pt x="58322" y="84405"/>
                  <a:pt x="59402" y="80798"/>
                  <a:pt x="61203" y="77191"/>
                </a:cubicBezTo>
                <a:cubicBezTo>
                  <a:pt x="55802" y="68895"/>
                  <a:pt x="52562" y="57713"/>
                  <a:pt x="52562" y="45088"/>
                </a:cubicBezTo>
                <a:cubicBezTo>
                  <a:pt x="52562" y="42563"/>
                  <a:pt x="52562" y="40399"/>
                  <a:pt x="52922" y="37874"/>
                </a:cubicBezTo>
                <a:lnTo>
                  <a:pt x="27361" y="37874"/>
                </a:lnTo>
                <a:cubicBezTo>
                  <a:pt x="17281" y="37874"/>
                  <a:pt x="8640" y="46170"/>
                  <a:pt x="8640" y="56631"/>
                </a:cubicBezTo>
                <a:lnTo>
                  <a:pt x="8640" y="260790"/>
                </a:lnTo>
                <a:cubicBezTo>
                  <a:pt x="8640" y="271611"/>
                  <a:pt x="17281" y="279907"/>
                  <a:pt x="27361" y="279907"/>
                </a:cubicBezTo>
                <a:lnTo>
                  <a:pt x="109084" y="279907"/>
                </a:lnTo>
                <a:cubicBezTo>
                  <a:pt x="111605" y="279907"/>
                  <a:pt x="113765" y="281711"/>
                  <a:pt x="113765" y="284597"/>
                </a:cubicBezTo>
                <a:cubicBezTo>
                  <a:pt x="113765" y="286400"/>
                  <a:pt x="111605" y="288564"/>
                  <a:pt x="109084" y="288564"/>
                </a:cubicBezTo>
                <a:lnTo>
                  <a:pt x="27361" y="288564"/>
                </a:lnTo>
                <a:cubicBezTo>
                  <a:pt x="12600" y="288564"/>
                  <a:pt x="0" y="276300"/>
                  <a:pt x="0" y="260790"/>
                </a:cubicBezTo>
                <a:lnTo>
                  <a:pt x="0" y="56631"/>
                </a:lnTo>
                <a:cubicBezTo>
                  <a:pt x="0" y="41120"/>
                  <a:pt x="12600" y="28856"/>
                  <a:pt x="27361" y="28856"/>
                </a:cubicBezTo>
                <a:lnTo>
                  <a:pt x="54362" y="28856"/>
                </a:lnTo>
                <a:cubicBezTo>
                  <a:pt x="58682" y="11903"/>
                  <a:pt x="69843" y="0"/>
                  <a:pt x="83163"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6" name="Freeform 966">
            <a:extLst>
              <a:ext uri="{FF2B5EF4-FFF2-40B4-BE49-F238E27FC236}">
                <a16:creationId xmlns:a16="http://schemas.microsoft.com/office/drawing/2014/main" id="{027FA65E-A553-814A-906F-0E8D96E648DB}"/>
              </a:ext>
            </a:extLst>
          </p:cNvPr>
          <p:cNvSpPr>
            <a:spLocks noChangeAspect="1" noChangeArrowheads="1"/>
          </p:cNvSpPr>
          <p:nvPr/>
        </p:nvSpPr>
        <p:spPr bwMode="auto">
          <a:xfrm>
            <a:off x="9814081" y="2671512"/>
            <a:ext cx="733400" cy="733400"/>
          </a:xfrm>
          <a:custGeom>
            <a:avLst/>
            <a:gdLst>
              <a:gd name="T0" fmla="*/ 813772 w 288564"/>
              <a:gd name="T1" fmla="*/ 947180 h 288384"/>
              <a:gd name="T2" fmla="*/ 668543 w 288564"/>
              <a:gd name="T3" fmla="*/ 982220 h 288384"/>
              <a:gd name="T4" fmla="*/ 766091 w 288564"/>
              <a:gd name="T5" fmla="*/ 1093902 h 288384"/>
              <a:gd name="T6" fmla="*/ 857125 w 288564"/>
              <a:gd name="T7" fmla="*/ 1161779 h 288384"/>
              <a:gd name="T8" fmla="*/ 993684 w 288564"/>
              <a:gd name="T9" fmla="*/ 1220905 h 288384"/>
              <a:gd name="T10" fmla="*/ 978510 w 288564"/>
              <a:gd name="T11" fmla="*/ 1069811 h 288384"/>
              <a:gd name="T12" fmla="*/ 943833 w 288564"/>
              <a:gd name="T13" fmla="*/ 962508 h 288384"/>
              <a:gd name="T14" fmla="*/ 872301 w 288564"/>
              <a:gd name="T15" fmla="*/ 833304 h 288384"/>
              <a:gd name="T16" fmla="*/ 893974 w 288564"/>
              <a:gd name="T17" fmla="*/ 761045 h 288384"/>
              <a:gd name="T18" fmla="*/ 1130248 w 288564"/>
              <a:gd name="T19" fmla="*/ 936231 h 288384"/>
              <a:gd name="T20" fmla="*/ 1145432 w 288564"/>
              <a:gd name="T21" fmla="*/ 982220 h 288384"/>
              <a:gd name="T22" fmla="*/ 1054384 w 288564"/>
              <a:gd name="T23" fmla="*/ 1264705 h 288384"/>
              <a:gd name="T24" fmla="*/ 1028370 w 288564"/>
              <a:gd name="T25" fmla="*/ 1295360 h 288384"/>
              <a:gd name="T26" fmla="*/ 872301 w 288564"/>
              <a:gd name="T27" fmla="*/ 1212148 h 288384"/>
              <a:gd name="T28" fmla="*/ 694550 w 288564"/>
              <a:gd name="T29" fmla="*/ 1288795 h 288384"/>
              <a:gd name="T30" fmla="*/ 711896 w 288564"/>
              <a:gd name="T31" fmla="*/ 1098277 h 288384"/>
              <a:gd name="T32" fmla="*/ 586172 w 288564"/>
              <a:gd name="T33" fmla="*/ 955936 h 288384"/>
              <a:gd name="T34" fmla="*/ 772583 w 288564"/>
              <a:gd name="T35" fmla="*/ 912142 h 288384"/>
              <a:gd name="T36" fmla="*/ 474220 w 288564"/>
              <a:gd name="T37" fmla="*/ 406387 h 288384"/>
              <a:gd name="T38" fmla="*/ 857080 w 288564"/>
              <a:gd name="T39" fmla="*/ 1485697 h 288384"/>
              <a:gd name="T40" fmla="*/ 1266046 w 288564"/>
              <a:gd name="T41" fmla="*/ 1677964 h 288384"/>
              <a:gd name="T42" fmla="*/ 474220 w 288564"/>
              <a:gd name="T43" fmla="*/ 406387 h 288384"/>
              <a:gd name="T44" fmla="*/ 1570489 w 288564"/>
              <a:gd name="T45" fmla="*/ 183991 h 288384"/>
              <a:gd name="T46" fmla="*/ 1570489 w 288564"/>
              <a:gd name="T47" fmla="*/ 222501 h 288384"/>
              <a:gd name="T48" fmla="*/ 1529129 w 288564"/>
              <a:gd name="T49" fmla="*/ 222501 h 288384"/>
              <a:gd name="T50" fmla="*/ 1529129 w 288564"/>
              <a:gd name="T51" fmla="*/ 183991 h 288384"/>
              <a:gd name="T52" fmla="*/ 1254559 w 288564"/>
              <a:gd name="T53" fmla="*/ 183991 h 288384"/>
              <a:gd name="T54" fmla="*/ 1254559 w 288564"/>
              <a:gd name="T55" fmla="*/ 222501 h 288384"/>
              <a:gd name="T56" fmla="*/ 1215491 w 288564"/>
              <a:gd name="T57" fmla="*/ 222501 h 288384"/>
              <a:gd name="T58" fmla="*/ 1215491 w 288564"/>
              <a:gd name="T59" fmla="*/ 183991 h 288384"/>
              <a:gd name="T60" fmla="*/ 1414715 w 288564"/>
              <a:gd name="T61" fmla="*/ 211811 h 288384"/>
              <a:gd name="T62" fmla="*/ 1359480 w 288564"/>
              <a:gd name="T63" fmla="*/ 211811 h 288384"/>
              <a:gd name="T64" fmla="*/ 52212 w 288564"/>
              <a:gd name="T65" fmla="*/ 52423 h 288384"/>
              <a:gd name="T66" fmla="*/ 1685881 w 288564"/>
              <a:gd name="T67" fmla="*/ 353944 h 288384"/>
              <a:gd name="T68" fmla="*/ 52212 w 288564"/>
              <a:gd name="T69" fmla="*/ 52423 h 288384"/>
              <a:gd name="T70" fmla="*/ 1716331 w 288564"/>
              <a:gd name="T71" fmla="*/ 0 h 288384"/>
              <a:gd name="T72" fmla="*/ 1740255 w 288564"/>
              <a:gd name="T73" fmla="*/ 1404860 h 288384"/>
              <a:gd name="T74" fmla="*/ 1398741 w 288564"/>
              <a:gd name="T75" fmla="*/ 1428887 h 288384"/>
              <a:gd name="T76" fmla="*/ 1398741 w 288564"/>
              <a:gd name="T77" fmla="*/ 1376456 h 288384"/>
              <a:gd name="T78" fmla="*/ 1685881 w 288564"/>
              <a:gd name="T79" fmla="*/ 406387 h 288384"/>
              <a:gd name="T80" fmla="*/ 1318246 w 288564"/>
              <a:gd name="T81" fmla="*/ 1723841 h 288384"/>
              <a:gd name="T82" fmla="*/ 1292143 w 288564"/>
              <a:gd name="T83" fmla="*/ 1747894 h 288384"/>
              <a:gd name="T84" fmla="*/ 872306 w 288564"/>
              <a:gd name="T85" fmla="*/ 1538133 h 288384"/>
              <a:gd name="T86" fmla="*/ 432884 w 288564"/>
              <a:gd name="T87" fmla="*/ 1745692 h 288384"/>
              <a:gd name="T88" fmla="*/ 419835 w 288564"/>
              <a:gd name="T89" fmla="*/ 406387 h 288384"/>
              <a:gd name="T90" fmla="*/ 52212 w 288564"/>
              <a:gd name="T91" fmla="*/ 1376456 h 288384"/>
              <a:gd name="T92" fmla="*/ 369808 w 288564"/>
              <a:gd name="T93" fmla="*/ 1404860 h 288384"/>
              <a:gd name="T94" fmla="*/ 26086 w 288564"/>
              <a:gd name="T95" fmla="*/ 1428887 h 288384"/>
              <a:gd name="T96" fmla="*/ 0 w 288564"/>
              <a:gd name="T97" fmla="*/ 24024 h 288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384">
                <a:moveTo>
                  <a:pt x="144642" y="137402"/>
                </a:moveTo>
                <a:lnTo>
                  <a:pt x="134937" y="156178"/>
                </a:lnTo>
                <a:cubicBezTo>
                  <a:pt x="134218" y="157984"/>
                  <a:pt x="133140" y="158345"/>
                  <a:pt x="131702" y="158706"/>
                </a:cubicBezTo>
                <a:lnTo>
                  <a:pt x="110855" y="161956"/>
                </a:lnTo>
                <a:lnTo>
                  <a:pt x="125592" y="176399"/>
                </a:lnTo>
                <a:cubicBezTo>
                  <a:pt x="127030" y="177482"/>
                  <a:pt x="127389" y="179287"/>
                  <a:pt x="127030" y="180371"/>
                </a:cubicBezTo>
                <a:lnTo>
                  <a:pt x="123795" y="201313"/>
                </a:lnTo>
                <a:lnTo>
                  <a:pt x="142126" y="191564"/>
                </a:lnTo>
                <a:cubicBezTo>
                  <a:pt x="143204" y="190842"/>
                  <a:pt x="145361" y="190842"/>
                  <a:pt x="146080" y="191564"/>
                </a:cubicBezTo>
                <a:lnTo>
                  <a:pt x="164770" y="201313"/>
                </a:lnTo>
                <a:lnTo>
                  <a:pt x="161535" y="180371"/>
                </a:lnTo>
                <a:cubicBezTo>
                  <a:pt x="161176" y="179287"/>
                  <a:pt x="161535" y="177482"/>
                  <a:pt x="162254" y="176399"/>
                </a:cubicBezTo>
                <a:lnTo>
                  <a:pt x="177350" y="161956"/>
                </a:lnTo>
                <a:lnTo>
                  <a:pt x="156503" y="158706"/>
                </a:lnTo>
                <a:cubicBezTo>
                  <a:pt x="155425" y="158345"/>
                  <a:pt x="154347" y="157984"/>
                  <a:pt x="153987" y="156178"/>
                </a:cubicBezTo>
                <a:lnTo>
                  <a:pt x="144642" y="137402"/>
                </a:lnTo>
                <a:close/>
                <a:moveTo>
                  <a:pt x="140329" y="125487"/>
                </a:moveTo>
                <a:cubicBezTo>
                  <a:pt x="141766" y="122237"/>
                  <a:pt x="146798" y="122237"/>
                  <a:pt x="148236" y="125487"/>
                </a:cubicBezTo>
                <a:lnTo>
                  <a:pt x="160457" y="150401"/>
                </a:lnTo>
                <a:lnTo>
                  <a:pt x="187414" y="154373"/>
                </a:lnTo>
                <a:cubicBezTo>
                  <a:pt x="189212" y="154734"/>
                  <a:pt x="191009" y="155817"/>
                  <a:pt x="191368" y="157623"/>
                </a:cubicBezTo>
                <a:cubicBezTo>
                  <a:pt x="191728" y="158706"/>
                  <a:pt x="191368" y="160872"/>
                  <a:pt x="189931" y="161956"/>
                </a:cubicBezTo>
                <a:lnTo>
                  <a:pt x="170521" y="181093"/>
                </a:lnTo>
                <a:lnTo>
                  <a:pt x="174834" y="208535"/>
                </a:lnTo>
                <a:cubicBezTo>
                  <a:pt x="175553" y="210340"/>
                  <a:pt x="174475" y="211784"/>
                  <a:pt x="173397" y="212507"/>
                </a:cubicBezTo>
                <a:cubicBezTo>
                  <a:pt x="172678" y="213590"/>
                  <a:pt x="171599" y="213590"/>
                  <a:pt x="170521" y="213590"/>
                </a:cubicBezTo>
                <a:cubicBezTo>
                  <a:pt x="170162" y="213590"/>
                  <a:pt x="169443" y="213590"/>
                  <a:pt x="168724" y="212868"/>
                </a:cubicBezTo>
                <a:lnTo>
                  <a:pt x="144642" y="199869"/>
                </a:lnTo>
                <a:lnTo>
                  <a:pt x="119481" y="212868"/>
                </a:lnTo>
                <a:cubicBezTo>
                  <a:pt x="118403" y="213951"/>
                  <a:pt x="116965" y="213951"/>
                  <a:pt x="115168" y="212507"/>
                </a:cubicBezTo>
                <a:cubicBezTo>
                  <a:pt x="114090" y="211784"/>
                  <a:pt x="113012" y="210340"/>
                  <a:pt x="113731" y="208535"/>
                </a:cubicBezTo>
                <a:lnTo>
                  <a:pt x="118044" y="181093"/>
                </a:lnTo>
                <a:lnTo>
                  <a:pt x="98634" y="161956"/>
                </a:lnTo>
                <a:cubicBezTo>
                  <a:pt x="97197" y="160872"/>
                  <a:pt x="96837" y="158706"/>
                  <a:pt x="97197" y="157623"/>
                </a:cubicBezTo>
                <a:cubicBezTo>
                  <a:pt x="97556" y="155817"/>
                  <a:pt x="99353" y="154734"/>
                  <a:pt x="100791" y="154373"/>
                </a:cubicBezTo>
                <a:lnTo>
                  <a:pt x="128108" y="150401"/>
                </a:lnTo>
                <a:lnTo>
                  <a:pt x="140329" y="125487"/>
                </a:lnTo>
                <a:close/>
                <a:moveTo>
                  <a:pt x="78634" y="67008"/>
                </a:moveTo>
                <a:lnTo>
                  <a:pt x="78634" y="276676"/>
                </a:lnTo>
                <a:lnTo>
                  <a:pt x="142118" y="244974"/>
                </a:lnTo>
                <a:cubicBezTo>
                  <a:pt x="143561" y="244253"/>
                  <a:pt x="145364" y="244253"/>
                  <a:pt x="146086" y="244974"/>
                </a:cubicBezTo>
                <a:lnTo>
                  <a:pt x="209931" y="276676"/>
                </a:lnTo>
                <a:lnTo>
                  <a:pt x="209931" y="67008"/>
                </a:lnTo>
                <a:lnTo>
                  <a:pt x="78634" y="67008"/>
                </a:lnTo>
                <a:close/>
                <a:moveTo>
                  <a:pt x="253555" y="30339"/>
                </a:moveTo>
                <a:cubicBezTo>
                  <a:pt x="255079" y="28575"/>
                  <a:pt x="258508" y="28575"/>
                  <a:pt x="260413" y="30339"/>
                </a:cubicBezTo>
                <a:cubicBezTo>
                  <a:pt x="260794" y="31044"/>
                  <a:pt x="261556" y="32103"/>
                  <a:pt x="261556" y="33514"/>
                </a:cubicBezTo>
                <a:cubicBezTo>
                  <a:pt x="261556" y="34572"/>
                  <a:pt x="260794" y="35631"/>
                  <a:pt x="260413" y="36689"/>
                </a:cubicBezTo>
                <a:cubicBezTo>
                  <a:pt x="258889" y="37042"/>
                  <a:pt x="258127" y="37747"/>
                  <a:pt x="256984" y="37747"/>
                </a:cubicBezTo>
                <a:cubicBezTo>
                  <a:pt x="255460" y="37747"/>
                  <a:pt x="254317" y="37042"/>
                  <a:pt x="253555" y="36689"/>
                </a:cubicBezTo>
                <a:cubicBezTo>
                  <a:pt x="252412" y="35631"/>
                  <a:pt x="252412" y="34572"/>
                  <a:pt x="252412" y="33514"/>
                </a:cubicBezTo>
                <a:cubicBezTo>
                  <a:pt x="252412" y="32103"/>
                  <a:pt x="252412" y="31044"/>
                  <a:pt x="253555" y="30339"/>
                </a:cubicBezTo>
                <a:close/>
                <a:moveTo>
                  <a:pt x="201549" y="30339"/>
                </a:moveTo>
                <a:cubicBezTo>
                  <a:pt x="203073" y="28575"/>
                  <a:pt x="206121" y="28575"/>
                  <a:pt x="208026" y="30339"/>
                </a:cubicBezTo>
                <a:cubicBezTo>
                  <a:pt x="208788" y="31044"/>
                  <a:pt x="209169" y="32103"/>
                  <a:pt x="209169" y="33514"/>
                </a:cubicBezTo>
                <a:cubicBezTo>
                  <a:pt x="209169" y="34572"/>
                  <a:pt x="208788" y="35631"/>
                  <a:pt x="208026" y="36689"/>
                </a:cubicBezTo>
                <a:cubicBezTo>
                  <a:pt x="206883" y="37042"/>
                  <a:pt x="205740" y="37747"/>
                  <a:pt x="204597" y="37747"/>
                </a:cubicBezTo>
                <a:cubicBezTo>
                  <a:pt x="203454" y="37747"/>
                  <a:pt x="201930" y="37042"/>
                  <a:pt x="201549" y="36689"/>
                </a:cubicBezTo>
                <a:cubicBezTo>
                  <a:pt x="200025" y="35631"/>
                  <a:pt x="200025" y="34572"/>
                  <a:pt x="200025" y="33514"/>
                </a:cubicBezTo>
                <a:cubicBezTo>
                  <a:pt x="200025" y="32103"/>
                  <a:pt x="200025" y="31044"/>
                  <a:pt x="201549" y="30339"/>
                </a:cubicBezTo>
                <a:close/>
                <a:moveTo>
                  <a:pt x="229455" y="30162"/>
                </a:moveTo>
                <a:cubicBezTo>
                  <a:pt x="232386" y="30162"/>
                  <a:pt x="234584" y="32360"/>
                  <a:pt x="234584" y="34924"/>
                </a:cubicBezTo>
                <a:cubicBezTo>
                  <a:pt x="234584" y="37489"/>
                  <a:pt x="232386" y="39321"/>
                  <a:pt x="229455" y="39321"/>
                </a:cubicBezTo>
                <a:cubicBezTo>
                  <a:pt x="227257" y="39321"/>
                  <a:pt x="225425" y="37489"/>
                  <a:pt x="225425" y="34924"/>
                </a:cubicBezTo>
                <a:cubicBezTo>
                  <a:pt x="225425" y="32360"/>
                  <a:pt x="227257" y="30162"/>
                  <a:pt x="229455" y="30162"/>
                </a:cubicBezTo>
                <a:close/>
                <a:moveTo>
                  <a:pt x="8657" y="8646"/>
                </a:moveTo>
                <a:lnTo>
                  <a:pt x="8657" y="58361"/>
                </a:lnTo>
                <a:lnTo>
                  <a:pt x="279547" y="58361"/>
                </a:lnTo>
                <a:lnTo>
                  <a:pt x="279547" y="8646"/>
                </a:lnTo>
                <a:lnTo>
                  <a:pt x="8657" y="8646"/>
                </a:lnTo>
                <a:close/>
                <a:moveTo>
                  <a:pt x="4328" y="0"/>
                </a:moveTo>
                <a:lnTo>
                  <a:pt x="284597" y="0"/>
                </a:lnTo>
                <a:cubicBezTo>
                  <a:pt x="286761" y="0"/>
                  <a:pt x="288564" y="2162"/>
                  <a:pt x="288564" y="3963"/>
                </a:cubicBezTo>
                <a:lnTo>
                  <a:pt x="288564" y="231644"/>
                </a:lnTo>
                <a:cubicBezTo>
                  <a:pt x="288564" y="234166"/>
                  <a:pt x="286761" y="235607"/>
                  <a:pt x="284597" y="235607"/>
                </a:cubicBezTo>
                <a:lnTo>
                  <a:pt x="231934" y="235607"/>
                </a:lnTo>
                <a:cubicBezTo>
                  <a:pt x="229409" y="235607"/>
                  <a:pt x="227245" y="234166"/>
                  <a:pt x="227245" y="231644"/>
                </a:cubicBezTo>
                <a:cubicBezTo>
                  <a:pt x="227245" y="229123"/>
                  <a:pt x="229409" y="226961"/>
                  <a:pt x="231934" y="226961"/>
                </a:cubicBezTo>
                <a:lnTo>
                  <a:pt x="279547" y="226961"/>
                </a:lnTo>
                <a:lnTo>
                  <a:pt x="279547" y="67008"/>
                </a:lnTo>
                <a:lnTo>
                  <a:pt x="218588" y="67008"/>
                </a:lnTo>
                <a:lnTo>
                  <a:pt x="218588" y="284242"/>
                </a:lnTo>
                <a:cubicBezTo>
                  <a:pt x="218588" y="285323"/>
                  <a:pt x="217866" y="286764"/>
                  <a:pt x="216784" y="287844"/>
                </a:cubicBezTo>
                <a:cubicBezTo>
                  <a:pt x="216063" y="288205"/>
                  <a:pt x="214981" y="288205"/>
                  <a:pt x="214259" y="288205"/>
                </a:cubicBezTo>
                <a:cubicBezTo>
                  <a:pt x="213538" y="288205"/>
                  <a:pt x="213177" y="288205"/>
                  <a:pt x="212095" y="287844"/>
                </a:cubicBezTo>
                <a:lnTo>
                  <a:pt x="144643" y="253620"/>
                </a:lnTo>
                <a:lnTo>
                  <a:pt x="76469" y="287844"/>
                </a:lnTo>
                <a:cubicBezTo>
                  <a:pt x="75027" y="288565"/>
                  <a:pt x="72862" y="288565"/>
                  <a:pt x="71780" y="287844"/>
                </a:cubicBezTo>
                <a:cubicBezTo>
                  <a:pt x="71059" y="286764"/>
                  <a:pt x="69616" y="285323"/>
                  <a:pt x="69616" y="284242"/>
                </a:cubicBezTo>
                <a:lnTo>
                  <a:pt x="69616" y="67008"/>
                </a:lnTo>
                <a:lnTo>
                  <a:pt x="8657" y="67008"/>
                </a:lnTo>
                <a:lnTo>
                  <a:pt x="8657" y="226961"/>
                </a:lnTo>
                <a:lnTo>
                  <a:pt x="56631" y="226961"/>
                </a:lnTo>
                <a:cubicBezTo>
                  <a:pt x="59156" y="226961"/>
                  <a:pt x="61320" y="229123"/>
                  <a:pt x="61320" y="231644"/>
                </a:cubicBezTo>
                <a:cubicBezTo>
                  <a:pt x="61320" y="234166"/>
                  <a:pt x="59156" y="235607"/>
                  <a:pt x="56631" y="235607"/>
                </a:cubicBezTo>
                <a:lnTo>
                  <a:pt x="4328" y="235607"/>
                </a:lnTo>
                <a:cubicBezTo>
                  <a:pt x="1443" y="235607"/>
                  <a:pt x="0" y="234166"/>
                  <a:pt x="0" y="231644"/>
                </a:cubicBezTo>
                <a:lnTo>
                  <a:pt x="0" y="3963"/>
                </a:lnTo>
                <a:cubicBezTo>
                  <a:pt x="0" y="2162"/>
                  <a:pt x="1443" y="0"/>
                  <a:pt x="432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7" name="Freeform 967">
            <a:extLst>
              <a:ext uri="{FF2B5EF4-FFF2-40B4-BE49-F238E27FC236}">
                <a16:creationId xmlns:a16="http://schemas.microsoft.com/office/drawing/2014/main" id="{D8DA496F-832B-9840-BBE2-4059CF6230FD}"/>
              </a:ext>
            </a:extLst>
          </p:cNvPr>
          <p:cNvSpPr>
            <a:spLocks noChangeAspect="1" noChangeArrowheads="1"/>
          </p:cNvSpPr>
          <p:nvPr/>
        </p:nvSpPr>
        <p:spPr bwMode="auto">
          <a:xfrm>
            <a:off x="9814081" y="5208526"/>
            <a:ext cx="733400" cy="737845"/>
          </a:xfrm>
          <a:custGeom>
            <a:avLst/>
            <a:gdLst>
              <a:gd name="T0" fmla="*/ 1178908 w 288566"/>
              <a:gd name="T1" fmla="*/ 1689279 h 289970"/>
              <a:gd name="T2" fmla="*/ 1363103 w 288566"/>
              <a:gd name="T3" fmla="*/ 1601662 h 289970"/>
              <a:gd name="T4" fmla="*/ 1547298 w 288566"/>
              <a:gd name="T5" fmla="*/ 1689279 h 289970"/>
              <a:gd name="T6" fmla="*/ 1363103 w 288566"/>
              <a:gd name="T7" fmla="*/ 1511848 h 289970"/>
              <a:gd name="T8" fmla="*/ 1358321 w 288566"/>
              <a:gd name="T9" fmla="*/ 968278 h 289970"/>
              <a:gd name="T10" fmla="*/ 1297671 w 288566"/>
              <a:gd name="T11" fmla="*/ 1068188 h 289970"/>
              <a:gd name="T12" fmla="*/ 1273849 w 288566"/>
              <a:gd name="T13" fmla="*/ 1146381 h 289970"/>
              <a:gd name="T14" fmla="*/ 1265187 w 288566"/>
              <a:gd name="T15" fmla="*/ 1261488 h 289970"/>
              <a:gd name="T16" fmla="*/ 1371316 w 288566"/>
              <a:gd name="T17" fmla="*/ 1218055 h 289970"/>
              <a:gd name="T18" fmla="*/ 1438455 w 288566"/>
              <a:gd name="T19" fmla="*/ 1168098 h 289970"/>
              <a:gd name="T20" fmla="*/ 1512104 w 288566"/>
              <a:gd name="T21" fmla="*/ 1079043 h 289970"/>
              <a:gd name="T22" fmla="*/ 1399472 w 288566"/>
              <a:gd name="T23" fmla="*/ 1052980 h 289970"/>
              <a:gd name="T24" fmla="*/ 1334492 w 288566"/>
              <a:gd name="T25" fmla="*/ 894427 h 289970"/>
              <a:gd name="T26" fmla="*/ 1442790 w 288566"/>
              <a:gd name="T27" fmla="*/ 1016065 h 289970"/>
              <a:gd name="T28" fmla="*/ 1594405 w 288566"/>
              <a:gd name="T29" fmla="*/ 1052980 h 289970"/>
              <a:gd name="T30" fmla="*/ 1490435 w 288566"/>
              <a:gd name="T31" fmla="*/ 1172446 h 289970"/>
              <a:gd name="T32" fmla="*/ 1505601 w 288566"/>
              <a:gd name="T33" fmla="*/ 1330999 h 289970"/>
              <a:gd name="T34" fmla="*/ 1475274 w 288566"/>
              <a:gd name="T35" fmla="*/ 1333165 h 289970"/>
              <a:gd name="T36" fmla="*/ 1241358 w 288566"/>
              <a:gd name="T37" fmla="*/ 1333165 h 289970"/>
              <a:gd name="T38" fmla="*/ 1202375 w 288566"/>
              <a:gd name="T39" fmla="*/ 1304938 h 289970"/>
              <a:gd name="T40" fmla="*/ 1130899 w 288566"/>
              <a:gd name="T41" fmla="*/ 1081220 h 289970"/>
              <a:gd name="T42" fmla="*/ 1146063 w 288566"/>
              <a:gd name="T43" fmla="*/ 1035613 h 289970"/>
              <a:gd name="T44" fmla="*/ 1334492 w 288566"/>
              <a:gd name="T45" fmla="*/ 894427 h 289970"/>
              <a:gd name="T46" fmla="*/ 1040223 w 288566"/>
              <a:gd name="T47" fmla="*/ 1132900 h 289970"/>
              <a:gd name="T48" fmla="*/ 1688151 w 288566"/>
              <a:gd name="T49" fmla="*/ 1132900 h 289970"/>
              <a:gd name="T50" fmla="*/ 1363103 w 288566"/>
              <a:gd name="T51" fmla="*/ 751766 h 289970"/>
              <a:gd name="T52" fmla="*/ 1601475 w 288566"/>
              <a:gd name="T53" fmla="*/ 1426425 h 289970"/>
              <a:gd name="T54" fmla="*/ 1586301 w 288566"/>
              <a:gd name="T55" fmla="*/ 1757187 h 289970"/>
              <a:gd name="T56" fmla="*/ 1562464 w 288566"/>
              <a:gd name="T57" fmla="*/ 1757187 h 289970"/>
              <a:gd name="T58" fmla="*/ 1163742 w 288566"/>
              <a:gd name="T59" fmla="*/ 1757187 h 289970"/>
              <a:gd name="T60" fmla="*/ 1129069 w 288566"/>
              <a:gd name="T61" fmla="*/ 1735272 h 289970"/>
              <a:gd name="T62" fmla="*/ 986043 w 288566"/>
              <a:gd name="T63" fmla="*/ 1132900 h 289970"/>
              <a:gd name="T64" fmla="*/ 908836 w 288566"/>
              <a:gd name="T65" fmla="*/ 607192 h 289970"/>
              <a:gd name="T66" fmla="*/ 1014763 w 288566"/>
              <a:gd name="T67" fmla="*/ 715683 h 289970"/>
              <a:gd name="T68" fmla="*/ 1118529 w 288566"/>
              <a:gd name="T69" fmla="*/ 607192 h 289970"/>
              <a:gd name="T70" fmla="*/ 1014763 w 288566"/>
              <a:gd name="T71" fmla="*/ 768826 h 289970"/>
              <a:gd name="T72" fmla="*/ 908836 w 288566"/>
              <a:gd name="T73" fmla="*/ 607192 h 289970"/>
              <a:gd name="T74" fmla="*/ 303840 w 288566"/>
              <a:gd name="T75" fmla="*/ 638187 h 289970"/>
              <a:gd name="T76" fmla="*/ 462032 w 288566"/>
              <a:gd name="T77" fmla="*/ 638187 h 289970"/>
              <a:gd name="T78" fmla="*/ 514760 w 288566"/>
              <a:gd name="T79" fmla="*/ 638187 h 289970"/>
              <a:gd name="T80" fmla="*/ 248904 w 288566"/>
              <a:gd name="T81" fmla="*/ 638187 h 289970"/>
              <a:gd name="T82" fmla="*/ 696235 w 288566"/>
              <a:gd name="T83" fmla="*/ 52549 h 289970"/>
              <a:gd name="T84" fmla="*/ 407761 w 288566"/>
              <a:gd name="T85" fmla="*/ 389805 h 289970"/>
              <a:gd name="T86" fmla="*/ 984696 w 288566"/>
              <a:gd name="T87" fmla="*/ 343818 h 289970"/>
              <a:gd name="T88" fmla="*/ 696235 w 288566"/>
              <a:gd name="T89" fmla="*/ 0 h 289970"/>
              <a:gd name="T90" fmla="*/ 1038918 w 288566"/>
              <a:gd name="T91" fmla="*/ 389805 h 289970"/>
              <a:gd name="T92" fmla="*/ 1385951 w 288566"/>
              <a:gd name="T93" fmla="*/ 416082 h 289970"/>
              <a:gd name="T94" fmla="*/ 1357760 w 288566"/>
              <a:gd name="T95" fmla="*/ 654782 h 289970"/>
              <a:gd name="T96" fmla="*/ 1331727 w 288566"/>
              <a:gd name="T97" fmla="*/ 442352 h 289970"/>
              <a:gd name="T98" fmla="*/ 1038918 w 288566"/>
              <a:gd name="T99" fmla="*/ 630699 h 289970"/>
              <a:gd name="T100" fmla="*/ 984696 w 288566"/>
              <a:gd name="T101" fmla="*/ 630699 h 289970"/>
              <a:gd name="T102" fmla="*/ 407761 w 288566"/>
              <a:gd name="T103" fmla="*/ 442352 h 289970"/>
              <a:gd name="T104" fmla="*/ 381737 w 288566"/>
              <a:gd name="T105" fmla="*/ 654782 h 289970"/>
              <a:gd name="T106" fmla="*/ 353530 w 288566"/>
              <a:gd name="T107" fmla="*/ 442352 h 289970"/>
              <a:gd name="T108" fmla="*/ 52061 w 288566"/>
              <a:gd name="T109" fmla="*/ 1451917 h 289970"/>
              <a:gd name="T110" fmla="*/ 1038918 w 288566"/>
              <a:gd name="T111" fmla="*/ 1480380 h 289970"/>
              <a:gd name="T112" fmla="*/ 52061 w 288566"/>
              <a:gd name="T113" fmla="*/ 1504478 h 289970"/>
              <a:gd name="T114" fmla="*/ 201717 w 288566"/>
              <a:gd name="T115" fmla="*/ 1699365 h 289970"/>
              <a:gd name="T116" fmla="*/ 1034588 w 288566"/>
              <a:gd name="T117" fmla="*/ 1727845 h 289970"/>
              <a:gd name="T118" fmla="*/ 201717 w 288566"/>
              <a:gd name="T119" fmla="*/ 1751914 h 289970"/>
              <a:gd name="T120" fmla="*/ 0 w 288566"/>
              <a:gd name="T121" fmla="*/ 416082 h 289970"/>
              <a:gd name="T122" fmla="*/ 353530 w 288566"/>
              <a:gd name="T123" fmla="*/ 389805 h 289970"/>
              <a:gd name="T124" fmla="*/ 696235 w 288566"/>
              <a:gd name="T125" fmla="*/ 0 h 28997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8566" h="289970">
                <a:moveTo>
                  <a:pt x="195495" y="241083"/>
                </a:moveTo>
                <a:lnTo>
                  <a:pt x="195495" y="278245"/>
                </a:lnTo>
                <a:lnTo>
                  <a:pt x="223883" y="264174"/>
                </a:lnTo>
                <a:cubicBezTo>
                  <a:pt x="224961" y="263813"/>
                  <a:pt x="225680" y="263813"/>
                  <a:pt x="226039" y="263813"/>
                </a:cubicBezTo>
                <a:cubicBezTo>
                  <a:pt x="226399" y="263813"/>
                  <a:pt x="227477" y="263813"/>
                  <a:pt x="228196" y="264174"/>
                </a:cubicBezTo>
                <a:lnTo>
                  <a:pt x="256584" y="278245"/>
                </a:lnTo>
                <a:lnTo>
                  <a:pt x="256584" y="241083"/>
                </a:lnTo>
                <a:cubicBezTo>
                  <a:pt x="247600" y="246134"/>
                  <a:pt x="237179" y="249021"/>
                  <a:pt x="226039" y="249021"/>
                </a:cubicBezTo>
                <a:cubicBezTo>
                  <a:pt x="215259" y="249021"/>
                  <a:pt x="204479" y="246134"/>
                  <a:pt x="195495" y="241083"/>
                </a:cubicBezTo>
                <a:close/>
                <a:moveTo>
                  <a:pt x="225246" y="159487"/>
                </a:moveTo>
                <a:lnTo>
                  <a:pt x="218422" y="173439"/>
                </a:lnTo>
                <a:cubicBezTo>
                  <a:pt x="218063" y="174513"/>
                  <a:pt x="216626" y="175228"/>
                  <a:pt x="215189" y="175944"/>
                </a:cubicBezTo>
                <a:lnTo>
                  <a:pt x="199745" y="177732"/>
                </a:lnTo>
                <a:lnTo>
                  <a:pt x="211239" y="188823"/>
                </a:lnTo>
                <a:cubicBezTo>
                  <a:pt x="211957" y="189538"/>
                  <a:pt x="212675" y="191327"/>
                  <a:pt x="212316" y="192400"/>
                </a:cubicBezTo>
                <a:lnTo>
                  <a:pt x="209802" y="207783"/>
                </a:lnTo>
                <a:lnTo>
                  <a:pt x="223091" y="200628"/>
                </a:lnTo>
                <a:cubicBezTo>
                  <a:pt x="224528" y="199555"/>
                  <a:pt x="225964" y="199555"/>
                  <a:pt x="227401" y="200628"/>
                </a:cubicBezTo>
                <a:lnTo>
                  <a:pt x="241049" y="207783"/>
                </a:lnTo>
                <a:lnTo>
                  <a:pt x="238535" y="192400"/>
                </a:lnTo>
                <a:cubicBezTo>
                  <a:pt x="238176" y="191327"/>
                  <a:pt x="238535" y="189538"/>
                  <a:pt x="239972" y="188823"/>
                </a:cubicBezTo>
                <a:lnTo>
                  <a:pt x="250747" y="177732"/>
                </a:lnTo>
                <a:lnTo>
                  <a:pt x="235303" y="175944"/>
                </a:lnTo>
                <a:cubicBezTo>
                  <a:pt x="233866" y="175228"/>
                  <a:pt x="233148" y="174513"/>
                  <a:pt x="232070" y="173439"/>
                </a:cubicBezTo>
                <a:lnTo>
                  <a:pt x="225246" y="159487"/>
                </a:lnTo>
                <a:close/>
                <a:moveTo>
                  <a:pt x="221295" y="147324"/>
                </a:moveTo>
                <a:cubicBezTo>
                  <a:pt x="222732" y="144462"/>
                  <a:pt x="227760" y="144462"/>
                  <a:pt x="229197" y="147324"/>
                </a:cubicBezTo>
                <a:lnTo>
                  <a:pt x="239253" y="167358"/>
                </a:lnTo>
                <a:lnTo>
                  <a:pt x="260803" y="170578"/>
                </a:lnTo>
                <a:cubicBezTo>
                  <a:pt x="262240" y="170935"/>
                  <a:pt x="264036" y="171651"/>
                  <a:pt x="264395" y="173439"/>
                </a:cubicBezTo>
                <a:cubicBezTo>
                  <a:pt x="264754" y="174870"/>
                  <a:pt x="264395" y="177017"/>
                  <a:pt x="262958" y="178090"/>
                </a:cubicBezTo>
                <a:lnTo>
                  <a:pt x="247155" y="193116"/>
                </a:lnTo>
                <a:lnTo>
                  <a:pt x="251465" y="214938"/>
                </a:lnTo>
                <a:cubicBezTo>
                  <a:pt x="251465" y="216727"/>
                  <a:pt x="250747" y="218158"/>
                  <a:pt x="249669" y="219231"/>
                </a:cubicBezTo>
                <a:cubicBezTo>
                  <a:pt x="248592" y="219589"/>
                  <a:pt x="248232" y="219947"/>
                  <a:pt x="246796" y="219947"/>
                </a:cubicBezTo>
                <a:cubicBezTo>
                  <a:pt x="246077" y="219947"/>
                  <a:pt x="245718" y="219947"/>
                  <a:pt x="244641" y="219589"/>
                </a:cubicBezTo>
                <a:lnTo>
                  <a:pt x="225246" y="208856"/>
                </a:lnTo>
                <a:lnTo>
                  <a:pt x="205851" y="219589"/>
                </a:lnTo>
                <a:cubicBezTo>
                  <a:pt x="204415" y="220304"/>
                  <a:pt x="202619" y="219947"/>
                  <a:pt x="201182" y="219231"/>
                </a:cubicBezTo>
                <a:cubicBezTo>
                  <a:pt x="199745" y="218158"/>
                  <a:pt x="199386" y="216727"/>
                  <a:pt x="199386" y="214938"/>
                </a:cubicBezTo>
                <a:lnTo>
                  <a:pt x="203337" y="193116"/>
                </a:lnTo>
                <a:lnTo>
                  <a:pt x="187534" y="178090"/>
                </a:lnTo>
                <a:cubicBezTo>
                  <a:pt x="186456" y="177017"/>
                  <a:pt x="185738" y="174870"/>
                  <a:pt x="186456" y="173439"/>
                </a:cubicBezTo>
                <a:cubicBezTo>
                  <a:pt x="186816" y="171651"/>
                  <a:pt x="188252" y="170935"/>
                  <a:pt x="190048" y="170578"/>
                </a:cubicBezTo>
                <a:lnTo>
                  <a:pt x="211598" y="167358"/>
                </a:lnTo>
                <a:lnTo>
                  <a:pt x="221295" y="147324"/>
                </a:lnTo>
                <a:close/>
                <a:moveTo>
                  <a:pt x="226039" y="132484"/>
                </a:moveTo>
                <a:cubicBezTo>
                  <a:pt x="196573" y="132484"/>
                  <a:pt x="172497" y="156657"/>
                  <a:pt x="172497" y="186603"/>
                </a:cubicBezTo>
                <a:cubicBezTo>
                  <a:pt x="172497" y="216188"/>
                  <a:pt x="196573" y="240362"/>
                  <a:pt x="226039" y="240362"/>
                </a:cubicBezTo>
                <a:cubicBezTo>
                  <a:pt x="255865" y="240362"/>
                  <a:pt x="279941" y="216188"/>
                  <a:pt x="279941" y="186603"/>
                </a:cubicBezTo>
                <a:cubicBezTo>
                  <a:pt x="279941" y="156657"/>
                  <a:pt x="255865" y="132484"/>
                  <a:pt x="226039" y="132484"/>
                </a:cubicBezTo>
                <a:close/>
                <a:moveTo>
                  <a:pt x="226039" y="123825"/>
                </a:moveTo>
                <a:cubicBezTo>
                  <a:pt x="260537" y="123825"/>
                  <a:pt x="288566" y="151967"/>
                  <a:pt x="288566" y="186603"/>
                </a:cubicBezTo>
                <a:cubicBezTo>
                  <a:pt x="288566" y="206086"/>
                  <a:pt x="279223" y="223765"/>
                  <a:pt x="265568" y="234950"/>
                </a:cubicBezTo>
                <a:lnTo>
                  <a:pt x="265568" y="285822"/>
                </a:lnTo>
                <a:cubicBezTo>
                  <a:pt x="265568" y="286904"/>
                  <a:pt x="264849" y="288347"/>
                  <a:pt x="263052" y="289430"/>
                </a:cubicBezTo>
                <a:cubicBezTo>
                  <a:pt x="262693" y="289790"/>
                  <a:pt x="261974" y="289790"/>
                  <a:pt x="260896" y="289790"/>
                </a:cubicBezTo>
                <a:cubicBezTo>
                  <a:pt x="260177" y="289790"/>
                  <a:pt x="259818" y="289790"/>
                  <a:pt x="259099" y="289430"/>
                </a:cubicBezTo>
                <a:lnTo>
                  <a:pt x="226039" y="272833"/>
                </a:lnTo>
                <a:lnTo>
                  <a:pt x="192980" y="289430"/>
                </a:lnTo>
                <a:cubicBezTo>
                  <a:pt x="191902" y="290151"/>
                  <a:pt x="190464" y="290151"/>
                  <a:pt x="189027" y="289430"/>
                </a:cubicBezTo>
                <a:cubicBezTo>
                  <a:pt x="187949" y="288347"/>
                  <a:pt x="187230" y="286904"/>
                  <a:pt x="187230" y="285822"/>
                </a:cubicBezTo>
                <a:lnTo>
                  <a:pt x="187230" y="234950"/>
                </a:lnTo>
                <a:cubicBezTo>
                  <a:pt x="172856" y="223765"/>
                  <a:pt x="163513" y="206086"/>
                  <a:pt x="163513" y="186603"/>
                </a:cubicBezTo>
                <a:cubicBezTo>
                  <a:pt x="163513" y="151967"/>
                  <a:pt x="191542" y="123825"/>
                  <a:pt x="226039" y="123825"/>
                </a:cubicBezTo>
                <a:close/>
                <a:moveTo>
                  <a:pt x="150710" y="100012"/>
                </a:moveTo>
                <a:cubicBezTo>
                  <a:pt x="153219" y="100012"/>
                  <a:pt x="155012" y="102565"/>
                  <a:pt x="155012" y="105118"/>
                </a:cubicBezTo>
                <a:cubicBezTo>
                  <a:pt x="155012" y="112047"/>
                  <a:pt x="160747" y="117882"/>
                  <a:pt x="168275" y="117882"/>
                </a:cubicBezTo>
                <a:cubicBezTo>
                  <a:pt x="175086" y="117882"/>
                  <a:pt x="181180" y="112047"/>
                  <a:pt x="181180" y="105118"/>
                </a:cubicBezTo>
                <a:cubicBezTo>
                  <a:pt x="181180" y="102565"/>
                  <a:pt x="182972" y="100012"/>
                  <a:pt x="185482" y="100012"/>
                </a:cubicBezTo>
                <a:cubicBezTo>
                  <a:pt x="187632" y="100012"/>
                  <a:pt x="190142" y="102565"/>
                  <a:pt x="190142" y="105118"/>
                </a:cubicBezTo>
                <a:cubicBezTo>
                  <a:pt x="190142" y="116788"/>
                  <a:pt x="180463" y="126635"/>
                  <a:pt x="168275" y="126635"/>
                </a:cubicBezTo>
                <a:cubicBezTo>
                  <a:pt x="156087" y="126635"/>
                  <a:pt x="146050" y="116788"/>
                  <a:pt x="146050" y="105118"/>
                </a:cubicBezTo>
                <a:cubicBezTo>
                  <a:pt x="146050" y="102565"/>
                  <a:pt x="148201" y="100012"/>
                  <a:pt x="150710" y="100012"/>
                </a:cubicBezTo>
                <a:close/>
                <a:moveTo>
                  <a:pt x="45647" y="100012"/>
                </a:moveTo>
                <a:cubicBezTo>
                  <a:pt x="47833" y="100012"/>
                  <a:pt x="50384" y="102565"/>
                  <a:pt x="50384" y="105118"/>
                </a:cubicBezTo>
                <a:cubicBezTo>
                  <a:pt x="50384" y="112047"/>
                  <a:pt x="55849" y="117882"/>
                  <a:pt x="63500" y="117882"/>
                </a:cubicBezTo>
                <a:cubicBezTo>
                  <a:pt x="70423" y="117882"/>
                  <a:pt x="76617" y="112047"/>
                  <a:pt x="76617" y="105118"/>
                </a:cubicBezTo>
                <a:cubicBezTo>
                  <a:pt x="76617" y="102565"/>
                  <a:pt x="78803" y="100012"/>
                  <a:pt x="80624" y="100012"/>
                </a:cubicBezTo>
                <a:cubicBezTo>
                  <a:pt x="83175" y="100012"/>
                  <a:pt x="85361" y="102565"/>
                  <a:pt x="85361" y="105118"/>
                </a:cubicBezTo>
                <a:cubicBezTo>
                  <a:pt x="85361" y="116788"/>
                  <a:pt x="75888" y="126635"/>
                  <a:pt x="63500" y="126635"/>
                </a:cubicBezTo>
                <a:cubicBezTo>
                  <a:pt x="51112" y="126635"/>
                  <a:pt x="41275" y="116788"/>
                  <a:pt x="41275" y="105118"/>
                </a:cubicBezTo>
                <a:cubicBezTo>
                  <a:pt x="41275" y="102565"/>
                  <a:pt x="43097" y="100012"/>
                  <a:pt x="45647" y="100012"/>
                </a:cubicBezTo>
                <a:close/>
                <a:moveTo>
                  <a:pt x="115454" y="8657"/>
                </a:moveTo>
                <a:cubicBezTo>
                  <a:pt x="88838" y="8657"/>
                  <a:pt x="67618" y="30299"/>
                  <a:pt x="67618" y="56631"/>
                </a:cubicBezTo>
                <a:lnTo>
                  <a:pt x="67618" y="64206"/>
                </a:lnTo>
                <a:lnTo>
                  <a:pt x="163290" y="64206"/>
                </a:lnTo>
                <a:lnTo>
                  <a:pt x="163290" y="56631"/>
                </a:lnTo>
                <a:cubicBezTo>
                  <a:pt x="163290" y="30299"/>
                  <a:pt x="141710" y="8657"/>
                  <a:pt x="115454" y="8657"/>
                </a:cubicBezTo>
                <a:close/>
                <a:moveTo>
                  <a:pt x="115454" y="0"/>
                </a:moveTo>
                <a:cubicBezTo>
                  <a:pt x="146745" y="0"/>
                  <a:pt x="172281" y="25249"/>
                  <a:pt x="172281" y="56631"/>
                </a:cubicBezTo>
                <a:lnTo>
                  <a:pt x="172281" y="64206"/>
                </a:lnTo>
                <a:lnTo>
                  <a:pt x="225153" y="64206"/>
                </a:lnTo>
                <a:cubicBezTo>
                  <a:pt x="227670" y="64206"/>
                  <a:pt x="229828" y="66009"/>
                  <a:pt x="229828" y="68534"/>
                </a:cubicBezTo>
                <a:lnTo>
                  <a:pt x="229828" y="103883"/>
                </a:lnTo>
                <a:cubicBezTo>
                  <a:pt x="229828" y="106047"/>
                  <a:pt x="227670" y="107851"/>
                  <a:pt x="225153" y="107851"/>
                </a:cubicBezTo>
                <a:cubicBezTo>
                  <a:pt x="222995" y="107851"/>
                  <a:pt x="220837" y="106047"/>
                  <a:pt x="220837" y="103883"/>
                </a:cubicBezTo>
                <a:lnTo>
                  <a:pt x="220837" y="72862"/>
                </a:lnTo>
                <a:lnTo>
                  <a:pt x="172281" y="72862"/>
                </a:lnTo>
                <a:lnTo>
                  <a:pt x="172281" y="103883"/>
                </a:lnTo>
                <a:cubicBezTo>
                  <a:pt x="172281" y="106047"/>
                  <a:pt x="170123" y="107851"/>
                  <a:pt x="167965" y="107851"/>
                </a:cubicBezTo>
                <a:cubicBezTo>
                  <a:pt x="165448" y="107851"/>
                  <a:pt x="163290" y="106047"/>
                  <a:pt x="163290" y="103883"/>
                </a:cubicBezTo>
                <a:lnTo>
                  <a:pt x="163290" y="72862"/>
                </a:lnTo>
                <a:lnTo>
                  <a:pt x="67618" y="72862"/>
                </a:lnTo>
                <a:lnTo>
                  <a:pt x="67618" y="103883"/>
                </a:lnTo>
                <a:cubicBezTo>
                  <a:pt x="67618" y="106047"/>
                  <a:pt x="65100" y="107851"/>
                  <a:pt x="63302" y="107851"/>
                </a:cubicBezTo>
                <a:cubicBezTo>
                  <a:pt x="60784" y="107851"/>
                  <a:pt x="58626" y="106047"/>
                  <a:pt x="58626" y="103883"/>
                </a:cubicBezTo>
                <a:lnTo>
                  <a:pt x="58626" y="72862"/>
                </a:lnTo>
                <a:lnTo>
                  <a:pt x="8632" y="72862"/>
                </a:lnTo>
                <a:lnTo>
                  <a:pt x="8632" y="239148"/>
                </a:lnTo>
                <a:lnTo>
                  <a:pt x="167965" y="239148"/>
                </a:lnTo>
                <a:cubicBezTo>
                  <a:pt x="170123" y="239148"/>
                  <a:pt x="172281" y="241312"/>
                  <a:pt x="172281" y="243837"/>
                </a:cubicBezTo>
                <a:cubicBezTo>
                  <a:pt x="172281" y="245640"/>
                  <a:pt x="170123" y="247805"/>
                  <a:pt x="167965" y="247805"/>
                </a:cubicBezTo>
                <a:lnTo>
                  <a:pt x="8632" y="247805"/>
                </a:lnTo>
                <a:lnTo>
                  <a:pt x="8632" y="255019"/>
                </a:lnTo>
                <a:cubicBezTo>
                  <a:pt x="8632" y="268726"/>
                  <a:pt x="19782" y="279907"/>
                  <a:pt x="33449" y="279907"/>
                </a:cubicBezTo>
                <a:lnTo>
                  <a:pt x="166886" y="279907"/>
                </a:lnTo>
                <a:cubicBezTo>
                  <a:pt x="169404" y="279907"/>
                  <a:pt x="171562" y="281711"/>
                  <a:pt x="171562" y="284597"/>
                </a:cubicBezTo>
                <a:cubicBezTo>
                  <a:pt x="171562" y="286400"/>
                  <a:pt x="169404" y="288564"/>
                  <a:pt x="166886" y="288564"/>
                </a:cubicBezTo>
                <a:lnTo>
                  <a:pt x="33449" y="288564"/>
                </a:lnTo>
                <a:cubicBezTo>
                  <a:pt x="14746" y="288564"/>
                  <a:pt x="0" y="273415"/>
                  <a:pt x="0" y="255019"/>
                </a:cubicBezTo>
                <a:lnTo>
                  <a:pt x="0" y="68534"/>
                </a:lnTo>
                <a:cubicBezTo>
                  <a:pt x="0" y="66009"/>
                  <a:pt x="1798" y="64206"/>
                  <a:pt x="4316" y="64206"/>
                </a:cubicBezTo>
                <a:lnTo>
                  <a:pt x="58626" y="64206"/>
                </a:lnTo>
                <a:lnTo>
                  <a:pt x="58626" y="56631"/>
                </a:lnTo>
                <a:cubicBezTo>
                  <a:pt x="58626" y="25249"/>
                  <a:pt x="84522" y="0"/>
                  <a:pt x="11545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8" name="Freeform 968">
            <a:extLst>
              <a:ext uri="{FF2B5EF4-FFF2-40B4-BE49-F238E27FC236}">
                <a16:creationId xmlns:a16="http://schemas.microsoft.com/office/drawing/2014/main" id="{D043B36D-917B-9A47-8ACE-CF94B6A0EEA7}"/>
              </a:ext>
            </a:extLst>
          </p:cNvPr>
          <p:cNvSpPr>
            <a:spLocks noChangeAspect="1" noChangeArrowheads="1"/>
          </p:cNvSpPr>
          <p:nvPr/>
        </p:nvSpPr>
        <p:spPr bwMode="auto">
          <a:xfrm>
            <a:off x="16754856" y="5208526"/>
            <a:ext cx="733400" cy="704509"/>
          </a:xfrm>
          <a:custGeom>
            <a:avLst/>
            <a:gdLst>
              <a:gd name="T0" fmla="*/ 888154 w 288565"/>
              <a:gd name="T1" fmla="*/ 1457845 h 277451"/>
              <a:gd name="T2" fmla="*/ 660578 w 288565"/>
              <a:gd name="T3" fmla="*/ 1457845 h 277451"/>
              <a:gd name="T4" fmla="*/ 515128 w 288565"/>
              <a:gd name="T5" fmla="*/ 1433945 h 277451"/>
              <a:gd name="T6" fmla="*/ 198519 w 288565"/>
              <a:gd name="T7" fmla="*/ 1479748 h 277451"/>
              <a:gd name="T8" fmla="*/ 554916 w 288565"/>
              <a:gd name="T9" fmla="*/ 1252310 h 277451"/>
              <a:gd name="T10" fmla="*/ 792772 w 288565"/>
              <a:gd name="T11" fmla="*/ 1307371 h 277451"/>
              <a:gd name="T12" fmla="*/ 554916 w 288565"/>
              <a:gd name="T13" fmla="*/ 1252310 h 277451"/>
              <a:gd name="T14" fmla="*/ 409471 w 288565"/>
              <a:gd name="T15" fmla="*/ 1279841 h 277451"/>
              <a:gd name="T16" fmla="*/ 172333 w 288565"/>
              <a:gd name="T17" fmla="*/ 1279841 h 277451"/>
              <a:gd name="T18" fmla="*/ 730068 w 288565"/>
              <a:gd name="T19" fmla="*/ 1080234 h 277451"/>
              <a:gd name="T20" fmla="*/ 198568 w 288565"/>
              <a:gd name="T21" fmla="*/ 1135391 h 277451"/>
              <a:gd name="T22" fmla="*/ 1211511 w 288565"/>
              <a:gd name="T23" fmla="*/ 910800 h 277451"/>
              <a:gd name="T24" fmla="*/ 953563 w 288565"/>
              <a:gd name="T25" fmla="*/ 1098950 h 277451"/>
              <a:gd name="T26" fmla="*/ 1055438 w 288565"/>
              <a:gd name="T27" fmla="*/ 1401721 h 277451"/>
              <a:gd name="T28" fmla="*/ 1226677 w 288565"/>
              <a:gd name="T29" fmla="*/ 1323866 h 277451"/>
              <a:gd name="T30" fmla="*/ 1354570 w 288565"/>
              <a:gd name="T31" fmla="*/ 1213575 h 277451"/>
              <a:gd name="T32" fmla="*/ 1287377 w 288565"/>
              <a:gd name="T33" fmla="*/ 1060021 h 277451"/>
              <a:gd name="T34" fmla="*/ 1235355 w 288565"/>
              <a:gd name="T35" fmla="*/ 839431 h 277451"/>
              <a:gd name="T36" fmla="*/ 1556154 w 288565"/>
              <a:gd name="T37" fmla="*/ 1072993 h 277451"/>
              <a:gd name="T38" fmla="*/ 1434771 w 288565"/>
              <a:gd name="T39" fmla="*/ 1447136 h 277451"/>
              <a:gd name="T40" fmla="*/ 1211511 w 288565"/>
              <a:gd name="T41" fmla="*/ 1377935 h 277451"/>
              <a:gd name="T42" fmla="*/ 1003422 w 288565"/>
              <a:gd name="T43" fmla="*/ 1473094 h 277451"/>
              <a:gd name="T44" fmla="*/ 879865 w 288565"/>
              <a:gd name="T45" fmla="*/ 1098950 h 277451"/>
              <a:gd name="T46" fmla="*/ 1098791 w 288565"/>
              <a:gd name="T47" fmla="*/ 1025423 h 277451"/>
              <a:gd name="T48" fmla="*/ 308140 w 288565"/>
              <a:gd name="T49" fmla="*/ 809653 h 277451"/>
              <a:gd name="T50" fmla="*/ 411758 w 288565"/>
              <a:gd name="T51" fmla="*/ 710065 h 277451"/>
              <a:gd name="T52" fmla="*/ 1541340 w 288565"/>
              <a:gd name="T53" fmla="*/ 513921 h 277451"/>
              <a:gd name="T54" fmla="*/ 1380801 w 288565"/>
              <a:gd name="T55" fmla="*/ 458864 h 277451"/>
              <a:gd name="T56" fmla="*/ 1349873 w 288565"/>
              <a:gd name="T57" fmla="*/ 488691 h 277451"/>
              <a:gd name="T58" fmla="*/ 1232993 w 288565"/>
              <a:gd name="T59" fmla="*/ 488691 h 277451"/>
              <a:gd name="T60" fmla="*/ 1209054 w 288565"/>
              <a:gd name="T61" fmla="*/ 458864 h 277451"/>
              <a:gd name="T62" fmla="*/ 1051944 w 288565"/>
              <a:gd name="T63" fmla="*/ 513921 h 277451"/>
              <a:gd name="T64" fmla="*/ 889189 w 288565"/>
              <a:gd name="T65" fmla="*/ 458864 h 277451"/>
              <a:gd name="T66" fmla="*/ 861612 w 288565"/>
              <a:gd name="T67" fmla="*/ 488691 h 277451"/>
              <a:gd name="T68" fmla="*/ 754105 w 288565"/>
              <a:gd name="T69" fmla="*/ 488691 h 277451"/>
              <a:gd name="T70" fmla="*/ 725381 w 288565"/>
              <a:gd name="T71" fmla="*/ 458864 h 277451"/>
              <a:gd name="T72" fmla="*/ 380734 w 288565"/>
              <a:gd name="T73" fmla="*/ 513921 h 277451"/>
              <a:gd name="T74" fmla="*/ 199897 w 288565"/>
              <a:gd name="T75" fmla="*/ 458864 h 277451"/>
              <a:gd name="T76" fmla="*/ 172333 w 288565"/>
              <a:gd name="T77" fmla="*/ 488691 h 277451"/>
              <a:gd name="T78" fmla="*/ 50014 w 288565"/>
              <a:gd name="T79" fmla="*/ 487103 h 277451"/>
              <a:gd name="T80" fmla="*/ 1688004 w 288565"/>
              <a:gd name="T81" fmla="*/ 487103 h 277451"/>
              <a:gd name="T82" fmla="*/ 1740208 w 288565"/>
              <a:gd name="T83" fmla="*/ 1644694 h 277451"/>
              <a:gd name="T84" fmla="*/ 0 w 288565"/>
              <a:gd name="T85" fmla="*/ 1644694 h 277451"/>
              <a:gd name="T86" fmla="*/ 411758 w 288565"/>
              <a:gd name="T87" fmla="*/ 54127 h 277451"/>
              <a:gd name="T88" fmla="*/ 340527 w 288565"/>
              <a:gd name="T89" fmla="*/ 222966 h 277451"/>
              <a:gd name="T90" fmla="*/ 411758 w 288565"/>
              <a:gd name="T91" fmla="*/ 54127 h 277451"/>
              <a:gd name="T92" fmla="*/ 515379 w 288565"/>
              <a:gd name="T93" fmla="*/ 259769 h 277451"/>
              <a:gd name="T94" fmla="*/ 867251 w 288565"/>
              <a:gd name="T95" fmla="*/ 134215 h 277451"/>
              <a:gd name="T96" fmla="*/ 597413 w 288565"/>
              <a:gd name="T97" fmla="*/ 482757 h 277451"/>
              <a:gd name="T98" fmla="*/ 886680 w 288565"/>
              <a:gd name="T99" fmla="*/ 837786 h 277451"/>
              <a:gd name="T100" fmla="*/ 420393 w 288565"/>
              <a:gd name="T101" fmla="*/ 658112 h 277451"/>
              <a:gd name="T102" fmla="*/ 258495 w 288565"/>
              <a:gd name="T103" fmla="*/ 809653 h 277451"/>
              <a:gd name="T104" fmla="*/ 301670 w 288565"/>
              <a:gd name="T105" fmla="*/ 259769 h 277451"/>
              <a:gd name="T106" fmla="*/ 411758 w 288565"/>
              <a:gd name="T107" fmla="*/ 0 h 2774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88565" h="277451">
                <a:moveTo>
                  <a:pt x="113530" y="238125"/>
                </a:moveTo>
                <a:lnTo>
                  <a:pt x="142921" y="238125"/>
                </a:lnTo>
                <a:cubicBezTo>
                  <a:pt x="145461" y="238125"/>
                  <a:pt x="147275" y="239779"/>
                  <a:pt x="147275" y="242094"/>
                </a:cubicBezTo>
                <a:cubicBezTo>
                  <a:pt x="147275" y="244409"/>
                  <a:pt x="145461" y="245731"/>
                  <a:pt x="142921" y="245731"/>
                </a:cubicBezTo>
                <a:lnTo>
                  <a:pt x="113530" y="245731"/>
                </a:lnTo>
                <a:cubicBezTo>
                  <a:pt x="110990" y="245731"/>
                  <a:pt x="109538" y="244409"/>
                  <a:pt x="109538" y="242094"/>
                </a:cubicBezTo>
                <a:cubicBezTo>
                  <a:pt x="109538" y="239779"/>
                  <a:pt x="110990" y="238125"/>
                  <a:pt x="113530" y="238125"/>
                </a:cubicBezTo>
                <a:close/>
                <a:moveTo>
                  <a:pt x="32920" y="238125"/>
                </a:moveTo>
                <a:lnTo>
                  <a:pt x="85419" y="238125"/>
                </a:lnTo>
                <a:cubicBezTo>
                  <a:pt x="87954" y="238125"/>
                  <a:pt x="90126" y="239779"/>
                  <a:pt x="90126" y="242094"/>
                </a:cubicBezTo>
                <a:cubicBezTo>
                  <a:pt x="90126" y="244409"/>
                  <a:pt x="87954" y="245731"/>
                  <a:pt x="85419" y="245731"/>
                </a:cubicBezTo>
                <a:lnTo>
                  <a:pt x="32920" y="245731"/>
                </a:lnTo>
                <a:cubicBezTo>
                  <a:pt x="30748" y="245731"/>
                  <a:pt x="28575" y="244409"/>
                  <a:pt x="28575" y="242094"/>
                </a:cubicBezTo>
                <a:cubicBezTo>
                  <a:pt x="28575" y="239779"/>
                  <a:pt x="30748" y="238125"/>
                  <a:pt x="32920" y="238125"/>
                </a:cubicBezTo>
                <a:close/>
                <a:moveTo>
                  <a:pt x="92017" y="207962"/>
                </a:moveTo>
                <a:lnTo>
                  <a:pt x="131459" y="207962"/>
                </a:lnTo>
                <a:cubicBezTo>
                  <a:pt x="133992" y="207962"/>
                  <a:pt x="136163" y="209867"/>
                  <a:pt x="136163" y="212534"/>
                </a:cubicBezTo>
                <a:cubicBezTo>
                  <a:pt x="136163" y="214820"/>
                  <a:pt x="133992" y="217106"/>
                  <a:pt x="131459" y="217106"/>
                </a:cubicBezTo>
                <a:lnTo>
                  <a:pt x="92017" y="217106"/>
                </a:lnTo>
                <a:cubicBezTo>
                  <a:pt x="89484" y="217106"/>
                  <a:pt x="87313" y="214820"/>
                  <a:pt x="87313" y="212534"/>
                </a:cubicBezTo>
                <a:cubicBezTo>
                  <a:pt x="87313" y="209867"/>
                  <a:pt x="89484" y="207962"/>
                  <a:pt x="92017" y="207962"/>
                </a:cubicBezTo>
                <a:close/>
                <a:moveTo>
                  <a:pt x="32945" y="207962"/>
                </a:moveTo>
                <a:lnTo>
                  <a:pt x="63166" y="207962"/>
                </a:lnTo>
                <a:cubicBezTo>
                  <a:pt x="65714" y="207962"/>
                  <a:pt x="67899" y="209867"/>
                  <a:pt x="67899" y="212534"/>
                </a:cubicBezTo>
                <a:cubicBezTo>
                  <a:pt x="67899" y="214820"/>
                  <a:pt x="65714" y="217106"/>
                  <a:pt x="63166" y="217106"/>
                </a:cubicBezTo>
                <a:lnTo>
                  <a:pt x="32945" y="217106"/>
                </a:lnTo>
                <a:cubicBezTo>
                  <a:pt x="30760" y="217106"/>
                  <a:pt x="28575" y="214820"/>
                  <a:pt x="28575" y="212534"/>
                </a:cubicBezTo>
                <a:cubicBezTo>
                  <a:pt x="28575" y="209867"/>
                  <a:pt x="30760" y="207962"/>
                  <a:pt x="32945" y="207962"/>
                </a:cubicBezTo>
                <a:close/>
                <a:moveTo>
                  <a:pt x="32928" y="179387"/>
                </a:moveTo>
                <a:lnTo>
                  <a:pt x="121061" y="179387"/>
                </a:lnTo>
                <a:cubicBezTo>
                  <a:pt x="123600" y="179387"/>
                  <a:pt x="125051" y="180852"/>
                  <a:pt x="125051" y="183417"/>
                </a:cubicBezTo>
                <a:cubicBezTo>
                  <a:pt x="125051" y="186348"/>
                  <a:pt x="123600" y="188546"/>
                  <a:pt x="121061" y="188546"/>
                </a:cubicBezTo>
                <a:lnTo>
                  <a:pt x="32928" y="188546"/>
                </a:lnTo>
                <a:cubicBezTo>
                  <a:pt x="30751" y="188546"/>
                  <a:pt x="28575" y="186348"/>
                  <a:pt x="28575" y="183417"/>
                </a:cubicBezTo>
                <a:cubicBezTo>
                  <a:pt x="28575" y="180852"/>
                  <a:pt x="30751" y="179387"/>
                  <a:pt x="32928" y="179387"/>
                </a:cubicBezTo>
                <a:close/>
                <a:moveTo>
                  <a:pt x="200894" y="151250"/>
                </a:moveTo>
                <a:lnTo>
                  <a:pt x="189033" y="176030"/>
                </a:lnTo>
                <a:cubicBezTo>
                  <a:pt x="188314" y="177826"/>
                  <a:pt x="187236" y="178544"/>
                  <a:pt x="185439" y="178544"/>
                </a:cubicBezTo>
                <a:lnTo>
                  <a:pt x="158122" y="182495"/>
                </a:lnTo>
                <a:lnTo>
                  <a:pt x="178250" y="201529"/>
                </a:lnTo>
                <a:cubicBezTo>
                  <a:pt x="179328" y="202966"/>
                  <a:pt x="179688" y="204043"/>
                  <a:pt x="179328" y="205839"/>
                </a:cubicBezTo>
                <a:lnTo>
                  <a:pt x="175015" y="232774"/>
                </a:lnTo>
                <a:lnTo>
                  <a:pt x="199457" y="219845"/>
                </a:lnTo>
                <a:cubicBezTo>
                  <a:pt x="199816" y="219845"/>
                  <a:pt x="200535" y="219486"/>
                  <a:pt x="200894" y="219486"/>
                </a:cubicBezTo>
                <a:cubicBezTo>
                  <a:pt x="201613" y="219486"/>
                  <a:pt x="202692" y="219845"/>
                  <a:pt x="203410" y="219845"/>
                </a:cubicBezTo>
                <a:lnTo>
                  <a:pt x="227852" y="232774"/>
                </a:lnTo>
                <a:lnTo>
                  <a:pt x="223179" y="205839"/>
                </a:lnTo>
                <a:cubicBezTo>
                  <a:pt x="222820" y="204043"/>
                  <a:pt x="223179" y="202966"/>
                  <a:pt x="224617" y="201529"/>
                </a:cubicBezTo>
                <a:lnTo>
                  <a:pt x="244026" y="182495"/>
                </a:lnTo>
                <a:lnTo>
                  <a:pt x="216709" y="178544"/>
                </a:lnTo>
                <a:cubicBezTo>
                  <a:pt x="215272" y="178544"/>
                  <a:pt x="213834" y="177826"/>
                  <a:pt x="213475" y="176030"/>
                </a:cubicBezTo>
                <a:lnTo>
                  <a:pt x="200894" y="151250"/>
                </a:lnTo>
                <a:close/>
                <a:moveTo>
                  <a:pt x="197300" y="139398"/>
                </a:moveTo>
                <a:cubicBezTo>
                  <a:pt x="198738" y="136525"/>
                  <a:pt x="203770" y="136525"/>
                  <a:pt x="204848" y="139398"/>
                </a:cubicBezTo>
                <a:lnTo>
                  <a:pt x="220304" y="170284"/>
                </a:lnTo>
                <a:lnTo>
                  <a:pt x="254091" y="175312"/>
                </a:lnTo>
                <a:cubicBezTo>
                  <a:pt x="255888" y="175312"/>
                  <a:pt x="256966" y="176389"/>
                  <a:pt x="258044" y="178185"/>
                </a:cubicBezTo>
                <a:cubicBezTo>
                  <a:pt x="258404" y="179622"/>
                  <a:pt x="258044" y="181776"/>
                  <a:pt x="256607" y="182495"/>
                </a:cubicBezTo>
                <a:lnTo>
                  <a:pt x="232165" y="206557"/>
                </a:lnTo>
                <a:lnTo>
                  <a:pt x="237916" y="240316"/>
                </a:lnTo>
                <a:cubicBezTo>
                  <a:pt x="238276" y="241752"/>
                  <a:pt x="237557" y="243548"/>
                  <a:pt x="235759" y="244626"/>
                </a:cubicBezTo>
                <a:cubicBezTo>
                  <a:pt x="234681" y="245703"/>
                  <a:pt x="233243" y="245703"/>
                  <a:pt x="231446" y="244626"/>
                </a:cubicBezTo>
                <a:lnTo>
                  <a:pt x="200894" y="228823"/>
                </a:lnTo>
                <a:lnTo>
                  <a:pt x="170702" y="244626"/>
                </a:lnTo>
                <a:cubicBezTo>
                  <a:pt x="170342" y="244985"/>
                  <a:pt x="169624" y="244985"/>
                  <a:pt x="168905" y="244985"/>
                </a:cubicBezTo>
                <a:cubicBezTo>
                  <a:pt x="167826" y="244985"/>
                  <a:pt x="167108" y="244985"/>
                  <a:pt x="166389" y="244626"/>
                </a:cubicBezTo>
                <a:cubicBezTo>
                  <a:pt x="165310" y="243548"/>
                  <a:pt x="164232" y="241752"/>
                  <a:pt x="164592" y="240316"/>
                </a:cubicBezTo>
                <a:lnTo>
                  <a:pt x="170342" y="206557"/>
                </a:lnTo>
                <a:lnTo>
                  <a:pt x="145901" y="182495"/>
                </a:lnTo>
                <a:cubicBezTo>
                  <a:pt x="144823" y="181776"/>
                  <a:pt x="144463" y="179622"/>
                  <a:pt x="144823" y="178185"/>
                </a:cubicBezTo>
                <a:cubicBezTo>
                  <a:pt x="145182" y="176389"/>
                  <a:pt x="146979" y="175312"/>
                  <a:pt x="148417" y="175312"/>
                </a:cubicBezTo>
                <a:lnTo>
                  <a:pt x="182204" y="170284"/>
                </a:lnTo>
                <a:lnTo>
                  <a:pt x="197300" y="139398"/>
                </a:lnTo>
                <a:close/>
                <a:moveTo>
                  <a:pt x="68279" y="117916"/>
                </a:moveTo>
                <a:cubicBezTo>
                  <a:pt x="58972" y="117916"/>
                  <a:pt x="51096" y="125106"/>
                  <a:pt x="51096" y="134453"/>
                </a:cubicBezTo>
                <a:cubicBezTo>
                  <a:pt x="51096" y="143440"/>
                  <a:pt x="58972" y="151349"/>
                  <a:pt x="68279" y="151349"/>
                </a:cubicBezTo>
                <a:cubicBezTo>
                  <a:pt x="77228" y="151349"/>
                  <a:pt x="84387" y="143440"/>
                  <a:pt x="84387" y="134453"/>
                </a:cubicBezTo>
                <a:cubicBezTo>
                  <a:pt x="84387" y="125106"/>
                  <a:pt x="77228" y="117916"/>
                  <a:pt x="68279" y="117916"/>
                </a:cubicBezTo>
                <a:close/>
                <a:moveTo>
                  <a:pt x="255588" y="76200"/>
                </a:moveTo>
                <a:cubicBezTo>
                  <a:pt x="257786" y="76200"/>
                  <a:pt x="259984" y="78486"/>
                  <a:pt x="259984" y="81153"/>
                </a:cubicBezTo>
                <a:cubicBezTo>
                  <a:pt x="259984" y="83820"/>
                  <a:pt x="257786" y="85344"/>
                  <a:pt x="255588" y="85344"/>
                </a:cubicBezTo>
                <a:cubicBezTo>
                  <a:pt x="253023" y="85344"/>
                  <a:pt x="250825" y="83820"/>
                  <a:pt x="250825" y="81153"/>
                </a:cubicBezTo>
                <a:cubicBezTo>
                  <a:pt x="250825" y="78486"/>
                  <a:pt x="253023" y="76200"/>
                  <a:pt x="255588" y="76200"/>
                </a:cubicBezTo>
                <a:close/>
                <a:moveTo>
                  <a:pt x="228967" y="76200"/>
                </a:moveTo>
                <a:cubicBezTo>
                  <a:pt x="231165" y="76200"/>
                  <a:pt x="232997" y="78486"/>
                  <a:pt x="232997" y="81153"/>
                </a:cubicBezTo>
                <a:cubicBezTo>
                  <a:pt x="232997" y="83820"/>
                  <a:pt x="231165" y="85344"/>
                  <a:pt x="228967" y="85344"/>
                </a:cubicBezTo>
                <a:cubicBezTo>
                  <a:pt x="226036" y="85344"/>
                  <a:pt x="223838" y="83820"/>
                  <a:pt x="223838" y="81153"/>
                </a:cubicBezTo>
                <a:cubicBezTo>
                  <a:pt x="223838" y="78486"/>
                  <a:pt x="226036" y="76200"/>
                  <a:pt x="228967" y="76200"/>
                </a:cubicBezTo>
                <a:close/>
                <a:moveTo>
                  <a:pt x="200488" y="76200"/>
                </a:moveTo>
                <a:cubicBezTo>
                  <a:pt x="202804" y="76200"/>
                  <a:pt x="204457" y="78486"/>
                  <a:pt x="204457" y="81153"/>
                </a:cubicBezTo>
                <a:cubicBezTo>
                  <a:pt x="204457" y="83820"/>
                  <a:pt x="202804" y="85344"/>
                  <a:pt x="200488" y="85344"/>
                </a:cubicBezTo>
                <a:cubicBezTo>
                  <a:pt x="198504" y="85344"/>
                  <a:pt x="196850" y="83820"/>
                  <a:pt x="196850" y="81153"/>
                </a:cubicBezTo>
                <a:cubicBezTo>
                  <a:pt x="196850" y="78486"/>
                  <a:pt x="198504" y="76200"/>
                  <a:pt x="200488" y="76200"/>
                </a:cubicBezTo>
                <a:close/>
                <a:moveTo>
                  <a:pt x="174435" y="76200"/>
                </a:moveTo>
                <a:cubicBezTo>
                  <a:pt x="176721" y="76200"/>
                  <a:pt x="179007" y="78486"/>
                  <a:pt x="179007" y="81153"/>
                </a:cubicBezTo>
                <a:cubicBezTo>
                  <a:pt x="179007" y="83820"/>
                  <a:pt x="176721" y="85344"/>
                  <a:pt x="174435" y="85344"/>
                </a:cubicBezTo>
                <a:cubicBezTo>
                  <a:pt x="172149" y="85344"/>
                  <a:pt x="169863" y="83820"/>
                  <a:pt x="169863" y="81153"/>
                </a:cubicBezTo>
                <a:cubicBezTo>
                  <a:pt x="169863" y="78486"/>
                  <a:pt x="172149" y="76200"/>
                  <a:pt x="174435" y="76200"/>
                </a:cubicBezTo>
                <a:close/>
                <a:moveTo>
                  <a:pt x="147447" y="76200"/>
                </a:moveTo>
                <a:cubicBezTo>
                  <a:pt x="149733" y="76200"/>
                  <a:pt x="152019" y="78486"/>
                  <a:pt x="152019" y="81153"/>
                </a:cubicBezTo>
                <a:cubicBezTo>
                  <a:pt x="152019" y="83820"/>
                  <a:pt x="149733" y="85344"/>
                  <a:pt x="147447" y="85344"/>
                </a:cubicBezTo>
                <a:cubicBezTo>
                  <a:pt x="145161" y="85344"/>
                  <a:pt x="142875" y="83820"/>
                  <a:pt x="142875" y="81153"/>
                </a:cubicBezTo>
                <a:cubicBezTo>
                  <a:pt x="142875" y="78486"/>
                  <a:pt x="145161" y="76200"/>
                  <a:pt x="147447" y="76200"/>
                </a:cubicBezTo>
                <a:close/>
                <a:moveTo>
                  <a:pt x="120284" y="76200"/>
                </a:moveTo>
                <a:cubicBezTo>
                  <a:pt x="122849" y="76200"/>
                  <a:pt x="125047" y="78486"/>
                  <a:pt x="125047" y="81153"/>
                </a:cubicBezTo>
                <a:cubicBezTo>
                  <a:pt x="125047" y="83820"/>
                  <a:pt x="122849" y="85344"/>
                  <a:pt x="120284" y="85344"/>
                </a:cubicBezTo>
                <a:cubicBezTo>
                  <a:pt x="118086" y="85344"/>
                  <a:pt x="115888" y="83820"/>
                  <a:pt x="115888" y="81153"/>
                </a:cubicBezTo>
                <a:cubicBezTo>
                  <a:pt x="115888" y="78486"/>
                  <a:pt x="118086" y="76200"/>
                  <a:pt x="120284" y="76200"/>
                </a:cubicBezTo>
                <a:close/>
                <a:moveTo>
                  <a:pt x="63134" y="76200"/>
                </a:moveTo>
                <a:cubicBezTo>
                  <a:pt x="65699" y="76200"/>
                  <a:pt x="67897" y="78486"/>
                  <a:pt x="67897" y="81153"/>
                </a:cubicBezTo>
                <a:cubicBezTo>
                  <a:pt x="67897" y="83820"/>
                  <a:pt x="65699" y="85344"/>
                  <a:pt x="63134" y="85344"/>
                </a:cubicBezTo>
                <a:cubicBezTo>
                  <a:pt x="61303" y="85344"/>
                  <a:pt x="58738" y="83820"/>
                  <a:pt x="58738" y="81153"/>
                </a:cubicBezTo>
                <a:cubicBezTo>
                  <a:pt x="58738" y="78486"/>
                  <a:pt x="61303" y="76200"/>
                  <a:pt x="63134" y="76200"/>
                </a:cubicBezTo>
                <a:close/>
                <a:moveTo>
                  <a:pt x="33147" y="76200"/>
                </a:moveTo>
                <a:cubicBezTo>
                  <a:pt x="35433" y="76200"/>
                  <a:pt x="37719" y="78486"/>
                  <a:pt x="37719" y="81153"/>
                </a:cubicBezTo>
                <a:cubicBezTo>
                  <a:pt x="37719" y="83820"/>
                  <a:pt x="35433" y="85344"/>
                  <a:pt x="33147" y="85344"/>
                </a:cubicBezTo>
                <a:cubicBezTo>
                  <a:pt x="30861" y="85344"/>
                  <a:pt x="28575" y="83820"/>
                  <a:pt x="28575" y="81153"/>
                </a:cubicBezTo>
                <a:cubicBezTo>
                  <a:pt x="28575" y="78486"/>
                  <a:pt x="30861" y="76200"/>
                  <a:pt x="33147" y="76200"/>
                </a:cubicBezTo>
                <a:close/>
                <a:moveTo>
                  <a:pt x="4328" y="76200"/>
                </a:moveTo>
                <a:cubicBezTo>
                  <a:pt x="6853" y="76200"/>
                  <a:pt x="8296" y="78364"/>
                  <a:pt x="8296" y="80889"/>
                </a:cubicBezTo>
                <a:lnTo>
                  <a:pt x="8296" y="268435"/>
                </a:lnTo>
                <a:lnTo>
                  <a:pt x="279908" y="268435"/>
                </a:lnTo>
                <a:lnTo>
                  <a:pt x="279908" y="80889"/>
                </a:lnTo>
                <a:cubicBezTo>
                  <a:pt x="279908" y="78364"/>
                  <a:pt x="282072" y="76200"/>
                  <a:pt x="284236" y="76200"/>
                </a:cubicBezTo>
                <a:cubicBezTo>
                  <a:pt x="286761" y="76200"/>
                  <a:pt x="288565" y="78364"/>
                  <a:pt x="288565" y="80889"/>
                </a:cubicBezTo>
                <a:lnTo>
                  <a:pt x="288565" y="273123"/>
                </a:lnTo>
                <a:cubicBezTo>
                  <a:pt x="288565" y="275648"/>
                  <a:pt x="286761" y="277451"/>
                  <a:pt x="284236" y="277451"/>
                </a:cubicBezTo>
                <a:lnTo>
                  <a:pt x="4328" y="277451"/>
                </a:lnTo>
                <a:cubicBezTo>
                  <a:pt x="1803" y="277451"/>
                  <a:pt x="0" y="275648"/>
                  <a:pt x="0" y="273123"/>
                </a:cubicBezTo>
                <a:lnTo>
                  <a:pt x="0" y="80889"/>
                </a:lnTo>
                <a:cubicBezTo>
                  <a:pt x="0" y="78364"/>
                  <a:pt x="1803" y="76200"/>
                  <a:pt x="4328" y="76200"/>
                </a:cubicBezTo>
                <a:close/>
                <a:moveTo>
                  <a:pt x="68279" y="8987"/>
                </a:moveTo>
                <a:cubicBezTo>
                  <a:pt x="63267" y="8987"/>
                  <a:pt x="59330" y="10425"/>
                  <a:pt x="56466" y="13661"/>
                </a:cubicBezTo>
                <a:cubicBezTo>
                  <a:pt x="53244" y="16537"/>
                  <a:pt x="51096" y="20851"/>
                  <a:pt x="51096" y="25165"/>
                </a:cubicBezTo>
                <a:cubicBezTo>
                  <a:pt x="51096" y="29838"/>
                  <a:pt x="53244" y="33793"/>
                  <a:pt x="56466" y="37028"/>
                </a:cubicBezTo>
                <a:cubicBezTo>
                  <a:pt x="62551" y="43140"/>
                  <a:pt x="73648" y="43140"/>
                  <a:pt x="79734" y="37028"/>
                </a:cubicBezTo>
                <a:cubicBezTo>
                  <a:pt x="86177" y="30557"/>
                  <a:pt x="86177" y="19772"/>
                  <a:pt x="79734" y="13661"/>
                </a:cubicBezTo>
                <a:cubicBezTo>
                  <a:pt x="76154" y="10425"/>
                  <a:pt x="72216" y="8987"/>
                  <a:pt x="68279" y="8987"/>
                </a:cubicBezTo>
                <a:close/>
                <a:moveTo>
                  <a:pt x="68279" y="0"/>
                </a:moveTo>
                <a:cubicBezTo>
                  <a:pt x="74722" y="0"/>
                  <a:pt x="80807" y="2516"/>
                  <a:pt x="85461" y="7190"/>
                </a:cubicBezTo>
                <a:cubicBezTo>
                  <a:pt x="95842" y="16896"/>
                  <a:pt x="95842" y="33433"/>
                  <a:pt x="85461" y="43140"/>
                </a:cubicBezTo>
                <a:cubicBezTo>
                  <a:pt x="81165" y="47454"/>
                  <a:pt x="75438" y="49970"/>
                  <a:pt x="69711" y="50330"/>
                </a:cubicBezTo>
                <a:lnTo>
                  <a:pt x="92978" y="73697"/>
                </a:lnTo>
                <a:lnTo>
                  <a:pt x="143809" y="22289"/>
                </a:lnTo>
                <a:cubicBezTo>
                  <a:pt x="145957" y="20491"/>
                  <a:pt x="148821" y="20491"/>
                  <a:pt x="150610" y="22289"/>
                </a:cubicBezTo>
                <a:cubicBezTo>
                  <a:pt x="152042" y="24086"/>
                  <a:pt x="152042" y="26962"/>
                  <a:pt x="150610" y="28400"/>
                </a:cubicBezTo>
                <a:lnTo>
                  <a:pt x="99064" y="80168"/>
                </a:lnTo>
                <a:lnTo>
                  <a:pt x="150610" y="131217"/>
                </a:lnTo>
                <a:cubicBezTo>
                  <a:pt x="152042" y="133374"/>
                  <a:pt x="152042" y="135891"/>
                  <a:pt x="150610" y="137329"/>
                </a:cubicBezTo>
                <a:cubicBezTo>
                  <a:pt x="149179" y="138767"/>
                  <a:pt x="148463" y="139126"/>
                  <a:pt x="147031" y="139126"/>
                </a:cubicBezTo>
                <a:cubicBezTo>
                  <a:pt x="145957" y="139126"/>
                  <a:pt x="145241" y="138767"/>
                  <a:pt x="143809" y="137329"/>
                </a:cubicBezTo>
                <a:lnTo>
                  <a:pt x="92978" y="85920"/>
                </a:lnTo>
                <a:lnTo>
                  <a:pt x="69711" y="109288"/>
                </a:lnTo>
                <a:cubicBezTo>
                  <a:pt x="82955" y="110366"/>
                  <a:pt x="92978" y="121151"/>
                  <a:pt x="92978" y="134453"/>
                </a:cubicBezTo>
                <a:cubicBezTo>
                  <a:pt x="92978" y="148473"/>
                  <a:pt x="81881" y="159977"/>
                  <a:pt x="68279" y="159977"/>
                </a:cubicBezTo>
                <a:cubicBezTo>
                  <a:pt x="53960" y="159977"/>
                  <a:pt x="42863" y="148473"/>
                  <a:pt x="42863" y="134453"/>
                </a:cubicBezTo>
                <a:cubicBezTo>
                  <a:pt x="42863" y="127263"/>
                  <a:pt x="45369" y="121151"/>
                  <a:pt x="50023" y="116837"/>
                </a:cubicBezTo>
                <a:lnTo>
                  <a:pt x="86893" y="80168"/>
                </a:lnTo>
                <a:lnTo>
                  <a:pt x="50023" y="43140"/>
                </a:lnTo>
                <a:cubicBezTo>
                  <a:pt x="45369" y="38466"/>
                  <a:pt x="42863" y="31995"/>
                  <a:pt x="42863" y="25165"/>
                </a:cubicBezTo>
                <a:cubicBezTo>
                  <a:pt x="42863" y="18694"/>
                  <a:pt x="45369" y="12223"/>
                  <a:pt x="50023" y="7190"/>
                </a:cubicBezTo>
                <a:cubicBezTo>
                  <a:pt x="54676" y="2516"/>
                  <a:pt x="61477" y="0"/>
                  <a:pt x="68279"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9" name="Freeform 992">
            <a:extLst>
              <a:ext uri="{FF2B5EF4-FFF2-40B4-BE49-F238E27FC236}">
                <a16:creationId xmlns:a16="http://schemas.microsoft.com/office/drawing/2014/main" id="{CC1074C9-D54D-3C4A-AD7B-BB0C8D40C188}"/>
              </a:ext>
            </a:extLst>
          </p:cNvPr>
          <p:cNvSpPr>
            <a:spLocks noChangeAspect="1" noChangeArrowheads="1"/>
          </p:cNvSpPr>
          <p:nvPr/>
        </p:nvSpPr>
        <p:spPr bwMode="auto">
          <a:xfrm>
            <a:off x="16754856" y="2671512"/>
            <a:ext cx="733400" cy="733400"/>
          </a:xfrm>
          <a:custGeom>
            <a:avLst/>
            <a:gdLst>
              <a:gd name="T0" fmla="*/ 298435 w 288564"/>
              <a:gd name="T1" fmla="*/ 1638145 h 288565"/>
              <a:gd name="T2" fmla="*/ 348428 w 288564"/>
              <a:gd name="T3" fmla="*/ 1477440 h 288565"/>
              <a:gd name="T4" fmla="*/ 742465 w 288564"/>
              <a:gd name="T5" fmla="*/ 1225250 h 288565"/>
              <a:gd name="T6" fmla="*/ 1026527 w 288564"/>
              <a:gd name="T7" fmla="*/ 940924 h 288565"/>
              <a:gd name="T8" fmla="*/ 1137121 w 288564"/>
              <a:gd name="T9" fmla="*/ 1084179 h 288565"/>
              <a:gd name="T10" fmla="*/ 631873 w 288564"/>
              <a:gd name="T11" fmla="*/ 1084179 h 288565"/>
              <a:gd name="T12" fmla="*/ 607052 w 288564"/>
              <a:gd name="T13" fmla="*/ 802044 h 288565"/>
              <a:gd name="T14" fmla="*/ 522294 w 288564"/>
              <a:gd name="T15" fmla="*/ 1581677 h 288565"/>
              <a:gd name="T16" fmla="*/ 1274259 w 288564"/>
              <a:gd name="T17" fmla="*/ 1080021 h 288565"/>
              <a:gd name="T18" fmla="*/ 1198190 w 288564"/>
              <a:gd name="T19" fmla="*/ 765119 h 288565"/>
              <a:gd name="T20" fmla="*/ 476646 w 288564"/>
              <a:gd name="T21" fmla="*/ 1703294 h 288565"/>
              <a:gd name="T22" fmla="*/ 220207 w 288564"/>
              <a:gd name="T23" fmla="*/ 1583848 h 288565"/>
              <a:gd name="T24" fmla="*/ 885240 w 288564"/>
              <a:gd name="T25" fmla="*/ 636446 h 288565"/>
              <a:gd name="T26" fmla="*/ 1708932 w 288564"/>
              <a:gd name="T27" fmla="*/ 1347704 h 288565"/>
              <a:gd name="T28" fmla="*/ 1521094 w 288564"/>
              <a:gd name="T29" fmla="*/ 421233 h 288565"/>
              <a:gd name="T30" fmla="*/ 1493520 w 288564"/>
              <a:gd name="T31" fmla="*/ 1321727 h 288565"/>
              <a:gd name="T32" fmla="*/ 1414626 w 288564"/>
              <a:gd name="T33" fmla="*/ 447229 h 288565"/>
              <a:gd name="T34" fmla="*/ 1359480 w 288564"/>
              <a:gd name="T35" fmla="*/ 447229 h 288565"/>
              <a:gd name="T36" fmla="*/ 1280896 w 288564"/>
              <a:gd name="T37" fmla="*/ 730201 h 288565"/>
              <a:gd name="T38" fmla="*/ 1256965 w 288564"/>
              <a:gd name="T39" fmla="*/ 421233 h 288565"/>
              <a:gd name="T40" fmla="*/ 1072277 w 288564"/>
              <a:gd name="T41" fmla="*/ 629699 h 288565"/>
              <a:gd name="T42" fmla="*/ 937091 w 288564"/>
              <a:gd name="T43" fmla="*/ 421233 h 288565"/>
              <a:gd name="T44" fmla="*/ 909521 w 288564"/>
              <a:gd name="T45" fmla="*/ 555395 h 288565"/>
              <a:gd name="T46" fmla="*/ 830627 w 288564"/>
              <a:gd name="T47" fmla="*/ 447630 h 288565"/>
              <a:gd name="T48" fmla="*/ 775481 w 288564"/>
              <a:gd name="T49" fmla="*/ 447630 h 288565"/>
              <a:gd name="T50" fmla="*/ 687319 w 288564"/>
              <a:gd name="T51" fmla="*/ 606062 h 288565"/>
              <a:gd name="T52" fmla="*/ 665388 w 288564"/>
              <a:gd name="T53" fmla="*/ 421233 h 288565"/>
              <a:gd name="T54" fmla="*/ 478694 w 288564"/>
              <a:gd name="T55" fmla="*/ 792413 h 288565"/>
              <a:gd name="T56" fmla="*/ 346864 w 288564"/>
              <a:gd name="T57" fmla="*/ 421233 h 288565"/>
              <a:gd name="T58" fmla="*/ 315949 w 288564"/>
              <a:gd name="T59" fmla="*/ 936612 h 288565"/>
              <a:gd name="T60" fmla="*/ 237129 w 288564"/>
              <a:gd name="T61" fmla="*/ 447214 h 288565"/>
              <a:gd name="T62" fmla="*/ 181912 w 288564"/>
              <a:gd name="T63" fmla="*/ 447214 h 288565"/>
              <a:gd name="T64" fmla="*/ 55230 w 288564"/>
              <a:gd name="T65" fmla="*/ 1321727 h 288565"/>
              <a:gd name="T66" fmla="*/ 28721 w 288564"/>
              <a:gd name="T67" fmla="*/ 421233 h 288565"/>
              <a:gd name="T68" fmla="*/ 1716331 w 288564"/>
              <a:gd name="T69" fmla="*/ 342435 h 288565"/>
              <a:gd name="T70" fmla="*/ 1708932 w 288564"/>
              <a:gd name="T71" fmla="*/ 0 h 288565"/>
              <a:gd name="T72" fmla="*/ 1684995 w 288564"/>
              <a:gd name="T73" fmla="*/ 163813 h 288565"/>
              <a:gd name="T74" fmla="*/ 1558234 w 288564"/>
              <a:gd name="T75" fmla="*/ 25516 h 288565"/>
              <a:gd name="T76" fmla="*/ 1503095 w 288564"/>
              <a:gd name="T77" fmla="*/ 25516 h 288565"/>
              <a:gd name="T78" fmla="*/ 1424294 w 288564"/>
              <a:gd name="T79" fmla="*/ 163813 h 288565"/>
              <a:gd name="T80" fmla="*/ 1395569 w 288564"/>
              <a:gd name="T81" fmla="*/ 0 h 288565"/>
              <a:gd name="T82" fmla="*/ 1256965 w 288564"/>
              <a:gd name="T83" fmla="*/ 189330 h 288565"/>
              <a:gd name="T84" fmla="*/ 1072277 w 288564"/>
              <a:gd name="T85" fmla="*/ 0 h 288565"/>
              <a:gd name="T86" fmla="*/ 1043551 w 288564"/>
              <a:gd name="T87" fmla="*/ 163813 h 288565"/>
              <a:gd name="T88" fmla="*/ 964660 w 288564"/>
              <a:gd name="T89" fmla="*/ 25516 h 288565"/>
              <a:gd name="T90" fmla="*/ 909521 w 288564"/>
              <a:gd name="T91" fmla="*/ 25516 h 288565"/>
              <a:gd name="T92" fmla="*/ 830627 w 288564"/>
              <a:gd name="T93" fmla="*/ 163813 h 288565"/>
              <a:gd name="T94" fmla="*/ 800759 w 288564"/>
              <a:gd name="T95" fmla="*/ 0 h 288565"/>
              <a:gd name="T96" fmla="*/ 665388 w 288564"/>
              <a:gd name="T97" fmla="*/ 189330 h 288565"/>
              <a:gd name="T98" fmla="*/ 478694 w 288564"/>
              <a:gd name="T99" fmla="*/ 0 h 288565"/>
              <a:gd name="T100" fmla="*/ 449973 w 288564"/>
              <a:gd name="T101" fmla="*/ 163813 h 288565"/>
              <a:gd name="T102" fmla="*/ 342442 w 288564"/>
              <a:gd name="T103" fmla="*/ 25516 h 288565"/>
              <a:gd name="T104" fmla="*/ 287223 w 288564"/>
              <a:gd name="T105" fmla="*/ 25516 h 288565"/>
              <a:gd name="T106" fmla="*/ 217891 w 288564"/>
              <a:gd name="T107" fmla="*/ 163813 h 288565"/>
              <a:gd name="T108" fmla="*/ 188030 w 288564"/>
              <a:gd name="T109" fmla="*/ 0 h 288565"/>
              <a:gd name="T110" fmla="*/ 28721 w 288564"/>
              <a:gd name="T111" fmla="*/ 189330 h 2885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8564" h="288565">
                <a:moveTo>
                  <a:pt x="57775" y="244991"/>
                </a:moveTo>
                <a:lnTo>
                  <a:pt x="49486" y="253274"/>
                </a:lnTo>
                <a:cubicBezTo>
                  <a:pt x="46964" y="255074"/>
                  <a:pt x="45522" y="258676"/>
                  <a:pt x="45522" y="262637"/>
                </a:cubicBezTo>
                <a:cubicBezTo>
                  <a:pt x="45522" y="265878"/>
                  <a:pt x="46964" y="269119"/>
                  <a:pt x="49486" y="271640"/>
                </a:cubicBezTo>
                <a:lnTo>
                  <a:pt x="54171" y="276321"/>
                </a:lnTo>
                <a:cubicBezTo>
                  <a:pt x="58856" y="281003"/>
                  <a:pt x="67505" y="281003"/>
                  <a:pt x="72910" y="276321"/>
                </a:cubicBezTo>
                <a:lnTo>
                  <a:pt x="80839" y="268039"/>
                </a:lnTo>
                <a:lnTo>
                  <a:pt x="57775" y="244991"/>
                </a:lnTo>
                <a:close/>
                <a:moveTo>
                  <a:pt x="146485" y="146307"/>
                </a:moveTo>
                <a:cubicBezTo>
                  <a:pt x="138215" y="146307"/>
                  <a:pt x="129585" y="149546"/>
                  <a:pt x="123113" y="156025"/>
                </a:cubicBezTo>
                <a:cubicBezTo>
                  <a:pt x="117000" y="162144"/>
                  <a:pt x="113405" y="170782"/>
                  <a:pt x="113405" y="179780"/>
                </a:cubicBezTo>
                <a:cubicBezTo>
                  <a:pt x="113405" y="188778"/>
                  <a:pt x="117000" y="197056"/>
                  <a:pt x="123113" y="203174"/>
                </a:cubicBezTo>
                <a:cubicBezTo>
                  <a:pt x="129585" y="209653"/>
                  <a:pt x="137855" y="212892"/>
                  <a:pt x="146485" y="212892"/>
                </a:cubicBezTo>
                <a:cubicBezTo>
                  <a:pt x="155474" y="212892"/>
                  <a:pt x="164103" y="209653"/>
                  <a:pt x="170216" y="203174"/>
                </a:cubicBezTo>
                <a:cubicBezTo>
                  <a:pt x="176688" y="197056"/>
                  <a:pt x="179924" y="188778"/>
                  <a:pt x="179924" y="179780"/>
                </a:cubicBezTo>
                <a:cubicBezTo>
                  <a:pt x="179924" y="170782"/>
                  <a:pt x="176688" y="162144"/>
                  <a:pt x="170216" y="156025"/>
                </a:cubicBezTo>
                <a:cubicBezTo>
                  <a:pt x="163744" y="149546"/>
                  <a:pt x="155114" y="146307"/>
                  <a:pt x="146485" y="146307"/>
                </a:cubicBezTo>
                <a:close/>
                <a:moveTo>
                  <a:pt x="146709" y="137489"/>
                </a:moveTo>
                <a:cubicBezTo>
                  <a:pt x="157541" y="137489"/>
                  <a:pt x="168418" y="141628"/>
                  <a:pt x="176688" y="149906"/>
                </a:cubicBezTo>
                <a:cubicBezTo>
                  <a:pt x="184598" y="157825"/>
                  <a:pt x="188554" y="168622"/>
                  <a:pt x="188554" y="179780"/>
                </a:cubicBezTo>
                <a:cubicBezTo>
                  <a:pt x="188554" y="190937"/>
                  <a:pt x="184598" y="201735"/>
                  <a:pt x="176688" y="209293"/>
                </a:cubicBezTo>
                <a:cubicBezTo>
                  <a:pt x="168778" y="217571"/>
                  <a:pt x="157991" y="221890"/>
                  <a:pt x="146485" y="221890"/>
                </a:cubicBezTo>
                <a:cubicBezTo>
                  <a:pt x="135338" y="221890"/>
                  <a:pt x="124911" y="217571"/>
                  <a:pt x="117000" y="209293"/>
                </a:cubicBezTo>
                <a:cubicBezTo>
                  <a:pt x="108730" y="201735"/>
                  <a:pt x="104775" y="190937"/>
                  <a:pt x="104775" y="179780"/>
                </a:cubicBezTo>
                <a:cubicBezTo>
                  <a:pt x="104775" y="168622"/>
                  <a:pt x="108730" y="157825"/>
                  <a:pt x="117000" y="149906"/>
                </a:cubicBezTo>
                <a:cubicBezTo>
                  <a:pt x="125090" y="141628"/>
                  <a:pt x="135877" y="137489"/>
                  <a:pt x="146709" y="137489"/>
                </a:cubicBezTo>
                <a:close/>
                <a:moveTo>
                  <a:pt x="146427" y="114270"/>
                </a:moveTo>
                <a:cubicBezTo>
                  <a:pt x="130210" y="114270"/>
                  <a:pt x="113633" y="120392"/>
                  <a:pt x="100659" y="132996"/>
                </a:cubicBezTo>
                <a:cubicBezTo>
                  <a:pt x="80478" y="153162"/>
                  <a:pt x="76154" y="183772"/>
                  <a:pt x="89127" y="208980"/>
                </a:cubicBezTo>
                <a:cubicBezTo>
                  <a:pt x="89848" y="210781"/>
                  <a:pt x="89488" y="212941"/>
                  <a:pt x="88406" y="214022"/>
                </a:cubicBezTo>
                <a:lnTo>
                  <a:pt x="63541" y="238509"/>
                </a:lnTo>
                <a:lnTo>
                  <a:pt x="86605" y="262277"/>
                </a:lnTo>
                <a:lnTo>
                  <a:pt x="111470" y="237069"/>
                </a:lnTo>
                <a:cubicBezTo>
                  <a:pt x="112912" y="235988"/>
                  <a:pt x="115074" y="235628"/>
                  <a:pt x="116876" y="236349"/>
                </a:cubicBezTo>
                <a:cubicBezTo>
                  <a:pt x="141742" y="250033"/>
                  <a:pt x="172734" y="244991"/>
                  <a:pt x="192554" y="224465"/>
                </a:cubicBezTo>
                <a:cubicBezTo>
                  <a:pt x="204807" y="212221"/>
                  <a:pt x="211293" y="196376"/>
                  <a:pt x="211293" y="179091"/>
                </a:cubicBezTo>
                <a:cubicBezTo>
                  <a:pt x="211293" y="161445"/>
                  <a:pt x="204807" y="145240"/>
                  <a:pt x="192554" y="132996"/>
                </a:cubicBezTo>
                <a:cubicBezTo>
                  <a:pt x="179941" y="120392"/>
                  <a:pt x="163364" y="114270"/>
                  <a:pt x="146427" y="114270"/>
                </a:cubicBezTo>
                <a:close/>
                <a:moveTo>
                  <a:pt x="146787" y="105537"/>
                </a:moveTo>
                <a:cubicBezTo>
                  <a:pt x="165616" y="105537"/>
                  <a:pt x="184446" y="112649"/>
                  <a:pt x="198680" y="126874"/>
                </a:cubicBezTo>
                <a:cubicBezTo>
                  <a:pt x="212735" y="140558"/>
                  <a:pt x="220303" y="159284"/>
                  <a:pt x="220303" y="179091"/>
                </a:cubicBezTo>
                <a:cubicBezTo>
                  <a:pt x="220303" y="198537"/>
                  <a:pt x="212735" y="217263"/>
                  <a:pt x="198680" y="231307"/>
                </a:cubicBezTo>
                <a:cubicBezTo>
                  <a:pt x="176698" y="253274"/>
                  <a:pt x="143183" y="258676"/>
                  <a:pt x="115435" y="245712"/>
                </a:cubicBezTo>
                <a:lnTo>
                  <a:pt x="79037" y="282443"/>
                </a:lnTo>
                <a:cubicBezTo>
                  <a:pt x="74712" y="286404"/>
                  <a:pt x="68946" y="288565"/>
                  <a:pt x="63541" y="288565"/>
                </a:cubicBezTo>
                <a:cubicBezTo>
                  <a:pt x="57775" y="288565"/>
                  <a:pt x="52009" y="286404"/>
                  <a:pt x="48045" y="282443"/>
                </a:cubicBezTo>
                <a:lnTo>
                  <a:pt x="43360" y="277762"/>
                </a:lnTo>
                <a:cubicBezTo>
                  <a:pt x="39396" y="273440"/>
                  <a:pt x="36513" y="268039"/>
                  <a:pt x="36513" y="262637"/>
                </a:cubicBezTo>
                <a:cubicBezTo>
                  <a:pt x="36513" y="256515"/>
                  <a:pt x="39396" y="250753"/>
                  <a:pt x="43360" y="246792"/>
                </a:cubicBezTo>
                <a:lnTo>
                  <a:pt x="79757" y="210060"/>
                </a:lnTo>
                <a:cubicBezTo>
                  <a:pt x="66784" y="182332"/>
                  <a:pt x="72550" y="149201"/>
                  <a:pt x="94893" y="126874"/>
                </a:cubicBezTo>
                <a:cubicBezTo>
                  <a:pt x="109128" y="112649"/>
                  <a:pt x="127957" y="105537"/>
                  <a:pt x="146787" y="105537"/>
                </a:cubicBezTo>
                <a:close/>
                <a:moveTo>
                  <a:pt x="283369" y="69850"/>
                </a:moveTo>
                <a:cubicBezTo>
                  <a:pt x="285684" y="69850"/>
                  <a:pt x="287007" y="71645"/>
                  <a:pt x="287007" y="74157"/>
                </a:cubicBezTo>
                <a:lnTo>
                  <a:pt x="287007" y="219172"/>
                </a:lnTo>
                <a:cubicBezTo>
                  <a:pt x="287007" y="222043"/>
                  <a:pt x="285684" y="223479"/>
                  <a:pt x="283369" y="223479"/>
                </a:cubicBezTo>
                <a:cubicBezTo>
                  <a:pt x="281054" y="223479"/>
                  <a:pt x="279400" y="222043"/>
                  <a:pt x="279400" y="219172"/>
                </a:cubicBezTo>
                <a:lnTo>
                  <a:pt x="279400" y="74157"/>
                </a:lnTo>
                <a:cubicBezTo>
                  <a:pt x="279400" y="71645"/>
                  <a:pt x="281054" y="69850"/>
                  <a:pt x="283369" y="69850"/>
                </a:cubicBezTo>
                <a:close/>
                <a:moveTo>
                  <a:pt x="252222" y="69850"/>
                </a:moveTo>
                <a:cubicBezTo>
                  <a:pt x="254508" y="69850"/>
                  <a:pt x="256794" y="71645"/>
                  <a:pt x="256794" y="74157"/>
                </a:cubicBezTo>
                <a:lnTo>
                  <a:pt x="256794" y="219172"/>
                </a:lnTo>
                <a:cubicBezTo>
                  <a:pt x="256794" y="222043"/>
                  <a:pt x="254508" y="223479"/>
                  <a:pt x="252222" y="223479"/>
                </a:cubicBezTo>
                <a:cubicBezTo>
                  <a:pt x="249555" y="223479"/>
                  <a:pt x="247650" y="222043"/>
                  <a:pt x="247650" y="219172"/>
                </a:cubicBezTo>
                <a:lnTo>
                  <a:pt x="247650" y="74157"/>
                </a:lnTo>
                <a:cubicBezTo>
                  <a:pt x="247650" y="71645"/>
                  <a:pt x="249555" y="69850"/>
                  <a:pt x="252222" y="69850"/>
                </a:cubicBezTo>
                <a:close/>
                <a:moveTo>
                  <a:pt x="230378" y="69850"/>
                </a:moveTo>
                <a:cubicBezTo>
                  <a:pt x="232664" y="69850"/>
                  <a:pt x="234569" y="71645"/>
                  <a:pt x="234569" y="74159"/>
                </a:cubicBezTo>
                <a:lnTo>
                  <a:pt x="234569" y="155311"/>
                </a:lnTo>
                <a:cubicBezTo>
                  <a:pt x="234569" y="157825"/>
                  <a:pt x="232664" y="159979"/>
                  <a:pt x="230378" y="159979"/>
                </a:cubicBezTo>
                <a:cubicBezTo>
                  <a:pt x="227711" y="159979"/>
                  <a:pt x="225425" y="157825"/>
                  <a:pt x="225425" y="155311"/>
                </a:cubicBezTo>
                <a:lnTo>
                  <a:pt x="225425" y="74159"/>
                </a:lnTo>
                <a:cubicBezTo>
                  <a:pt x="225425" y="71645"/>
                  <a:pt x="227711" y="69850"/>
                  <a:pt x="230378" y="69850"/>
                </a:cubicBezTo>
                <a:close/>
                <a:moveTo>
                  <a:pt x="208426" y="69850"/>
                </a:moveTo>
                <a:cubicBezTo>
                  <a:pt x="210741" y="69850"/>
                  <a:pt x="212394" y="71654"/>
                  <a:pt x="212394" y="74179"/>
                </a:cubicBezTo>
                <a:lnTo>
                  <a:pt x="212394" y="121083"/>
                </a:lnTo>
                <a:cubicBezTo>
                  <a:pt x="212394" y="123248"/>
                  <a:pt x="210741" y="125052"/>
                  <a:pt x="208426" y="125052"/>
                </a:cubicBezTo>
                <a:cubicBezTo>
                  <a:pt x="206442" y="125052"/>
                  <a:pt x="204788" y="123248"/>
                  <a:pt x="204788" y="121083"/>
                </a:cubicBezTo>
                <a:lnTo>
                  <a:pt x="204788" y="74179"/>
                </a:lnTo>
                <a:cubicBezTo>
                  <a:pt x="204788" y="71654"/>
                  <a:pt x="206442" y="69850"/>
                  <a:pt x="208426" y="69850"/>
                </a:cubicBezTo>
                <a:close/>
                <a:moveTo>
                  <a:pt x="177801" y="69850"/>
                </a:moveTo>
                <a:cubicBezTo>
                  <a:pt x="180365" y="69850"/>
                  <a:pt x="182197" y="71632"/>
                  <a:pt x="182197" y="74126"/>
                </a:cubicBezTo>
                <a:lnTo>
                  <a:pt x="182197" y="100498"/>
                </a:lnTo>
                <a:cubicBezTo>
                  <a:pt x="182197" y="102637"/>
                  <a:pt x="180365" y="104418"/>
                  <a:pt x="177801" y="104418"/>
                </a:cubicBezTo>
                <a:cubicBezTo>
                  <a:pt x="175236" y="104418"/>
                  <a:pt x="173038" y="102637"/>
                  <a:pt x="173038" y="100498"/>
                </a:cubicBezTo>
                <a:lnTo>
                  <a:pt x="173038" y="74126"/>
                </a:lnTo>
                <a:cubicBezTo>
                  <a:pt x="173038" y="71632"/>
                  <a:pt x="175236" y="69850"/>
                  <a:pt x="177801" y="69850"/>
                </a:cubicBezTo>
                <a:close/>
                <a:moveTo>
                  <a:pt x="155385" y="69850"/>
                </a:moveTo>
                <a:cubicBezTo>
                  <a:pt x="158052" y="69850"/>
                  <a:pt x="159957" y="71673"/>
                  <a:pt x="159957" y="74226"/>
                </a:cubicBezTo>
                <a:lnTo>
                  <a:pt x="159957" y="92097"/>
                </a:lnTo>
                <a:cubicBezTo>
                  <a:pt x="159957" y="94285"/>
                  <a:pt x="158052" y="96473"/>
                  <a:pt x="155385" y="96473"/>
                </a:cubicBezTo>
                <a:cubicBezTo>
                  <a:pt x="152718" y="96473"/>
                  <a:pt x="150813" y="94285"/>
                  <a:pt x="150813" y="92097"/>
                </a:cubicBezTo>
                <a:lnTo>
                  <a:pt x="150813" y="74226"/>
                </a:lnTo>
                <a:cubicBezTo>
                  <a:pt x="150813" y="71673"/>
                  <a:pt x="152718" y="69850"/>
                  <a:pt x="155385" y="69850"/>
                </a:cubicBezTo>
                <a:close/>
                <a:moveTo>
                  <a:pt x="132779" y="69850"/>
                </a:moveTo>
                <a:cubicBezTo>
                  <a:pt x="135446" y="69850"/>
                  <a:pt x="137732" y="71673"/>
                  <a:pt x="137732" y="74226"/>
                </a:cubicBezTo>
                <a:lnTo>
                  <a:pt x="137732" y="92097"/>
                </a:lnTo>
                <a:cubicBezTo>
                  <a:pt x="137732" y="94285"/>
                  <a:pt x="135446" y="96473"/>
                  <a:pt x="132779" y="96473"/>
                </a:cubicBezTo>
                <a:cubicBezTo>
                  <a:pt x="130112" y="96473"/>
                  <a:pt x="128588" y="94285"/>
                  <a:pt x="128588" y="92097"/>
                </a:cubicBezTo>
                <a:lnTo>
                  <a:pt x="128588" y="74226"/>
                </a:lnTo>
                <a:cubicBezTo>
                  <a:pt x="128588" y="71673"/>
                  <a:pt x="130112" y="69850"/>
                  <a:pt x="132779" y="69850"/>
                </a:cubicBezTo>
                <a:close/>
                <a:moveTo>
                  <a:pt x="110332" y="69850"/>
                </a:moveTo>
                <a:cubicBezTo>
                  <a:pt x="112647" y="69850"/>
                  <a:pt x="113969" y="71632"/>
                  <a:pt x="113969" y="74126"/>
                </a:cubicBezTo>
                <a:lnTo>
                  <a:pt x="113969" y="100498"/>
                </a:lnTo>
                <a:cubicBezTo>
                  <a:pt x="113969" y="102637"/>
                  <a:pt x="112647" y="104418"/>
                  <a:pt x="110332" y="104418"/>
                </a:cubicBezTo>
                <a:cubicBezTo>
                  <a:pt x="108017" y="104418"/>
                  <a:pt x="106363" y="102637"/>
                  <a:pt x="106363" y="100498"/>
                </a:cubicBezTo>
                <a:lnTo>
                  <a:pt x="106363" y="74126"/>
                </a:lnTo>
                <a:cubicBezTo>
                  <a:pt x="106363" y="71632"/>
                  <a:pt x="108017" y="69850"/>
                  <a:pt x="110332" y="69850"/>
                </a:cubicBezTo>
                <a:close/>
                <a:moveTo>
                  <a:pt x="79375" y="69850"/>
                </a:moveTo>
                <a:cubicBezTo>
                  <a:pt x="81940" y="69850"/>
                  <a:pt x="83772" y="71671"/>
                  <a:pt x="83772" y="74220"/>
                </a:cubicBezTo>
                <a:lnTo>
                  <a:pt x="83772" y="127393"/>
                </a:lnTo>
                <a:cubicBezTo>
                  <a:pt x="83772" y="129942"/>
                  <a:pt x="81940" y="131399"/>
                  <a:pt x="79375" y="131399"/>
                </a:cubicBezTo>
                <a:cubicBezTo>
                  <a:pt x="76811" y="131399"/>
                  <a:pt x="74613" y="129942"/>
                  <a:pt x="74613" y="127393"/>
                </a:cubicBezTo>
                <a:lnTo>
                  <a:pt x="74613" y="74220"/>
                </a:lnTo>
                <a:cubicBezTo>
                  <a:pt x="74613" y="71671"/>
                  <a:pt x="76811" y="69850"/>
                  <a:pt x="79375" y="69850"/>
                </a:cubicBezTo>
                <a:close/>
                <a:moveTo>
                  <a:pt x="57517" y="69850"/>
                </a:moveTo>
                <a:cubicBezTo>
                  <a:pt x="60081" y="69850"/>
                  <a:pt x="61547" y="71645"/>
                  <a:pt x="61547" y="74159"/>
                </a:cubicBezTo>
                <a:lnTo>
                  <a:pt x="61547" y="155311"/>
                </a:lnTo>
                <a:cubicBezTo>
                  <a:pt x="61547" y="157825"/>
                  <a:pt x="60081" y="159979"/>
                  <a:pt x="57517" y="159979"/>
                </a:cubicBezTo>
                <a:cubicBezTo>
                  <a:pt x="54952" y="159979"/>
                  <a:pt x="52388" y="157825"/>
                  <a:pt x="52388" y="155311"/>
                </a:cubicBezTo>
                <a:lnTo>
                  <a:pt x="52388" y="74159"/>
                </a:lnTo>
                <a:cubicBezTo>
                  <a:pt x="52388" y="71645"/>
                  <a:pt x="54952" y="69850"/>
                  <a:pt x="57517" y="69850"/>
                </a:cubicBezTo>
                <a:close/>
                <a:moveTo>
                  <a:pt x="34925" y="69850"/>
                </a:moveTo>
                <a:cubicBezTo>
                  <a:pt x="36757" y="69850"/>
                  <a:pt x="39322" y="71645"/>
                  <a:pt x="39322" y="74157"/>
                </a:cubicBezTo>
                <a:lnTo>
                  <a:pt x="39322" y="219172"/>
                </a:lnTo>
                <a:cubicBezTo>
                  <a:pt x="39322" y="221684"/>
                  <a:pt x="36757" y="223479"/>
                  <a:pt x="34925" y="223479"/>
                </a:cubicBezTo>
                <a:cubicBezTo>
                  <a:pt x="32361" y="223479"/>
                  <a:pt x="30163" y="221684"/>
                  <a:pt x="30163" y="219172"/>
                </a:cubicBezTo>
                <a:lnTo>
                  <a:pt x="30163" y="74157"/>
                </a:lnTo>
                <a:cubicBezTo>
                  <a:pt x="30163" y="71645"/>
                  <a:pt x="32361" y="69850"/>
                  <a:pt x="34925" y="69850"/>
                </a:cubicBezTo>
                <a:close/>
                <a:moveTo>
                  <a:pt x="4762" y="69850"/>
                </a:moveTo>
                <a:cubicBezTo>
                  <a:pt x="7327" y="69850"/>
                  <a:pt x="9159" y="71645"/>
                  <a:pt x="9159" y="74157"/>
                </a:cubicBezTo>
                <a:lnTo>
                  <a:pt x="9159" y="219172"/>
                </a:lnTo>
                <a:cubicBezTo>
                  <a:pt x="9159" y="222043"/>
                  <a:pt x="7327" y="223479"/>
                  <a:pt x="4762" y="223479"/>
                </a:cubicBezTo>
                <a:cubicBezTo>
                  <a:pt x="2198" y="223479"/>
                  <a:pt x="0" y="222043"/>
                  <a:pt x="0" y="219172"/>
                </a:cubicBezTo>
                <a:lnTo>
                  <a:pt x="0" y="74157"/>
                </a:lnTo>
                <a:cubicBezTo>
                  <a:pt x="0" y="71645"/>
                  <a:pt x="2198" y="69850"/>
                  <a:pt x="4762" y="69850"/>
                </a:cubicBezTo>
                <a:close/>
                <a:moveTo>
                  <a:pt x="4689" y="47625"/>
                </a:moveTo>
                <a:lnTo>
                  <a:pt x="284597" y="47625"/>
                </a:lnTo>
                <a:cubicBezTo>
                  <a:pt x="287122" y="47625"/>
                  <a:pt x="288564" y="49823"/>
                  <a:pt x="288564" y="52021"/>
                </a:cubicBezTo>
                <a:cubicBezTo>
                  <a:pt x="288564" y="54585"/>
                  <a:pt x="287122" y="56784"/>
                  <a:pt x="284597" y="56784"/>
                </a:cubicBezTo>
                <a:lnTo>
                  <a:pt x="4689" y="56784"/>
                </a:lnTo>
                <a:cubicBezTo>
                  <a:pt x="2164" y="56784"/>
                  <a:pt x="0" y="54585"/>
                  <a:pt x="0" y="52021"/>
                </a:cubicBezTo>
                <a:cubicBezTo>
                  <a:pt x="0" y="49823"/>
                  <a:pt x="2164" y="47625"/>
                  <a:pt x="4689" y="47625"/>
                </a:cubicBezTo>
                <a:close/>
                <a:moveTo>
                  <a:pt x="283369" y="0"/>
                </a:moveTo>
                <a:cubicBezTo>
                  <a:pt x="285684" y="0"/>
                  <a:pt x="287007" y="2117"/>
                  <a:pt x="287007" y="4233"/>
                </a:cubicBezTo>
                <a:lnTo>
                  <a:pt x="287007" y="27164"/>
                </a:lnTo>
                <a:cubicBezTo>
                  <a:pt x="287007" y="29633"/>
                  <a:pt x="285684" y="31397"/>
                  <a:pt x="283369" y="31397"/>
                </a:cubicBezTo>
                <a:cubicBezTo>
                  <a:pt x="281054" y="31397"/>
                  <a:pt x="279400" y="29633"/>
                  <a:pt x="279400" y="27164"/>
                </a:cubicBezTo>
                <a:lnTo>
                  <a:pt x="279400" y="4233"/>
                </a:lnTo>
                <a:cubicBezTo>
                  <a:pt x="279400" y="2117"/>
                  <a:pt x="281054" y="0"/>
                  <a:pt x="283369" y="0"/>
                </a:cubicBezTo>
                <a:close/>
                <a:moveTo>
                  <a:pt x="253810" y="0"/>
                </a:moveTo>
                <a:cubicBezTo>
                  <a:pt x="256477" y="0"/>
                  <a:pt x="258382" y="2117"/>
                  <a:pt x="258382" y="4233"/>
                </a:cubicBezTo>
                <a:lnTo>
                  <a:pt x="258382" y="27164"/>
                </a:lnTo>
                <a:cubicBezTo>
                  <a:pt x="258382" y="29633"/>
                  <a:pt x="256477" y="31397"/>
                  <a:pt x="253810" y="31397"/>
                </a:cubicBezTo>
                <a:cubicBezTo>
                  <a:pt x="251143" y="31397"/>
                  <a:pt x="249238" y="29633"/>
                  <a:pt x="249238" y="27164"/>
                </a:cubicBezTo>
                <a:lnTo>
                  <a:pt x="249238" y="4233"/>
                </a:lnTo>
                <a:cubicBezTo>
                  <a:pt x="249238" y="2117"/>
                  <a:pt x="251143" y="0"/>
                  <a:pt x="253810" y="0"/>
                </a:cubicBezTo>
                <a:close/>
                <a:moveTo>
                  <a:pt x="231409" y="0"/>
                </a:moveTo>
                <a:cubicBezTo>
                  <a:pt x="233974" y="0"/>
                  <a:pt x="236172" y="2117"/>
                  <a:pt x="236172" y="4233"/>
                </a:cubicBezTo>
                <a:lnTo>
                  <a:pt x="236172" y="27164"/>
                </a:lnTo>
                <a:cubicBezTo>
                  <a:pt x="236172" y="29633"/>
                  <a:pt x="233974" y="31397"/>
                  <a:pt x="231409" y="31397"/>
                </a:cubicBezTo>
                <a:cubicBezTo>
                  <a:pt x="228845" y="31397"/>
                  <a:pt x="227013" y="29633"/>
                  <a:pt x="227013" y="27164"/>
                </a:cubicBezTo>
                <a:lnTo>
                  <a:pt x="227013" y="4233"/>
                </a:lnTo>
                <a:cubicBezTo>
                  <a:pt x="227013" y="2117"/>
                  <a:pt x="228845" y="0"/>
                  <a:pt x="231409" y="0"/>
                </a:cubicBezTo>
                <a:close/>
                <a:moveTo>
                  <a:pt x="208426" y="0"/>
                </a:moveTo>
                <a:cubicBezTo>
                  <a:pt x="210741" y="0"/>
                  <a:pt x="212394" y="2117"/>
                  <a:pt x="212394" y="4233"/>
                </a:cubicBezTo>
                <a:lnTo>
                  <a:pt x="212394" y="27164"/>
                </a:lnTo>
                <a:cubicBezTo>
                  <a:pt x="212394" y="29633"/>
                  <a:pt x="210741" y="31397"/>
                  <a:pt x="208426" y="31397"/>
                </a:cubicBezTo>
                <a:cubicBezTo>
                  <a:pt x="206442" y="31397"/>
                  <a:pt x="204788" y="29633"/>
                  <a:pt x="204788" y="27164"/>
                </a:cubicBezTo>
                <a:lnTo>
                  <a:pt x="204788" y="4233"/>
                </a:lnTo>
                <a:cubicBezTo>
                  <a:pt x="204788" y="2117"/>
                  <a:pt x="206442" y="0"/>
                  <a:pt x="208426" y="0"/>
                </a:cubicBezTo>
                <a:close/>
                <a:moveTo>
                  <a:pt x="177801" y="0"/>
                </a:moveTo>
                <a:cubicBezTo>
                  <a:pt x="180365" y="0"/>
                  <a:pt x="182197" y="2117"/>
                  <a:pt x="182197" y="4233"/>
                </a:cubicBezTo>
                <a:lnTo>
                  <a:pt x="182197" y="27164"/>
                </a:lnTo>
                <a:cubicBezTo>
                  <a:pt x="182197" y="29633"/>
                  <a:pt x="180365" y="31397"/>
                  <a:pt x="177801" y="31397"/>
                </a:cubicBezTo>
                <a:cubicBezTo>
                  <a:pt x="175236" y="31397"/>
                  <a:pt x="173038" y="29633"/>
                  <a:pt x="173038" y="27164"/>
                </a:cubicBezTo>
                <a:lnTo>
                  <a:pt x="173038" y="4233"/>
                </a:lnTo>
                <a:cubicBezTo>
                  <a:pt x="173038" y="2117"/>
                  <a:pt x="175236" y="0"/>
                  <a:pt x="177801" y="0"/>
                </a:cubicBezTo>
                <a:close/>
                <a:moveTo>
                  <a:pt x="155385" y="0"/>
                </a:moveTo>
                <a:cubicBezTo>
                  <a:pt x="158052" y="0"/>
                  <a:pt x="159957" y="2117"/>
                  <a:pt x="159957" y="4233"/>
                </a:cubicBezTo>
                <a:lnTo>
                  <a:pt x="159957" y="27164"/>
                </a:lnTo>
                <a:cubicBezTo>
                  <a:pt x="159957" y="29633"/>
                  <a:pt x="158052" y="31397"/>
                  <a:pt x="155385" y="31397"/>
                </a:cubicBezTo>
                <a:cubicBezTo>
                  <a:pt x="152718" y="31397"/>
                  <a:pt x="150813" y="29633"/>
                  <a:pt x="150813" y="27164"/>
                </a:cubicBezTo>
                <a:lnTo>
                  <a:pt x="150813" y="4233"/>
                </a:lnTo>
                <a:cubicBezTo>
                  <a:pt x="150813" y="2117"/>
                  <a:pt x="152718" y="0"/>
                  <a:pt x="155385" y="0"/>
                </a:cubicBezTo>
                <a:close/>
                <a:moveTo>
                  <a:pt x="132779" y="0"/>
                </a:moveTo>
                <a:cubicBezTo>
                  <a:pt x="135446" y="0"/>
                  <a:pt x="137732" y="2117"/>
                  <a:pt x="137732" y="4233"/>
                </a:cubicBezTo>
                <a:lnTo>
                  <a:pt x="137732" y="27164"/>
                </a:lnTo>
                <a:cubicBezTo>
                  <a:pt x="137732" y="29633"/>
                  <a:pt x="135446" y="31397"/>
                  <a:pt x="132779" y="31397"/>
                </a:cubicBezTo>
                <a:cubicBezTo>
                  <a:pt x="130112" y="31397"/>
                  <a:pt x="128588" y="29633"/>
                  <a:pt x="128588" y="27164"/>
                </a:cubicBezTo>
                <a:lnTo>
                  <a:pt x="128588" y="4233"/>
                </a:lnTo>
                <a:cubicBezTo>
                  <a:pt x="128588" y="2117"/>
                  <a:pt x="130112" y="0"/>
                  <a:pt x="132779" y="0"/>
                </a:cubicBezTo>
                <a:close/>
                <a:moveTo>
                  <a:pt x="110332" y="0"/>
                </a:moveTo>
                <a:cubicBezTo>
                  <a:pt x="112647" y="0"/>
                  <a:pt x="113969" y="2117"/>
                  <a:pt x="113969" y="4233"/>
                </a:cubicBezTo>
                <a:lnTo>
                  <a:pt x="113969" y="27164"/>
                </a:lnTo>
                <a:cubicBezTo>
                  <a:pt x="113969" y="29633"/>
                  <a:pt x="112647" y="31397"/>
                  <a:pt x="110332" y="31397"/>
                </a:cubicBezTo>
                <a:cubicBezTo>
                  <a:pt x="108017" y="31397"/>
                  <a:pt x="106363" y="29633"/>
                  <a:pt x="106363" y="27164"/>
                </a:cubicBezTo>
                <a:lnTo>
                  <a:pt x="106363" y="4233"/>
                </a:lnTo>
                <a:cubicBezTo>
                  <a:pt x="106363" y="2117"/>
                  <a:pt x="108017" y="0"/>
                  <a:pt x="110332" y="0"/>
                </a:cubicBezTo>
                <a:close/>
                <a:moveTo>
                  <a:pt x="79375" y="0"/>
                </a:moveTo>
                <a:cubicBezTo>
                  <a:pt x="81940" y="0"/>
                  <a:pt x="83772" y="2117"/>
                  <a:pt x="83772" y="4233"/>
                </a:cubicBezTo>
                <a:lnTo>
                  <a:pt x="83772" y="27164"/>
                </a:lnTo>
                <a:cubicBezTo>
                  <a:pt x="83772" y="29633"/>
                  <a:pt x="81940" y="31397"/>
                  <a:pt x="79375" y="31397"/>
                </a:cubicBezTo>
                <a:cubicBezTo>
                  <a:pt x="76811" y="31397"/>
                  <a:pt x="74613" y="29633"/>
                  <a:pt x="74613" y="27164"/>
                </a:cubicBezTo>
                <a:lnTo>
                  <a:pt x="74613" y="4233"/>
                </a:lnTo>
                <a:cubicBezTo>
                  <a:pt x="74613" y="2117"/>
                  <a:pt x="76811" y="0"/>
                  <a:pt x="79375" y="0"/>
                </a:cubicBezTo>
                <a:close/>
                <a:moveTo>
                  <a:pt x="51655" y="0"/>
                </a:moveTo>
                <a:cubicBezTo>
                  <a:pt x="54219" y="0"/>
                  <a:pt x="56784" y="2117"/>
                  <a:pt x="56784" y="4233"/>
                </a:cubicBezTo>
                <a:lnTo>
                  <a:pt x="56784" y="27164"/>
                </a:lnTo>
                <a:cubicBezTo>
                  <a:pt x="56784" y="29633"/>
                  <a:pt x="54219" y="31397"/>
                  <a:pt x="51655" y="31397"/>
                </a:cubicBezTo>
                <a:cubicBezTo>
                  <a:pt x="49823" y="31397"/>
                  <a:pt x="47625" y="29633"/>
                  <a:pt x="47625" y="27164"/>
                </a:cubicBezTo>
                <a:lnTo>
                  <a:pt x="47625" y="4233"/>
                </a:lnTo>
                <a:cubicBezTo>
                  <a:pt x="47625" y="2117"/>
                  <a:pt x="49823" y="0"/>
                  <a:pt x="51655" y="0"/>
                </a:cubicBezTo>
                <a:close/>
                <a:moveTo>
                  <a:pt x="31179" y="0"/>
                </a:moveTo>
                <a:cubicBezTo>
                  <a:pt x="33846" y="0"/>
                  <a:pt x="36132" y="2117"/>
                  <a:pt x="36132" y="4233"/>
                </a:cubicBezTo>
                <a:lnTo>
                  <a:pt x="36132" y="27164"/>
                </a:lnTo>
                <a:cubicBezTo>
                  <a:pt x="36132" y="29633"/>
                  <a:pt x="33846" y="31397"/>
                  <a:pt x="31179" y="31397"/>
                </a:cubicBezTo>
                <a:cubicBezTo>
                  <a:pt x="28512" y="31397"/>
                  <a:pt x="26988" y="29633"/>
                  <a:pt x="26988" y="27164"/>
                </a:cubicBezTo>
                <a:lnTo>
                  <a:pt x="26988" y="4233"/>
                </a:lnTo>
                <a:cubicBezTo>
                  <a:pt x="26988" y="2117"/>
                  <a:pt x="28512" y="0"/>
                  <a:pt x="31179" y="0"/>
                </a:cubicBezTo>
                <a:close/>
                <a:moveTo>
                  <a:pt x="4762" y="0"/>
                </a:moveTo>
                <a:cubicBezTo>
                  <a:pt x="7327" y="0"/>
                  <a:pt x="9159" y="2117"/>
                  <a:pt x="9159" y="4233"/>
                </a:cubicBezTo>
                <a:lnTo>
                  <a:pt x="9159" y="27164"/>
                </a:lnTo>
                <a:cubicBezTo>
                  <a:pt x="9159" y="29633"/>
                  <a:pt x="7327" y="31397"/>
                  <a:pt x="4762" y="31397"/>
                </a:cubicBezTo>
                <a:cubicBezTo>
                  <a:pt x="2198" y="31397"/>
                  <a:pt x="0" y="29633"/>
                  <a:pt x="0" y="27164"/>
                </a:cubicBezTo>
                <a:lnTo>
                  <a:pt x="0" y="4233"/>
                </a:lnTo>
                <a:cubicBezTo>
                  <a:pt x="0" y="2117"/>
                  <a:pt x="2198" y="0"/>
                  <a:pt x="47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0" name="Rectangle 49">
            <a:extLst>
              <a:ext uri="{FF2B5EF4-FFF2-40B4-BE49-F238E27FC236}">
                <a16:creationId xmlns:a16="http://schemas.microsoft.com/office/drawing/2014/main" id="{2C03A7B6-7CB4-1C44-8324-8674756E55E4}"/>
              </a:ext>
            </a:extLst>
          </p:cNvPr>
          <p:cNvSpPr/>
          <p:nvPr/>
        </p:nvSpPr>
        <p:spPr>
          <a:xfrm>
            <a:off x="1520825" y="1662545"/>
            <a:ext cx="21335999" cy="5680363"/>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Tree>
    <p:extLst>
      <p:ext uri="{BB962C8B-B14F-4D97-AF65-F5344CB8AC3E}">
        <p14:creationId xmlns:p14="http://schemas.microsoft.com/office/powerpoint/2010/main" val="1108142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01D4E06-A95B-624C-879B-34665F43F4BD}"/>
              </a:ext>
            </a:extLst>
          </p:cNvPr>
          <p:cNvSpPr txBox="1"/>
          <p:nvPr/>
        </p:nvSpPr>
        <p:spPr>
          <a:xfrm>
            <a:off x="1435100" y="1620371"/>
            <a:ext cx="3262432"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CLIENTS</a:t>
            </a:r>
          </a:p>
        </p:txBody>
      </p:sp>
      <p:sp>
        <p:nvSpPr>
          <p:cNvPr id="15" name="Subtitle 2">
            <a:extLst>
              <a:ext uri="{FF2B5EF4-FFF2-40B4-BE49-F238E27FC236}">
                <a16:creationId xmlns:a16="http://schemas.microsoft.com/office/drawing/2014/main" id="{AF84574B-3A8F-174B-9E22-C55F2AF20C6F}"/>
              </a:ext>
            </a:extLst>
          </p:cNvPr>
          <p:cNvSpPr txBox="1">
            <a:spLocks/>
          </p:cNvSpPr>
          <p:nvPr/>
        </p:nvSpPr>
        <p:spPr>
          <a:xfrm>
            <a:off x="1482871" y="3615635"/>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6" name="Subtitle 2">
            <a:extLst>
              <a:ext uri="{FF2B5EF4-FFF2-40B4-BE49-F238E27FC236}">
                <a16:creationId xmlns:a16="http://schemas.microsoft.com/office/drawing/2014/main" id="{627B54A5-0052-9A43-B5E5-63B6DCA4ADD3}"/>
              </a:ext>
            </a:extLst>
          </p:cNvPr>
          <p:cNvSpPr txBox="1">
            <a:spLocks/>
          </p:cNvSpPr>
          <p:nvPr/>
        </p:nvSpPr>
        <p:spPr>
          <a:xfrm>
            <a:off x="6435725" y="1746611"/>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23" name="Subtitle 2">
            <a:extLst>
              <a:ext uri="{FF2B5EF4-FFF2-40B4-BE49-F238E27FC236}">
                <a16:creationId xmlns:a16="http://schemas.microsoft.com/office/drawing/2014/main" id="{B01B7B1C-CC69-594E-87D7-9EB404BB800E}"/>
              </a:ext>
            </a:extLst>
          </p:cNvPr>
          <p:cNvSpPr txBox="1">
            <a:spLocks/>
          </p:cNvSpPr>
          <p:nvPr/>
        </p:nvSpPr>
        <p:spPr>
          <a:xfrm>
            <a:off x="3848536"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4" name="Rectangle 23">
            <a:extLst>
              <a:ext uri="{FF2B5EF4-FFF2-40B4-BE49-F238E27FC236}">
                <a16:creationId xmlns:a16="http://schemas.microsoft.com/office/drawing/2014/main" id="{CD77B9D9-95DA-7041-B149-E89AF6D2A5AD}"/>
              </a:ext>
            </a:extLst>
          </p:cNvPr>
          <p:cNvSpPr/>
          <p:nvPr/>
        </p:nvSpPr>
        <p:spPr>
          <a:xfrm>
            <a:off x="3848536"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04</a:t>
            </a:r>
          </a:p>
        </p:txBody>
      </p:sp>
      <p:sp>
        <p:nvSpPr>
          <p:cNvPr id="25" name="Subtitle 2">
            <a:extLst>
              <a:ext uri="{FF2B5EF4-FFF2-40B4-BE49-F238E27FC236}">
                <a16:creationId xmlns:a16="http://schemas.microsoft.com/office/drawing/2014/main" id="{C1DC5EC9-3462-4044-9660-986C97C2139A}"/>
              </a:ext>
            </a:extLst>
          </p:cNvPr>
          <p:cNvSpPr txBox="1">
            <a:spLocks/>
          </p:cNvSpPr>
          <p:nvPr/>
        </p:nvSpPr>
        <p:spPr>
          <a:xfrm>
            <a:off x="10784296"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5DD37D8B-6D18-2E49-8B11-622ADAE249FF}"/>
              </a:ext>
            </a:extLst>
          </p:cNvPr>
          <p:cNvSpPr/>
          <p:nvPr/>
        </p:nvSpPr>
        <p:spPr>
          <a:xfrm>
            <a:off x="10784296"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05</a:t>
            </a:r>
          </a:p>
        </p:txBody>
      </p:sp>
      <p:sp>
        <p:nvSpPr>
          <p:cNvPr id="27" name="Subtitle 2">
            <a:extLst>
              <a:ext uri="{FF2B5EF4-FFF2-40B4-BE49-F238E27FC236}">
                <a16:creationId xmlns:a16="http://schemas.microsoft.com/office/drawing/2014/main" id="{528E73CB-C1D3-CD47-BCD8-C987161CCCB9}"/>
              </a:ext>
            </a:extLst>
          </p:cNvPr>
          <p:cNvSpPr txBox="1">
            <a:spLocks/>
          </p:cNvSpPr>
          <p:nvPr/>
        </p:nvSpPr>
        <p:spPr>
          <a:xfrm>
            <a:off x="17722981"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8" name="Rectangle 27">
            <a:extLst>
              <a:ext uri="{FF2B5EF4-FFF2-40B4-BE49-F238E27FC236}">
                <a16:creationId xmlns:a16="http://schemas.microsoft.com/office/drawing/2014/main" id="{5BF7EB0D-2DF8-4A44-B21B-876F32277C4C}"/>
              </a:ext>
            </a:extLst>
          </p:cNvPr>
          <p:cNvSpPr/>
          <p:nvPr/>
        </p:nvSpPr>
        <p:spPr>
          <a:xfrm>
            <a:off x="17722981"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06</a:t>
            </a:r>
          </a:p>
        </p:txBody>
      </p:sp>
      <p:sp>
        <p:nvSpPr>
          <p:cNvPr id="30" name="Freeform 965">
            <a:extLst>
              <a:ext uri="{FF2B5EF4-FFF2-40B4-BE49-F238E27FC236}">
                <a16:creationId xmlns:a16="http://schemas.microsoft.com/office/drawing/2014/main" id="{715F3BD1-F6AC-8141-8879-634215BAB3C6}"/>
              </a:ext>
            </a:extLst>
          </p:cNvPr>
          <p:cNvSpPr>
            <a:spLocks noChangeAspect="1" noChangeArrowheads="1"/>
          </p:cNvSpPr>
          <p:nvPr/>
        </p:nvSpPr>
        <p:spPr bwMode="auto">
          <a:xfrm>
            <a:off x="2916355" y="8448580"/>
            <a:ext cx="700064" cy="733400"/>
          </a:xfrm>
          <a:custGeom>
            <a:avLst/>
            <a:gdLst>
              <a:gd name="T0" fmla="*/ 1566242 w 275866"/>
              <a:gd name="T1" fmla="*/ 1459919 h 288565"/>
              <a:gd name="T2" fmla="*/ 422822 w 275866"/>
              <a:gd name="T3" fmla="*/ 1330719 h 288565"/>
              <a:gd name="T4" fmla="*/ 247720 w 275866"/>
              <a:gd name="T5" fmla="*/ 1385954 h 288565"/>
              <a:gd name="T6" fmla="*/ 247494 w 275866"/>
              <a:gd name="T7" fmla="*/ 1120103 h 288565"/>
              <a:gd name="T8" fmla="*/ 594895 w 275866"/>
              <a:gd name="T9" fmla="*/ 1175331 h 288565"/>
              <a:gd name="T10" fmla="*/ 247494 w 275866"/>
              <a:gd name="T11" fmla="*/ 1120103 h 288565"/>
              <a:gd name="T12" fmla="*/ 618483 w 275866"/>
              <a:gd name="T13" fmla="*/ 938204 h 288565"/>
              <a:gd name="T14" fmla="*/ 219616 w 275866"/>
              <a:gd name="T15" fmla="*/ 938204 h 288565"/>
              <a:gd name="T16" fmla="*/ 1204050 w 275866"/>
              <a:gd name="T17" fmla="*/ 868454 h 288565"/>
              <a:gd name="T18" fmla="*/ 1301272 w 275866"/>
              <a:gd name="T19" fmla="*/ 1024333 h 288565"/>
              <a:gd name="T20" fmla="*/ 1083055 w 275866"/>
              <a:gd name="T21" fmla="*/ 1037328 h 288565"/>
              <a:gd name="T22" fmla="*/ 1204050 w 275866"/>
              <a:gd name="T23" fmla="*/ 1390227 h 288565"/>
              <a:gd name="T24" fmla="*/ 1150029 w 275866"/>
              <a:gd name="T25" fmla="*/ 1427032 h 288565"/>
              <a:gd name="T26" fmla="*/ 1054968 w 275866"/>
              <a:gd name="T27" fmla="*/ 1273310 h 288565"/>
              <a:gd name="T28" fmla="*/ 1273181 w 275866"/>
              <a:gd name="T29" fmla="*/ 1258159 h 288565"/>
              <a:gd name="T30" fmla="*/ 1150029 w 275866"/>
              <a:gd name="T31" fmla="*/ 903093 h 288565"/>
              <a:gd name="T32" fmla="*/ 407086 w 275866"/>
              <a:gd name="T33" fmla="*/ 509012 h 288565"/>
              <a:gd name="T34" fmla="*/ 595473 w 275866"/>
              <a:gd name="T35" fmla="*/ 537288 h 288565"/>
              <a:gd name="T36" fmla="*/ 407086 w 275866"/>
              <a:gd name="T37" fmla="*/ 509012 h 288565"/>
              <a:gd name="T38" fmla="*/ 1180280 w 275866"/>
              <a:gd name="T39" fmla="*/ 635531 h 288565"/>
              <a:gd name="T40" fmla="*/ 500195 w 275866"/>
              <a:gd name="T41" fmla="*/ 439393 h 288565"/>
              <a:gd name="T42" fmla="*/ 562987 w 275866"/>
              <a:gd name="T43" fmla="*/ 463324 h 288565"/>
              <a:gd name="T44" fmla="*/ 1325035 w 275866"/>
              <a:gd name="T45" fmla="*/ 540897 h 288565"/>
              <a:gd name="T46" fmla="*/ 1180280 w 275866"/>
              <a:gd name="T47" fmla="*/ 392513 h 288565"/>
              <a:gd name="T48" fmla="*/ 777015 w 275866"/>
              <a:gd name="T49" fmla="*/ 590792 h 288565"/>
              <a:gd name="T50" fmla="*/ 863512 w 275866"/>
              <a:gd name="T51" fmla="*/ 1688068 h 288565"/>
              <a:gd name="T52" fmla="*/ 1352176 w 275866"/>
              <a:gd name="T53" fmla="*/ 1405602 h 288565"/>
              <a:gd name="T54" fmla="*/ 1577057 w 275866"/>
              <a:gd name="T55" fmla="*/ 590792 h 288565"/>
              <a:gd name="T56" fmla="*/ 1177039 w 275866"/>
              <a:gd name="T57" fmla="*/ 177959 h 288565"/>
              <a:gd name="T58" fmla="*/ 1659217 w 275866"/>
              <a:gd name="T59" fmla="*/ 660321 h 288565"/>
              <a:gd name="T60" fmla="*/ 1371645 w 275866"/>
              <a:gd name="T61" fmla="*/ 1733696 h 288565"/>
              <a:gd name="T62" fmla="*/ 697017 w 275866"/>
              <a:gd name="T63" fmla="*/ 1572903 h 288565"/>
              <a:gd name="T64" fmla="*/ 1068927 w 275866"/>
              <a:gd name="T65" fmla="*/ 223574 h 288565"/>
              <a:gd name="T66" fmla="*/ 383260 w 275866"/>
              <a:gd name="T67" fmla="*/ 174014 h 288565"/>
              <a:gd name="T68" fmla="*/ 500195 w 275866"/>
              <a:gd name="T69" fmla="*/ 0 h 288565"/>
              <a:gd name="T70" fmla="*/ 1000389 w 275866"/>
              <a:gd name="T71" fmla="*/ 202303 h 288565"/>
              <a:gd name="T72" fmla="*/ 368115 w 275866"/>
              <a:gd name="T73" fmla="*/ 271902 h 288565"/>
              <a:gd name="T74" fmla="*/ 647436 w 275866"/>
              <a:gd name="T75" fmla="*/ 537288 h 288565"/>
              <a:gd name="T76" fmla="*/ 368115 w 275866"/>
              <a:gd name="T77" fmla="*/ 465507 h 288565"/>
              <a:gd name="T78" fmla="*/ 164573 w 275866"/>
              <a:gd name="T79" fmla="*/ 228393 h 288565"/>
              <a:gd name="T80" fmla="*/ 164573 w 275866"/>
              <a:gd name="T81" fmla="*/ 1688001 h 288565"/>
              <a:gd name="T82" fmla="*/ 656100 w 275866"/>
              <a:gd name="T83" fmla="*/ 1740202 h 288565"/>
              <a:gd name="T84" fmla="*/ 0 w 275866"/>
              <a:gd name="T85" fmla="*/ 341522 h 288565"/>
              <a:gd name="T86" fmla="*/ 500195 w 275866"/>
              <a:gd name="T87" fmla="*/ 0 h 2885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75866" h="288565">
                <a:moveTo>
                  <a:pt x="229130" y="242086"/>
                </a:moveTo>
                <a:lnTo>
                  <a:pt x="229130" y="273432"/>
                </a:lnTo>
                <a:lnTo>
                  <a:pt x="260407" y="242086"/>
                </a:lnTo>
                <a:lnTo>
                  <a:pt x="229130" y="242086"/>
                </a:lnTo>
                <a:close/>
                <a:moveTo>
                  <a:pt x="41185" y="220662"/>
                </a:moveTo>
                <a:lnTo>
                  <a:pt x="70299" y="220662"/>
                </a:lnTo>
                <a:cubicBezTo>
                  <a:pt x="72815" y="220662"/>
                  <a:pt x="74253" y="222860"/>
                  <a:pt x="74253" y="225058"/>
                </a:cubicBezTo>
                <a:cubicBezTo>
                  <a:pt x="74253" y="227989"/>
                  <a:pt x="72815" y="229821"/>
                  <a:pt x="70299" y="229821"/>
                </a:cubicBezTo>
                <a:lnTo>
                  <a:pt x="41185" y="229821"/>
                </a:lnTo>
                <a:cubicBezTo>
                  <a:pt x="38669" y="229821"/>
                  <a:pt x="36512" y="227989"/>
                  <a:pt x="36512" y="225058"/>
                </a:cubicBezTo>
                <a:cubicBezTo>
                  <a:pt x="36512" y="222860"/>
                  <a:pt x="38669" y="220662"/>
                  <a:pt x="41185" y="220662"/>
                </a:cubicBezTo>
                <a:close/>
                <a:moveTo>
                  <a:pt x="41147" y="185737"/>
                </a:moveTo>
                <a:lnTo>
                  <a:pt x="98908" y="185737"/>
                </a:lnTo>
                <a:cubicBezTo>
                  <a:pt x="101048" y="185737"/>
                  <a:pt x="102830" y="187202"/>
                  <a:pt x="102830" y="189767"/>
                </a:cubicBezTo>
                <a:cubicBezTo>
                  <a:pt x="102830" y="192698"/>
                  <a:pt x="101048" y="194896"/>
                  <a:pt x="98908" y="194896"/>
                </a:cubicBezTo>
                <a:lnTo>
                  <a:pt x="41147" y="194896"/>
                </a:lnTo>
                <a:cubicBezTo>
                  <a:pt x="38651" y="194896"/>
                  <a:pt x="36512" y="192698"/>
                  <a:pt x="36512" y="189767"/>
                </a:cubicBezTo>
                <a:cubicBezTo>
                  <a:pt x="36512" y="187202"/>
                  <a:pt x="38651" y="185737"/>
                  <a:pt x="41147" y="185737"/>
                </a:cubicBezTo>
                <a:close/>
                <a:moveTo>
                  <a:pt x="41147" y="150812"/>
                </a:moveTo>
                <a:lnTo>
                  <a:pt x="98908" y="150812"/>
                </a:lnTo>
                <a:cubicBezTo>
                  <a:pt x="101048" y="150812"/>
                  <a:pt x="102830" y="153010"/>
                  <a:pt x="102830" y="155575"/>
                </a:cubicBezTo>
                <a:cubicBezTo>
                  <a:pt x="102830" y="158139"/>
                  <a:pt x="101048" y="159971"/>
                  <a:pt x="98908" y="159971"/>
                </a:cubicBezTo>
                <a:lnTo>
                  <a:pt x="41147" y="159971"/>
                </a:lnTo>
                <a:cubicBezTo>
                  <a:pt x="38651" y="159971"/>
                  <a:pt x="36512" y="158139"/>
                  <a:pt x="36512" y="155575"/>
                </a:cubicBezTo>
                <a:cubicBezTo>
                  <a:pt x="36512" y="153010"/>
                  <a:pt x="38651" y="150812"/>
                  <a:pt x="41147" y="150812"/>
                </a:cubicBezTo>
                <a:close/>
                <a:moveTo>
                  <a:pt x="195517" y="139700"/>
                </a:moveTo>
                <a:cubicBezTo>
                  <a:pt x="198391" y="139700"/>
                  <a:pt x="200187" y="141495"/>
                  <a:pt x="200187" y="144008"/>
                </a:cubicBezTo>
                <a:lnTo>
                  <a:pt x="200187" y="149752"/>
                </a:lnTo>
                <a:cubicBezTo>
                  <a:pt x="208449" y="151547"/>
                  <a:pt x="215633" y="156574"/>
                  <a:pt x="218866" y="164113"/>
                </a:cubicBezTo>
                <a:cubicBezTo>
                  <a:pt x="219584" y="165908"/>
                  <a:pt x="218507" y="168780"/>
                  <a:pt x="216352" y="169857"/>
                </a:cubicBezTo>
                <a:cubicBezTo>
                  <a:pt x="213837" y="170575"/>
                  <a:pt x="211682" y="169139"/>
                  <a:pt x="210604" y="167344"/>
                </a:cubicBezTo>
                <a:cubicBezTo>
                  <a:pt x="208449" y="161959"/>
                  <a:pt x="202702" y="158369"/>
                  <a:pt x="195517" y="158369"/>
                </a:cubicBezTo>
                <a:cubicBezTo>
                  <a:pt x="187255" y="158369"/>
                  <a:pt x="180071" y="164472"/>
                  <a:pt x="180071" y="172011"/>
                </a:cubicBezTo>
                <a:cubicBezTo>
                  <a:pt x="180071" y="178473"/>
                  <a:pt x="182586" y="186012"/>
                  <a:pt x="195517" y="186012"/>
                </a:cubicBezTo>
                <a:cubicBezTo>
                  <a:pt x="213837" y="186012"/>
                  <a:pt x="220303" y="197860"/>
                  <a:pt x="220303" y="208630"/>
                </a:cubicBezTo>
                <a:cubicBezTo>
                  <a:pt x="220303" y="219759"/>
                  <a:pt x="211682" y="228735"/>
                  <a:pt x="200187" y="230530"/>
                </a:cubicBezTo>
                <a:lnTo>
                  <a:pt x="200187" y="236633"/>
                </a:lnTo>
                <a:cubicBezTo>
                  <a:pt x="200187" y="239146"/>
                  <a:pt x="198391" y="240941"/>
                  <a:pt x="195517" y="240941"/>
                </a:cubicBezTo>
                <a:cubicBezTo>
                  <a:pt x="193362" y="240941"/>
                  <a:pt x="191207" y="239146"/>
                  <a:pt x="191207" y="236633"/>
                </a:cubicBezTo>
                <a:lnTo>
                  <a:pt x="191207" y="230530"/>
                </a:lnTo>
                <a:cubicBezTo>
                  <a:pt x="183304" y="229453"/>
                  <a:pt x="176479" y="224068"/>
                  <a:pt x="172887" y="216887"/>
                </a:cubicBezTo>
                <a:cubicBezTo>
                  <a:pt x="172528" y="214374"/>
                  <a:pt x="173246" y="211861"/>
                  <a:pt x="175401" y="211143"/>
                </a:cubicBezTo>
                <a:cubicBezTo>
                  <a:pt x="177916" y="210066"/>
                  <a:pt x="180071" y="211143"/>
                  <a:pt x="181149" y="213297"/>
                </a:cubicBezTo>
                <a:cubicBezTo>
                  <a:pt x="183304" y="218682"/>
                  <a:pt x="189051" y="222632"/>
                  <a:pt x="196236" y="222632"/>
                </a:cubicBezTo>
                <a:cubicBezTo>
                  <a:pt x="204498" y="222632"/>
                  <a:pt x="211682" y="216169"/>
                  <a:pt x="211682" y="208630"/>
                </a:cubicBezTo>
                <a:cubicBezTo>
                  <a:pt x="211682" y="202168"/>
                  <a:pt x="209167" y="194988"/>
                  <a:pt x="195517" y="194988"/>
                </a:cubicBezTo>
                <a:cubicBezTo>
                  <a:pt x="177916" y="194988"/>
                  <a:pt x="171450" y="183140"/>
                  <a:pt x="171450" y="172011"/>
                </a:cubicBezTo>
                <a:cubicBezTo>
                  <a:pt x="171450" y="161241"/>
                  <a:pt x="180071" y="151906"/>
                  <a:pt x="191207" y="149752"/>
                </a:cubicBezTo>
                <a:lnTo>
                  <a:pt x="191207" y="144008"/>
                </a:lnTo>
                <a:cubicBezTo>
                  <a:pt x="191207" y="141495"/>
                  <a:pt x="193362" y="139700"/>
                  <a:pt x="195517" y="139700"/>
                </a:cubicBezTo>
                <a:close/>
                <a:moveTo>
                  <a:pt x="67683" y="84405"/>
                </a:moveTo>
                <a:cubicBezTo>
                  <a:pt x="67323" y="85848"/>
                  <a:pt x="66963" y="87291"/>
                  <a:pt x="66963" y="89094"/>
                </a:cubicBezTo>
                <a:cubicBezTo>
                  <a:pt x="66963" y="98112"/>
                  <a:pt x="74163" y="104965"/>
                  <a:pt x="83163" y="104965"/>
                </a:cubicBezTo>
                <a:cubicBezTo>
                  <a:pt x="92164" y="104965"/>
                  <a:pt x="99004" y="98112"/>
                  <a:pt x="99004" y="89094"/>
                </a:cubicBezTo>
                <a:cubicBezTo>
                  <a:pt x="99004" y="87291"/>
                  <a:pt x="98644" y="85848"/>
                  <a:pt x="98284" y="84405"/>
                </a:cubicBezTo>
                <a:cubicBezTo>
                  <a:pt x="93604" y="88373"/>
                  <a:pt x="88564" y="90176"/>
                  <a:pt x="83163" y="90176"/>
                </a:cubicBezTo>
                <a:cubicBezTo>
                  <a:pt x="77403" y="90176"/>
                  <a:pt x="72003" y="88373"/>
                  <a:pt x="67683" y="84405"/>
                </a:cubicBezTo>
                <a:close/>
                <a:moveTo>
                  <a:pt x="196236" y="73646"/>
                </a:moveTo>
                <a:cubicBezTo>
                  <a:pt x="187255" y="73646"/>
                  <a:pt x="179712" y="80778"/>
                  <a:pt x="179712" y="89693"/>
                </a:cubicBezTo>
                <a:cubicBezTo>
                  <a:pt x="179712" y="98609"/>
                  <a:pt x="187255" y="105385"/>
                  <a:pt x="196236" y="105385"/>
                </a:cubicBezTo>
                <a:cubicBezTo>
                  <a:pt x="204857" y="105385"/>
                  <a:pt x="212041" y="98609"/>
                  <a:pt x="212041" y="89693"/>
                </a:cubicBezTo>
                <a:cubicBezTo>
                  <a:pt x="212041" y="80778"/>
                  <a:pt x="204857" y="73646"/>
                  <a:pt x="196236" y="73646"/>
                </a:cubicBezTo>
                <a:close/>
                <a:moveTo>
                  <a:pt x="83163" y="72862"/>
                </a:moveTo>
                <a:cubicBezTo>
                  <a:pt x="79203" y="72862"/>
                  <a:pt x="75243" y="74305"/>
                  <a:pt x="72363" y="76830"/>
                </a:cubicBezTo>
                <a:cubicBezTo>
                  <a:pt x="75603" y="79716"/>
                  <a:pt x="79203" y="81519"/>
                  <a:pt x="83163" y="81519"/>
                </a:cubicBezTo>
                <a:cubicBezTo>
                  <a:pt x="87124" y="81519"/>
                  <a:pt x="90724" y="79355"/>
                  <a:pt x="93604" y="76830"/>
                </a:cubicBezTo>
                <a:cubicBezTo>
                  <a:pt x="90724" y="74305"/>
                  <a:pt x="87124" y="72862"/>
                  <a:pt x="83163" y="72862"/>
                </a:cubicBezTo>
                <a:close/>
                <a:moveTo>
                  <a:pt x="196236" y="65087"/>
                </a:moveTo>
                <a:cubicBezTo>
                  <a:pt x="209527" y="65087"/>
                  <a:pt x="220303" y="75785"/>
                  <a:pt x="220303" y="89693"/>
                </a:cubicBezTo>
                <a:cubicBezTo>
                  <a:pt x="220303" y="102888"/>
                  <a:pt x="209527" y="113943"/>
                  <a:pt x="196236" y="113943"/>
                </a:cubicBezTo>
                <a:cubicBezTo>
                  <a:pt x="182226" y="113943"/>
                  <a:pt x="171450" y="102888"/>
                  <a:pt x="171450" y="89693"/>
                </a:cubicBezTo>
                <a:cubicBezTo>
                  <a:pt x="171450" y="75785"/>
                  <a:pt x="182226" y="65087"/>
                  <a:pt x="196236" y="65087"/>
                </a:cubicBezTo>
                <a:close/>
                <a:moveTo>
                  <a:pt x="196056" y="38156"/>
                </a:moveTo>
                <a:cubicBezTo>
                  <a:pt x="191383" y="38156"/>
                  <a:pt x="187428" y="39958"/>
                  <a:pt x="183833" y="42840"/>
                </a:cubicBezTo>
                <a:lnTo>
                  <a:pt x="129188" y="97966"/>
                </a:lnTo>
                <a:cubicBezTo>
                  <a:pt x="125953" y="100488"/>
                  <a:pt x="124155" y="105172"/>
                  <a:pt x="124155" y="109496"/>
                </a:cubicBezTo>
                <a:lnTo>
                  <a:pt x="124155" y="260822"/>
                </a:lnTo>
                <a:cubicBezTo>
                  <a:pt x="124155" y="271631"/>
                  <a:pt x="132783" y="279918"/>
                  <a:pt x="143569" y="279918"/>
                </a:cubicBezTo>
                <a:lnTo>
                  <a:pt x="220862" y="279918"/>
                </a:lnTo>
                <a:lnTo>
                  <a:pt x="220862" y="237762"/>
                </a:lnTo>
                <a:cubicBezTo>
                  <a:pt x="220862" y="235240"/>
                  <a:pt x="222659" y="233079"/>
                  <a:pt x="224816" y="233079"/>
                </a:cubicBezTo>
                <a:lnTo>
                  <a:pt x="267238" y="233079"/>
                </a:lnTo>
                <a:lnTo>
                  <a:pt x="267238" y="109496"/>
                </a:lnTo>
                <a:cubicBezTo>
                  <a:pt x="267238" y="105172"/>
                  <a:pt x="265440" y="100488"/>
                  <a:pt x="262205" y="97966"/>
                </a:cubicBezTo>
                <a:lnTo>
                  <a:pt x="207201" y="42840"/>
                </a:lnTo>
                <a:cubicBezTo>
                  <a:pt x="204325" y="39958"/>
                  <a:pt x="200011" y="38156"/>
                  <a:pt x="196056" y="38156"/>
                </a:cubicBezTo>
                <a:close/>
                <a:moveTo>
                  <a:pt x="195697" y="29509"/>
                </a:moveTo>
                <a:cubicBezTo>
                  <a:pt x="202168" y="29509"/>
                  <a:pt x="208639" y="32031"/>
                  <a:pt x="213672" y="37075"/>
                </a:cubicBezTo>
                <a:lnTo>
                  <a:pt x="268316" y="91841"/>
                </a:lnTo>
                <a:cubicBezTo>
                  <a:pt x="273349" y="96165"/>
                  <a:pt x="275866" y="102650"/>
                  <a:pt x="275866" y="109496"/>
                </a:cubicBezTo>
                <a:lnTo>
                  <a:pt x="275866" y="237762"/>
                </a:lnTo>
                <a:cubicBezTo>
                  <a:pt x="275866" y="238843"/>
                  <a:pt x="275147" y="239924"/>
                  <a:pt x="274428" y="240645"/>
                </a:cubicBezTo>
                <a:lnTo>
                  <a:pt x="228052" y="287484"/>
                </a:lnTo>
                <a:cubicBezTo>
                  <a:pt x="227333" y="288204"/>
                  <a:pt x="225895" y="288565"/>
                  <a:pt x="224816" y="288565"/>
                </a:cubicBezTo>
                <a:lnTo>
                  <a:pt x="143569" y="288565"/>
                </a:lnTo>
                <a:cubicBezTo>
                  <a:pt x="128110" y="288565"/>
                  <a:pt x="115887" y="276315"/>
                  <a:pt x="115887" y="260822"/>
                </a:cubicBezTo>
                <a:lnTo>
                  <a:pt x="115887" y="109496"/>
                </a:lnTo>
                <a:cubicBezTo>
                  <a:pt x="115887" y="102650"/>
                  <a:pt x="118763" y="96165"/>
                  <a:pt x="123077" y="91841"/>
                </a:cubicBezTo>
                <a:lnTo>
                  <a:pt x="177722" y="37075"/>
                </a:lnTo>
                <a:cubicBezTo>
                  <a:pt x="182755" y="32031"/>
                  <a:pt x="189226" y="29509"/>
                  <a:pt x="195697" y="29509"/>
                </a:cubicBezTo>
                <a:close/>
                <a:moveTo>
                  <a:pt x="83163" y="8657"/>
                </a:moveTo>
                <a:cubicBezTo>
                  <a:pt x="74523" y="8657"/>
                  <a:pt x="67323" y="16592"/>
                  <a:pt x="63723" y="28856"/>
                </a:cubicBezTo>
                <a:lnTo>
                  <a:pt x="102604" y="28856"/>
                </a:lnTo>
                <a:cubicBezTo>
                  <a:pt x="99004" y="16592"/>
                  <a:pt x="91084" y="8657"/>
                  <a:pt x="83163" y="8657"/>
                </a:cubicBezTo>
                <a:close/>
                <a:moveTo>
                  <a:pt x="83163" y="0"/>
                </a:moveTo>
                <a:cubicBezTo>
                  <a:pt x="96124" y="0"/>
                  <a:pt x="107284" y="11543"/>
                  <a:pt x="111605" y="28856"/>
                </a:cubicBezTo>
                <a:lnTo>
                  <a:pt x="161647" y="28856"/>
                </a:lnTo>
                <a:cubicBezTo>
                  <a:pt x="164167" y="28856"/>
                  <a:pt x="166327" y="31021"/>
                  <a:pt x="166327" y="33546"/>
                </a:cubicBezTo>
                <a:cubicBezTo>
                  <a:pt x="166327" y="36071"/>
                  <a:pt x="164167" y="37874"/>
                  <a:pt x="161647" y="37874"/>
                </a:cubicBezTo>
                <a:lnTo>
                  <a:pt x="61563" y="37874"/>
                </a:lnTo>
                <a:cubicBezTo>
                  <a:pt x="61203" y="40399"/>
                  <a:pt x="61203" y="42563"/>
                  <a:pt x="61203" y="45088"/>
                </a:cubicBezTo>
                <a:cubicBezTo>
                  <a:pt x="61203" y="54827"/>
                  <a:pt x="63723" y="63123"/>
                  <a:pt x="67323" y="69977"/>
                </a:cubicBezTo>
                <a:cubicBezTo>
                  <a:pt x="71643" y="66730"/>
                  <a:pt x="77043" y="64206"/>
                  <a:pt x="83163" y="64206"/>
                </a:cubicBezTo>
                <a:cubicBezTo>
                  <a:pt x="96484" y="64206"/>
                  <a:pt x="107644" y="75027"/>
                  <a:pt x="107644" y="89094"/>
                </a:cubicBezTo>
                <a:cubicBezTo>
                  <a:pt x="107644" y="102440"/>
                  <a:pt x="96484" y="113622"/>
                  <a:pt x="83163" y="113622"/>
                </a:cubicBezTo>
                <a:cubicBezTo>
                  <a:pt x="69123" y="113622"/>
                  <a:pt x="58322" y="102440"/>
                  <a:pt x="58322" y="89094"/>
                </a:cubicBezTo>
                <a:cubicBezTo>
                  <a:pt x="58322" y="84405"/>
                  <a:pt x="59402" y="80798"/>
                  <a:pt x="61203" y="77191"/>
                </a:cubicBezTo>
                <a:cubicBezTo>
                  <a:pt x="55802" y="68895"/>
                  <a:pt x="52562" y="57713"/>
                  <a:pt x="52562" y="45088"/>
                </a:cubicBezTo>
                <a:cubicBezTo>
                  <a:pt x="52562" y="42563"/>
                  <a:pt x="52562" y="40399"/>
                  <a:pt x="52922" y="37874"/>
                </a:cubicBezTo>
                <a:lnTo>
                  <a:pt x="27361" y="37874"/>
                </a:lnTo>
                <a:cubicBezTo>
                  <a:pt x="17281" y="37874"/>
                  <a:pt x="8640" y="46170"/>
                  <a:pt x="8640" y="56631"/>
                </a:cubicBezTo>
                <a:lnTo>
                  <a:pt x="8640" y="260790"/>
                </a:lnTo>
                <a:cubicBezTo>
                  <a:pt x="8640" y="271611"/>
                  <a:pt x="17281" y="279907"/>
                  <a:pt x="27361" y="279907"/>
                </a:cubicBezTo>
                <a:lnTo>
                  <a:pt x="109084" y="279907"/>
                </a:lnTo>
                <a:cubicBezTo>
                  <a:pt x="111605" y="279907"/>
                  <a:pt x="113765" y="281711"/>
                  <a:pt x="113765" y="284597"/>
                </a:cubicBezTo>
                <a:cubicBezTo>
                  <a:pt x="113765" y="286400"/>
                  <a:pt x="111605" y="288564"/>
                  <a:pt x="109084" y="288564"/>
                </a:cubicBezTo>
                <a:lnTo>
                  <a:pt x="27361" y="288564"/>
                </a:lnTo>
                <a:cubicBezTo>
                  <a:pt x="12600" y="288564"/>
                  <a:pt x="0" y="276300"/>
                  <a:pt x="0" y="260790"/>
                </a:cubicBezTo>
                <a:lnTo>
                  <a:pt x="0" y="56631"/>
                </a:lnTo>
                <a:cubicBezTo>
                  <a:pt x="0" y="41120"/>
                  <a:pt x="12600" y="28856"/>
                  <a:pt x="27361" y="28856"/>
                </a:cubicBezTo>
                <a:lnTo>
                  <a:pt x="54362" y="28856"/>
                </a:lnTo>
                <a:cubicBezTo>
                  <a:pt x="58682" y="11903"/>
                  <a:pt x="69843" y="0"/>
                  <a:pt x="83163"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2" name="Freeform 967">
            <a:extLst>
              <a:ext uri="{FF2B5EF4-FFF2-40B4-BE49-F238E27FC236}">
                <a16:creationId xmlns:a16="http://schemas.microsoft.com/office/drawing/2014/main" id="{D9C77B2D-6E54-3744-B46A-1441D5D11F22}"/>
              </a:ext>
            </a:extLst>
          </p:cNvPr>
          <p:cNvSpPr>
            <a:spLocks noChangeAspect="1" noChangeArrowheads="1"/>
          </p:cNvSpPr>
          <p:nvPr/>
        </p:nvSpPr>
        <p:spPr bwMode="auto">
          <a:xfrm>
            <a:off x="9814081" y="8448580"/>
            <a:ext cx="733400" cy="737845"/>
          </a:xfrm>
          <a:custGeom>
            <a:avLst/>
            <a:gdLst>
              <a:gd name="T0" fmla="*/ 1178908 w 288566"/>
              <a:gd name="T1" fmla="*/ 1689279 h 289970"/>
              <a:gd name="T2" fmla="*/ 1363103 w 288566"/>
              <a:gd name="T3" fmla="*/ 1601662 h 289970"/>
              <a:gd name="T4" fmla="*/ 1547298 w 288566"/>
              <a:gd name="T5" fmla="*/ 1689279 h 289970"/>
              <a:gd name="T6" fmla="*/ 1363103 w 288566"/>
              <a:gd name="T7" fmla="*/ 1511848 h 289970"/>
              <a:gd name="T8" fmla="*/ 1358321 w 288566"/>
              <a:gd name="T9" fmla="*/ 968278 h 289970"/>
              <a:gd name="T10" fmla="*/ 1297671 w 288566"/>
              <a:gd name="T11" fmla="*/ 1068188 h 289970"/>
              <a:gd name="T12" fmla="*/ 1273849 w 288566"/>
              <a:gd name="T13" fmla="*/ 1146381 h 289970"/>
              <a:gd name="T14" fmla="*/ 1265187 w 288566"/>
              <a:gd name="T15" fmla="*/ 1261488 h 289970"/>
              <a:gd name="T16" fmla="*/ 1371316 w 288566"/>
              <a:gd name="T17" fmla="*/ 1218055 h 289970"/>
              <a:gd name="T18" fmla="*/ 1438455 w 288566"/>
              <a:gd name="T19" fmla="*/ 1168098 h 289970"/>
              <a:gd name="T20" fmla="*/ 1512104 w 288566"/>
              <a:gd name="T21" fmla="*/ 1079043 h 289970"/>
              <a:gd name="T22" fmla="*/ 1399472 w 288566"/>
              <a:gd name="T23" fmla="*/ 1052980 h 289970"/>
              <a:gd name="T24" fmla="*/ 1334492 w 288566"/>
              <a:gd name="T25" fmla="*/ 894427 h 289970"/>
              <a:gd name="T26" fmla="*/ 1442790 w 288566"/>
              <a:gd name="T27" fmla="*/ 1016065 h 289970"/>
              <a:gd name="T28" fmla="*/ 1594405 w 288566"/>
              <a:gd name="T29" fmla="*/ 1052980 h 289970"/>
              <a:gd name="T30" fmla="*/ 1490435 w 288566"/>
              <a:gd name="T31" fmla="*/ 1172446 h 289970"/>
              <a:gd name="T32" fmla="*/ 1505601 w 288566"/>
              <a:gd name="T33" fmla="*/ 1330999 h 289970"/>
              <a:gd name="T34" fmla="*/ 1475274 w 288566"/>
              <a:gd name="T35" fmla="*/ 1333165 h 289970"/>
              <a:gd name="T36" fmla="*/ 1241358 w 288566"/>
              <a:gd name="T37" fmla="*/ 1333165 h 289970"/>
              <a:gd name="T38" fmla="*/ 1202375 w 288566"/>
              <a:gd name="T39" fmla="*/ 1304938 h 289970"/>
              <a:gd name="T40" fmla="*/ 1130899 w 288566"/>
              <a:gd name="T41" fmla="*/ 1081220 h 289970"/>
              <a:gd name="T42" fmla="*/ 1146063 w 288566"/>
              <a:gd name="T43" fmla="*/ 1035613 h 289970"/>
              <a:gd name="T44" fmla="*/ 1334492 w 288566"/>
              <a:gd name="T45" fmla="*/ 894427 h 289970"/>
              <a:gd name="T46" fmla="*/ 1040223 w 288566"/>
              <a:gd name="T47" fmla="*/ 1132900 h 289970"/>
              <a:gd name="T48" fmla="*/ 1688151 w 288566"/>
              <a:gd name="T49" fmla="*/ 1132900 h 289970"/>
              <a:gd name="T50" fmla="*/ 1363103 w 288566"/>
              <a:gd name="T51" fmla="*/ 751766 h 289970"/>
              <a:gd name="T52" fmla="*/ 1601475 w 288566"/>
              <a:gd name="T53" fmla="*/ 1426425 h 289970"/>
              <a:gd name="T54" fmla="*/ 1586301 w 288566"/>
              <a:gd name="T55" fmla="*/ 1757187 h 289970"/>
              <a:gd name="T56" fmla="*/ 1562464 w 288566"/>
              <a:gd name="T57" fmla="*/ 1757187 h 289970"/>
              <a:gd name="T58" fmla="*/ 1163742 w 288566"/>
              <a:gd name="T59" fmla="*/ 1757187 h 289970"/>
              <a:gd name="T60" fmla="*/ 1129069 w 288566"/>
              <a:gd name="T61" fmla="*/ 1735272 h 289970"/>
              <a:gd name="T62" fmla="*/ 986043 w 288566"/>
              <a:gd name="T63" fmla="*/ 1132900 h 289970"/>
              <a:gd name="T64" fmla="*/ 908836 w 288566"/>
              <a:gd name="T65" fmla="*/ 607192 h 289970"/>
              <a:gd name="T66" fmla="*/ 1014763 w 288566"/>
              <a:gd name="T67" fmla="*/ 715683 h 289970"/>
              <a:gd name="T68" fmla="*/ 1118529 w 288566"/>
              <a:gd name="T69" fmla="*/ 607192 h 289970"/>
              <a:gd name="T70" fmla="*/ 1014763 w 288566"/>
              <a:gd name="T71" fmla="*/ 768826 h 289970"/>
              <a:gd name="T72" fmla="*/ 908836 w 288566"/>
              <a:gd name="T73" fmla="*/ 607192 h 289970"/>
              <a:gd name="T74" fmla="*/ 303840 w 288566"/>
              <a:gd name="T75" fmla="*/ 638187 h 289970"/>
              <a:gd name="T76" fmla="*/ 462032 w 288566"/>
              <a:gd name="T77" fmla="*/ 638187 h 289970"/>
              <a:gd name="T78" fmla="*/ 514760 w 288566"/>
              <a:gd name="T79" fmla="*/ 638187 h 289970"/>
              <a:gd name="T80" fmla="*/ 248904 w 288566"/>
              <a:gd name="T81" fmla="*/ 638187 h 289970"/>
              <a:gd name="T82" fmla="*/ 696235 w 288566"/>
              <a:gd name="T83" fmla="*/ 52549 h 289970"/>
              <a:gd name="T84" fmla="*/ 407761 w 288566"/>
              <a:gd name="T85" fmla="*/ 389805 h 289970"/>
              <a:gd name="T86" fmla="*/ 984696 w 288566"/>
              <a:gd name="T87" fmla="*/ 343818 h 289970"/>
              <a:gd name="T88" fmla="*/ 696235 w 288566"/>
              <a:gd name="T89" fmla="*/ 0 h 289970"/>
              <a:gd name="T90" fmla="*/ 1038918 w 288566"/>
              <a:gd name="T91" fmla="*/ 389805 h 289970"/>
              <a:gd name="T92" fmla="*/ 1385951 w 288566"/>
              <a:gd name="T93" fmla="*/ 416082 h 289970"/>
              <a:gd name="T94" fmla="*/ 1357760 w 288566"/>
              <a:gd name="T95" fmla="*/ 654782 h 289970"/>
              <a:gd name="T96" fmla="*/ 1331727 w 288566"/>
              <a:gd name="T97" fmla="*/ 442352 h 289970"/>
              <a:gd name="T98" fmla="*/ 1038918 w 288566"/>
              <a:gd name="T99" fmla="*/ 630699 h 289970"/>
              <a:gd name="T100" fmla="*/ 984696 w 288566"/>
              <a:gd name="T101" fmla="*/ 630699 h 289970"/>
              <a:gd name="T102" fmla="*/ 407761 w 288566"/>
              <a:gd name="T103" fmla="*/ 442352 h 289970"/>
              <a:gd name="T104" fmla="*/ 381737 w 288566"/>
              <a:gd name="T105" fmla="*/ 654782 h 289970"/>
              <a:gd name="T106" fmla="*/ 353530 w 288566"/>
              <a:gd name="T107" fmla="*/ 442352 h 289970"/>
              <a:gd name="T108" fmla="*/ 52061 w 288566"/>
              <a:gd name="T109" fmla="*/ 1451917 h 289970"/>
              <a:gd name="T110" fmla="*/ 1038918 w 288566"/>
              <a:gd name="T111" fmla="*/ 1480380 h 289970"/>
              <a:gd name="T112" fmla="*/ 52061 w 288566"/>
              <a:gd name="T113" fmla="*/ 1504478 h 289970"/>
              <a:gd name="T114" fmla="*/ 201717 w 288566"/>
              <a:gd name="T115" fmla="*/ 1699365 h 289970"/>
              <a:gd name="T116" fmla="*/ 1034588 w 288566"/>
              <a:gd name="T117" fmla="*/ 1727845 h 289970"/>
              <a:gd name="T118" fmla="*/ 201717 w 288566"/>
              <a:gd name="T119" fmla="*/ 1751914 h 289970"/>
              <a:gd name="T120" fmla="*/ 0 w 288566"/>
              <a:gd name="T121" fmla="*/ 416082 h 289970"/>
              <a:gd name="T122" fmla="*/ 353530 w 288566"/>
              <a:gd name="T123" fmla="*/ 389805 h 289970"/>
              <a:gd name="T124" fmla="*/ 696235 w 288566"/>
              <a:gd name="T125" fmla="*/ 0 h 28997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8566" h="289970">
                <a:moveTo>
                  <a:pt x="195495" y="241083"/>
                </a:moveTo>
                <a:lnTo>
                  <a:pt x="195495" y="278245"/>
                </a:lnTo>
                <a:lnTo>
                  <a:pt x="223883" y="264174"/>
                </a:lnTo>
                <a:cubicBezTo>
                  <a:pt x="224961" y="263813"/>
                  <a:pt x="225680" y="263813"/>
                  <a:pt x="226039" y="263813"/>
                </a:cubicBezTo>
                <a:cubicBezTo>
                  <a:pt x="226399" y="263813"/>
                  <a:pt x="227477" y="263813"/>
                  <a:pt x="228196" y="264174"/>
                </a:cubicBezTo>
                <a:lnTo>
                  <a:pt x="256584" y="278245"/>
                </a:lnTo>
                <a:lnTo>
                  <a:pt x="256584" y="241083"/>
                </a:lnTo>
                <a:cubicBezTo>
                  <a:pt x="247600" y="246134"/>
                  <a:pt x="237179" y="249021"/>
                  <a:pt x="226039" y="249021"/>
                </a:cubicBezTo>
                <a:cubicBezTo>
                  <a:pt x="215259" y="249021"/>
                  <a:pt x="204479" y="246134"/>
                  <a:pt x="195495" y="241083"/>
                </a:cubicBezTo>
                <a:close/>
                <a:moveTo>
                  <a:pt x="225246" y="159487"/>
                </a:moveTo>
                <a:lnTo>
                  <a:pt x="218422" y="173439"/>
                </a:lnTo>
                <a:cubicBezTo>
                  <a:pt x="218063" y="174513"/>
                  <a:pt x="216626" y="175228"/>
                  <a:pt x="215189" y="175944"/>
                </a:cubicBezTo>
                <a:lnTo>
                  <a:pt x="199745" y="177732"/>
                </a:lnTo>
                <a:lnTo>
                  <a:pt x="211239" y="188823"/>
                </a:lnTo>
                <a:cubicBezTo>
                  <a:pt x="211957" y="189538"/>
                  <a:pt x="212675" y="191327"/>
                  <a:pt x="212316" y="192400"/>
                </a:cubicBezTo>
                <a:lnTo>
                  <a:pt x="209802" y="207783"/>
                </a:lnTo>
                <a:lnTo>
                  <a:pt x="223091" y="200628"/>
                </a:lnTo>
                <a:cubicBezTo>
                  <a:pt x="224528" y="199555"/>
                  <a:pt x="225964" y="199555"/>
                  <a:pt x="227401" y="200628"/>
                </a:cubicBezTo>
                <a:lnTo>
                  <a:pt x="241049" y="207783"/>
                </a:lnTo>
                <a:lnTo>
                  <a:pt x="238535" y="192400"/>
                </a:lnTo>
                <a:cubicBezTo>
                  <a:pt x="238176" y="191327"/>
                  <a:pt x="238535" y="189538"/>
                  <a:pt x="239972" y="188823"/>
                </a:cubicBezTo>
                <a:lnTo>
                  <a:pt x="250747" y="177732"/>
                </a:lnTo>
                <a:lnTo>
                  <a:pt x="235303" y="175944"/>
                </a:lnTo>
                <a:cubicBezTo>
                  <a:pt x="233866" y="175228"/>
                  <a:pt x="233148" y="174513"/>
                  <a:pt x="232070" y="173439"/>
                </a:cubicBezTo>
                <a:lnTo>
                  <a:pt x="225246" y="159487"/>
                </a:lnTo>
                <a:close/>
                <a:moveTo>
                  <a:pt x="221295" y="147324"/>
                </a:moveTo>
                <a:cubicBezTo>
                  <a:pt x="222732" y="144462"/>
                  <a:pt x="227760" y="144462"/>
                  <a:pt x="229197" y="147324"/>
                </a:cubicBezTo>
                <a:lnTo>
                  <a:pt x="239253" y="167358"/>
                </a:lnTo>
                <a:lnTo>
                  <a:pt x="260803" y="170578"/>
                </a:lnTo>
                <a:cubicBezTo>
                  <a:pt x="262240" y="170935"/>
                  <a:pt x="264036" y="171651"/>
                  <a:pt x="264395" y="173439"/>
                </a:cubicBezTo>
                <a:cubicBezTo>
                  <a:pt x="264754" y="174870"/>
                  <a:pt x="264395" y="177017"/>
                  <a:pt x="262958" y="178090"/>
                </a:cubicBezTo>
                <a:lnTo>
                  <a:pt x="247155" y="193116"/>
                </a:lnTo>
                <a:lnTo>
                  <a:pt x="251465" y="214938"/>
                </a:lnTo>
                <a:cubicBezTo>
                  <a:pt x="251465" y="216727"/>
                  <a:pt x="250747" y="218158"/>
                  <a:pt x="249669" y="219231"/>
                </a:cubicBezTo>
                <a:cubicBezTo>
                  <a:pt x="248592" y="219589"/>
                  <a:pt x="248232" y="219947"/>
                  <a:pt x="246796" y="219947"/>
                </a:cubicBezTo>
                <a:cubicBezTo>
                  <a:pt x="246077" y="219947"/>
                  <a:pt x="245718" y="219947"/>
                  <a:pt x="244641" y="219589"/>
                </a:cubicBezTo>
                <a:lnTo>
                  <a:pt x="225246" y="208856"/>
                </a:lnTo>
                <a:lnTo>
                  <a:pt x="205851" y="219589"/>
                </a:lnTo>
                <a:cubicBezTo>
                  <a:pt x="204415" y="220304"/>
                  <a:pt x="202619" y="219947"/>
                  <a:pt x="201182" y="219231"/>
                </a:cubicBezTo>
                <a:cubicBezTo>
                  <a:pt x="199745" y="218158"/>
                  <a:pt x="199386" y="216727"/>
                  <a:pt x="199386" y="214938"/>
                </a:cubicBezTo>
                <a:lnTo>
                  <a:pt x="203337" y="193116"/>
                </a:lnTo>
                <a:lnTo>
                  <a:pt x="187534" y="178090"/>
                </a:lnTo>
                <a:cubicBezTo>
                  <a:pt x="186456" y="177017"/>
                  <a:pt x="185738" y="174870"/>
                  <a:pt x="186456" y="173439"/>
                </a:cubicBezTo>
                <a:cubicBezTo>
                  <a:pt x="186816" y="171651"/>
                  <a:pt x="188252" y="170935"/>
                  <a:pt x="190048" y="170578"/>
                </a:cubicBezTo>
                <a:lnTo>
                  <a:pt x="211598" y="167358"/>
                </a:lnTo>
                <a:lnTo>
                  <a:pt x="221295" y="147324"/>
                </a:lnTo>
                <a:close/>
                <a:moveTo>
                  <a:pt x="226039" y="132484"/>
                </a:moveTo>
                <a:cubicBezTo>
                  <a:pt x="196573" y="132484"/>
                  <a:pt x="172497" y="156657"/>
                  <a:pt x="172497" y="186603"/>
                </a:cubicBezTo>
                <a:cubicBezTo>
                  <a:pt x="172497" y="216188"/>
                  <a:pt x="196573" y="240362"/>
                  <a:pt x="226039" y="240362"/>
                </a:cubicBezTo>
                <a:cubicBezTo>
                  <a:pt x="255865" y="240362"/>
                  <a:pt x="279941" y="216188"/>
                  <a:pt x="279941" y="186603"/>
                </a:cubicBezTo>
                <a:cubicBezTo>
                  <a:pt x="279941" y="156657"/>
                  <a:pt x="255865" y="132484"/>
                  <a:pt x="226039" y="132484"/>
                </a:cubicBezTo>
                <a:close/>
                <a:moveTo>
                  <a:pt x="226039" y="123825"/>
                </a:moveTo>
                <a:cubicBezTo>
                  <a:pt x="260537" y="123825"/>
                  <a:pt x="288566" y="151967"/>
                  <a:pt x="288566" y="186603"/>
                </a:cubicBezTo>
                <a:cubicBezTo>
                  <a:pt x="288566" y="206086"/>
                  <a:pt x="279223" y="223765"/>
                  <a:pt x="265568" y="234950"/>
                </a:cubicBezTo>
                <a:lnTo>
                  <a:pt x="265568" y="285822"/>
                </a:lnTo>
                <a:cubicBezTo>
                  <a:pt x="265568" y="286904"/>
                  <a:pt x="264849" y="288347"/>
                  <a:pt x="263052" y="289430"/>
                </a:cubicBezTo>
                <a:cubicBezTo>
                  <a:pt x="262693" y="289790"/>
                  <a:pt x="261974" y="289790"/>
                  <a:pt x="260896" y="289790"/>
                </a:cubicBezTo>
                <a:cubicBezTo>
                  <a:pt x="260177" y="289790"/>
                  <a:pt x="259818" y="289790"/>
                  <a:pt x="259099" y="289430"/>
                </a:cubicBezTo>
                <a:lnTo>
                  <a:pt x="226039" y="272833"/>
                </a:lnTo>
                <a:lnTo>
                  <a:pt x="192980" y="289430"/>
                </a:lnTo>
                <a:cubicBezTo>
                  <a:pt x="191902" y="290151"/>
                  <a:pt x="190464" y="290151"/>
                  <a:pt x="189027" y="289430"/>
                </a:cubicBezTo>
                <a:cubicBezTo>
                  <a:pt x="187949" y="288347"/>
                  <a:pt x="187230" y="286904"/>
                  <a:pt x="187230" y="285822"/>
                </a:cubicBezTo>
                <a:lnTo>
                  <a:pt x="187230" y="234950"/>
                </a:lnTo>
                <a:cubicBezTo>
                  <a:pt x="172856" y="223765"/>
                  <a:pt x="163513" y="206086"/>
                  <a:pt x="163513" y="186603"/>
                </a:cubicBezTo>
                <a:cubicBezTo>
                  <a:pt x="163513" y="151967"/>
                  <a:pt x="191542" y="123825"/>
                  <a:pt x="226039" y="123825"/>
                </a:cubicBezTo>
                <a:close/>
                <a:moveTo>
                  <a:pt x="150710" y="100012"/>
                </a:moveTo>
                <a:cubicBezTo>
                  <a:pt x="153219" y="100012"/>
                  <a:pt x="155012" y="102565"/>
                  <a:pt x="155012" y="105118"/>
                </a:cubicBezTo>
                <a:cubicBezTo>
                  <a:pt x="155012" y="112047"/>
                  <a:pt x="160747" y="117882"/>
                  <a:pt x="168275" y="117882"/>
                </a:cubicBezTo>
                <a:cubicBezTo>
                  <a:pt x="175086" y="117882"/>
                  <a:pt x="181180" y="112047"/>
                  <a:pt x="181180" y="105118"/>
                </a:cubicBezTo>
                <a:cubicBezTo>
                  <a:pt x="181180" y="102565"/>
                  <a:pt x="182972" y="100012"/>
                  <a:pt x="185482" y="100012"/>
                </a:cubicBezTo>
                <a:cubicBezTo>
                  <a:pt x="187632" y="100012"/>
                  <a:pt x="190142" y="102565"/>
                  <a:pt x="190142" y="105118"/>
                </a:cubicBezTo>
                <a:cubicBezTo>
                  <a:pt x="190142" y="116788"/>
                  <a:pt x="180463" y="126635"/>
                  <a:pt x="168275" y="126635"/>
                </a:cubicBezTo>
                <a:cubicBezTo>
                  <a:pt x="156087" y="126635"/>
                  <a:pt x="146050" y="116788"/>
                  <a:pt x="146050" y="105118"/>
                </a:cubicBezTo>
                <a:cubicBezTo>
                  <a:pt x="146050" y="102565"/>
                  <a:pt x="148201" y="100012"/>
                  <a:pt x="150710" y="100012"/>
                </a:cubicBezTo>
                <a:close/>
                <a:moveTo>
                  <a:pt x="45647" y="100012"/>
                </a:moveTo>
                <a:cubicBezTo>
                  <a:pt x="47833" y="100012"/>
                  <a:pt x="50384" y="102565"/>
                  <a:pt x="50384" y="105118"/>
                </a:cubicBezTo>
                <a:cubicBezTo>
                  <a:pt x="50384" y="112047"/>
                  <a:pt x="55849" y="117882"/>
                  <a:pt x="63500" y="117882"/>
                </a:cubicBezTo>
                <a:cubicBezTo>
                  <a:pt x="70423" y="117882"/>
                  <a:pt x="76617" y="112047"/>
                  <a:pt x="76617" y="105118"/>
                </a:cubicBezTo>
                <a:cubicBezTo>
                  <a:pt x="76617" y="102565"/>
                  <a:pt x="78803" y="100012"/>
                  <a:pt x="80624" y="100012"/>
                </a:cubicBezTo>
                <a:cubicBezTo>
                  <a:pt x="83175" y="100012"/>
                  <a:pt x="85361" y="102565"/>
                  <a:pt x="85361" y="105118"/>
                </a:cubicBezTo>
                <a:cubicBezTo>
                  <a:pt x="85361" y="116788"/>
                  <a:pt x="75888" y="126635"/>
                  <a:pt x="63500" y="126635"/>
                </a:cubicBezTo>
                <a:cubicBezTo>
                  <a:pt x="51112" y="126635"/>
                  <a:pt x="41275" y="116788"/>
                  <a:pt x="41275" y="105118"/>
                </a:cubicBezTo>
                <a:cubicBezTo>
                  <a:pt x="41275" y="102565"/>
                  <a:pt x="43097" y="100012"/>
                  <a:pt x="45647" y="100012"/>
                </a:cubicBezTo>
                <a:close/>
                <a:moveTo>
                  <a:pt x="115454" y="8657"/>
                </a:moveTo>
                <a:cubicBezTo>
                  <a:pt x="88838" y="8657"/>
                  <a:pt x="67618" y="30299"/>
                  <a:pt x="67618" y="56631"/>
                </a:cubicBezTo>
                <a:lnTo>
                  <a:pt x="67618" y="64206"/>
                </a:lnTo>
                <a:lnTo>
                  <a:pt x="163290" y="64206"/>
                </a:lnTo>
                <a:lnTo>
                  <a:pt x="163290" y="56631"/>
                </a:lnTo>
                <a:cubicBezTo>
                  <a:pt x="163290" y="30299"/>
                  <a:pt x="141710" y="8657"/>
                  <a:pt x="115454" y="8657"/>
                </a:cubicBezTo>
                <a:close/>
                <a:moveTo>
                  <a:pt x="115454" y="0"/>
                </a:moveTo>
                <a:cubicBezTo>
                  <a:pt x="146745" y="0"/>
                  <a:pt x="172281" y="25249"/>
                  <a:pt x="172281" y="56631"/>
                </a:cubicBezTo>
                <a:lnTo>
                  <a:pt x="172281" y="64206"/>
                </a:lnTo>
                <a:lnTo>
                  <a:pt x="225153" y="64206"/>
                </a:lnTo>
                <a:cubicBezTo>
                  <a:pt x="227670" y="64206"/>
                  <a:pt x="229828" y="66009"/>
                  <a:pt x="229828" y="68534"/>
                </a:cubicBezTo>
                <a:lnTo>
                  <a:pt x="229828" y="103883"/>
                </a:lnTo>
                <a:cubicBezTo>
                  <a:pt x="229828" y="106047"/>
                  <a:pt x="227670" y="107851"/>
                  <a:pt x="225153" y="107851"/>
                </a:cubicBezTo>
                <a:cubicBezTo>
                  <a:pt x="222995" y="107851"/>
                  <a:pt x="220837" y="106047"/>
                  <a:pt x="220837" y="103883"/>
                </a:cubicBezTo>
                <a:lnTo>
                  <a:pt x="220837" y="72862"/>
                </a:lnTo>
                <a:lnTo>
                  <a:pt x="172281" y="72862"/>
                </a:lnTo>
                <a:lnTo>
                  <a:pt x="172281" y="103883"/>
                </a:lnTo>
                <a:cubicBezTo>
                  <a:pt x="172281" y="106047"/>
                  <a:pt x="170123" y="107851"/>
                  <a:pt x="167965" y="107851"/>
                </a:cubicBezTo>
                <a:cubicBezTo>
                  <a:pt x="165448" y="107851"/>
                  <a:pt x="163290" y="106047"/>
                  <a:pt x="163290" y="103883"/>
                </a:cubicBezTo>
                <a:lnTo>
                  <a:pt x="163290" y="72862"/>
                </a:lnTo>
                <a:lnTo>
                  <a:pt x="67618" y="72862"/>
                </a:lnTo>
                <a:lnTo>
                  <a:pt x="67618" y="103883"/>
                </a:lnTo>
                <a:cubicBezTo>
                  <a:pt x="67618" y="106047"/>
                  <a:pt x="65100" y="107851"/>
                  <a:pt x="63302" y="107851"/>
                </a:cubicBezTo>
                <a:cubicBezTo>
                  <a:pt x="60784" y="107851"/>
                  <a:pt x="58626" y="106047"/>
                  <a:pt x="58626" y="103883"/>
                </a:cubicBezTo>
                <a:lnTo>
                  <a:pt x="58626" y="72862"/>
                </a:lnTo>
                <a:lnTo>
                  <a:pt x="8632" y="72862"/>
                </a:lnTo>
                <a:lnTo>
                  <a:pt x="8632" y="239148"/>
                </a:lnTo>
                <a:lnTo>
                  <a:pt x="167965" y="239148"/>
                </a:lnTo>
                <a:cubicBezTo>
                  <a:pt x="170123" y="239148"/>
                  <a:pt x="172281" y="241312"/>
                  <a:pt x="172281" y="243837"/>
                </a:cubicBezTo>
                <a:cubicBezTo>
                  <a:pt x="172281" y="245640"/>
                  <a:pt x="170123" y="247805"/>
                  <a:pt x="167965" y="247805"/>
                </a:cubicBezTo>
                <a:lnTo>
                  <a:pt x="8632" y="247805"/>
                </a:lnTo>
                <a:lnTo>
                  <a:pt x="8632" y="255019"/>
                </a:lnTo>
                <a:cubicBezTo>
                  <a:pt x="8632" y="268726"/>
                  <a:pt x="19782" y="279907"/>
                  <a:pt x="33449" y="279907"/>
                </a:cubicBezTo>
                <a:lnTo>
                  <a:pt x="166886" y="279907"/>
                </a:lnTo>
                <a:cubicBezTo>
                  <a:pt x="169404" y="279907"/>
                  <a:pt x="171562" y="281711"/>
                  <a:pt x="171562" y="284597"/>
                </a:cubicBezTo>
                <a:cubicBezTo>
                  <a:pt x="171562" y="286400"/>
                  <a:pt x="169404" y="288564"/>
                  <a:pt x="166886" y="288564"/>
                </a:cubicBezTo>
                <a:lnTo>
                  <a:pt x="33449" y="288564"/>
                </a:lnTo>
                <a:cubicBezTo>
                  <a:pt x="14746" y="288564"/>
                  <a:pt x="0" y="273415"/>
                  <a:pt x="0" y="255019"/>
                </a:cubicBezTo>
                <a:lnTo>
                  <a:pt x="0" y="68534"/>
                </a:lnTo>
                <a:cubicBezTo>
                  <a:pt x="0" y="66009"/>
                  <a:pt x="1798" y="64206"/>
                  <a:pt x="4316" y="64206"/>
                </a:cubicBezTo>
                <a:lnTo>
                  <a:pt x="58626" y="64206"/>
                </a:lnTo>
                <a:lnTo>
                  <a:pt x="58626" y="56631"/>
                </a:lnTo>
                <a:cubicBezTo>
                  <a:pt x="58626" y="25249"/>
                  <a:pt x="84522" y="0"/>
                  <a:pt x="11545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3" name="Freeform 968">
            <a:extLst>
              <a:ext uri="{FF2B5EF4-FFF2-40B4-BE49-F238E27FC236}">
                <a16:creationId xmlns:a16="http://schemas.microsoft.com/office/drawing/2014/main" id="{4231DFBF-868A-DF44-82D1-CDD1BA3DC4B1}"/>
              </a:ext>
            </a:extLst>
          </p:cNvPr>
          <p:cNvSpPr>
            <a:spLocks noChangeAspect="1" noChangeArrowheads="1"/>
          </p:cNvSpPr>
          <p:nvPr/>
        </p:nvSpPr>
        <p:spPr bwMode="auto">
          <a:xfrm>
            <a:off x="16754856" y="8448580"/>
            <a:ext cx="733400" cy="704509"/>
          </a:xfrm>
          <a:custGeom>
            <a:avLst/>
            <a:gdLst>
              <a:gd name="T0" fmla="*/ 888154 w 288565"/>
              <a:gd name="T1" fmla="*/ 1457845 h 277451"/>
              <a:gd name="T2" fmla="*/ 660578 w 288565"/>
              <a:gd name="T3" fmla="*/ 1457845 h 277451"/>
              <a:gd name="T4" fmla="*/ 515128 w 288565"/>
              <a:gd name="T5" fmla="*/ 1433945 h 277451"/>
              <a:gd name="T6" fmla="*/ 198519 w 288565"/>
              <a:gd name="T7" fmla="*/ 1479748 h 277451"/>
              <a:gd name="T8" fmla="*/ 554916 w 288565"/>
              <a:gd name="T9" fmla="*/ 1252310 h 277451"/>
              <a:gd name="T10" fmla="*/ 792772 w 288565"/>
              <a:gd name="T11" fmla="*/ 1307371 h 277451"/>
              <a:gd name="T12" fmla="*/ 554916 w 288565"/>
              <a:gd name="T13" fmla="*/ 1252310 h 277451"/>
              <a:gd name="T14" fmla="*/ 409471 w 288565"/>
              <a:gd name="T15" fmla="*/ 1279841 h 277451"/>
              <a:gd name="T16" fmla="*/ 172333 w 288565"/>
              <a:gd name="T17" fmla="*/ 1279841 h 277451"/>
              <a:gd name="T18" fmla="*/ 730068 w 288565"/>
              <a:gd name="T19" fmla="*/ 1080234 h 277451"/>
              <a:gd name="T20" fmla="*/ 198568 w 288565"/>
              <a:gd name="T21" fmla="*/ 1135391 h 277451"/>
              <a:gd name="T22" fmla="*/ 1211511 w 288565"/>
              <a:gd name="T23" fmla="*/ 910800 h 277451"/>
              <a:gd name="T24" fmla="*/ 953563 w 288565"/>
              <a:gd name="T25" fmla="*/ 1098950 h 277451"/>
              <a:gd name="T26" fmla="*/ 1055438 w 288565"/>
              <a:gd name="T27" fmla="*/ 1401721 h 277451"/>
              <a:gd name="T28" fmla="*/ 1226677 w 288565"/>
              <a:gd name="T29" fmla="*/ 1323866 h 277451"/>
              <a:gd name="T30" fmla="*/ 1354570 w 288565"/>
              <a:gd name="T31" fmla="*/ 1213575 h 277451"/>
              <a:gd name="T32" fmla="*/ 1287377 w 288565"/>
              <a:gd name="T33" fmla="*/ 1060021 h 277451"/>
              <a:gd name="T34" fmla="*/ 1235355 w 288565"/>
              <a:gd name="T35" fmla="*/ 839431 h 277451"/>
              <a:gd name="T36" fmla="*/ 1556154 w 288565"/>
              <a:gd name="T37" fmla="*/ 1072993 h 277451"/>
              <a:gd name="T38" fmla="*/ 1434771 w 288565"/>
              <a:gd name="T39" fmla="*/ 1447136 h 277451"/>
              <a:gd name="T40" fmla="*/ 1211511 w 288565"/>
              <a:gd name="T41" fmla="*/ 1377935 h 277451"/>
              <a:gd name="T42" fmla="*/ 1003422 w 288565"/>
              <a:gd name="T43" fmla="*/ 1473094 h 277451"/>
              <a:gd name="T44" fmla="*/ 879865 w 288565"/>
              <a:gd name="T45" fmla="*/ 1098950 h 277451"/>
              <a:gd name="T46" fmla="*/ 1098791 w 288565"/>
              <a:gd name="T47" fmla="*/ 1025423 h 277451"/>
              <a:gd name="T48" fmla="*/ 308140 w 288565"/>
              <a:gd name="T49" fmla="*/ 809653 h 277451"/>
              <a:gd name="T50" fmla="*/ 411758 w 288565"/>
              <a:gd name="T51" fmla="*/ 710065 h 277451"/>
              <a:gd name="T52" fmla="*/ 1541340 w 288565"/>
              <a:gd name="T53" fmla="*/ 513921 h 277451"/>
              <a:gd name="T54" fmla="*/ 1380801 w 288565"/>
              <a:gd name="T55" fmla="*/ 458864 h 277451"/>
              <a:gd name="T56" fmla="*/ 1349873 w 288565"/>
              <a:gd name="T57" fmla="*/ 488691 h 277451"/>
              <a:gd name="T58" fmla="*/ 1232993 w 288565"/>
              <a:gd name="T59" fmla="*/ 488691 h 277451"/>
              <a:gd name="T60" fmla="*/ 1209054 w 288565"/>
              <a:gd name="T61" fmla="*/ 458864 h 277451"/>
              <a:gd name="T62" fmla="*/ 1051944 w 288565"/>
              <a:gd name="T63" fmla="*/ 513921 h 277451"/>
              <a:gd name="T64" fmla="*/ 889189 w 288565"/>
              <a:gd name="T65" fmla="*/ 458864 h 277451"/>
              <a:gd name="T66" fmla="*/ 861612 w 288565"/>
              <a:gd name="T67" fmla="*/ 488691 h 277451"/>
              <a:gd name="T68" fmla="*/ 754105 w 288565"/>
              <a:gd name="T69" fmla="*/ 488691 h 277451"/>
              <a:gd name="T70" fmla="*/ 725381 w 288565"/>
              <a:gd name="T71" fmla="*/ 458864 h 277451"/>
              <a:gd name="T72" fmla="*/ 380734 w 288565"/>
              <a:gd name="T73" fmla="*/ 513921 h 277451"/>
              <a:gd name="T74" fmla="*/ 199897 w 288565"/>
              <a:gd name="T75" fmla="*/ 458864 h 277451"/>
              <a:gd name="T76" fmla="*/ 172333 w 288565"/>
              <a:gd name="T77" fmla="*/ 488691 h 277451"/>
              <a:gd name="T78" fmla="*/ 50014 w 288565"/>
              <a:gd name="T79" fmla="*/ 487103 h 277451"/>
              <a:gd name="T80" fmla="*/ 1688004 w 288565"/>
              <a:gd name="T81" fmla="*/ 487103 h 277451"/>
              <a:gd name="T82" fmla="*/ 1740208 w 288565"/>
              <a:gd name="T83" fmla="*/ 1644694 h 277451"/>
              <a:gd name="T84" fmla="*/ 0 w 288565"/>
              <a:gd name="T85" fmla="*/ 1644694 h 277451"/>
              <a:gd name="T86" fmla="*/ 411758 w 288565"/>
              <a:gd name="T87" fmla="*/ 54127 h 277451"/>
              <a:gd name="T88" fmla="*/ 340527 w 288565"/>
              <a:gd name="T89" fmla="*/ 222966 h 277451"/>
              <a:gd name="T90" fmla="*/ 411758 w 288565"/>
              <a:gd name="T91" fmla="*/ 54127 h 277451"/>
              <a:gd name="T92" fmla="*/ 515379 w 288565"/>
              <a:gd name="T93" fmla="*/ 259769 h 277451"/>
              <a:gd name="T94" fmla="*/ 867251 w 288565"/>
              <a:gd name="T95" fmla="*/ 134215 h 277451"/>
              <a:gd name="T96" fmla="*/ 597413 w 288565"/>
              <a:gd name="T97" fmla="*/ 482757 h 277451"/>
              <a:gd name="T98" fmla="*/ 886680 w 288565"/>
              <a:gd name="T99" fmla="*/ 837786 h 277451"/>
              <a:gd name="T100" fmla="*/ 420393 w 288565"/>
              <a:gd name="T101" fmla="*/ 658112 h 277451"/>
              <a:gd name="T102" fmla="*/ 258495 w 288565"/>
              <a:gd name="T103" fmla="*/ 809653 h 277451"/>
              <a:gd name="T104" fmla="*/ 301670 w 288565"/>
              <a:gd name="T105" fmla="*/ 259769 h 277451"/>
              <a:gd name="T106" fmla="*/ 411758 w 288565"/>
              <a:gd name="T107" fmla="*/ 0 h 2774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88565" h="277451">
                <a:moveTo>
                  <a:pt x="113530" y="238125"/>
                </a:moveTo>
                <a:lnTo>
                  <a:pt x="142921" y="238125"/>
                </a:lnTo>
                <a:cubicBezTo>
                  <a:pt x="145461" y="238125"/>
                  <a:pt x="147275" y="239779"/>
                  <a:pt x="147275" y="242094"/>
                </a:cubicBezTo>
                <a:cubicBezTo>
                  <a:pt x="147275" y="244409"/>
                  <a:pt x="145461" y="245731"/>
                  <a:pt x="142921" y="245731"/>
                </a:cubicBezTo>
                <a:lnTo>
                  <a:pt x="113530" y="245731"/>
                </a:lnTo>
                <a:cubicBezTo>
                  <a:pt x="110990" y="245731"/>
                  <a:pt x="109538" y="244409"/>
                  <a:pt x="109538" y="242094"/>
                </a:cubicBezTo>
                <a:cubicBezTo>
                  <a:pt x="109538" y="239779"/>
                  <a:pt x="110990" y="238125"/>
                  <a:pt x="113530" y="238125"/>
                </a:cubicBezTo>
                <a:close/>
                <a:moveTo>
                  <a:pt x="32920" y="238125"/>
                </a:moveTo>
                <a:lnTo>
                  <a:pt x="85419" y="238125"/>
                </a:lnTo>
                <a:cubicBezTo>
                  <a:pt x="87954" y="238125"/>
                  <a:pt x="90126" y="239779"/>
                  <a:pt x="90126" y="242094"/>
                </a:cubicBezTo>
                <a:cubicBezTo>
                  <a:pt x="90126" y="244409"/>
                  <a:pt x="87954" y="245731"/>
                  <a:pt x="85419" y="245731"/>
                </a:cubicBezTo>
                <a:lnTo>
                  <a:pt x="32920" y="245731"/>
                </a:lnTo>
                <a:cubicBezTo>
                  <a:pt x="30748" y="245731"/>
                  <a:pt x="28575" y="244409"/>
                  <a:pt x="28575" y="242094"/>
                </a:cubicBezTo>
                <a:cubicBezTo>
                  <a:pt x="28575" y="239779"/>
                  <a:pt x="30748" y="238125"/>
                  <a:pt x="32920" y="238125"/>
                </a:cubicBezTo>
                <a:close/>
                <a:moveTo>
                  <a:pt x="92017" y="207962"/>
                </a:moveTo>
                <a:lnTo>
                  <a:pt x="131459" y="207962"/>
                </a:lnTo>
                <a:cubicBezTo>
                  <a:pt x="133992" y="207962"/>
                  <a:pt x="136163" y="209867"/>
                  <a:pt x="136163" y="212534"/>
                </a:cubicBezTo>
                <a:cubicBezTo>
                  <a:pt x="136163" y="214820"/>
                  <a:pt x="133992" y="217106"/>
                  <a:pt x="131459" y="217106"/>
                </a:cubicBezTo>
                <a:lnTo>
                  <a:pt x="92017" y="217106"/>
                </a:lnTo>
                <a:cubicBezTo>
                  <a:pt x="89484" y="217106"/>
                  <a:pt x="87313" y="214820"/>
                  <a:pt x="87313" y="212534"/>
                </a:cubicBezTo>
                <a:cubicBezTo>
                  <a:pt x="87313" y="209867"/>
                  <a:pt x="89484" y="207962"/>
                  <a:pt x="92017" y="207962"/>
                </a:cubicBezTo>
                <a:close/>
                <a:moveTo>
                  <a:pt x="32945" y="207962"/>
                </a:moveTo>
                <a:lnTo>
                  <a:pt x="63166" y="207962"/>
                </a:lnTo>
                <a:cubicBezTo>
                  <a:pt x="65714" y="207962"/>
                  <a:pt x="67899" y="209867"/>
                  <a:pt x="67899" y="212534"/>
                </a:cubicBezTo>
                <a:cubicBezTo>
                  <a:pt x="67899" y="214820"/>
                  <a:pt x="65714" y="217106"/>
                  <a:pt x="63166" y="217106"/>
                </a:cubicBezTo>
                <a:lnTo>
                  <a:pt x="32945" y="217106"/>
                </a:lnTo>
                <a:cubicBezTo>
                  <a:pt x="30760" y="217106"/>
                  <a:pt x="28575" y="214820"/>
                  <a:pt x="28575" y="212534"/>
                </a:cubicBezTo>
                <a:cubicBezTo>
                  <a:pt x="28575" y="209867"/>
                  <a:pt x="30760" y="207962"/>
                  <a:pt x="32945" y="207962"/>
                </a:cubicBezTo>
                <a:close/>
                <a:moveTo>
                  <a:pt x="32928" y="179387"/>
                </a:moveTo>
                <a:lnTo>
                  <a:pt x="121061" y="179387"/>
                </a:lnTo>
                <a:cubicBezTo>
                  <a:pt x="123600" y="179387"/>
                  <a:pt x="125051" y="180852"/>
                  <a:pt x="125051" y="183417"/>
                </a:cubicBezTo>
                <a:cubicBezTo>
                  <a:pt x="125051" y="186348"/>
                  <a:pt x="123600" y="188546"/>
                  <a:pt x="121061" y="188546"/>
                </a:cubicBezTo>
                <a:lnTo>
                  <a:pt x="32928" y="188546"/>
                </a:lnTo>
                <a:cubicBezTo>
                  <a:pt x="30751" y="188546"/>
                  <a:pt x="28575" y="186348"/>
                  <a:pt x="28575" y="183417"/>
                </a:cubicBezTo>
                <a:cubicBezTo>
                  <a:pt x="28575" y="180852"/>
                  <a:pt x="30751" y="179387"/>
                  <a:pt x="32928" y="179387"/>
                </a:cubicBezTo>
                <a:close/>
                <a:moveTo>
                  <a:pt x="200894" y="151250"/>
                </a:moveTo>
                <a:lnTo>
                  <a:pt x="189033" y="176030"/>
                </a:lnTo>
                <a:cubicBezTo>
                  <a:pt x="188314" y="177826"/>
                  <a:pt x="187236" y="178544"/>
                  <a:pt x="185439" y="178544"/>
                </a:cubicBezTo>
                <a:lnTo>
                  <a:pt x="158122" y="182495"/>
                </a:lnTo>
                <a:lnTo>
                  <a:pt x="178250" y="201529"/>
                </a:lnTo>
                <a:cubicBezTo>
                  <a:pt x="179328" y="202966"/>
                  <a:pt x="179688" y="204043"/>
                  <a:pt x="179328" y="205839"/>
                </a:cubicBezTo>
                <a:lnTo>
                  <a:pt x="175015" y="232774"/>
                </a:lnTo>
                <a:lnTo>
                  <a:pt x="199457" y="219845"/>
                </a:lnTo>
                <a:cubicBezTo>
                  <a:pt x="199816" y="219845"/>
                  <a:pt x="200535" y="219486"/>
                  <a:pt x="200894" y="219486"/>
                </a:cubicBezTo>
                <a:cubicBezTo>
                  <a:pt x="201613" y="219486"/>
                  <a:pt x="202692" y="219845"/>
                  <a:pt x="203410" y="219845"/>
                </a:cubicBezTo>
                <a:lnTo>
                  <a:pt x="227852" y="232774"/>
                </a:lnTo>
                <a:lnTo>
                  <a:pt x="223179" y="205839"/>
                </a:lnTo>
                <a:cubicBezTo>
                  <a:pt x="222820" y="204043"/>
                  <a:pt x="223179" y="202966"/>
                  <a:pt x="224617" y="201529"/>
                </a:cubicBezTo>
                <a:lnTo>
                  <a:pt x="244026" y="182495"/>
                </a:lnTo>
                <a:lnTo>
                  <a:pt x="216709" y="178544"/>
                </a:lnTo>
                <a:cubicBezTo>
                  <a:pt x="215272" y="178544"/>
                  <a:pt x="213834" y="177826"/>
                  <a:pt x="213475" y="176030"/>
                </a:cubicBezTo>
                <a:lnTo>
                  <a:pt x="200894" y="151250"/>
                </a:lnTo>
                <a:close/>
                <a:moveTo>
                  <a:pt x="197300" y="139398"/>
                </a:moveTo>
                <a:cubicBezTo>
                  <a:pt x="198738" y="136525"/>
                  <a:pt x="203770" y="136525"/>
                  <a:pt x="204848" y="139398"/>
                </a:cubicBezTo>
                <a:lnTo>
                  <a:pt x="220304" y="170284"/>
                </a:lnTo>
                <a:lnTo>
                  <a:pt x="254091" y="175312"/>
                </a:lnTo>
                <a:cubicBezTo>
                  <a:pt x="255888" y="175312"/>
                  <a:pt x="256966" y="176389"/>
                  <a:pt x="258044" y="178185"/>
                </a:cubicBezTo>
                <a:cubicBezTo>
                  <a:pt x="258404" y="179622"/>
                  <a:pt x="258044" y="181776"/>
                  <a:pt x="256607" y="182495"/>
                </a:cubicBezTo>
                <a:lnTo>
                  <a:pt x="232165" y="206557"/>
                </a:lnTo>
                <a:lnTo>
                  <a:pt x="237916" y="240316"/>
                </a:lnTo>
                <a:cubicBezTo>
                  <a:pt x="238276" y="241752"/>
                  <a:pt x="237557" y="243548"/>
                  <a:pt x="235759" y="244626"/>
                </a:cubicBezTo>
                <a:cubicBezTo>
                  <a:pt x="234681" y="245703"/>
                  <a:pt x="233243" y="245703"/>
                  <a:pt x="231446" y="244626"/>
                </a:cubicBezTo>
                <a:lnTo>
                  <a:pt x="200894" y="228823"/>
                </a:lnTo>
                <a:lnTo>
                  <a:pt x="170702" y="244626"/>
                </a:lnTo>
                <a:cubicBezTo>
                  <a:pt x="170342" y="244985"/>
                  <a:pt x="169624" y="244985"/>
                  <a:pt x="168905" y="244985"/>
                </a:cubicBezTo>
                <a:cubicBezTo>
                  <a:pt x="167826" y="244985"/>
                  <a:pt x="167108" y="244985"/>
                  <a:pt x="166389" y="244626"/>
                </a:cubicBezTo>
                <a:cubicBezTo>
                  <a:pt x="165310" y="243548"/>
                  <a:pt x="164232" y="241752"/>
                  <a:pt x="164592" y="240316"/>
                </a:cubicBezTo>
                <a:lnTo>
                  <a:pt x="170342" y="206557"/>
                </a:lnTo>
                <a:lnTo>
                  <a:pt x="145901" y="182495"/>
                </a:lnTo>
                <a:cubicBezTo>
                  <a:pt x="144823" y="181776"/>
                  <a:pt x="144463" y="179622"/>
                  <a:pt x="144823" y="178185"/>
                </a:cubicBezTo>
                <a:cubicBezTo>
                  <a:pt x="145182" y="176389"/>
                  <a:pt x="146979" y="175312"/>
                  <a:pt x="148417" y="175312"/>
                </a:cubicBezTo>
                <a:lnTo>
                  <a:pt x="182204" y="170284"/>
                </a:lnTo>
                <a:lnTo>
                  <a:pt x="197300" y="139398"/>
                </a:lnTo>
                <a:close/>
                <a:moveTo>
                  <a:pt x="68279" y="117916"/>
                </a:moveTo>
                <a:cubicBezTo>
                  <a:pt x="58972" y="117916"/>
                  <a:pt x="51096" y="125106"/>
                  <a:pt x="51096" y="134453"/>
                </a:cubicBezTo>
                <a:cubicBezTo>
                  <a:pt x="51096" y="143440"/>
                  <a:pt x="58972" y="151349"/>
                  <a:pt x="68279" y="151349"/>
                </a:cubicBezTo>
                <a:cubicBezTo>
                  <a:pt x="77228" y="151349"/>
                  <a:pt x="84387" y="143440"/>
                  <a:pt x="84387" y="134453"/>
                </a:cubicBezTo>
                <a:cubicBezTo>
                  <a:pt x="84387" y="125106"/>
                  <a:pt x="77228" y="117916"/>
                  <a:pt x="68279" y="117916"/>
                </a:cubicBezTo>
                <a:close/>
                <a:moveTo>
                  <a:pt x="255588" y="76200"/>
                </a:moveTo>
                <a:cubicBezTo>
                  <a:pt x="257786" y="76200"/>
                  <a:pt x="259984" y="78486"/>
                  <a:pt x="259984" y="81153"/>
                </a:cubicBezTo>
                <a:cubicBezTo>
                  <a:pt x="259984" y="83820"/>
                  <a:pt x="257786" y="85344"/>
                  <a:pt x="255588" y="85344"/>
                </a:cubicBezTo>
                <a:cubicBezTo>
                  <a:pt x="253023" y="85344"/>
                  <a:pt x="250825" y="83820"/>
                  <a:pt x="250825" y="81153"/>
                </a:cubicBezTo>
                <a:cubicBezTo>
                  <a:pt x="250825" y="78486"/>
                  <a:pt x="253023" y="76200"/>
                  <a:pt x="255588" y="76200"/>
                </a:cubicBezTo>
                <a:close/>
                <a:moveTo>
                  <a:pt x="228967" y="76200"/>
                </a:moveTo>
                <a:cubicBezTo>
                  <a:pt x="231165" y="76200"/>
                  <a:pt x="232997" y="78486"/>
                  <a:pt x="232997" y="81153"/>
                </a:cubicBezTo>
                <a:cubicBezTo>
                  <a:pt x="232997" y="83820"/>
                  <a:pt x="231165" y="85344"/>
                  <a:pt x="228967" y="85344"/>
                </a:cubicBezTo>
                <a:cubicBezTo>
                  <a:pt x="226036" y="85344"/>
                  <a:pt x="223838" y="83820"/>
                  <a:pt x="223838" y="81153"/>
                </a:cubicBezTo>
                <a:cubicBezTo>
                  <a:pt x="223838" y="78486"/>
                  <a:pt x="226036" y="76200"/>
                  <a:pt x="228967" y="76200"/>
                </a:cubicBezTo>
                <a:close/>
                <a:moveTo>
                  <a:pt x="200488" y="76200"/>
                </a:moveTo>
                <a:cubicBezTo>
                  <a:pt x="202804" y="76200"/>
                  <a:pt x="204457" y="78486"/>
                  <a:pt x="204457" y="81153"/>
                </a:cubicBezTo>
                <a:cubicBezTo>
                  <a:pt x="204457" y="83820"/>
                  <a:pt x="202804" y="85344"/>
                  <a:pt x="200488" y="85344"/>
                </a:cubicBezTo>
                <a:cubicBezTo>
                  <a:pt x="198504" y="85344"/>
                  <a:pt x="196850" y="83820"/>
                  <a:pt x="196850" y="81153"/>
                </a:cubicBezTo>
                <a:cubicBezTo>
                  <a:pt x="196850" y="78486"/>
                  <a:pt x="198504" y="76200"/>
                  <a:pt x="200488" y="76200"/>
                </a:cubicBezTo>
                <a:close/>
                <a:moveTo>
                  <a:pt x="174435" y="76200"/>
                </a:moveTo>
                <a:cubicBezTo>
                  <a:pt x="176721" y="76200"/>
                  <a:pt x="179007" y="78486"/>
                  <a:pt x="179007" y="81153"/>
                </a:cubicBezTo>
                <a:cubicBezTo>
                  <a:pt x="179007" y="83820"/>
                  <a:pt x="176721" y="85344"/>
                  <a:pt x="174435" y="85344"/>
                </a:cubicBezTo>
                <a:cubicBezTo>
                  <a:pt x="172149" y="85344"/>
                  <a:pt x="169863" y="83820"/>
                  <a:pt x="169863" y="81153"/>
                </a:cubicBezTo>
                <a:cubicBezTo>
                  <a:pt x="169863" y="78486"/>
                  <a:pt x="172149" y="76200"/>
                  <a:pt x="174435" y="76200"/>
                </a:cubicBezTo>
                <a:close/>
                <a:moveTo>
                  <a:pt x="147447" y="76200"/>
                </a:moveTo>
                <a:cubicBezTo>
                  <a:pt x="149733" y="76200"/>
                  <a:pt x="152019" y="78486"/>
                  <a:pt x="152019" y="81153"/>
                </a:cubicBezTo>
                <a:cubicBezTo>
                  <a:pt x="152019" y="83820"/>
                  <a:pt x="149733" y="85344"/>
                  <a:pt x="147447" y="85344"/>
                </a:cubicBezTo>
                <a:cubicBezTo>
                  <a:pt x="145161" y="85344"/>
                  <a:pt x="142875" y="83820"/>
                  <a:pt x="142875" y="81153"/>
                </a:cubicBezTo>
                <a:cubicBezTo>
                  <a:pt x="142875" y="78486"/>
                  <a:pt x="145161" y="76200"/>
                  <a:pt x="147447" y="76200"/>
                </a:cubicBezTo>
                <a:close/>
                <a:moveTo>
                  <a:pt x="120284" y="76200"/>
                </a:moveTo>
                <a:cubicBezTo>
                  <a:pt x="122849" y="76200"/>
                  <a:pt x="125047" y="78486"/>
                  <a:pt x="125047" y="81153"/>
                </a:cubicBezTo>
                <a:cubicBezTo>
                  <a:pt x="125047" y="83820"/>
                  <a:pt x="122849" y="85344"/>
                  <a:pt x="120284" y="85344"/>
                </a:cubicBezTo>
                <a:cubicBezTo>
                  <a:pt x="118086" y="85344"/>
                  <a:pt x="115888" y="83820"/>
                  <a:pt x="115888" y="81153"/>
                </a:cubicBezTo>
                <a:cubicBezTo>
                  <a:pt x="115888" y="78486"/>
                  <a:pt x="118086" y="76200"/>
                  <a:pt x="120284" y="76200"/>
                </a:cubicBezTo>
                <a:close/>
                <a:moveTo>
                  <a:pt x="63134" y="76200"/>
                </a:moveTo>
                <a:cubicBezTo>
                  <a:pt x="65699" y="76200"/>
                  <a:pt x="67897" y="78486"/>
                  <a:pt x="67897" y="81153"/>
                </a:cubicBezTo>
                <a:cubicBezTo>
                  <a:pt x="67897" y="83820"/>
                  <a:pt x="65699" y="85344"/>
                  <a:pt x="63134" y="85344"/>
                </a:cubicBezTo>
                <a:cubicBezTo>
                  <a:pt x="61303" y="85344"/>
                  <a:pt x="58738" y="83820"/>
                  <a:pt x="58738" y="81153"/>
                </a:cubicBezTo>
                <a:cubicBezTo>
                  <a:pt x="58738" y="78486"/>
                  <a:pt x="61303" y="76200"/>
                  <a:pt x="63134" y="76200"/>
                </a:cubicBezTo>
                <a:close/>
                <a:moveTo>
                  <a:pt x="33147" y="76200"/>
                </a:moveTo>
                <a:cubicBezTo>
                  <a:pt x="35433" y="76200"/>
                  <a:pt x="37719" y="78486"/>
                  <a:pt x="37719" y="81153"/>
                </a:cubicBezTo>
                <a:cubicBezTo>
                  <a:pt x="37719" y="83820"/>
                  <a:pt x="35433" y="85344"/>
                  <a:pt x="33147" y="85344"/>
                </a:cubicBezTo>
                <a:cubicBezTo>
                  <a:pt x="30861" y="85344"/>
                  <a:pt x="28575" y="83820"/>
                  <a:pt x="28575" y="81153"/>
                </a:cubicBezTo>
                <a:cubicBezTo>
                  <a:pt x="28575" y="78486"/>
                  <a:pt x="30861" y="76200"/>
                  <a:pt x="33147" y="76200"/>
                </a:cubicBezTo>
                <a:close/>
                <a:moveTo>
                  <a:pt x="4328" y="76200"/>
                </a:moveTo>
                <a:cubicBezTo>
                  <a:pt x="6853" y="76200"/>
                  <a:pt x="8296" y="78364"/>
                  <a:pt x="8296" y="80889"/>
                </a:cubicBezTo>
                <a:lnTo>
                  <a:pt x="8296" y="268435"/>
                </a:lnTo>
                <a:lnTo>
                  <a:pt x="279908" y="268435"/>
                </a:lnTo>
                <a:lnTo>
                  <a:pt x="279908" y="80889"/>
                </a:lnTo>
                <a:cubicBezTo>
                  <a:pt x="279908" y="78364"/>
                  <a:pt x="282072" y="76200"/>
                  <a:pt x="284236" y="76200"/>
                </a:cubicBezTo>
                <a:cubicBezTo>
                  <a:pt x="286761" y="76200"/>
                  <a:pt x="288565" y="78364"/>
                  <a:pt x="288565" y="80889"/>
                </a:cubicBezTo>
                <a:lnTo>
                  <a:pt x="288565" y="273123"/>
                </a:lnTo>
                <a:cubicBezTo>
                  <a:pt x="288565" y="275648"/>
                  <a:pt x="286761" y="277451"/>
                  <a:pt x="284236" y="277451"/>
                </a:cubicBezTo>
                <a:lnTo>
                  <a:pt x="4328" y="277451"/>
                </a:lnTo>
                <a:cubicBezTo>
                  <a:pt x="1803" y="277451"/>
                  <a:pt x="0" y="275648"/>
                  <a:pt x="0" y="273123"/>
                </a:cubicBezTo>
                <a:lnTo>
                  <a:pt x="0" y="80889"/>
                </a:lnTo>
                <a:cubicBezTo>
                  <a:pt x="0" y="78364"/>
                  <a:pt x="1803" y="76200"/>
                  <a:pt x="4328" y="76200"/>
                </a:cubicBezTo>
                <a:close/>
                <a:moveTo>
                  <a:pt x="68279" y="8987"/>
                </a:moveTo>
                <a:cubicBezTo>
                  <a:pt x="63267" y="8987"/>
                  <a:pt x="59330" y="10425"/>
                  <a:pt x="56466" y="13661"/>
                </a:cubicBezTo>
                <a:cubicBezTo>
                  <a:pt x="53244" y="16537"/>
                  <a:pt x="51096" y="20851"/>
                  <a:pt x="51096" y="25165"/>
                </a:cubicBezTo>
                <a:cubicBezTo>
                  <a:pt x="51096" y="29838"/>
                  <a:pt x="53244" y="33793"/>
                  <a:pt x="56466" y="37028"/>
                </a:cubicBezTo>
                <a:cubicBezTo>
                  <a:pt x="62551" y="43140"/>
                  <a:pt x="73648" y="43140"/>
                  <a:pt x="79734" y="37028"/>
                </a:cubicBezTo>
                <a:cubicBezTo>
                  <a:pt x="86177" y="30557"/>
                  <a:pt x="86177" y="19772"/>
                  <a:pt x="79734" y="13661"/>
                </a:cubicBezTo>
                <a:cubicBezTo>
                  <a:pt x="76154" y="10425"/>
                  <a:pt x="72216" y="8987"/>
                  <a:pt x="68279" y="8987"/>
                </a:cubicBezTo>
                <a:close/>
                <a:moveTo>
                  <a:pt x="68279" y="0"/>
                </a:moveTo>
                <a:cubicBezTo>
                  <a:pt x="74722" y="0"/>
                  <a:pt x="80807" y="2516"/>
                  <a:pt x="85461" y="7190"/>
                </a:cubicBezTo>
                <a:cubicBezTo>
                  <a:pt x="95842" y="16896"/>
                  <a:pt x="95842" y="33433"/>
                  <a:pt x="85461" y="43140"/>
                </a:cubicBezTo>
                <a:cubicBezTo>
                  <a:pt x="81165" y="47454"/>
                  <a:pt x="75438" y="49970"/>
                  <a:pt x="69711" y="50330"/>
                </a:cubicBezTo>
                <a:lnTo>
                  <a:pt x="92978" y="73697"/>
                </a:lnTo>
                <a:lnTo>
                  <a:pt x="143809" y="22289"/>
                </a:lnTo>
                <a:cubicBezTo>
                  <a:pt x="145957" y="20491"/>
                  <a:pt x="148821" y="20491"/>
                  <a:pt x="150610" y="22289"/>
                </a:cubicBezTo>
                <a:cubicBezTo>
                  <a:pt x="152042" y="24086"/>
                  <a:pt x="152042" y="26962"/>
                  <a:pt x="150610" y="28400"/>
                </a:cubicBezTo>
                <a:lnTo>
                  <a:pt x="99064" y="80168"/>
                </a:lnTo>
                <a:lnTo>
                  <a:pt x="150610" y="131217"/>
                </a:lnTo>
                <a:cubicBezTo>
                  <a:pt x="152042" y="133374"/>
                  <a:pt x="152042" y="135891"/>
                  <a:pt x="150610" y="137329"/>
                </a:cubicBezTo>
                <a:cubicBezTo>
                  <a:pt x="149179" y="138767"/>
                  <a:pt x="148463" y="139126"/>
                  <a:pt x="147031" y="139126"/>
                </a:cubicBezTo>
                <a:cubicBezTo>
                  <a:pt x="145957" y="139126"/>
                  <a:pt x="145241" y="138767"/>
                  <a:pt x="143809" y="137329"/>
                </a:cubicBezTo>
                <a:lnTo>
                  <a:pt x="92978" y="85920"/>
                </a:lnTo>
                <a:lnTo>
                  <a:pt x="69711" y="109288"/>
                </a:lnTo>
                <a:cubicBezTo>
                  <a:pt x="82955" y="110366"/>
                  <a:pt x="92978" y="121151"/>
                  <a:pt x="92978" y="134453"/>
                </a:cubicBezTo>
                <a:cubicBezTo>
                  <a:pt x="92978" y="148473"/>
                  <a:pt x="81881" y="159977"/>
                  <a:pt x="68279" y="159977"/>
                </a:cubicBezTo>
                <a:cubicBezTo>
                  <a:pt x="53960" y="159977"/>
                  <a:pt x="42863" y="148473"/>
                  <a:pt x="42863" y="134453"/>
                </a:cubicBezTo>
                <a:cubicBezTo>
                  <a:pt x="42863" y="127263"/>
                  <a:pt x="45369" y="121151"/>
                  <a:pt x="50023" y="116837"/>
                </a:cubicBezTo>
                <a:lnTo>
                  <a:pt x="86893" y="80168"/>
                </a:lnTo>
                <a:lnTo>
                  <a:pt x="50023" y="43140"/>
                </a:lnTo>
                <a:cubicBezTo>
                  <a:pt x="45369" y="38466"/>
                  <a:pt x="42863" y="31995"/>
                  <a:pt x="42863" y="25165"/>
                </a:cubicBezTo>
                <a:cubicBezTo>
                  <a:pt x="42863" y="18694"/>
                  <a:pt x="45369" y="12223"/>
                  <a:pt x="50023" y="7190"/>
                </a:cubicBezTo>
                <a:cubicBezTo>
                  <a:pt x="54676" y="2516"/>
                  <a:pt x="61477" y="0"/>
                  <a:pt x="68279"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17" name="Subtitle 2">
            <a:extLst>
              <a:ext uri="{FF2B5EF4-FFF2-40B4-BE49-F238E27FC236}">
                <a16:creationId xmlns:a16="http://schemas.microsoft.com/office/drawing/2014/main" id="{140E1615-B62D-1848-8D4B-C434493D32F6}"/>
              </a:ext>
            </a:extLst>
          </p:cNvPr>
          <p:cNvSpPr txBox="1">
            <a:spLocks/>
          </p:cNvSpPr>
          <p:nvPr/>
        </p:nvSpPr>
        <p:spPr>
          <a:xfrm>
            <a:off x="3848536"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8" name="Rectangle 17">
            <a:extLst>
              <a:ext uri="{FF2B5EF4-FFF2-40B4-BE49-F238E27FC236}">
                <a16:creationId xmlns:a16="http://schemas.microsoft.com/office/drawing/2014/main" id="{7DB93B8C-FFFE-D245-87CE-9E9FF4414952}"/>
              </a:ext>
            </a:extLst>
          </p:cNvPr>
          <p:cNvSpPr/>
          <p:nvPr/>
        </p:nvSpPr>
        <p:spPr>
          <a:xfrm>
            <a:off x="3848536"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01</a:t>
            </a:r>
          </a:p>
        </p:txBody>
      </p:sp>
      <p:sp>
        <p:nvSpPr>
          <p:cNvPr id="19" name="Subtitle 2">
            <a:extLst>
              <a:ext uri="{FF2B5EF4-FFF2-40B4-BE49-F238E27FC236}">
                <a16:creationId xmlns:a16="http://schemas.microsoft.com/office/drawing/2014/main" id="{B704E952-B993-294B-8982-8F65421306E0}"/>
              </a:ext>
            </a:extLst>
          </p:cNvPr>
          <p:cNvSpPr txBox="1">
            <a:spLocks/>
          </p:cNvSpPr>
          <p:nvPr/>
        </p:nvSpPr>
        <p:spPr>
          <a:xfrm>
            <a:off x="10784296"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0" name="Rectangle 19">
            <a:extLst>
              <a:ext uri="{FF2B5EF4-FFF2-40B4-BE49-F238E27FC236}">
                <a16:creationId xmlns:a16="http://schemas.microsoft.com/office/drawing/2014/main" id="{6E5D0E91-42B8-894B-9426-485A8AF3022D}"/>
              </a:ext>
            </a:extLst>
          </p:cNvPr>
          <p:cNvSpPr/>
          <p:nvPr/>
        </p:nvSpPr>
        <p:spPr>
          <a:xfrm>
            <a:off x="10784296"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02</a:t>
            </a:r>
          </a:p>
        </p:txBody>
      </p:sp>
      <p:sp>
        <p:nvSpPr>
          <p:cNvPr id="21" name="Subtitle 2">
            <a:extLst>
              <a:ext uri="{FF2B5EF4-FFF2-40B4-BE49-F238E27FC236}">
                <a16:creationId xmlns:a16="http://schemas.microsoft.com/office/drawing/2014/main" id="{684AED30-9223-D24C-ACDA-876629B6E330}"/>
              </a:ext>
            </a:extLst>
          </p:cNvPr>
          <p:cNvSpPr txBox="1">
            <a:spLocks/>
          </p:cNvSpPr>
          <p:nvPr/>
        </p:nvSpPr>
        <p:spPr>
          <a:xfrm>
            <a:off x="17722981"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2" name="Rectangle 21">
            <a:extLst>
              <a:ext uri="{FF2B5EF4-FFF2-40B4-BE49-F238E27FC236}">
                <a16:creationId xmlns:a16="http://schemas.microsoft.com/office/drawing/2014/main" id="{D9869C14-ED9D-F045-BF73-CD7293D6EEC3}"/>
              </a:ext>
            </a:extLst>
          </p:cNvPr>
          <p:cNvSpPr/>
          <p:nvPr/>
        </p:nvSpPr>
        <p:spPr>
          <a:xfrm>
            <a:off x="17722981"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03</a:t>
            </a:r>
          </a:p>
        </p:txBody>
      </p:sp>
      <p:sp>
        <p:nvSpPr>
          <p:cNvPr id="29" name="Freeform 964">
            <a:extLst>
              <a:ext uri="{FF2B5EF4-FFF2-40B4-BE49-F238E27FC236}">
                <a16:creationId xmlns:a16="http://schemas.microsoft.com/office/drawing/2014/main" id="{11C2A23D-5E17-DB4A-8FEC-51090EC76C52}"/>
              </a:ext>
            </a:extLst>
          </p:cNvPr>
          <p:cNvSpPr>
            <a:spLocks noChangeAspect="1" noChangeArrowheads="1"/>
          </p:cNvSpPr>
          <p:nvPr/>
        </p:nvSpPr>
        <p:spPr bwMode="auto">
          <a:xfrm>
            <a:off x="2878321" y="5911566"/>
            <a:ext cx="733400" cy="733400"/>
          </a:xfrm>
          <a:custGeom>
            <a:avLst/>
            <a:gdLst>
              <a:gd name="T0" fmla="*/ 590301 w 288564"/>
              <a:gd name="T1" fmla="*/ 764630 h 288564"/>
              <a:gd name="T2" fmla="*/ 1303150 w 288564"/>
              <a:gd name="T3" fmla="*/ 541111 h 288564"/>
              <a:gd name="T4" fmla="*/ 1350818 w 288564"/>
              <a:gd name="T5" fmla="*/ 755948 h 288564"/>
              <a:gd name="T6" fmla="*/ 544798 w 288564"/>
              <a:gd name="T7" fmla="*/ 979462 h 288564"/>
              <a:gd name="T8" fmla="*/ 581637 w 288564"/>
              <a:gd name="T9" fmla="*/ 682165 h 288564"/>
              <a:gd name="T10" fmla="*/ 872749 w 288564"/>
              <a:gd name="T11" fmla="*/ 287223 h 288564"/>
              <a:gd name="T12" fmla="*/ 872749 w 288564"/>
              <a:gd name="T13" fmla="*/ 339265 h 288564"/>
              <a:gd name="T14" fmla="*/ 1438772 w 288564"/>
              <a:gd name="T15" fmla="*/ 848896 h 288564"/>
              <a:gd name="T16" fmla="*/ 872749 w 288564"/>
              <a:gd name="T17" fmla="*/ 287223 h 288564"/>
              <a:gd name="T18" fmla="*/ 656948 w 288564"/>
              <a:gd name="T19" fmla="*/ 152282 h 288564"/>
              <a:gd name="T20" fmla="*/ 513376 w 288564"/>
              <a:gd name="T21" fmla="*/ 211009 h 288564"/>
              <a:gd name="T22" fmla="*/ 278442 w 288564"/>
              <a:gd name="T23" fmla="*/ 332818 h 288564"/>
              <a:gd name="T24" fmla="*/ 115290 w 288564"/>
              <a:gd name="T25" fmla="*/ 556891 h 288564"/>
              <a:gd name="T26" fmla="*/ 71787 w 288564"/>
              <a:gd name="T27" fmla="*/ 828801 h 288564"/>
              <a:gd name="T28" fmla="*/ 152282 w 288564"/>
              <a:gd name="T29" fmla="*/ 1083315 h 288564"/>
              <a:gd name="T30" fmla="*/ 213167 w 288564"/>
              <a:gd name="T31" fmla="*/ 1226886 h 288564"/>
              <a:gd name="T32" fmla="*/ 335006 w 288564"/>
              <a:gd name="T33" fmla="*/ 1461817 h 288564"/>
              <a:gd name="T34" fmla="*/ 559057 w 288564"/>
              <a:gd name="T35" fmla="*/ 1624970 h 288564"/>
              <a:gd name="T36" fmla="*/ 791818 w 288564"/>
              <a:gd name="T37" fmla="*/ 1611915 h 288564"/>
              <a:gd name="T38" fmla="*/ 1083315 w 288564"/>
              <a:gd name="T39" fmla="*/ 1587984 h 288564"/>
              <a:gd name="T40" fmla="*/ 1224708 w 288564"/>
              <a:gd name="T41" fmla="*/ 1529254 h 288564"/>
              <a:gd name="T42" fmla="*/ 1461817 w 288564"/>
              <a:gd name="T43" fmla="*/ 1405266 h 288564"/>
              <a:gd name="T44" fmla="*/ 1627149 w 288564"/>
              <a:gd name="T45" fmla="*/ 1183375 h 288564"/>
              <a:gd name="T46" fmla="*/ 1668476 w 288564"/>
              <a:gd name="T47" fmla="*/ 909292 h 288564"/>
              <a:gd name="T48" fmla="*/ 1587984 w 288564"/>
              <a:gd name="T49" fmla="*/ 656948 h 288564"/>
              <a:gd name="T50" fmla="*/ 1529254 w 288564"/>
              <a:gd name="T51" fmla="*/ 511201 h 288564"/>
              <a:gd name="T52" fmla="*/ 1407432 w 288564"/>
              <a:gd name="T53" fmla="*/ 278442 h 288564"/>
              <a:gd name="T54" fmla="*/ 1183375 w 288564"/>
              <a:gd name="T55" fmla="*/ 113125 h 288564"/>
              <a:gd name="T56" fmla="*/ 909292 w 288564"/>
              <a:gd name="T57" fmla="*/ 71787 h 288564"/>
              <a:gd name="T58" fmla="*/ 991954 w 288564"/>
              <a:gd name="T59" fmla="*/ 95716 h 288564"/>
              <a:gd name="T60" fmla="*/ 1261689 w 288564"/>
              <a:gd name="T61" fmla="*/ 134870 h 288564"/>
              <a:gd name="T62" fmla="*/ 1485749 w 288564"/>
              <a:gd name="T63" fmla="*/ 254510 h 288564"/>
              <a:gd name="T64" fmla="*/ 1605392 w 288564"/>
              <a:gd name="T65" fmla="*/ 478574 h 288564"/>
              <a:gd name="T66" fmla="*/ 1644545 w 288564"/>
              <a:gd name="T67" fmla="*/ 748312 h 288564"/>
              <a:gd name="T68" fmla="*/ 1644545 w 288564"/>
              <a:gd name="T69" fmla="*/ 991954 h 288564"/>
              <a:gd name="T70" fmla="*/ 1605392 w 288564"/>
              <a:gd name="T71" fmla="*/ 1263867 h 288564"/>
              <a:gd name="T72" fmla="*/ 1485749 w 288564"/>
              <a:gd name="T73" fmla="*/ 1487927 h 288564"/>
              <a:gd name="T74" fmla="*/ 1261689 w 288564"/>
              <a:gd name="T75" fmla="*/ 1605392 h 288564"/>
              <a:gd name="T76" fmla="*/ 991954 w 288564"/>
              <a:gd name="T77" fmla="*/ 1644545 h 288564"/>
              <a:gd name="T78" fmla="*/ 750484 w 288564"/>
              <a:gd name="T79" fmla="*/ 1644545 h 288564"/>
              <a:gd name="T80" fmla="*/ 476390 w 288564"/>
              <a:gd name="T81" fmla="*/ 1605392 h 288564"/>
              <a:gd name="T82" fmla="*/ 254510 w 288564"/>
              <a:gd name="T83" fmla="*/ 1487927 h 288564"/>
              <a:gd name="T84" fmla="*/ 134870 w 288564"/>
              <a:gd name="T85" fmla="*/ 1263867 h 288564"/>
              <a:gd name="T86" fmla="*/ 95716 w 288564"/>
              <a:gd name="T87" fmla="*/ 991954 h 288564"/>
              <a:gd name="T88" fmla="*/ 95716 w 288564"/>
              <a:gd name="T89" fmla="*/ 748312 h 288564"/>
              <a:gd name="T90" fmla="*/ 134870 w 288564"/>
              <a:gd name="T91" fmla="*/ 478574 h 288564"/>
              <a:gd name="T92" fmla="*/ 256684 w 288564"/>
              <a:gd name="T93" fmla="*/ 254510 h 288564"/>
              <a:gd name="T94" fmla="*/ 476390 w 288564"/>
              <a:gd name="T95" fmla="*/ 134870 h 288564"/>
              <a:gd name="T96" fmla="*/ 750484 w 288564"/>
              <a:gd name="T97" fmla="*/ 95716 h 2885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564">
                <a:moveTo>
                  <a:pt x="216084" y="89725"/>
                </a:moveTo>
                <a:lnTo>
                  <a:pt x="141354" y="164571"/>
                </a:lnTo>
                <a:cubicBezTo>
                  <a:pt x="140277" y="166010"/>
                  <a:pt x="137402" y="166010"/>
                  <a:pt x="135247" y="164571"/>
                </a:cubicBezTo>
                <a:lnTo>
                  <a:pt x="97882" y="126788"/>
                </a:lnTo>
                <a:lnTo>
                  <a:pt x="97882" y="158094"/>
                </a:lnTo>
                <a:lnTo>
                  <a:pt x="138480" y="198755"/>
                </a:lnTo>
                <a:lnTo>
                  <a:pt x="216084" y="121031"/>
                </a:lnTo>
                <a:lnTo>
                  <a:pt x="216084" y="89725"/>
                </a:lnTo>
                <a:close/>
                <a:moveTo>
                  <a:pt x="222910" y="74972"/>
                </a:moveTo>
                <a:cubicBezTo>
                  <a:pt x="223988" y="75692"/>
                  <a:pt x="225066" y="77491"/>
                  <a:pt x="225066" y="78930"/>
                </a:cubicBezTo>
                <a:lnTo>
                  <a:pt x="225066" y="122470"/>
                </a:lnTo>
                <a:cubicBezTo>
                  <a:pt x="225066" y="123909"/>
                  <a:pt x="224707" y="124989"/>
                  <a:pt x="223988" y="125349"/>
                </a:cubicBezTo>
                <a:lnTo>
                  <a:pt x="141354" y="208111"/>
                </a:lnTo>
                <a:cubicBezTo>
                  <a:pt x="140995" y="208830"/>
                  <a:pt x="139917" y="209190"/>
                  <a:pt x="138480" y="209190"/>
                </a:cubicBezTo>
                <a:cubicBezTo>
                  <a:pt x="137402" y="209190"/>
                  <a:pt x="136684" y="208830"/>
                  <a:pt x="135247" y="208111"/>
                </a:cubicBezTo>
                <a:lnTo>
                  <a:pt x="90337" y="162412"/>
                </a:lnTo>
                <a:cubicBezTo>
                  <a:pt x="89978" y="162052"/>
                  <a:pt x="88900" y="160972"/>
                  <a:pt x="88900" y="159533"/>
                </a:cubicBezTo>
                <a:lnTo>
                  <a:pt x="88900" y="115993"/>
                </a:lnTo>
                <a:cubicBezTo>
                  <a:pt x="88900" y="114554"/>
                  <a:pt x="90337" y="112755"/>
                  <a:pt x="91774" y="112395"/>
                </a:cubicBezTo>
                <a:cubicBezTo>
                  <a:pt x="93571" y="111675"/>
                  <a:pt x="95367" y="111675"/>
                  <a:pt x="96445" y="113114"/>
                </a:cubicBezTo>
                <a:lnTo>
                  <a:pt x="138480" y="155215"/>
                </a:lnTo>
                <a:lnTo>
                  <a:pt x="217880" y="75692"/>
                </a:lnTo>
                <a:cubicBezTo>
                  <a:pt x="218958" y="74612"/>
                  <a:pt x="221114" y="74612"/>
                  <a:pt x="222910" y="74972"/>
                </a:cubicBezTo>
                <a:close/>
                <a:moveTo>
                  <a:pt x="144717" y="47625"/>
                </a:moveTo>
                <a:cubicBezTo>
                  <a:pt x="163416" y="47625"/>
                  <a:pt x="181396" y="53019"/>
                  <a:pt x="197219" y="62728"/>
                </a:cubicBezTo>
                <a:cubicBezTo>
                  <a:pt x="199017" y="63807"/>
                  <a:pt x="199736" y="66684"/>
                  <a:pt x="198298" y="68482"/>
                </a:cubicBezTo>
                <a:cubicBezTo>
                  <a:pt x="197219" y="70999"/>
                  <a:pt x="194342" y="71358"/>
                  <a:pt x="192544" y="69920"/>
                </a:cubicBezTo>
                <a:cubicBezTo>
                  <a:pt x="178160" y="60930"/>
                  <a:pt x="161978" y="56255"/>
                  <a:pt x="144717" y="56255"/>
                </a:cubicBezTo>
                <a:cubicBezTo>
                  <a:pt x="96171" y="56255"/>
                  <a:pt x="56615" y="96171"/>
                  <a:pt x="56615" y="145076"/>
                </a:cubicBezTo>
                <a:cubicBezTo>
                  <a:pt x="56615" y="193982"/>
                  <a:pt x="96171" y="233538"/>
                  <a:pt x="144717" y="233538"/>
                </a:cubicBezTo>
                <a:cubicBezTo>
                  <a:pt x="193982" y="233538"/>
                  <a:pt x="233538" y="193982"/>
                  <a:pt x="233538" y="145076"/>
                </a:cubicBezTo>
                <a:cubicBezTo>
                  <a:pt x="233538" y="142559"/>
                  <a:pt x="235696" y="140761"/>
                  <a:pt x="238573" y="140761"/>
                </a:cubicBezTo>
                <a:cubicBezTo>
                  <a:pt x="240371" y="140761"/>
                  <a:pt x="242528" y="142559"/>
                  <a:pt x="242528" y="145076"/>
                </a:cubicBezTo>
                <a:cubicBezTo>
                  <a:pt x="242528" y="199016"/>
                  <a:pt x="198657" y="242527"/>
                  <a:pt x="144717" y="242527"/>
                </a:cubicBezTo>
                <a:cubicBezTo>
                  <a:pt x="91496" y="242527"/>
                  <a:pt x="47625" y="199016"/>
                  <a:pt x="47625" y="145076"/>
                </a:cubicBezTo>
                <a:cubicBezTo>
                  <a:pt x="47625" y="91136"/>
                  <a:pt x="91496" y="47625"/>
                  <a:pt x="144717" y="47625"/>
                </a:cubicBezTo>
                <a:close/>
                <a:moveTo>
                  <a:pt x="143922" y="8657"/>
                </a:moveTo>
                <a:cubicBezTo>
                  <a:pt x="142118" y="8657"/>
                  <a:pt x="139593" y="9739"/>
                  <a:pt x="137790" y="11903"/>
                </a:cubicBezTo>
                <a:lnTo>
                  <a:pt x="131297" y="20921"/>
                </a:lnTo>
                <a:cubicBezTo>
                  <a:pt x="126247" y="28135"/>
                  <a:pt x="116147" y="29939"/>
                  <a:pt x="108933" y="25249"/>
                </a:cubicBezTo>
                <a:lnTo>
                  <a:pt x="99555" y="19478"/>
                </a:lnTo>
                <a:cubicBezTo>
                  <a:pt x="97391" y="18035"/>
                  <a:pt x="94505" y="18035"/>
                  <a:pt x="92701" y="18757"/>
                </a:cubicBezTo>
                <a:cubicBezTo>
                  <a:pt x="90176" y="20199"/>
                  <a:pt x="88733" y="22003"/>
                  <a:pt x="87651" y="24528"/>
                </a:cubicBezTo>
                <a:lnTo>
                  <a:pt x="85126" y="34988"/>
                </a:lnTo>
                <a:cubicBezTo>
                  <a:pt x="83323" y="43645"/>
                  <a:pt x="75027" y="49417"/>
                  <a:pt x="66009" y="47613"/>
                </a:cubicBezTo>
                <a:lnTo>
                  <a:pt x="55549" y="46170"/>
                </a:lnTo>
                <a:cubicBezTo>
                  <a:pt x="52663" y="45810"/>
                  <a:pt x="50138" y="46531"/>
                  <a:pt x="48695" y="48695"/>
                </a:cubicBezTo>
                <a:cubicBezTo>
                  <a:pt x="46531" y="50138"/>
                  <a:pt x="45810" y="52663"/>
                  <a:pt x="46170" y="55188"/>
                </a:cubicBezTo>
                <a:lnTo>
                  <a:pt x="47613" y="66730"/>
                </a:lnTo>
                <a:cubicBezTo>
                  <a:pt x="49417" y="74666"/>
                  <a:pt x="43645" y="83323"/>
                  <a:pt x="35349" y="84766"/>
                </a:cubicBezTo>
                <a:lnTo>
                  <a:pt x="24528" y="87651"/>
                </a:lnTo>
                <a:cubicBezTo>
                  <a:pt x="22003" y="88373"/>
                  <a:pt x="19839" y="90176"/>
                  <a:pt x="19117" y="92341"/>
                </a:cubicBezTo>
                <a:cubicBezTo>
                  <a:pt x="18396" y="94866"/>
                  <a:pt x="18396" y="97030"/>
                  <a:pt x="19478" y="99555"/>
                </a:cubicBezTo>
                <a:lnTo>
                  <a:pt x="25249" y="108933"/>
                </a:lnTo>
                <a:cubicBezTo>
                  <a:pt x="29938" y="116508"/>
                  <a:pt x="28135" y="126247"/>
                  <a:pt x="20921" y="131297"/>
                </a:cubicBezTo>
                <a:lnTo>
                  <a:pt x="11903" y="137429"/>
                </a:lnTo>
                <a:cubicBezTo>
                  <a:pt x="10100" y="139593"/>
                  <a:pt x="8657" y="141757"/>
                  <a:pt x="8657" y="144282"/>
                </a:cubicBezTo>
                <a:cubicBezTo>
                  <a:pt x="8657" y="146807"/>
                  <a:pt x="10100" y="149332"/>
                  <a:pt x="11903" y="150775"/>
                </a:cubicBezTo>
                <a:lnTo>
                  <a:pt x="20921" y="157268"/>
                </a:lnTo>
                <a:cubicBezTo>
                  <a:pt x="28135" y="161957"/>
                  <a:pt x="29938" y="172417"/>
                  <a:pt x="25249" y="179631"/>
                </a:cubicBezTo>
                <a:lnTo>
                  <a:pt x="19478" y="189010"/>
                </a:lnTo>
                <a:cubicBezTo>
                  <a:pt x="18396" y="191174"/>
                  <a:pt x="18396" y="194060"/>
                  <a:pt x="19117" y="196224"/>
                </a:cubicBezTo>
                <a:cubicBezTo>
                  <a:pt x="19839" y="198388"/>
                  <a:pt x="22003" y="200552"/>
                  <a:pt x="24528" y="200913"/>
                </a:cubicBezTo>
                <a:lnTo>
                  <a:pt x="35349" y="203438"/>
                </a:lnTo>
                <a:cubicBezTo>
                  <a:pt x="43645" y="205241"/>
                  <a:pt x="49417" y="213898"/>
                  <a:pt x="47613" y="222555"/>
                </a:cubicBezTo>
                <a:lnTo>
                  <a:pt x="46170" y="233016"/>
                </a:lnTo>
                <a:cubicBezTo>
                  <a:pt x="45810" y="235901"/>
                  <a:pt x="46531" y="238426"/>
                  <a:pt x="48695" y="239869"/>
                </a:cubicBezTo>
                <a:cubicBezTo>
                  <a:pt x="50138" y="242033"/>
                  <a:pt x="52663" y="242755"/>
                  <a:pt x="55549" y="242394"/>
                </a:cubicBezTo>
                <a:lnTo>
                  <a:pt x="66009" y="240591"/>
                </a:lnTo>
                <a:cubicBezTo>
                  <a:pt x="75027" y="239148"/>
                  <a:pt x="83323" y="244558"/>
                  <a:pt x="85126" y="253576"/>
                </a:cubicBezTo>
                <a:lnTo>
                  <a:pt x="87651" y="264036"/>
                </a:lnTo>
                <a:cubicBezTo>
                  <a:pt x="88733" y="266561"/>
                  <a:pt x="90176" y="268726"/>
                  <a:pt x="92701" y="269447"/>
                </a:cubicBezTo>
                <a:cubicBezTo>
                  <a:pt x="94505" y="270529"/>
                  <a:pt x="97391" y="270168"/>
                  <a:pt x="99555" y="269086"/>
                </a:cubicBezTo>
                <a:lnTo>
                  <a:pt x="108933" y="263315"/>
                </a:lnTo>
                <a:cubicBezTo>
                  <a:pt x="111819" y="261151"/>
                  <a:pt x="114704" y="260790"/>
                  <a:pt x="117951" y="260790"/>
                </a:cubicBezTo>
                <a:cubicBezTo>
                  <a:pt x="123001" y="260790"/>
                  <a:pt x="128050" y="263315"/>
                  <a:pt x="131297" y="267283"/>
                </a:cubicBezTo>
                <a:lnTo>
                  <a:pt x="137790" y="276661"/>
                </a:lnTo>
                <a:cubicBezTo>
                  <a:pt x="140675" y="280990"/>
                  <a:pt x="147889" y="280990"/>
                  <a:pt x="150775" y="276661"/>
                </a:cubicBezTo>
                <a:lnTo>
                  <a:pt x="157268" y="267283"/>
                </a:lnTo>
                <a:cubicBezTo>
                  <a:pt x="162317" y="260429"/>
                  <a:pt x="172057" y="258626"/>
                  <a:pt x="179631" y="263315"/>
                </a:cubicBezTo>
                <a:lnTo>
                  <a:pt x="189010" y="269086"/>
                </a:lnTo>
                <a:cubicBezTo>
                  <a:pt x="191535" y="270168"/>
                  <a:pt x="193699" y="270529"/>
                  <a:pt x="196224" y="269447"/>
                </a:cubicBezTo>
                <a:cubicBezTo>
                  <a:pt x="198749" y="268726"/>
                  <a:pt x="200552" y="266561"/>
                  <a:pt x="200913" y="264036"/>
                </a:cubicBezTo>
                <a:lnTo>
                  <a:pt x="203077" y="253576"/>
                </a:lnTo>
                <a:cubicBezTo>
                  <a:pt x="205602" y="244558"/>
                  <a:pt x="213898" y="239148"/>
                  <a:pt x="222555" y="240591"/>
                </a:cubicBezTo>
                <a:lnTo>
                  <a:pt x="233376" y="242394"/>
                </a:lnTo>
                <a:cubicBezTo>
                  <a:pt x="235901" y="242755"/>
                  <a:pt x="238426" y="242033"/>
                  <a:pt x="239869" y="239869"/>
                </a:cubicBezTo>
                <a:cubicBezTo>
                  <a:pt x="242033" y="238426"/>
                  <a:pt x="242755" y="235901"/>
                  <a:pt x="242394" y="233016"/>
                </a:cubicBezTo>
                <a:lnTo>
                  <a:pt x="240230" y="222555"/>
                </a:lnTo>
                <a:cubicBezTo>
                  <a:pt x="239148" y="213898"/>
                  <a:pt x="244919" y="205241"/>
                  <a:pt x="253576" y="203438"/>
                </a:cubicBezTo>
                <a:lnTo>
                  <a:pt x="264036" y="200913"/>
                </a:lnTo>
                <a:cubicBezTo>
                  <a:pt x="266922" y="200552"/>
                  <a:pt x="268726" y="198388"/>
                  <a:pt x="269808" y="196224"/>
                </a:cubicBezTo>
                <a:cubicBezTo>
                  <a:pt x="270529" y="194060"/>
                  <a:pt x="270168" y="191174"/>
                  <a:pt x="269086" y="189010"/>
                </a:cubicBezTo>
                <a:lnTo>
                  <a:pt x="263315" y="179631"/>
                </a:lnTo>
                <a:cubicBezTo>
                  <a:pt x="258626" y="172417"/>
                  <a:pt x="260790" y="161957"/>
                  <a:pt x="267643" y="157268"/>
                </a:cubicBezTo>
                <a:lnTo>
                  <a:pt x="276661" y="150775"/>
                </a:lnTo>
                <a:cubicBezTo>
                  <a:pt x="278825" y="149332"/>
                  <a:pt x="279907" y="146807"/>
                  <a:pt x="279907" y="144282"/>
                </a:cubicBezTo>
                <a:cubicBezTo>
                  <a:pt x="279907" y="141757"/>
                  <a:pt x="278825" y="139593"/>
                  <a:pt x="276661" y="137429"/>
                </a:cubicBezTo>
                <a:lnTo>
                  <a:pt x="267643" y="131297"/>
                </a:lnTo>
                <a:cubicBezTo>
                  <a:pt x="260790" y="126247"/>
                  <a:pt x="258626" y="116508"/>
                  <a:pt x="263315" y="108933"/>
                </a:cubicBezTo>
                <a:lnTo>
                  <a:pt x="269086" y="99555"/>
                </a:lnTo>
                <a:cubicBezTo>
                  <a:pt x="270168" y="97030"/>
                  <a:pt x="270529" y="94866"/>
                  <a:pt x="269808" y="92341"/>
                </a:cubicBezTo>
                <a:cubicBezTo>
                  <a:pt x="268726" y="90176"/>
                  <a:pt x="266922" y="88373"/>
                  <a:pt x="264036" y="87651"/>
                </a:cubicBezTo>
                <a:lnTo>
                  <a:pt x="253576" y="84766"/>
                </a:lnTo>
                <a:cubicBezTo>
                  <a:pt x="244919" y="83323"/>
                  <a:pt x="239148" y="74666"/>
                  <a:pt x="240230" y="66730"/>
                </a:cubicBezTo>
                <a:lnTo>
                  <a:pt x="242394" y="55188"/>
                </a:lnTo>
                <a:cubicBezTo>
                  <a:pt x="242755" y="52663"/>
                  <a:pt x="242033" y="50138"/>
                  <a:pt x="239869" y="48695"/>
                </a:cubicBezTo>
                <a:cubicBezTo>
                  <a:pt x="238426" y="46531"/>
                  <a:pt x="235901" y="45810"/>
                  <a:pt x="233376" y="46170"/>
                </a:cubicBezTo>
                <a:lnTo>
                  <a:pt x="222555" y="47613"/>
                </a:lnTo>
                <a:cubicBezTo>
                  <a:pt x="213898" y="49417"/>
                  <a:pt x="205602" y="43645"/>
                  <a:pt x="203077" y="34988"/>
                </a:cubicBezTo>
                <a:lnTo>
                  <a:pt x="200913" y="24528"/>
                </a:lnTo>
                <a:cubicBezTo>
                  <a:pt x="200552" y="22003"/>
                  <a:pt x="198749" y="20199"/>
                  <a:pt x="196224" y="18757"/>
                </a:cubicBezTo>
                <a:cubicBezTo>
                  <a:pt x="193699" y="18035"/>
                  <a:pt x="191535" y="18035"/>
                  <a:pt x="189010" y="19478"/>
                </a:cubicBezTo>
                <a:lnTo>
                  <a:pt x="179631" y="25249"/>
                </a:lnTo>
                <a:cubicBezTo>
                  <a:pt x="172057" y="29939"/>
                  <a:pt x="162317" y="28135"/>
                  <a:pt x="157268" y="20921"/>
                </a:cubicBezTo>
                <a:lnTo>
                  <a:pt x="150775" y="11903"/>
                </a:lnTo>
                <a:cubicBezTo>
                  <a:pt x="149332" y="9739"/>
                  <a:pt x="146807" y="8657"/>
                  <a:pt x="143922" y="8657"/>
                </a:cubicBezTo>
                <a:close/>
                <a:moveTo>
                  <a:pt x="143922" y="0"/>
                </a:moveTo>
                <a:cubicBezTo>
                  <a:pt x="149693" y="0"/>
                  <a:pt x="154743" y="2525"/>
                  <a:pt x="157989" y="6853"/>
                </a:cubicBezTo>
                <a:lnTo>
                  <a:pt x="164482" y="15871"/>
                </a:lnTo>
                <a:cubicBezTo>
                  <a:pt x="167007" y="19117"/>
                  <a:pt x="171335" y="20199"/>
                  <a:pt x="174942" y="18035"/>
                </a:cubicBezTo>
                <a:lnTo>
                  <a:pt x="184321" y="12264"/>
                </a:lnTo>
                <a:cubicBezTo>
                  <a:pt x="189010" y="9378"/>
                  <a:pt x="194781" y="9018"/>
                  <a:pt x="199470" y="11182"/>
                </a:cubicBezTo>
                <a:cubicBezTo>
                  <a:pt x="204881" y="12625"/>
                  <a:pt x="208127" y="17314"/>
                  <a:pt x="209209" y="22364"/>
                </a:cubicBezTo>
                <a:lnTo>
                  <a:pt x="212095" y="33185"/>
                </a:lnTo>
                <a:cubicBezTo>
                  <a:pt x="213177" y="37153"/>
                  <a:pt x="216784" y="40038"/>
                  <a:pt x="220752" y="39317"/>
                </a:cubicBezTo>
                <a:lnTo>
                  <a:pt x="231934" y="37513"/>
                </a:lnTo>
                <a:cubicBezTo>
                  <a:pt x="236983" y="36792"/>
                  <a:pt x="242394" y="38235"/>
                  <a:pt x="246362" y="42202"/>
                </a:cubicBezTo>
                <a:cubicBezTo>
                  <a:pt x="250330" y="46170"/>
                  <a:pt x="251772" y="51220"/>
                  <a:pt x="251051" y="56631"/>
                </a:cubicBezTo>
                <a:lnTo>
                  <a:pt x="249247" y="67452"/>
                </a:lnTo>
                <a:cubicBezTo>
                  <a:pt x="248526" y="71420"/>
                  <a:pt x="251412" y="75387"/>
                  <a:pt x="255019" y="76830"/>
                </a:cubicBezTo>
                <a:lnTo>
                  <a:pt x="266201" y="79355"/>
                </a:lnTo>
                <a:cubicBezTo>
                  <a:pt x="271251" y="80437"/>
                  <a:pt x="275579" y="84044"/>
                  <a:pt x="278104" y="89094"/>
                </a:cubicBezTo>
                <a:cubicBezTo>
                  <a:pt x="279547" y="93783"/>
                  <a:pt x="279547" y="99555"/>
                  <a:pt x="276661" y="104244"/>
                </a:cubicBezTo>
                <a:lnTo>
                  <a:pt x="270529" y="113622"/>
                </a:lnTo>
                <a:cubicBezTo>
                  <a:pt x="268726" y="117229"/>
                  <a:pt x="269447" y="121558"/>
                  <a:pt x="272693" y="124083"/>
                </a:cubicBezTo>
                <a:lnTo>
                  <a:pt x="281711" y="130936"/>
                </a:lnTo>
                <a:cubicBezTo>
                  <a:pt x="286039" y="133822"/>
                  <a:pt x="288564" y="138872"/>
                  <a:pt x="288564" y="144282"/>
                </a:cubicBezTo>
                <a:cubicBezTo>
                  <a:pt x="288564" y="149693"/>
                  <a:pt x="286039" y="154743"/>
                  <a:pt x="281711" y="157628"/>
                </a:cubicBezTo>
                <a:lnTo>
                  <a:pt x="272693" y="164482"/>
                </a:lnTo>
                <a:cubicBezTo>
                  <a:pt x="269447" y="167007"/>
                  <a:pt x="268726" y="171335"/>
                  <a:pt x="270529" y="175303"/>
                </a:cubicBezTo>
                <a:lnTo>
                  <a:pt x="276661" y="184681"/>
                </a:lnTo>
                <a:cubicBezTo>
                  <a:pt x="279547" y="189010"/>
                  <a:pt x="279547" y="194781"/>
                  <a:pt x="278104" y="199470"/>
                </a:cubicBezTo>
                <a:cubicBezTo>
                  <a:pt x="275579" y="204520"/>
                  <a:pt x="271251" y="208127"/>
                  <a:pt x="266201" y="209570"/>
                </a:cubicBezTo>
                <a:lnTo>
                  <a:pt x="255019" y="211734"/>
                </a:lnTo>
                <a:cubicBezTo>
                  <a:pt x="251412" y="212816"/>
                  <a:pt x="248526" y="216784"/>
                  <a:pt x="249247" y="220752"/>
                </a:cubicBezTo>
                <a:lnTo>
                  <a:pt x="251051" y="231934"/>
                </a:lnTo>
                <a:cubicBezTo>
                  <a:pt x="251772" y="237344"/>
                  <a:pt x="250330" y="242394"/>
                  <a:pt x="246362" y="246723"/>
                </a:cubicBezTo>
                <a:cubicBezTo>
                  <a:pt x="242394" y="250330"/>
                  <a:pt x="236983" y="251772"/>
                  <a:pt x="231934" y="251051"/>
                </a:cubicBezTo>
                <a:lnTo>
                  <a:pt x="220752" y="249247"/>
                </a:lnTo>
                <a:cubicBezTo>
                  <a:pt x="216784" y="248526"/>
                  <a:pt x="213177" y="251051"/>
                  <a:pt x="212095" y="255019"/>
                </a:cubicBezTo>
                <a:lnTo>
                  <a:pt x="209209" y="266201"/>
                </a:lnTo>
                <a:cubicBezTo>
                  <a:pt x="208127" y="271611"/>
                  <a:pt x="204881" y="275579"/>
                  <a:pt x="199470" y="277743"/>
                </a:cubicBezTo>
                <a:cubicBezTo>
                  <a:pt x="194781" y="279547"/>
                  <a:pt x="189010" y="279186"/>
                  <a:pt x="184321" y="276300"/>
                </a:cubicBezTo>
                <a:lnTo>
                  <a:pt x="174942" y="270529"/>
                </a:lnTo>
                <a:cubicBezTo>
                  <a:pt x="171335" y="268726"/>
                  <a:pt x="167007" y="269447"/>
                  <a:pt x="164482" y="272693"/>
                </a:cubicBezTo>
                <a:lnTo>
                  <a:pt x="157989" y="281711"/>
                </a:lnTo>
                <a:cubicBezTo>
                  <a:pt x="154743" y="286039"/>
                  <a:pt x="149693" y="288564"/>
                  <a:pt x="143922" y="288564"/>
                </a:cubicBezTo>
                <a:cubicBezTo>
                  <a:pt x="139232" y="288564"/>
                  <a:pt x="133822" y="286039"/>
                  <a:pt x="130936" y="281711"/>
                </a:cubicBezTo>
                <a:lnTo>
                  <a:pt x="124443" y="272693"/>
                </a:lnTo>
                <a:cubicBezTo>
                  <a:pt x="121918" y="269447"/>
                  <a:pt x="117229" y="268726"/>
                  <a:pt x="113983" y="270529"/>
                </a:cubicBezTo>
                <a:lnTo>
                  <a:pt x="104244" y="276300"/>
                </a:lnTo>
                <a:cubicBezTo>
                  <a:pt x="99555" y="279186"/>
                  <a:pt x="94144" y="279547"/>
                  <a:pt x="89094" y="277743"/>
                </a:cubicBezTo>
                <a:cubicBezTo>
                  <a:pt x="84044" y="275579"/>
                  <a:pt x="80437" y="271611"/>
                  <a:pt x="78994" y="266201"/>
                </a:cubicBezTo>
                <a:lnTo>
                  <a:pt x="76830" y="255019"/>
                </a:lnTo>
                <a:cubicBezTo>
                  <a:pt x="75387" y="251051"/>
                  <a:pt x="71780" y="248526"/>
                  <a:pt x="67813" y="249247"/>
                </a:cubicBezTo>
                <a:lnTo>
                  <a:pt x="56631" y="251051"/>
                </a:lnTo>
                <a:cubicBezTo>
                  <a:pt x="51581" y="251772"/>
                  <a:pt x="46170" y="250330"/>
                  <a:pt x="42202" y="246723"/>
                </a:cubicBezTo>
                <a:cubicBezTo>
                  <a:pt x="38235" y="242394"/>
                  <a:pt x="36792" y="237344"/>
                  <a:pt x="37513" y="231934"/>
                </a:cubicBezTo>
                <a:lnTo>
                  <a:pt x="39317" y="220752"/>
                </a:lnTo>
                <a:cubicBezTo>
                  <a:pt x="40038" y="216784"/>
                  <a:pt x="37153" y="212816"/>
                  <a:pt x="33185" y="211734"/>
                </a:cubicBezTo>
                <a:lnTo>
                  <a:pt x="22364" y="209570"/>
                </a:lnTo>
                <a:cubicBezTo>
                  <a:pt x="16953" y="208127"/>
                  <a:pt x="12985" y="204520"/>
                  <a:pt x="11182" y="199470"/>
                </a:cubicBezTo>
                <a:cubicBezTo>
                  <a:pt x="8657" y="194781"/>
                  <a:pt x="9378" y="189010"/>
                  <a:pt x="12264" y="184681"/>
                </a:cubicBezTo>
                <a:lnTo>
                  <a:pt x="18035" y="175303"/>
                </a:lnTo>
                <a:cubicBezTo>
                  <a:pt x="19839" y="171335"/>
                  <a:pt x="19117" y="167007"/>
                  <a:pt x="15871" y="164482"/>
                </a:cubicBezTo>
                <a:lnTo>
                  <a:pt x="6853" y="157628"/>
                </a:lnTo>
                <a:cubicBezTo>
                  <a:pt x="2525" y="154743"/>
                  <a:pt x="0" y="149693"/>
                  <a:pt x="0" y="144282"/>
                </a:cubicBezTo>
                <a:cubicBezTo>
                  <a:pt x="0" y="138872"/>
                  <a:pt x="2525" y="133822"/>
                  <a:pt x="6853" y="130936"/>
                </a:cubicBezTo>
                <a:lnTo>
                  <a:pt x="15871" y="124083"/>
                </a:lnTo>
                <a:cubicBezTo>
                  <a:pt x="19117" y="121558"/>
                  <a:pt x="19839" y="117229"/>
                  <a:pt x="18035" y="113622"/>
                </a:cubicBezTo>
                <a:lnTo>
                  <a:pt x="12264" y="104244"/>
                </a:lnTo>
                <a:cubicBezTo>
                  <a:pt x="9378" y="99555"/>
                  <a:pt x="8657" y="93783"/>
                  <a:pt x="11182" y="89094"/>
                </a:cubicBezTo>
                <a:cubicBezTo>
                  <a:pt x="12985" y="84044"/>
                  <a:pt x="16953" y="80437"/>
                  <a:pt x="22364" y="79355"/>
                </a:cubicBezTo>
                <a:lnTo>
                  <a:pt x="33185" y="76830"/>
                </a:lnTo>
                <a:cubicBezTo>
                  <a:pt x="37153" y="75387"/>
                  <a:pt x="40038" y="71420"/>
                  <a:pt x="39317" y="67452"/>
                </a:cubicBezTo>
                <a:lnTo>
                  <a:pt x="37513" y="56631"/>
                </a:lnTo>
                <a:cubicBezTo>
                  <a:pt x="36792" y="51220"/>
                  <a:pt x="38235" y="46170"/>
                  <a:pt x="42563" y="42202"/>
                </a:cubicBezTo>
                <a:cubicBezTo>
                  <a:pt x="46170" y="38235"/>
                  <a:pt x="51581" y="36792"/>
                  <a:pt x="56631" y="37513"/>
                </a:cubicBezTo>
                <a:lnTo>
                  <a:pt x="67813" y="39317"/>
                </a:lnTo>
                <a:cubicBezTo>
                  <a:pt x="71780" y="40038"/>
                  <a:pt x="75387" y="37153"/>
                  <a:pt x="76830" y="33185"/>
                </a:cubicBezTo>
                <a:lnTo>
                  <a:pt x="78994" y="22364"/>
                </a:lnTo>
                <a:cubicBezTo>
                  <a:pt x="80437" y="17314"/>
                  <a:pt x="84044" y="12625"/>
                  <a:pt x="89094" y="11182"/>
                </a:cubicBezTo>
                <a:cubicBezTo>
                  <a:pt x="94144" y="9018"/>
                  <a:pt x="99555" y="9378"/>
                  <a:pt x="104244" y="12264"/>
                </a:cubicBezTo>
                <a:lnTo>
                  <a:pt x="113983" y="18035"/>
                </a:lnTo>
                <a:cubicBezTo>
                  <a:pt x="117229" y="20199"/>
                  <a:pt x="121918" y="19117"/>
                  <a:pt x="124443" y="15871"/>
                </a:cubicBezTo>
                <a:lnTo>
                  <a:pt x="130936" y="6853"/>
                </a:lnTo>
                <a:cubicBezTo>
                  <a:pt x="133822" y="2525"/>
                  <a:pt x="139232" y="0"/>
                  <a:pt x="14392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1" name="Freeform 966">
            <a:extLst>
              <a:ext uri="{FF2B5EF4-FFF2-40B4-BE49-F238E27FC236}">
                <a16:creationId xmlns:a16="http://schemas.microsoft.com/office/drawing/2014/main" id="{1ECEC575-0DCE-F144-A9EE-B22613FF9D21}"/>
              </a:ext>
            </a:extLst>
          </p:cNvPr>
          <p:cNvSpPr>
            <a:spLocks noChangeAspect="1" noChangeArrowheads="1"/>
          </p:cNvSpPr>
          <p:nvPr/>
        </p:nvSpPr>
        <p:spPr bwMode="auto">
          <a:xfrm>
            <a:off x="9814081" y="5911566"/>
            <a:ext cx="733400" cy="733400"/>
          </a:xfrm>
          <a:custGeom>
            <a:avLst/>
            <a:gdLst>
              <a:gd name="T0" fmla="*/ 813772 w 288564"/>
              <a:gd name="T1" fmla="*/ 947180 h 288384"/>
              <a:gd name="T2" fmla="*/ 668543 w 288564"/>
              <a:gd name="T3" fmla="*/ 982220 h 288384"/>
              <a:gd name="T4" fmla="*/ 766091 w 288564"/>
              <a:gd name="T5" fmla="*/ 1093902 h 288384"/>
              <a:gd name="T6" fmla="*/ 857125 w 288564"/>
              <a:gd name="T7" fmla="*/ 1161779 h 288384"/>
              <a:gd name="T8" fmla="*/ 993684 w 288564"/>
              <a:gd name="T9" fmla="*/ 1220905 h 288384"/>
              <a:gd name="T10" fmla="*/ 978510 w 288564"/>
              <a:gd name="T11" fmla="*/ 1069811 h 288384"/>
              <a:gd name="T12" fmla="*/ 943833 w 288564"/>
              <a:gd name="T13" fmla="*/ 962508 h 288384"/>
              <a:gd name="T14" fmla="*/ 872301 w 288564"/>
              <a:gd name="T15" fmla="*/ 833304 h 288384"/>
              <a:gd name="T16" fmla="*/ 893974 w 288564"/>
              <a:gd name="T17" fmla="*/ 761045 h 288384"/>
              <a:gd name="T18" fmla="*/ 1130248 w 288564"/>
              <a:gd name="T19" fmla="*/ 936231 h 288384"/>
              <a:gd name="T20" fmla="*/ 1145432 w 288564"/>
              <a:gd name="T21" fmla="*/ 982220 h 288384"/>
              <a:gd name="T22" fmla="*/ 1054384 w 288564"/>
              <a:gd name="T23" fmla="*/ 1264705 h 288384"/>
              <a:gd name="T24" fmla="*/ 1028370 w 288564"/>
              <a:gd name="T25" fmla="*/ 1295360 h 288384"/>
              <a:gd name="T26" fmla="*/ 872301 w 288564"/>
              <a:gd name="T27" fmla="*/ 1212148 h 288384"/>
              <a:gd name="T28" fmla="*/ 694550 w 288564"/>
              <a:gd name="T29" fmla="*/ 1288795 h 288384"/>
              <a:gd name="T30" fmla="*/ 711896 w 288564"/>
              <a:gd name="T31" fmla="*/ 1098277 h 288384"/>
              <a:gd name="T32" fmla="*/ 586172 w 288564"/>
              <a:gd name="T33" fmla="*/ 955936 h 288384"/>
              <a:gd name="T34" fmla="*/ 772583 w 288564"/>
              <a:gd name="T35" fmla="*/ 912142 h 288384"/>
              <a:gd name="T36" fmla="*/ 474220 w 288564"/>
              <a:gd name="T37" fmla="*/ 406387 h 288384"/>
              <a:gd name="T38" fmla="*/ 857080 w 288564"/>
              <a:gd name="T39" fmla="*/ 1485697 h 288384"/>
              <a:gd name="T40" fmla="*/ 1266046 w 288564"/>
              <a:gd name="T41" fmla="*/ 1677964 h 288384"/>
              <a:gd name="T42" fmla="*/ 474220 w 288564"/>
              <a:gd name="T43" fmla="*/ 406387 h 288384"/>
              <a:gd name="T44" fmla="*/ 1570489 w 288564"/>
              <a:gd name="T45" fmla="*/ 183991 h 288384"/>
              <a:gd name="T46" fmla="*/ 1570489 w 288564"/>
              <a:gd name="T47" fmla="*/ 222501 h 288384"/>
              <a:gd name="T48" fmla="*/ 1529129 w 288564"/>
              <a:gd name="T49" fmla="*/ 222501 h 288384"/>
              <a:gd name="T50" fmla="*/ 1529129 w 288564"/>
              <a:gd name="T51" fmla="*/ 183991 h 288384"/>
              <a:gd name="T52" fmla="*/ 1254559 w 288564"/>
              <a:gd name="T53" fmla="*/ 183991 h 288384"/>
              <a:gd name="T54" fmla="*/ 1254559 w 288564"/>
              <a:gd name="T55" fmla="*/ 222501 h 288384"/>
              <a:gd name="T56" fmla="*/ 1215491 w 288564"/>
              <a:gd name="T57" fmla="*/ 222501 h 288384"/>
              <a:gd name="T58" fmla="*/ 1215491 w 288564"/>
              <a:gd name="T59" fmla="*/ 183991 h 288384"/>
              <a:gd name="T60" fmla="*/ 1414715 w 288564"/>
              <a:gd name="T61" fmla="*/ 211811 h 288384"/>
              <a:gd name="T62" fmla="*/ 1359480 w 288564"/>
              <a:gd name="T63" fmla="*/ 211811 h 288384"/>
              <a:gd name="T64" fmla="*/ 52212 w 288564"/>
              <a:gd name="T65" fmla="*/ 52423 h 288384"/>
              <a:gd name="T66" fmla="*/ 1685881 w 288564"/>
              <a:gd name="T67" fmla="*/ 353944 h 288384"/>
              <a:gd name="T68" fmla="*/ 52212 w 288564"/>
              <a:gd name="T69" fmla="*/ 52423 h 288384"/>
              <a:gd name="T70" fmla="*/ 1716331 w 288564"/>
              <a:gd name="T71" fmla="*/ 0 h 288384"/>
              <a:gd name="T72" fmla="*/ 1740255 w 288564"/>
              <a:gd name="T73" fmla="*/ 1404860 h 288384"/>
              <a:gd name="T74" fmla="*/ 1398741 w 288564"/>
              <a:gd name="T75" fmla="*/ 1428887 h 288384"/>
              <a:gd name="T76" fmla="*/ 1398741 w 288564"/>
              <a:gd name="T77" fmla="*/ 1376456 h 288384"/>
              <a:gd name="T78" fmla="*/ 1685881 w 288564"/>
              <a:gd name="T79" fmla="*/ 406387 h 288384"/>
              <a:gd name="T80" fmla="*/ 1318246 w 288564"/>
              <a:gd name="T81" fmla="*/ 1723841 h 288384"/>
              <a:gd name="T82" fmla="*/ 1292143 w 288564"/>
              <a:gd name="T83" fmla="*/ 1747894 h 288384"/>
              <a:gd name="T84" fmla="*/ 872306 w 288564"/>
              <a:gd name="T85" fmla="*/ 1538133 h 288384"/>
              <a:gd name="T86" fmla="*/ 432884 w 288564"/>
              <a:gd name="T87" fmla="*/ 1745692 h 288384"/>
              <a:gd name="T88" fmla="*/ 419835 w 288564"/>
              <a:gd name="T89" fmla="*/ 406387 h 288384"/>
              <a:gd name="T90" fmla="*/ 52212 w 288564"/>
              <a:gd name="T91" fmla="*/ 1376456 h 288384"/>
              <a:gd name="T92" fmla="*/ 369808 w 288564"/>
              <a:gd name="T93" fmla="*/ 1404860 h 288384"/>
              <a:gd name="T94" fmla="*/ 26086 w 288564"/>
              <a:gd name="T95" fmla="*/ 1428887 h 288384"/>
              <a:gd name="T96" fmla="*/ 0 w 288564"/>
              <a:gd name="T97" fmla="*/ 24024 h 288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384">
                <a:moveTo>
                  <a:pt x="144642" y="137402"/>
                </a:moveTo>
                <a:lnTo>
                  <a:pt x="134937" y="156178"/>
                </a:lnTo>
                <a:cubicBezTo>
                  <a:pt x="134218" y="157984"/>
                  <a:pt x="133140" y="158345"/>
                  <a:pt x="131702" y="158706"/>
                </a:cubicBezTo>
                <a:lnTo>
                  <a:pt x="110855" y="161956"/>
                </a:lnTo>
                <a:lnTo>
                  <a:pt x="125592" y="176399"/>
                </a:lnTo>
                <a:cubicBezTo>
                  <a:pt x="127030" y="177482"/>
                  <a:pt x="127389" y="179287"/>
                  <a:pt x="127030" y="180371"/>
                </a:cubicBezTo>
                <a:lnTo>
                  <a:pt x="123795" y="201313"/>
                </a:lnTo>
                <a:lnTo>
                  <a:pt x="142126" y="191564"/>
                </a:lnTo>
                <a:cubicBezTo>
                  <a:pt x="143204" y="190842"/>
                  <a:pt x="145361" y="190842"/>
                  <a:pt x="146080" y="191564"/>
                </a:cubicBezTo>
                <a:lnTo>
                  <a:pt x="164770" y="201313"/>
                </a:lnTo>
                <a:lnTo>
                  <a:pt x="161535" y="180371"/>
                </a:lnTo>
                <a:cubicBezTo>
                  <a:pt x="161176" y="179287"/>
                  <a:pt x="161535" y="177482"/>
                  <a:pt x="162254" y="176399"/>
                </a:cubicBezTo>
                <a:lnTo>
                  <a:pt x="177350" y="161956"/>
                </a:lnTo>
                <a:lnTo>
                  <a:pt x="156503" y="158706"/>
                </a:lnTo>
                <a:cubicBezTo>
                  <a:pt x="155425" y="158345"/>
                  <a:pt x="154347" y="157984"/>
                  <a:pt x="153987" y="156178"/>
                </a:cubicBezTo>
                <a:lnTo>
                  <a:pt x="144642" y="137402"/>
                </a:lnTo>
                <a:close/>
                <a:moveTo>
                  <a:pt x="140329" y="125487"/>
                </a:moveTo>
                <a:cubicBezTo>
                  <a:pt x="141766" y="122237"/>
                  <a:pt x="146798" y="122237"/>
                  <a:pt x="148236" y="125487"/>
                </a:cubicBezTo>
                <a:lnTo>
                  <a:pt x="160457" y="150401"/>
                </a:lnTo>
                <a:lnTo>
                  <a:pt x="187414" y="154373"/>
                </a:lnTo>
                <a:cubicBezTo>
                  <a:pt x="189212" y="154734"/>
                  <a:pt x="191009" y="155817"/>
                  <a:pt x="191368" y="157623"/>
                </a:cubicBezTo>
                <a:cubicBezTo>
                  <a:pt x="191728" y="158706"/>
                  <a:pt x="191368" y="160872"/>
                  <a:pt x="189931" y="161956"/>
                </a:cubicBezTo>
                <a:lnTo>
                  <a:pt x="170521" y="181093"/>
                </a:lnTo>
                <a:lnTo>
                  <a:pt x="174834" y="208535"/>
                </a:lnTo>
                <a:cubicBezTo>
                  <a:pt x="175553" y="210340"/>
                  <a:pt x="174475" y="211784"/>
                  <a:pt x="173397" y="212507"/>
                </a:cubicBezTo>
                <a:cubicBezTo>
                  <a:pt x="172678" y="213590"/>
                  <a:pt x="171599" y="213590"/>
                  <a:pt x="170521" y="213590"/>
                </a:cubicBezTo>
                <a:cubicBezTo>
                  <a:pt x="170162" y="213590"/>
                  <a:pt x="169443" y="213590"/>
                  <a:pt x="168724" y="212868"/>
                </a:cubicBezTo>
                <a:lnTo>
                  <a:pt x="144642" y="199869"/>
                </a:lnTo>
                <a:lnTo>
                  <a:pt x="119481" y="212868"/>
                </a:lnTo>
                <a:cubicBezTo>
                  <a:pt x="118403" y="213951"/>
                  <a:pt x="116965" y="213951"/>
                  <a:pt x="115168" y="212507"/>
                </a:cubicBezTo>
                <a:cubicBezTo>
                  <a:pt x="114090" y="211784"/>
                  <a:pt x="113012" y="210340"/>
                  <a:pt x="113731" y="208535"/>
                </a:cubicBezTo>
                <a:lnTo>
                  <a:pt x="118044" y="181093"/>
                </a:lnTo>
                <a:lnTo>
                  <a:pt x="98634" y="161956"/>
                </a:lnTo>
                <a:cubicBezTo>
                  <a:pt x="97197" y="160872"/>
                  <a:pt x="96837" y="158706"/>
                  <a:pt x="97197" y="157623"/>
                </a:cubicBezTo>
                <a:cubicBezTo>
                  <a:pt x="97556" y="155817"/>
                  <a:pt x="99353" y="154734"/>
                  <a:pt x="100791" y="154373"/>
                </a:cubicBezTo>
                <a:lnTo>
                  <a:pt x="128108" y="150401"/>
                </a:lnTo>
                <a:lnTo>
                  <a:pt x="140329" y="125487"/>
                </a:lnTo>
                <a:close/>
                <a:moveTo>
                  <a:pt x="78634" y="67008"/>
                </a:moveTo>
                <a:lnTo>
                  <a:pt x="78634" y="276676"/>
                </a:lnTo>
                <a:lnTo>
                  <a:pt x="142118" y="244974"/>
                </a:lnTo>
                <a:cubicBezTo>
                  <a:pt x="143561" y="244253"/>
                  <a:pt x="145364" y="244253"/>
                  <a:pt x="146086" y="244974"/>
                </a:cubicBezTo>
                <a:lnTo>
                  <a:pt x="209931" y="276676"/>
                </a:lnTo>
                <a:lnTo>
                  <a:pt x="209931" y="67008"/>
                </a:lnTo>
                <a:lnTo>
                  <a:pt x="78634" y="67008"/>
                </a:lnTo>
                <a:close/>
                <a:moveTo>
                  <a:pt x="253555" y="30339"/>
                </a:moveTo>
                <a:cubicBezTo>
                  <a:pt x="255079" y="28575"/>
                  <a:pt x="258508" y="28575"/>
                  <a:pt x="260413" y="30339"/>
                </a:cubicBezTo>
                <a:cubicBezTo>
                  <a:pt x="260794" y="31044"/>
                  <a:pt x="261556" y="32103"/>
                  <a:pt x="261556" y="33514"/>
                </a:cubicBezTo>
                <a:cubicBezTo>
                  <a:pt x="261556" y="34572"/>
                  <a:pt x="260794" y="35631"/>
                  <a:pt x="260413" y="36689"/>
                </a:cubicBezTo>
                <a:cubicBezTo>
                  <a:pt x="258889" y="37042"/>
                  <a:pt x="258127" y="37747"/>
                  <a:pt x="256984" y="37747"/>
                </a:cubicBezTo>
                <a:cubicBezTo>
                  <a:pt x="255460" y="37747"/>
                  <a:pt x="254317" y="37042"/>
                  <a:pt x="253555" y="36689"/>
                </a:cubicBezTo>
                <a:cubicBezTo>
                  <a:pt x="252412" y="35631"/>
                  <a:pt x="252412" y="34572"/>
                  <a:pt x="252412" y="33514"/>
                </a:cubicBezTo>
                <a:cubicBezTo>
                  <a:pt x="252412" y="32103"/>
                  <a:pt x="252412" y="31044"/>
                  <a:pt x="253555" y="30339"/>
                </a:cubicBezTo>
                <a:close/>
                <a:moveTo>
                  <a:pt x="201549" y="30339"/>
                </a:moveTo>
                <a:cubicBezTo>
                  <a:pt x="203073" y="28575"/>
                  <a:pt x="206121" y="28575"/>
                  <a:pt x="208026" y="30339"/>
                </a:cubicBezTo>
                <a:cubicBezTo>
                  <a:pt x="208788" y="31044"/>
                  <a:pt x="209169" y="32103"/>
                  <a:pt x="209169" y="33514"/>
                </a:cubicBezTo>
                <a:cubicBezTo>
                  <a:pt x="209169" y="34572"/>
                  <a:pt x="208788" y="35631"/>
                  <a:pt x="208026" y="36689"/>
                </a:cubicBezTo>
                <a:cubicBezTo>
                  <a:pt x="206883" y="37042"/>
                  <a:pt x="205740" y="37747"/>
                  <a:pt x="204597" y="37747"/>
                </a:cubicBezTo>
                <a:cubicBezTo>
                  <a:pt x="203454" y="37747"/>
                  <a:pt x="201930" y="37042"/>
                  <a:pt x="201549" y="36689"/>
                </a:cubicBezTo>
                <a:cubicBezTo>
                  <a:pt x="200025" y="35631"/>
                  <a:pt x="200025" y="34572"/>
                  <a:pt x="200025" y="33514"/>
                </a:cubicBezTo>
                <a:cubicBezTo>
                  <a:pt x="200025" y="32103"/>
                  <a:pt x="200025" y="31044"/>
                  <a:pt x="201549" y="30339"/>
                </a:cubicBezTo>
                <a:close/>
                <a:moveTo>
                  <a:pt x="229455" y="30162"/>
                </a:moveTo>
                <a:cubicBezTo>
                  <a:pt x="232386" y="30162"/>
                  <a:pt x="234584" y="32360"/>
                  <a:pt x="234584" y="34924"/>
                </a:cubicBezTo>
                <a:cubicBezTo>
                  <a:pt x="234584" y="37489"/>
                  <a:pt x="232386" y="39321"/>
                  <a:pt x="229455" y="39321"/>
                </a:cubicBezTo>
                <a:cubicBezTo>
                  <a:pt x="227257" y="39321"/>
                  <a:pt x="225425" y="37489"/>
                  <a:pt x="225425" y="34924"/>
                </a:cubicBezTo>
                <a:cubicBezTo>
                  <a:pt x="225425" y="32360"/>
                  <a:pt x="227257" y="30162"/>
                  <a:pt x="229455" y="30162"/>
                </a:cubicBezTo>
                <a:close/>
                <a:moveTo>
                  <a:pt x="8657" y="8646"/>
                </a:moveTo>
                <a:lnTo>
                  <a:pt x="8657" y="58361"/>
                </a:lnTo>
                <a:lnTo>
                  <a:pt x="279547" y="58361"/>
                </a:lnTo>
                <a:lnTo>
                  <a:pt x="279547" y="8646"/>
                </a:lnTo>
                <a:lnTo>
                  <a:pt x="8657" y="8646"/>
                </a:lnTo>
                <a:close/>
                <a:moveTo>
                  <a:pt x="4328" y="0"/>
                </a:moveTo>
                <a:lnTo>
                  <a:pt x="284597" y="0"/>
                </a:lnTo>
                <a:cubicBezTo>
                  <a:pt x="286761" y="0"/>
                  <a:pt x="288564" y="2162"/>
                  <a:pt x="288564" y="3963"/>
                </a:cubicBezTo>
                <a:lnTo>
                  <a:pt x="288564" y="231644"/>
                </a:lnTo>
                <a:cubicBezTo>
                  <a:pt x="288564" y="234166"/>
                  <a:pt x="286761" y="235607"/>
                  <a:pt x="284597" y="235607"/>
                </a:cubicBezTo>
                <a:lnTo>
                  <a:pt x="231934" y="235607"/>
                </a:lnTo>
                <a:cubicBezTo>
                  <a:pt x="229409" y="235607"/>
                  <a:pt x="227245" y="234166"/>
                  <a:pt x="227245" y="231644"/>
                </a:cubicBezTo>
                <a:cubicBezTo>
                  <a:pt x="227245" y="229123"/>
                  <a:pt x="229409" y="226961"/>
                  <a:pt x="231934" y="226961"/>
                </a:cubicBezTo>
                <a:lnTo>
                  <a:pt x="279547" y="226961"/>
                </a:lnTo>
                <a:lnTo>
                  <a:pt x="279547" y="67008"/>
                </a:lnTo>
                <a:lnTo>
                  <a:pt x="218588" y="67008"/>
                </a:lnTo>
                <a:lnTo>
                  <a:pt x="218588" y="284242"/>
                </a:lnTo>
                <a:cubicBezTo>
                  <a:pt x="218588" y="285323"/>
                  <a:pt x="217866" y="286764"/>
                  <a:pt x="216784" y="287844"/>
                </a:cubicBezTo>
                <a:cubicBezTo>
                  <a:pt x="216063" y="288205"/>
                  <a:pt x="214981" y="288205"/>
                  <a:pt x="214259" y="288205"/>
                </a:cubicBezTo>
                <a:cubicBezTo>
                  <a:pt x="213538" y="288205"/>
                  <a:pt x="213177" y="288205"/>
                  <a:pt x="212095" y="287844"/>
                </a:cubicBezTo>
                <a:lnTo>
                  <a:pt x="144643" y="253620"/>
                </a:lnTo>
                <a:lnTo>
                  <a:pt x="76469" y="287844"/>
                </a:lnTo>
                <a:cubicBezTo>
                  <a:pt x="75027" y="288565"/>
                  <a:pt x="72862" y="288565"/>
                  <a:pt x="71780" y="287844"/>
                </a:cubicBezTo>
                <a:cubicBezTo>
                  <a:pt x="71059" y="286764"/>
                  <a:pt x="69616" y="285323"/>
                  <a:pt x="69616" y="284242"/>
                </a:cubicBezTo>
                <a:lnTo>
                  <a:pt x="69616" y="67008"/>
                </a:lnTo>
                <a:lnTo>
                  <a:pt x="8657" y="67008"/>
                </a:lnTo>
                <a:lnTo>
                  <a:pt x="8657" y="226961"/>
                </a:lnTo>
                <a:lnTo>
                  <a:pt x="56631" y="226961"/>
                </a:lnTo>
                <a:cubicBezTo>
                  <a:pt x="59156" y="226961"/>
                  <a:pt x="61320" y="229123"/>
                  <a:pt x="61320" y="231644"/>
                </a:cubicBezTo>
                <a:cubicBezTo>
                  <a:pt x="61320" y="234166"/>
                  <a:pt x="59156" y="235607"/>
                  <a:pt x="56631" y="235607"/>
                </a:cubicBezTo>
                <a:lnTo>
                  <a:pt x="4328" y="235607"/>
                </a:lnTo>
                <a:cubicBezTo>
                  <a:pt x="1443" y="235607"/>
                  <a:pt x="0" y="234166"/>
                  <a:pt x="0" y="231644"/>
                </a:cubicBezTo>
                <a:lnTo>
                  <a:pt x="0" y="3963"/>
                </a:lnTo>
                <a:cubicBezTo>
                  <a:pt x="0" y="2162"/>
                  <a:pt x="1443" y="0"/>
                  <a:pt x="432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4" name="Freeform 992">
            <a:extLst>
              <a:ext uri="{FF2B5EF4-FFF2-40B4-BE49-F238E27FC236}">
                <a16:creationId xmlns:a16="http://schemas.microsoft.com/office/drawing/2014/main" id="{9636101F-A50F-8344-973E-7A4CA94052EB}"/>
              </a:ext>
            </a:extLst>
          </p:cNvPr>
          <p:cNvSpPr>
            <a:spLocks noChangeAspect="1" noChangeArrowheads="1"/>
          </p:cNvSpPr>
          <p:nvPr/>
        </p:nvSpPr>
        <p:spPr bwMode="auto">
          <a:xfrm>
            <a:off x="16754856" y="5911566"/>
            <a:ext cx="733400" cy="733400"/>
          </a:xfrm>
          <a:custGeom>
            <a:avLst/>
            <a:gdLst>
              <a:gd name="T0" fmla="*/ 298435 w 288564"/>
              <a:gd name="T1" fmla="*/ 1638145 h 288565"/>
              <a:gd name="T2" fmla="*/ 348428 w 288564"/>
              <a:gd name="T3" fmla="*/ 1477440 h 288565"/>
              <a:gd name="T4" fmla="*/ 742465 w 288564"/>
              <a:gd name="T5" fmla="*/ 1225250 h 288565"/>
              <a:gd name="T6" fmla="*/ 1026527 w 288564"/>
              <a:gd name="T7" fmla="*/ 940924 h 288565"/>
              <a:gd name="T8" fmla="*/ 1137121 w 288564"/>
              <a:gd name="T9" fmla="*/ 1084179 h 288565"/>
              <a:gd name="T10" fmla="*/ 631873 w 288564"/>
              <a:gd name="T11" fmla="*/ 1084179 h 288565"/>
              <a:gd name="T12" fmla="*/ 607052 w 288564"/>
              <a:gd name="T13" fmla="*/ 802044 h 288565"/>
              <a:gd name="T14" fmla="*/ 522294 w 288564"/>
              <a:gd name="T15" fmla="*/ 1581677 h 288565"/>
              <a:gd name="T16" fmla="*/ 1274259 w 288564"/>
              <a:gd name="T17" fmla="*/ 1080021 h 288565"/>
              <a:gd name="T18" fmla="*/ 1198190 w 288564"/>
              <a:gd name="T19" fmla="*/ 765119 h 288565"/>
              <a:gd name="T20" fmla="*/ 476646 w 288564"/>
              <a:gd name="T21" fmla="*/ 1703294 h 288565"/>
              <a:gd name="T22" fmla="*/ 220207 w 288564"/>
              <a:gd name="T23" fmla="*/ 1583848 h 288565"/>
              <a:gd name="T24" fmla="*/ 885240 w 288564"/>
              <a:gd name="T25" fmla="*/ 636446 h 288565"/>
              <a:gd name="T26" fmla="*/ 1708932 w 288564"/>
              <a:gd name="T27" fmla="*/ 1347704 h 288565"/>
              <a:gd name="T28" fmla="*/ 1521094 w 288564"/>
              <a:gd name="T29" fmla="*/ 421233 h 288565"/>
              <a:gd name="T30" fmla="*/ 1493520 w 288564"/>
              <a:gd name="T31" fmla="*/ 1321727 h 288565"/>
              <a:gd name="T32" fmla="*/ 1414626 w 288564"/>
              <a:gd name="T33" fmla="*/ 447229 h 288565"/>
              <a:gd name="T34" fmla="*/ 1359480 w 288564"/>
              <a:gd name="T35" fmla="*/ 447229 h 288565"/>
              <a:gd name="T36" fmla="*/ 1280896 w 288564"/>
              <a:gd name="T37" fmla="*/ 730201 h 288565"/>
              <a:gd name="T38" fmla="*/ 1256965 w 288564"/>
              <a:gd name="T39" fmla="*/ 421233 h 288565"/>
              <a:gd name="T40" fmla="*/ 1072277 w 288564"/>
              <a:gd name="T41" fmla="*/ 629699 h 288565"/>
              <a:gd name="T42" fmla="*/ 937091 w 288564"/>
              <a:gd name="T43" fmla="*/ 421233 h 288565"/>
              <a:gd name="T44" fmla="*/ 909521 w 288564"/>
              <a:gd name="T45" fmla="*/ 555395 h 288565"/>
              <a:gd name="T46" fmla="*/ 830627 w 288564"/>
              <a:gd name="T47" fmla="*/ 447630 h 288565"/>
              <a:gd name="T48" fmla="*/ 775481 w 288564"/>
              <a:gd name="T49" fmla="*/ 447630 h 288565"/>
              <a:gd name="T50" fmla="*/ 687319 w 288564"/>
              <a:gd name="T51" fmla="*/ 606062 h 288565"/>
              <a:gd name="T52" fmla="*/ 665388 w 288564"/>
              <a:gd name="T53" fmla="*/ 421233 h 288565"/>
              <a:gd name="T54" fmla="*/ 478694 w 288564"/>
              <a:gd name="T55" fmla="*/ 792413 h 288565"/>
              <a:gd name="T56" fmla="*/ 346864 w 288564"/>
              <a:gd name="T57" fmla="*/ 421233 h 288565"/>
              <a:gd name="T58" fmla="*/ 315949 w 288564"/>
              <a:gd name="T59" fmla="*/ 936612 h 288565"/>
              <a:gd name="T60" fmla="*/ 237129 w 288564"/>
              <a:gd name="T61" fmla="*/ 447214 h 288565"/>
              <a:gd name="T62" fmla="*/ 181912 w 288564"/>
              <a:gd name="T63" fmla="*/ 447214 h 288565"/>
              <a:gd name="T64" fmla="*/ 55230 w 288564"/>
              <a:gd name="T65" fmla="*/ 1321727 h 288565"/>
              <a:gd name="T66" fmla="*/ 28721 w 288564"/>
              <a:gd name="T67" fmla="*/ 421233 h 288565"/>
              <a:gd name="T68" fmla="*/ 1716331 w 288564"/>
              <a:gd name="T69" fmla="*/ 342435 h 288565"/>
              <a:gd name="T70" fmla="*/ 1708932 w 288564"/>
              <a:gd name="T71" fmla="*/ 0 h 288565"/>
              <a:gd name="T72" fmla="*/ 1684995 w 288564"/>
              <a:gd name="T73" fmla="*/ 163813 h 288565"/>
              <a:gd name="T74" fmla="*/ 1558234 w 288564"/>
              <a:gd name="T75" fmla="*/ 25516 h 288565"/>
              <a:gd name="T76" fmla="*/ 1503095 w 288564"/>
              <a:gd name="T77" fmla="*/ 25516 h 288565"/>
              <a:gd name="T78" fmla="*/ 1424294 w 288564"/>
              <a:gd name="T79" fmla="*/ 163813 h 288565"/>
              <a:gd name="T80" fmla="*/ 1395569 w 288564"/>
              <a:gd name="T81" fmla="*/ 0 h 288565"/>
              <a:gd name="T82" fmla="*/ 1256965 w 288564"/>
              <a:gd name="T83" fmla="*/ 189330 h 288565"/>
              <a:gd name="T84" fmla="*/ 1072277 w 288564"/>
              <a:gd name="T85" fmla="*/ 0 h 288565"/>
              <a:gd name="T86" fmla="*/ 1043551 w 288564"/>
              <a:gd name="T87" fmla="*/ 163813 h 288565"/>
              <a:gd name="T88" fmla="*/ 964660 w 288564"/>
              <a:gd name="T89" fmla="*/ 25516 h 288565"/>
              <a:gd name="T90" fmla="*/ 909521 w 288564"/>
              <a:gd name="T91" fmla="*/ 25516 h 288565"/>
              <a:gd name="T92" fmla="*/ 830627 w 288564"/>
              <a:gd name="T93" fmla="*/ 163813 h 288565"/>
              <a:gd name="T94" fmla="*/ 800759 w 288564"/>
              <a:gd name="T95" fmla="*/ 0 h 288565"/>
              <a:gd name="T96" fmla="*/ 665388 w 288564"/>
              <a:gd name="T97" fmla="*/ 189330 h 288565"/>
              <a:gd name="T98" fmla="*/ 478694 w 288564"/>
              <a:gd name="T99" fmla="*/ 0 h 288565"/>
              <a:gd name="T100" fmla="*/ 449973 w 288564"/>
              <a:gd name="T101" fmla="*/ 163813 h 288565"/>
              <a:gd name="T102" fmla="*/ 342442 w 288564"/>
              <a:gd name="T103" fmla="*/ 25516 h 288565"/>
              <a:gd name="T104" fmla="*/ 287223 w 288564"/>
              <a:gd name="T105" fmla="*/ 25516 h 288565"/>
              <a:gd name="T106" fmla="*/ 217891 w 288564"/>
              <a:gd name="T107" fmla="*/ 163813 h 288565"/>
              <a:gd name="T108" fmla="*/ 188030 w 288564"/>
              <a:gd name="T109" fmla="*/ 0 h 288565"/>
              <a:gd name="T110" fmla="*/ 28721 w 288564"/>
              <a:gd name="T111" fmla="*/ 189330 h 2885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8564" h="288565">
                <a:moveTo>
                  <a:pt x="57775" y="244991"/>
                </a:moveTo>
                <a:lnTo>
                  <a:pt x="49486" y="253274"/>
                </a:lnTo>
                <a:cubicBezTo>
                  <a:pt x="46964" y="255074"/>
                  <a:pt x="45522" y="258676"/>
                  <a:pt x="45522" y="262637"/>
                </a:cubicBezTo>
                <a:cubicBezTo>
                  <a:pt x="45522" y="265878"/>
                  <a:pt x="46964" y="269119"/>
                  <a:pt x="49486" y="271640"/>
                </a:cubicBezTo>
                <a:lnTo>
                  <a:pt x="54171" y="276321"/>
                </a:lnTo>
                <a:cubicBezTo>
                  <a:pt x="58856" y="281003"/>
                  <a:pt x="67505" y="281003"/>
                  <a:pt x="72910" y="276321"/>
                </a:cubicBezTo>
                <a:lnTo>
                  <a:pt x="80839" y="268039"/>
                </a:lnTo>
                <a:lnTo>
                  <a:pt x="57775" y="244991"/>
                </a:lnTo>
                <a:close/>
                <a:moveTo>
                  <a:pt x="146485" y="146307"/>
                </a:moveTo>
                <a:cubicBezTo>
                  <a:pt x="138215" y="146307"/>
                  <a:pt x="129585" y="149546"/>
                  <a:pt x="123113" y="156025"/>
                </a:cubicBezTo>
                <a:cubicBezTo>
                  <a:pt x="117000" y="162144"/>
                  <a:pt x="113405" y="170782"/>
                  <a:pt x="113405" y="179780"/>
                </a:cubicBezTo>
                <a:cubicBezTo>
                  <a:pt x="113405" y="188778"/>
                  <a:pt x="117000" y="197056"/>
                  <a:pt x="123113" y="203174"/>
                </a:cubicBezTo>
                <a:cubicBezTo>
                  <a:pt x="129585" y="209653"/>
                  <a:pt x="137855" y="212892"/>
                  <a:pt x="146485" y="212892"/>
                </a:cubicBezTo>
                <a:cubicBezTo>
                  <a:pt x="155474" y="212892"/>
                  <a:pt x="164103" y="209653"/>
                  <a:pt x="170216" y="203174"/>
                </a:cubicBezTo>
                <a:cubicBezTo>
                  <a:pt x="176688" y="197056"/>
                  <a:pt x="179924" y="188778"/>
                  <a:pt x="179924" y="179780"/>
                </a:cubicBezTo>
                <a:cubicBezTo>
                  <a:pt x="179924" y="170782"/>
                  <a:pt x="176688" y="162144"/>
                  <a:pt x="170216" y="156025"/>
                </a:cubicBezTo>
                <a:cubicBezTo>
                  <a:pt x="163744" y="149546"/>
                  <a:pt x="155114" y="146307"/>
                  <a:pt x="146485" y="146307"/>
                </a:cubicBezTo>
                <a:close/>
                <a:moveTo>
                  <a:pt x="146709" y="137489"/>
                </a:moveTo>
                <a:cubicBezTo>
                  <a:pt x="157541" y="137489"/>
                  <a:pt x="168418" y="141628"/>
                  <a:pt x="176688" y="149906"/>
                </a:cubicBezTo>
                <a:cubicBezTo>
                  <a:pt x="184598" y="157825"/>
                  <a:pt x="188554" y="168622"/>
                  <a:pt x="188554" y="179780"/>
                </a:cubicBezTo>
                <a:cubicBezTo>
                  <a:pt x="188554" y="190937"/>
                  <a:pt x="184598" y="201735"/>
                  <a:pt x="176688" y="209293"/>
                </a:cubicBezTo>
                <a:cubicBezTo>
                  <a:pt x="168778" y="217571"/>
                  <a:pt x="157991" y="221890"/>
                  <a:pt x="146485" y="221890"/>
                </a:cubicBezTo>
                <a:cubicBezTo>
                  <a:pt x="135338" y="221890"/>
                  <a:pt x="124911" y="217571"/>
                  <a:pt x="117000" y="209293"/>
                </a:cubicBezTo>
                <a:cubicBezTo>
                  <a:pt x="108730" y="201735"/>
                  <a:pt x="104775" y="190937"/>
                  <a:pt x="104775" y="179780"/>
                </a:cubicBezTo>
                <a:cubicBezTo>
                  <a:pt x="104775" y="168622"/>
                  <a:pt x="108730" y="157825"/>
                  <a:pt x="117000" y="149906"/>
                </a:cubicBezTo>
                <a:cubicBezTo>
                  <a:pt x="125090" y="141628"/>
                  <a:pt x="135877" y="137489"/>
                  <a:pt x="146709" y="137489"/>
                </a:cubicBezTo>
                <a:close/>
                <a:moveTo>
                  <a:pt x="146427" y="114270"/>
                </a:moveTo>
                <a:cubicBezTo>
                  <a:pt x="130210" y="114270"/>
                  <a:pt x="113633" y="120392"/>
                  <a:pt x="100659" y="132996"/>
                </a:cubicBezTo>
                <a:cubicBezTo>
                  <a:pt x="80478" y="153162"/>
                  <a:pt x="76154" y="183772"/>
                  <a:pt x="89127" y="208980"/>
                </a:cubicBezTo>
                <a:cubicBezTo>
                  <a:pt x="89848" y="210781"/>
                  <a:pt x="89488" y="212941"/>
                  <a:pt x="88406" y="214022"/>
                </a:cubicBezTo>
                <a:lnTo>
                  <a:pt x="63541" y="238509"/>
                </a:lnTo>
                <a:lnTo>
                  <a:pt x="86605" y="262277"/>
                </a:lnTo>
                <a:lnTo>
                  <a:pt x="111470" y="237069"/>
                </a:lnTo>
                <a:cubicBezTo>
                  <a:pt x="112912" y="235988"/>
                  <a:pt x="115074" y="235628"/>
                  <a:pt x="116876" y="236349"/>
                </a:cubicBezTo>
                <a:cubicBezTo>
                  <a:pt x="141742" y="250033"/>
                  <a:pt x="172734" y="244991"/>
                  <a:pt x="192554" y="224465"/>
                </a:cubicBezTo>
                <a:cubicBezTo>
                  <a:pt x="204807" y="212221"/>
                  <a:pt x="211293" y="196376"/>
                  <a:pt x="211293" y="179091"/>
                </a:cubicBezTo>
                <a:cubicBezTo>
                  <a:pt x="211293" y="161445"/>
                  <a:pt x="204807" y="145240"/>
                  <a:pt x="192554" y="132996"/>
                </a:cubicBezTo>
                <a:cubicBezTo>
                  <a:pt x="179941" y="120392"/>
                  <a:pt x="163364" y="114270"/>
                  <a:pt x="146427" y="114270"/>
                </a:cubicBezTo>
                <a:close/>
                <a:moveTo>
                  <a:pt x="146787" y="105537"/>
                </a:moveTo>
                <a:cubicBezTo>
                  <a:pt x="165616" y="105537"/>
                  <a:pt x="184446" y="112649"/>
                  <a:pt x="198680" y="126874"/>
                </a:cubicBezTo>
                <a:cubicBezTo>
                  <a:pt x="212735" y="140558"/>
                  <a:pt x="220303" y="159284"/>
                  <a:pt x="220303" y="179091"/>
                </a:cubicBezTo>
                <a:cubicBezTo>
                  <a:pt x="220303" y="198537"/>
                  <a:pt x="212735" y="217263"/>
                  <a:pt x="198680" y="231307"/>
                </a:cubicBezTo>
                <a:cubicBezTo>
                  <a:pt x="176698" y="253274"/>
                  <a:pt x="143183" y="258676"/>
                  <a:pt x="115435" y="245712"/>
                </a:cubicBezTo>
                <a:lnTo>
                  <a:pt x="79037" y="282443"/>
                </a:lnTo>
                <a:cubicBezTo>
                  <a:pt x="74712" y="286404"/>
                  <a:pt x="68946" y="288565"/>
                  <a:pt x="63541" y="288565"/>
                </a:cubicBezTo>
                <a:cubicBezTo>
                  <a:pt x="57775" y="288565"/>
                  <a:pt x="52009" y="286404"/>
                  <a:pt x="48045" y="282443"/>
                </a:cubicBezTo>
                <a:lnTo>
                  <a:pt x="43360" y="277762"/>
                </a:lnTo>
                <a:cubicBezTo>
                  <a:pt x="39396" y="273440"/>
                  <a:pt x="36513" y="268039"/>
                  <a:pt x="36513" y="262637"/>
                </a:cubicBezTo>
                <a:cubicBezTo>
                  <a:pt x="36513" y="256515"/>
                  <a:pt x="39396" y="250753"/>
                  <a:pt x="43360" y="246792"/>
                </a:cubicBezTo>
                <a:lnTo>
                  <a:pt x="79757" y="210060"/>
                </a:lnTo>
                <a:cubicBezTo>
                  <a:pt x="66784" y="182332"/>
                  <a:pt x="72550" y="149201"/>
                  <a:pt x="94893" y="126874"/>
                </a:cubicBezTo>
                <a:cubicBezTo>
                  <a:pt x="109128" y="112649"/>
                  <a:pt x="127957" y="105537"/>
                  <a:pt x="146787" y="105537"/>
                </a:cubicBezTo>
                <a:close/>
                <a:moveTo>
                  <a:pt x="283369" y="69850"/>
                </a:moveTo>
                <a:cubicBezTo>
                  <a:pt x="285684" y="69850"/>
                  <a:pt x="287007" y="71645"/>
                  <a:pt x="287007" y="74157"/>
                </a:cubicBezTo>
                <a:lnTo>
                  <a:pt x="287007" y="219172"/>
                </a:lnTo>
                <a:cubicBezTo>
                  <a:pt x="287007" y="222043"/>
                  <a:pt x="285684" y="223479"/>
                  <a:pt x="283369" y="223479"/>
                </a:cubicBezTo>
                <a:cubicBezTo>
                  <a:pt x="281054" y="223479"/>
                  <a:pt x="279400" y="222043"/>
                  <a:pt x="279400" y="219172"/>
                </a:cubicBezTo>
                <a:lnTo>
                  <a:pt x="279400" y="74157"/>
                </a:lnTo>
                <a:cubicBezTo>
                  <a:pt x="279400" y="71645"/>
                  <a:pt x="281054" y="69850"/>
                  <a:pt x="283369" y="69850"/>
                </a:cubicBezTo>
                <a:close/>
                <a:moveTo>
                  <a:pt x="252222" y="69850"/>
                </a:moveTo>
                <a:cubicBezTo>
                  <a:pt x="254508" y="69850"/>
                  <a:pt x="256794" y="71645"/>
                  <a:pt x="256794" y="74157"/>
                </a:cubicBezTo>
                <a:lnTo>
                  <a:pt x="256794" y="219172"/>
                </a:lnTo>
                <a:cubicBezTo>
                  <a:pt x="256794" y="222043"/>
                  <a:pt x="254508" y="223479"/>
                  <a:pt x="252222" y="223479"/>
                </a:cubicBezTo>
                <a:cubicBezTo>
                  <a:pt x="249555" y="223479"/>
                  <a:pt x="247650" y="222043"/>
                  <a:pt x="247650" y="219172"/>
                </a:cubicBezTo>
                <a:lnTo>
                  <a:pt x="247650" y="74157"/>
                </a:lnTo>
                <a:cubicBezTo>
                  <a:pt x="247650" y="71645"/>
                  <a:pt x="249555" y="69850"/>
                  <a:pt x="252222" y="69850"/>
                </a:cubicBezTo>
                <a:close/>
                <a:moveTo>
                  <a:pt x="230378" y="69850"/>
                </a:moveTo>
                <a:cubicBezTo>
                  <a:pt x="232664" y="69850"/>
                  <a:pt x="234569" y="71645"/>
                  <a:pt x="234569" y="74159"/>
                </a:cubicBezTo>
                <a:lnTo>
                  <a:pt x="234569" y="155311"/>
                </a:lnTo>
                <a:cubicBezTo>
                  <a:pt x="234569" y="157825"/>
                  <a:pt x="232664" y="159979"/>
                  <a:pt x="230378" y="159979"/>
                </a:cubicBezTo>
                <a:cubicBezTo>
                  <a:pt x="227711" y="159979"/>
                  <a:pt x="225425" y="157825"/>
                  <a:pt x="225425" y="155311"/>
                </a:cubicBezTo>
                <a:lnTo>
                  <a:pt x="225425" y="74159"/>
                </a:lnTo>
                <a:cubicBezTo>
                  <a:pt x="225425" y="71645"/>
                  <a:pt x="227711" y="69850"/>
                  <a:pt x="230378" y="69850"/>
                </a:cubicBezTo>
                <a:close/>
                <a:moveTo>
                  <a:pt x="208426" y="69850"/>
                </a:moveTo>
                <a:cubicBezTo>
                  <a:pt x="210741" y="69850"/>
                  <a:pt x="212394" y="71654"/>
                  <a:pt x="212394" y="74179"/>
                </a:cubicBezTo>
                <a:lnTo>
                  <a:pt x="212394" y="121083"/>
                </a:lnTo>
                <a:cubicBezTo>
                  <a:pt x="212394" y="123248"/>
                  <a:pt x="210741" y="125052"/>
                  <a:pt x="208426" y="125052"/>
                </a:cubicBezTo>
                <a:cubicBezTo>
                  <a:pt x="206442" y="125052"/>
                  <a:pt x="204788" y="123248"/>
                  <a:pt x="204788" y="121083"/>
                </a:cubicBezTo>
                <a:lnTo>
                  <a:pt x="204788" y="74179"/>
                </a:lnTo>
                <a:cubicBezTo>
                  <a:pt x="204788" y="71654"/>
                  <a:pt x="206442" y="69850"/>
                  <a:pt x="208426" y="69850"/>
                </a:cubicBezTo>
                <a:close/>
                <a:moveTo>
                  <a:pt x="177801" y="69850"/>
                </a:moveTo>
                <a:cubicBezTo>
                  <a:pt x="180365" y="69850"/>
                  <a:pt x="182197" y="71632"/>
                  <a:pt x="182197" y="74126"/>
                </a:cubicBezTo>
                <a:lnTo>
                  <a:pt x="182197" y="100498"/>
                </a:lnTo>
                <a:cubicBezTo>
                  <a:pt x="182197" y="102637"/>
                  <a:pt x="180365" y="104418"/>
                  <a:pt x="177801" y="104418"/>
                </a:cubicBezTo>
                <a:cubicBezTo>
                  <a:pt x="175236" y="104418"/>
                  <a:pt x="173038" y="102637"/>
                  <a:pt x="173038" y="100498"/>
                </a:cubicBezTo>
                <a:lnTo>
                  <a:pt x="173038" y="74126"/>
                </a:lnTo>
                <a:cubicBezTo>
                  <a:pt x="173038" y="71632"/>
                  <a:pt x="175236" y="69850"/>
                  <a:pt x="177801" y="69850"/>
                </a:cubicBezTo>
                <a:close/>
                <a:moveTo>
                  <a:pt x="155385" y="69850"/>
                </a:moveTo>
                <a:cubicBezTo>
                  <a:pt x="158052" y="69850"/>
                  <a:pt x="159957" y="71673"/>
                  <a:pt x="159957" y="74226"/>
                </a:cubicBezTo>
                <a:lnTo>
                  <a:pt x="159957" y="92097"/>
                </a:lnTo>
                <a:cubicBezTo>
                  <a:pt x="159957" y="94285"/>
                  <a:pt x="158052" y="96473"/>
                  <a:pt x="155385" y="96473"/>
                </a:cubicBezTo>
                <a:cubicBezTo>
                  <a:pt x="152718" y="96473"/>
                  <a:pt x="150813" y="94285"/>
                  <a:pt x="150813" y="92097"/>
                </a:cubicBezTo>
                <a:lnTo>
                  <a:pt x="150813" y="74226"/>
                </a:lnTo>
                <a:cubicBezTo>
                  <a:pt x="150813" y="71673"/>
                  <a:pt x="152718" y="69850"/>
                  <a:pt x="155385" y="69850"/>
                </a:cubicBezTo>
                <a:close/>
                <a:moveTo>
                  <a:pt x="132779" y="69850"/>
                </a:moveTo>
                <a:cubicBezTo>
                  <a:pt x="135446" y="69850"/>
                  <a:pt x="137732" y="71673"/>
                  <a:pt x="137732" y="74226"/>
                </a:cubicBezTo>
                <a:lnTo>
                  <a:pt x="137732" y="92097"/>
                </a:lnTo>
                <a:cubicBezTo>
                  <a:pt x="137732" y="94285"/>
                  <a:pt x="135446" y="96473"/>
                  <a:pt x="132779" y="96473"/>
                </a:cubicBezTo>
                <a:cubicBezTo>
                  <a:pt x="130112" y="96473"/>
                  <a:pt x="128588" y="94285"/>
                  <a:pt x="128588" y="92097"/>
                </a:cubicBezTo>
                <a:lnTo>
                  <a:pt x="128588" y="74226"/>
                </a:lnTo>
                <a:cubicBezTo>
                  <a:pt x="128588" y="71673"/>
                  <a:pt x="130112" y="69850"/>
                  <a:pt x="132779" y="69850"/>
                </a:cubicBezTo>
                <a:close/>
                <a:moveTo>
                  <a:pt x="110332" y="69850"/>
                </a:moveTo>
                <a:cubicBezTo>
                  <a:pt x="112647" y="69850"/>
                  <a:pt x="113969" y="71632"/>
                  <a:pt x="113969" y="74126"/>
                </a:cubicBezTo>
                <a:lnTo>
                  <a:pt x="113969" y="100498"/>
                </a:lnTo>
                <a:cubicBezTo>
                  <a:pt x="113969" y="102637"/>
                  <a:pt x="112647" y="104418"/>
                  <a:pt x="110332" y="104418"/>
                </a:cubicBezTo>
                <a:cubicBezTo>
                  <a:pt x="108017" y="104418"/>
                  <a:pt x="106363" y="102637"/>
                  <a:pt x="106363" y="100498"/>
                </a:cubicBezTo>
                <a:lnTo>
                  <a:pt x="106363" y="74126"/>
                </a:lnTo>
                <a:cubicBezTo>
                  <a:pt x="106363" y="71632"/>
                  <a:pt x="108017" y="69850"/>
                  <a:pt x="110332" y="69850"/>
                </a:cubicBezTo>
                <a:close/>
                <a:moveTo>
                  <a:pt x="79375" y="69850"/>
                </a:moveTo>
                <a:cubicBezTo>
                  <a:pt x="81940" y="69850"/>
                  <a:pt x="83772" y="71671"/>
                  <a:pt x="83772" y="74220"/>
                </a:cubicBezTo>
                <a:lnTo>
                  <a:pt x="83772" y="127393"/>
                </a:lnTo>
                <a:cubicBezTo>
                  <a:pt x="83772" y="129942"/>
                  <a:pt x="81940" y="131399"/>
                  <a:pt x="79375" y="131399"/>
                </a:cubicBezTo>
                <a:cubicBezTo>
                  <a:pt x="76811" y="131399"/>
                  <a:pt x="74613" y="129942"/>
                  <a:pt x="74613" y="127393"/>
                </a:cubicBezTo>
                <a:lnTo>
                  <a:pt x="74613" y="74220"/>
                </a:lnTo>
                <a:cubicBezTo>
                  <a:pt x="74613" y="71671"/>
                  <a:pt x="76811" y="69850"/>
                  <a:pt x="79375" y="69850"/>
                </a:cubicBezTo>
                <a:close/>
                <a:moveTo>
                  <a:pt x="57517" y="69850"/>
                </a:moveTo>
                <a:cubicBezTo>
                  <a:pt x="60081" y="69850"/>
                  <a:pt x="61547" y="71645"/>
                  <a:pt x="61547" y="74159"/>
                </a:cubicBezTo>
                <a:lnTo>
                  <a:pt x="61547" y="155311"/>
                </a:lnTo>
                <a:cubicBezTo>
                  <a:pt x="61547" y="157825"/>
                  <a:pt x="60081" y="159979"/>
                  <a:pt x="57517" y="159979"/>
                </a:cubicBezTo>
                <a:cubicBezTo>
                  <a:pt x="54952" y="159979"/>
                  <a:pt x="52388" y="157825"/>
                  <a:pt x="52388" y="155311"/>
                </a:cubicBezTo>
                <a:lnTo>
                  <a:pt x="52388" y="74159"/>
                </a:lnTo>
                <a:cubicBezTo>
                  <a:pt x="52388" y="71645"/>
                  <a:pt x="54952" y="69850"/>
                  <a:pt x="57517" y="69850"/>
                </a:cubicBezTo>
                <a:close/>
                <a:moveTo>
                  <a:pt x="34925" y="69850"/>
                </a:moveTo>
                <a:cubicBezTo>
                  <a:pt x="36757" y="69850"/>
                  <a:pt x="39322" y="71645"/>
                  <a:pt x="39322" y="74157"/>
                </a:cubicBezTo>
                <a:lnTo>
                  <a:pt x="39322" y="219172"/>
                </a:lnTo>
                <a:cubicBezTo>
                  <a:pt x="39322" y="221684"/>
                  <a:pt x="36757" y="223479"/>
                  <a:pt x="34925" y="223479"/>
                </a:cubicBezTo>
                <a:cubicBezTo>
                  <a:pt x="32361" y="223479"/>
                  <a:pt x="30163" y="221684"/>
                  <a:pt x="30163" y="219172"/>
                </a:cubicBezTo>
                <a:lnTo>
                  <a:pt x="30163" y="74157"/>
                </a:lnTo>
                <a:cubicBezTo>
                  <a:pt x="30163" y="71645"/>
                  <a:pt x="32361" y="69850"/>
                  <a:pt x="34925" y="69850"/>
                </a:cubicBezTo>
                <a:close/>
                <a:moveTo>
                  <a:pt x="4762" y="69850"/>
                </a:moveTo>
                <a:cubicBezTo>
                  <a:pt x="7327" y="69850"/>
                  <a:pt x="9159" y="71645"/>
                  <a:pt x="9159" y="74157"/>
                </a:cubicBezTo>
                <a:lnTo>
                  <a:pt x="9159" y="219172"/>
                </a:lnTo>
                <a:cubicBezTo>
                  <a:pt x="9159" y="222043"/>
                  <a:pt x="7327" y="223479"/>
                  <a:pt x="4762" y="223479"/>
                </a:cubicBezTo>
                <a:cubicBezTo>
                  <a:pt x="2198" y="223479"/>
                  <a:pt x="0" y="222043"/>
                  <a:pt x="0" y="219172"/>
                </a:cubicBezTo>
                <a:lnTo>
                  <a:pt x="0" y="74157"/>
                </a:lnTo>
                <a:cubicBezTo>
                  <a:pt x="0" y="71645"/>
                  <a:pt x="2198" y="69850"/>
                  <a:pt x="4762" y="69850"/>
                </a:cubicBezTo>
                <a:close/>
                <a:moveTo>
                  <a:pt x="4689" y="47625"/>
                </a:moveTo>
                <a:lnTo>
                  <a:pt x="284597" y="47625"/>
                </a:lnTo>
                <a:cubicBezTo>
                  <a:pt x="287122" y="47625"/>
                  <a:pt x="288564" y="49823"/>
                  <a:pt x="288564" y="52021"/>
                </a:cubicBezTo>
                <a:cubicBezTo>
                  <a:pt x="288564" y="54585"/>
                  <a:pt x="287122" y="56784"/>
                  <a:pt x="284597" y="56784"/>
                </a:cubicBezTo>
                <a:lnTo>
                  <a:pt x="4689" y="56784"/>
                </a:lnTo>
                <a:cubicBezTo>
                  <a:pt x="2164" y="56784"/>
                  <a:pt x="0" y="54585"/>
                  <a:pt x="0" y="52021"/>
                </a:cubicBezTo>
                <a:cubicBezTo>
                  <a:pt x="0" y="49823"/>
                  <a:pt x="2164" y="47625"/>
                  <a:pt x="4689" y="47625"/>
                </a:cubicBezTo>
                <a:close/>
                <a:moveTo>
                  <a:pt x="283369" y="0"/>
                </a:moveTo>
                <a:cubicBezTo>
                  <a:pt x="285684" y="0"/>
                  <a:pt x="287007" y="2117"/>
                  <a:pt x="287007" y="4233"/>
                </a:cubicBezTo>
                <a:lnTo>
                  <a:pt x="287007" y="27164"/>
                </a:lnTo>
                <a:cubicBezTo>
                  <a:pt x="287007" y="29633"/>
                  <a:pt x="285684" y="31397"/>
                  <a:pt x="283369" y="31397"/>
                </a:cubicBezTo>
                <a:cubicBezTo>
                  <a:pt x="281054" y="31397"/>
                  <a:pt x="279400" y="29633"/>
                  <a:pt x="279400" y="27164"/>
                </a:cubicBezTo>
                <a:lnTo>
                  <a:pt x="279400" y="4233"/>
                </a:lnTo>
                <a:cubicBezTo>
                  <a:pt x="279400" y="2117"/>
                  <a:pt x="281054" y="0"/>
                  <a:pt x="283369" y="0"/>
                </a:cubicBezTo>
                <a:close/>
                <a:moveTo>
                  <a:pt x="253810" y="0"/>
                </a:moveTo>
                <a:cubicBezTo>
                  <a:pt x="256477" y="0"/>
                  <a:pt x="258382" y="2117"/>
                  <a:pt x="258382" y="4233"/>
                </a:cubicBezTo>
                <a:lnTo>
                  <a:pt x="258382" y="27164"/>
                </a:lnTo>
                <a:cubicBezTo>
                  <a:pt x="258382" y="29633"/>
                  <a:pt x="256477" y="31397"/>
                  <a:pt x="253810" y="31397"/>
                </a:cubicBezTo>
                <a:cubicBezTo>
                  <a:pt x="251143" y="31397"/>
                  <a:pt x="249238" y="29633"/>
                  <a:pt x="249238" y="27164"/>
                </a:cubicBezTo>
                <a:lnTo>
                  <a:pt x="249238" y="4233"/>
                </a:lnTo>
                <a:cubicBezTo>
                  <a:pt x="249238" y="2117"/>
                  <a:pt x="251143" y="0"/>
                  <a:pt x="253810" y="0"/>
                </a:cubicBezTo>
                <a:close/>
                <a:moveTo>
                  <a:pt x="231409" y="0"/>
                </a:moveTo>
                <a:cubicBezTo>
                  <a:pt x="233974" y="0"/>
                  <a:pt x="236172" y="2117"/>
                  <a:pt x="236172" y="4233"/>
                </a:cubicBezTo>
                <a:lnTo>
                  <a:pt x="236172" y="27164"/>
                </a:lnTo>
                <a:cubicBezTo>
                  <a:pt x="236172" y="29633"/>
                  <a:pt x="233974" y="31397"/>
                  <a:pt x="231409" y="31397"/>
                </a:cubicBezTo>
                <a:cubicBezTo>
                  <a:pt x="228845" y="31397"/>
                  <a:pt x="227013" y="29633"/>
                  <a:pt x="227013" y="27164"/>
                </a:cubicBezTo>
                <a:lnTo>
                  <a:pt x="227013" y="4233"/>
                </a:lnTo>
                <a:cubicBezTo>
                  <a:pt x="227013" y="2117"/>
                  <a:pt x="228845" y="0"/>
                  <a:pt x="231409" y="0"/>
                </a:cubicBezTo>
                <a:close/>
                <a:moveTo>
                  <a:pt x="208426" y="0"/>
                </a:moveTo>
                <a:cubicBezTo>
                  <a:pt x="210741" y="0"/>
                  <a:pt x="212394" y="2117"/>
                  <a:pt x="212394" y="4233"/>
                </a:cubicBezTo>
                <a:lnTo>
                  <a:pt x="212394" y="27164"/>
                </a:lnTo>
                <a:cubicBezTo>
                  <a:pt x="212394" y="29633"/>
                  <a:pt x="210741" y="31397"/>
                  <a:pt x="208426" y="31397"/>
                </a:cubicBezTo>
                <a:cubicBezTo>
                  <a:pt x="206442" y="31397"/>
                  <a:pt x="204788" y="29633"/>
                  <a:pt x="204788" y="27164"/>
                </a:cubicBezTo>
                <a:lnTo>
                  <a:pt x="204788" y="4233"/>
                </a:lnTo>
                <a:cubicBezTo>
                  <a:pt x="204788" y="2117"/>
                  <a:pt x="206442" y="0"/>
                  <a:pt x="208426" y="0"/>
                </a:cubicBezTo>
                <a:close/>
                <a:moveTo>
                  <a:pt x="177801" y="0"/>
                </a:moveTo>
                <a:cubicBezTo>
                  <a:pt x="180365" y="0"/>
                  <a:pt x="182197" y="2117"/>
                  <a:pt x="182197" y="4233"/>
                </a:cubicBezTo>
                <a:lnTo>
                  <a:pt x="182197" y="27164"/>
                </a:lnTo>
                <a:cubicBezTo>
                  <a:pt x="182197" y="29633"/>
                  <a:pt x="180365" y="31397"/>
                  <a:pt x="177801" y="31397"/>
                </a:cubicBezTo>
                <a:cubicBezTo>
                  <a:pt x="175236" y="31397"/>
                  <a:pt x="173038" y="29633"/>
                  <a:pt x="173038" y="27164"/>
                </a:cubicBezTo>
                <a:lnTo>
                  <a:pt x="173038" y="4233"/>
                </a:lnTo>
                <a:cubicBezTo>
                  <a:pt x="173038" y="2117"/>
                  <a:pt x="175236" y="0"/>
                  <a:pt x="177801" y="0"/>
                </a:cubicBezTo>
                <a:close/>
                <a:moveTo>
                  <a:pt x="155385" y="0"/>
                </a:moveTo>
                <a:cubicBezTo>
                  <a:pt x="158052" y="0"/>
                  <a:pt x="159957" y="2117"/>
                  <a:pt x="159957" y="4233"/>
                </a:cubicBezTo>
                <a:lnTo>
                  <a:pt x="159957" y="27164"/>
                </a:lnTo>
                <a:cubicBezTo>
                  <a:pt x="159957" y="29633"/>
                  <a:pt x="158052" y="31397"/>
                  <a:pt x="155385" y="31397"/>
                </a:cubicBezTo>
                <a:cubicBezTo>
                  <a:pt x="152718" y="31397"/>
                  <a:pt x="150813" y="29633"/>
                  <a:pt x="150813" y="27164"/>
                </a:cubicBezTo>
                <a:lnTo>
                  <a:pt x="150813" y="4233"/>
                </a:lnTo>
                <a:cubicBezTo>
                  <a:pt x="150813" y="2117"/>
                  <a:pt x="152718" y="0"/>
                  <a:pt x="155385" y="0"/>
                </a:cubicBezTo>
                <a:close/>
                <a:moveTo>
                  <a:pt x="132779" y="0"/>
                </a:moveTo>
                <a:cubicBezTo>
                  <a:pt x="135446" y="0"/>
                  <a:pt x="137732" y="2117"/>
                  <a:pt x="137732" y="4233"/>
                </a:cubicBezTo>
                <a:lnTo>
                  <a:pt x="137732" y="27164"/>
                </a:lnTo>
                <a:cubicBezTo>
                  <a:pt x="137732" y="29633"/>
                  <a:pt x="135446" y="31397"/>
                  <a:pt x="132779" y="31397"/>
                </a:cubicBezTo>
                <a:cubicBezTo>
                  <a:pt x="130112" y="31397"/>
                  <a:pt x="128588" y="29633"/>
                  <a:pt x="128588" y="27164"/>
                </a:cubicBezTo>
                <a:lnTo>
                  <a:pt x="128588" y="4233"/>
                </a:lnTo>
                <a:cubicBezTo>
                  <a:pt x="128588" y="2117"/>
                  <a:pt x="130112" y="0"/>
                  <a:pt x="132779" y="0"/>
                </a:cubicBezTo>
                <a:close/>
                <a:moveTo>
                  <a:pt x="110332" y="0"/>
                </a:moveTo>
                <a:cubicBezTo>
                  <a:pt x="112647" y="0"/>
                  <a:pt x="113969" y="2117"/>
                  <a:pt x="113969" y="4233"/>
                </a:cubicBezTo>
                <a:lnTo>
                  <a:pt x="113969" y="27164"/>
                </a:lnTo>
                <a:cubicBezTo>
                  <a:pt x="113969" y="29633"/>
                  <a:pt x="112647" y="31397"/>
                  <a:pt x="110332" y="31397"/>
                </a:cubicBezTo>
                <a:cubicBezTo>
                  <a:pt x="108017" y="31397"/>
                  <a:pt x="106363" y="29633"/>
                  <a:pt x="106363" y="27164"/>
                </a:cubicBezTo>
                <a:lnTo>
                  <a:pt x="106363" y="4233"/>
                </a:lnTo>
                <a:cubicBezTo>
                  <a:pt x="106363" y="2117"/>
                  <a:pt x="108017" y="0"/>
                  <a:pt x="110332" y="0"/>
                </a:cubicBezTo>
                <a:close/>
                <a:moveTo>
                  <a:pt x="79375" y="0"/>
                </a:moveTo>
                <a:cubicBezTo>
                  <a:pt x="81940" y="0"/>
                  <a:pt x="83772" y="2117"/>
                  <a:pt x="83772" y="4233"/>
                </a:cubicBezTo>
                <a:lnTo>
                  <a:pt x="83772" y="27164"/>
                </a:lnTo>
                <a:cubicBezTo>
                  <a:pt x="83772" y="29633"/>
                  <a:pt x="81940" y="31397"/>
                  <a:pt x="79375" y="31397"/>
                </a:cubicBezTo>
                <a:cubicBezTo>
                  <a:pt x="76811" y="31397"/>
                  <a:pt x="74613" y="29633"/>
                  <a:pt x="74613" y="27164"/>
                </a:cubicBezTo>
                <a:lnTo>
                  <a:pt x="74613" y="4233"/>
                </a:lnTo>
                <a:cubicBezTo>
                  <a:pt x="74613" y="2117"/>
                  <a:pt x="76811" y="0"/>
                  <a:pt x="79375" y="0"/>
                </a:cubicBezTo>
                <a:close/>
                <a:moveTo>
                  <a:pt x="51655" y="0"/>
                </a:moveTo>
                <a:cubicBezTo>
                  <a:pt x="54219" y="0"/>
                  <a:pt x="56784" y="2117"/>
                  <a:pt x="56784" y="4233"/>
                </a:cubicBezTo>
                <a:lnTo>
                  <a:pt x="56784" y="27164"/>
                </a:lnTo>
                <a:cubicBezTo>
                  <a:pt x="56784" y="29633"/>
                  <a:pt x="54219" y="31397"/>
                  <a:pt x="51655" y="31397"/>
                </a:cubicBezTo>
                <a:cubicBezTo>
                  <a:pt x="49823" y="31397"/>
                  <a:pt x="47625" y="29633"/>
                  <a:pt x="47625" y="27164"/>
                </a:cubicBezTo>
                <a:lnTo>
                  <a:pt x="47625" y="4233"/>
                </a:lnTo>
                <a:cubicBezTo>
                  <a:pt x="47625" y="2117"/>
                  <a:pt x="49823" y="0"/>
                  <a:pt x="51655" y="0"/>
                </a:cubicBezTo>
                <a:close/>
                <a:moveTo>
                  <a:pt x="31179" y="0"/>
                </a:moveTo>
                <a:cubicBezTo>
                  <a:pt x="33846" y="0"/>
                  <a:pt x="36132" y="2117"/>
                  <a:pt x="36132" y="4233"/>
                </a:cubicBezTo>
                <a:lnTo>
                  <a:pt x="36132" y="27164"/>
                </a:lnTo>
                <a:cubicBezTo>
                  <a:pt x="36132" y="29633"/>
                  <a:pt x="33846" y="31397"/>
                  <a:pt x="31179" y="31397"/>
                </a:cubicBezTo>
                <a:cubicBezTo>
                  <a:pt x="28512" y="31397"/>
                  <a:pt x="26988" y="29633"/>
                  <a:pt x="26988" y="27164"/>
                </a:cubicBezTo>
                <a:lnTo>
                  <a:pt x="26988" y="4233"/>
                </a:lnTo>
                <a:cubicBezTo>
                  <a:pt x="26988" y="2117"/>
                  <a:pt x="28512" y="0"/>
                  <a:pt x="31179" y="0"/>
                </a:cubicBezTo>
                <a:close/>
                <a:moveTo>
                  <a:pt x="4762" y="0"/>
                </a:moveTo>
                <a:cubicBezTo>
                  <a:pt x="7327" y="0"/>
                  <a:pt x="9159" y="2117"/>
                  <a:pt x="9159" y="4233"/>
                </a:cubicBezTo>
                <a:lnTo>
                  <a:pt x="9159" y="27164"/>
                </a:lnTo>
                <a:cubicBezTo>
                  <a:pt x="9159" y="29633"/>
                  <a:pt x="7327" y="31397"/>
                  <a:pt x="4762" y="31397"/>
                </a:cubicBezTo>
                <a:cubicBezTo>
                  <a:pt x="2198" y="31397"/>
                  <a:pt x="0" y="29633"/>
                  <a:pt x="0" y="27164"/>
                </a:cubicBezTo>
                <a:lnTo>
                  <a:pt x="0" y="4233"/>
                </a:lnTo>
                <a:cubicBezTo>
                  <a:pt x="0" y="2117"/>
                  <a:pt x="2198" y="0"/>
                  <a:pt x="47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9" name="Subtitle 2">
            <a:extLst>
              <a:ext uri="{FF2B5EF4-FFF2-40B4-BE49-F238E27FC236}">
                <a16:creationId xmlns:a16="http://schemas.microsoft.com/office/drawing/2014/main" id="{0598DFC8-3DE8-BD42-8948-1DF34B9862A7}"/>
              </a:ext>
            </a:extLst>
          </p:cNvPr>
          <p:cNvSpPr txBox="1">
            <a:spLocks/>
          </p:cNvSpPr>
          <p:nvPr/>
        </p:nvSpPr>
        <p:spPr>
          <a:xfrm>
            <a:off x="3848536"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1" name="Rectangle 40">
            <a:extLst>
              <a:ext uri="{FF2B5EF4-FFF2-40B4-BE49-F238E27FC236}">
                <a16:creationId xmlns:a16="http://schemas.microsoft.com/office/drawing/2014/main" id="{31626D4B-FA92-8440-BB14-AD95A1E09081}"/>
              </a:ext>
            </a:extLst>
          </p:cNvPr>
          <p:cNvSpPr/>
          <p:nvPr/>
        </p:nvSpPr>
        <p:spPr>
          <a:xfrm>
            <a:off x="3848536"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07</a:t>
            </a:r>
          </a:p>
        </p:txBody>
      </p:sp>
      <p:sp>
        <p:nvSpPr>
          <p:cNvPr id="42" name="Subtitle 2">
            <a:extLst>
              <a:ext uri="{FF2B5EF4-FFF2-40B4-BE49-F238E27FC236}">
                <a16:creationId xmlns:a16="http://schemas.microsoft.com/office/drawing/2014/main" id="{A864CEA5-1225-C54B-BF07-796D50C60D65}"/>
              </a:ext>
            </a:extLst>
          </p:cNvPr>
          <p:cNvSpPr txBox="1">
            <a:spLocks/>
          </p:cNvSpPr>
          <p:nvPr/>
        </p:nvSpPr>
        <p:spPr>
          <a:xfrm>
            <a:off x="10784296"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3" name="Rectangle 42">
            <a:extLst>
              <a:ext uri="{FF2B5EF4-FFF2-40B4-BE49-F238E27FC236}">
                <a16:creationId xmlns:a16="http://schemas.microsoft.com/office/drawing/2014/main" id="{05E102F3-6DF5-BB46-8F1E-4C6BD4EBCC27}"/>
              </a:ext>
            </a:extLst>
          </p:cNvPr>
          <p:cNvSpPr/>
          <p:nvPr/>
        </p:nvSpPr>
        <p:spPr>
          <a:xfrm>
            <a:off x="10784296"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08</a:t>
            </a:r>
          </a:p>
        </p:txBody>
      </p:sp>
      <p:sp>
        <p:nvSpPr>
          <p:cNvPr id="47" name="Subtitle 2">
            <a:extLst>
              <a:ext uri="{FF2B5EF4-FFF2-40B4-BE49-F238E27FC236}">
                <a16:creationId xmlns:a16="http://schemas.microsoft.com/office/drawing/2014/main" id="{6F042974-AEC0-2E45-9829-93FB968E1025}"/>
              </a:ext>
            </a:extLst>
          </p:cNvPr>
          <p:cNvSpPr txBox="1">
            <a:spLocks/>
          </p:cNvSpPr>
          <p:nvPr/>
        </p:nvSpPr>
        <p:spPr>
          <a:xfrm>
            <a:off x="17722981"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8" name="Rectangle 47">
            <a:extLst>
              <a:ext uri="{FF2B5EF4-FFF2-40B4-BE49-F238E27FC236}">
                <a16:creationId xmlns:a16="http://schemas.microsoft.com/office/drawing/2014/main" id="{62CE40D2-5F37-6542-AC0E-766BEA7648EC}"/>
              </a:ext>
            </a:extLst>
          </p:cNvPr>
          <p:cNvSpPr/>
          <p:nvPr/>
        </p:nvSpPr>
        <p:spPr>
          <a:xfrm>
            <a:off x="17722981"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09</a:t>
            </a:r>
          </a:p>
        </p:txBody>
      </p:sp>
      <p:sp>
        <p:nvSpPr>
          <p:cNvPr id="52" name="Freeform 958">
            <a:extLst>
              <a:ext uri="{FF2B5EF4-FFF2-40B4-BE49-F238E27FC236}">
                <a16:creationId xmlns:a16="http://schemas.microsoft.com/office/drawing/2014/main" id="{DDA738A2-E211-854D-A468-CA2B22F5C92F}"/>
              </a:ext>
            </a:extLst>
          </p:cNvPr>
          <p:cNvSpPr>
            <a:spLocks noChangeAspect="1" noChangeArrowheads="1"/>
          </p:cNvSpPr>
          <p:nvPr/>
        </p:nvSpPr>
        <p:spPr bwMode="auto">
          <a:xfrm>
            <a:off x="9814081" y="10984268"/>
            <a:ext cx="735622" cy="733400"/>
          </a:xfrm>
          <a:custGeom>
            <a:avLst/>
            <a:gdLst>
              <a:gd name="T0" fmla="*/ 54567 w 288565"/>
              <a:gd name="T1" fmla="*/ 1572756 h 288564"/>
              <a:gd name="T2" fmla="*/ 1248681 w 288565"/>
              <a:gd name="T3" fmla="*/ 1685881 h 288564"/>
              <a:gd name="T4" fmla="*/ 1202842 w 288565"/>
              <a:gd name="T5" fmla="*/ 1459646 h 288564"/>
              <a:gd name="T6" fmla="*/ 305655 w 288565"/>
              <a:gd name="T7" fmla="*/ 315949 h 288564"/>
              <a:gd name="T8" fmla="*/ 331990 w 288565"/>
              <a:gd name="T9" fmla="*/ 517330 h 288564"/>
              <a:gd name="T10" fmla="*/ 915739 w 288565"/>
              <a:gd name="T11" fmla="*/ 517330 h 288564"/>
              <a:gd name="T12" fmla="*/ 944266 w 288565"/>
              <a:gd name="T13" fmla="*/ 315949 h 288564"/>
              <a:gd name="T14" fmla="*/ 970607 w 288565"/>
              <a:gd name="T15" fmla="*/ 517330 h 288564"/>
              <a:gd name="T16" fmla="*/ 279328 w 288565"/>
              <a:gd name="T17" fmla="*/ 517330 h 288564"/>
              <a:gd name="T18" fmla="*/ 305655 w 288565"/>
              <a:gd name="T19" fmla="*/ 315949 h 288564"/>
              <a:gd name="T20" fmla="*/ 1076548 w 288565"/>
              <a:gd name="T21" fmla="*/ 306879 h 288564"/>
              <a:gd name="T22" fmla="*/ 1021731 w 288565"/>
              <a:gd name="T23" fmla="*/ 306879 h 288564"/>
              <a:gd name="T24" fmla="*/ 863880 w 288565"/>
              <a:gd name="T25" fmla="*/ 306879 h 288564"/>
              <a:gd name="T26" fmla="*/ 809055 w 288565"/>
              <a:gd name="T27" fmla="*/ 306879 h 288564"/>
              <a:gd name="T28" fmla="*/ 308216 w 288565"/>
              <a:gd name="T29" fmla="*/ 172336 h 288564"/>
              <a:gd name="T30" fmla="*/ 414322 w 288565"/>
              <a:gd name="T31" fmla="*/ 332876 h 288564"/>
              <a:gd name="T32" fmla="*/ 308216 w 288565"/>
              <a:gd name="T33" fmla="*/ 225122 h 288564"/>
              <a:gd name="T34" fmla="*/ 199886 w 288565"/>
              <a:gd name="T35" fmla="*/ 332876 h 288564"/>
              <a:gd name="T36" fmla="*/ 308216 w 288565"/>
              <a:gd name="T37" fmla="*/ 172336 h 288564"/>
              <a:gd name="T38" fmla="*/ 1255227 w 288565"/>
              <a:gd name="T39" fmla="*/ 1572756 h 288564"/>
              <a:gd name="T40" fmla="*/ 1582677 w 288565"/>
              <a:gd name="T41" fmla="*/ 1685881 h 288564"/>
              <a:gd name="T42" fmla="*/ 1698380 w 288565"/>
              <a:gd name="T43" fmla="*/ 84853 h 288564"/>
              <a:gd name="T44" fmla="*/ 1501909 w 288565"/>
              <a:gd name="T45" fmla="*/ 1537956 h 288564"/>
              <a:gd name="T46" fmla="*/ 1449519 w 288565"/>
              <a:gd name="T47" fmla="*/ 1537956 h 288564"/>
              <a:gd name="T48" fmla="*/ 1255227 w 288565"/>
              <a:gd name="T49" fmla="*/ 84853 h 288564"/>
              <a:gd name="T50" fmla="*/ 54567 w 288565"/>
              <a:gd name="T51" fmla="*/ 1407432 h 288564"/>
              <a:gd name="T52" fmla="*/ 1202842 w 288565"/>
              <a:gd name="T53" fmla="*/ 52212 h 288564"/>
              <a:gd name="T54" fmla="*/ 28387 w 288565"/>
              <a:gd name="T55" fmla="*/ 0 h 288564"/>
              <a:gd name="T56" fmla="*/ 1246499 w 288565"/>
              <a:gd name="T57" fmla="*/ 4350 h 288564"/>
              <a:gd name="T58" fmla="*/ 1650349 w 288565"/>
              <a:gd name="T59" fmla="*/ 52212 h 288564"/>
              <a:gd name="T60" fmla="*/ 1379656 w 288565"/>
              <a:gd name="T61" fmla="*/ 28281 h 288564"/>
              <a:gd name="T62" fmla="*/ 1722390 w 288565"/>
              <a:gd name="T63" fmla="*/ 0 h 288564"/>
              <a:gd name="T64" fmla="*/ 1750767 w 288565"/>
              <a:gd name="T65" fmla="*/ 28281 h 288564"/>
              <a:gd name="T66" fmla="*/ 1582677 w 288565"/>
              <a:gd name="T67" fmla="*/ 1740255 h 288564"/>
              <a:gd name="T68" fmla="*/ 0 w 288565"/>
              <a:gd name="T69" fmla="*/ 1572756 h 288564"/>
              <a:gd name="T70" fmla="*/ 28387 w 288565"/>
              <a:gd name="T71" fmla="*/ 0 h 2885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8565" h="288564">
                <a:moveTo>
                  <a:pt x="8995" y="242033"/>
                </a:moveTo>
                <a:lnTo>
                  <a:pt x="8995" y="260790"/>
                </a:lnTo>
                <a:cubicBezTo>
                  <a:pt x="8995" y="271611"/>
                  <a:pt x="17631" y="279547"/>
                  <a:pt x="27705" y="279547"/>
                </a:cubicBezTo>
                <a:lnTo>
                  <a:pt x="205810" y="279547"/>
                </a:lnTo>
                <a:cubicBezTo>
                  <a:pt x="201132" y="275218"/>
                  <a:pt x="198254" y="268365"/>
                  <a:pt x="198254" y="260790"/>
                </a:cubicBezTo>
                <a:lnTo>
                  <a:pt x="198254" y="242033"/>
                </a:lnTo>
                <a:lnTo>
                  <a:pt x="8995" y="242033"/>
                </a:lnTo>
                <a:close/>
                <a:moveTo>
                  <a:pt x="50379" y="52388"/>
                </a:moveTo>
                <a:cubicBezTo>
                  <a:pt x="52911" y="52388"/>
                  <a:pt x="54719" y="54542"/>
                  <a:pt x="54719" y="56697"/>
                </a:cubicBezTo>
                <a:lnTo>
                  <a:pt x="54719" y="85782"/>
                </a:lnTo>
                <a:cubicBezTo>
                  <a:pt x="54719" y="112354"/>
                  <a:pt x="76060" y="133539"/>
                  <a:pt x="102826" y="133539"/>
                </a:cubicBezTo>
                <a:cubicBezTo>
                  <a:pt x="129231" y="133539"/>
                  <a:pt x="150934" y="112354"/>
                  <a:pt x="150934" y="85782"/>
                </a:cubicBezTo>
                <a:lnTo>
                  <a:pt x="150934" y="56697"/>
                </a:lnTo>
                <a:cubicBezTo>
                  <a:pt x="150934" y="54542"/>
                  <a:pt x="153104" y="52388"/>
                  <a:pt x="155636" y="52388"/>
                </a:cubicBezTo>
                <a:cubicBezTo>
                  <a:pt x="158168" y="52388"/>
                  <a:pt x="159976" y="54542"/>
                  <a:pt x="159976" y="56697"/>
                </a:cubicBezTo>
                <a:lnTo>
                  <a:pt x="159976" y="85782"/>
                </a:lnTo>
                <a:cubicBezTo>
                  <a:pt x="159976" y="117022"/>
                  <a:pt x="134295" y="142516"/>
                  <a:pt x="102826" y="142516"/>
                </a:cubicBezTo>
                <a:cubicBezTo>
                  <a:pt x="71719" y="142516"/>
                  <a:pt x="46038" y="117022"/>
                  <a:pt x="46038" y="85782"/>
                </a:cubicBezTo>
                <a:lnTo>
                  <a:pt x="46038" y="56697"/>
                </a:lnTo>
                <a:cubicBezTo>
                  <a:pt x="46038" y="54542"/>
                  <a:pt x="47847" y="52388"/>
                  <a:pt x="50379" y="52388"/>
                </a:cubicBezTo>
                <a:close/>
                <a:moveTo>
                  <a:pt x="155394" y="28575"/>
                </a:moveTo>
                <a:cubicBezTo>
                  <a:pt x="167681" y="28575"/>
                  <a:pt x="177439" y="38651"/>
                  <a:pt x="177439" y="50885"/>
                </a:cubicBezTo>
                <a:cubicBezTo>
                  <a:pt x="177439" y="53044"/>
                  <a:pt x="175270" y="55203"/>
                  <a:pt x="172379" y="55203"/>
                </a:cubicBezTo>
                <a:cubicBezTo>
                  <a:pt x="170572" y="55203"/>
                  <a:pt x="168404" y="53044"/>
                  <a:pt x="168404" y="50885"/>
                </a:cubicBezTo>
                <a:cubicBezTo>
                  <a:pt x="168404" y="43328"/>
                  <a:pt x="162622" y="37211"/>
                  <a:pt x="155394" y="37211"/>
                </a:cubicBezTo>
                <a:cubicBezTo>
                  <a:pt x="147805" y="37211"/>
                  <a:pt x="142385" y="43328"/>
                  <a:pt x="142385" y="50885"/>
                </a:cubicBezTo>
                <a:cubicBezTo>
                  <a:pt x="142385" y="53044"/>
                  <a:pt x="140216" y="55203"/>
                  <a:pt x="137687" y="55203"/>
                </a:cubicBezTo>
                <a:cubicBezTo>
                  <a:pt x="135157" y="55203"/>
                  <a:pt x="133350" y="53044"/>
                  <a:pt x="133350" y="50885"/>
                </a:cubicBezTo>
                <a:cubicBezTo>
                  <a:pt x="133350" y="38651"/>
                  <a:pt x="143107" y="28575"/>
                  <a:pt x="155394" y="28575"/>
                </a:cubicBezTo>
                <a:close/>
                <a:moveTo>
                  <a:pt x="50800" y="28575"/>
                </a:moveTo>
                <a:cubicBezTo>
                  <a:pt x="62823" y="28575"/>
                  <a:pt x="72661" y="38787"/>
                  <a:pt x="72661" y="51187"/>
                </a:cubicBezTo>
                <a:cubicBezTo>
                  <a:pt x="72661" y="53375"/>
                  <a:pt x="70839" y="55198"/>
                  <a:pt x="68289" y="55198"/>
                </a:cubicBezTo>
                <a:cubicBezTo>
                  <a:pt x="65738" y="55198"/>
                  <a:pt x="63916" y="53375"/>
                  <a:pt x="63916" y="51187"/>
                </a:cubicBezTo>
                <a:cubicBezTo>
                  <a:pt x="63916" y="43528"/>
                  <a:pt x="58087" y="37328"/>
                  <a:pt x="50800" y="37328"/>
                </a:cubicBezTo>
                <a:cubicBezTo>
                  <a:pt x="43513" y="37328"/>
                  <a:pt x="37684" y="43528"/>
                  <a:pt x="37684" y="51187"/>
                </a:cubicBezTo>
                <a:cubicBezTo>
                  <a:pt x="37684" y="53375"/>
                  <a:pt x="35498" y="55198"/>
                  <a:pt x="32947" y="55198"/>
                </a:cubicBezTo>
                <a:cubicBezTo>
                  <a:pt x="30761" y="55198"/>
                  <a:pt x="28575" y="53375"/>
                  <a:pt x="28575" y="51187"/>
                </a:cubicBezTo>
                <a:cubicBezTo>
                  <a:pt x="28575" y="38787"/>
                  <a:pt x="38412" y="28575"/>
                  <a:pt x="50800" y="28575"/>
                </a:cubicBezTo>
                <a:close/>
                <a:moveTo>
                  <a:pt x="206889" y="14068"/>
                </a:moveTo>
                <a:lnTo>
                  <a:pt x="206889" y="260790"/>
                </a:lnTo>
                <a:cubicBezTo>
                  <a:pt x="206889" y="271611"/>
                  <a:pt x="215525" y="279547"/>
                  <a:pt x="225599" y="279547"/>
                </a:cubicBezTo>
                <a:lnTo>
                  <a:pt x="260860" y="279547"/>
                </a:lnTo>
                <a:cubicBezTo>
                  <a:pt x="271295" y="279547"/>
                  <a:pt x="279930" y="271611"/>
                  <a:pt x="279930" y="260790"/>
                </a:cubicBezTo>
                <a:lnTo>
                  <a:pt x="279930" y="14068"/>
                </a:lnTo>
                <a:lnTo>
                  <a:pt x="247547" y="41120"/>
                </a:lnTo>
                <a:lnTo>
                  <a:pt x="247547" y="255019"/>
                </a:lnTo>
                <a:cubicBezTo>
                  <a:pt x="247547" y="257544"/>
                  <a:pt x="246108" y="259708"/>
                  <a:pt x="243230" y="259708"/>
                </a:cubicBezTo>
                <a:cubicBezTo>
                  <a:pt x="240711" y="259708"/>
                  <a:pt x="238912" y="257544"/>
                  <a:pt x="238912" y="255019"/>
                </a:cubicBezTo>
                <a:lnTo>
                  <a:pt x="238912" y="41120"/>
                </a:lnTo>
                <a:lnTo>
                  <a:pt x="206889" y="14068"/>
                </a:lnTo>
                <a:close/>
                <a:moveTo>
                  <a:pt x="8995" y="8657"/>
                </a:moveTo>
                <a:lnTo>
                  <a:pt x="8995" y="233376"/>
                </a:lnTo>
                <a:lnTo>
                  <a:pt x="198254" y="233376"/>
                </a:lnTo>
                <a:lnTo>
                  <a:pt x="198254" y="8657"/>
                </a:lnTo>
                <a:lnTo>
                  <a:pt x="8995" y="8657"/>
                </a:lnTo>
                <a:close/>
                <a:moveTo>
                  <a:pt x="4678" y="0"/>
                </a:moveTo>
                <a:lnTo>
                  <a:pt x="202571" y="0"/>
                </a:lnTo>
                <a:cubicBezTo>
                  <a:pt x="203651" y="0"/>
                  <a:pt x="205090" y="361"/>
                  <a:pt x="205450" y="721"/>
                </a:cubicBezTo>
                <a:lnTo>
                  <a:pt x="243230" y="33546"/>
                </a:lnTo>
                <a:lnTo>
                  <a:pt x="272014" y="8657"/>
                </a:lnTo>
                <a:lnTo>
                  <a:pt x="231716" y="8657"/>
                </a:lnTo>
                <a:cubicBezTo>
                  <a:pt x="229197" y="8657"/>
                  <a:pt x="227398" y="6493"/>
                  <a:pt x="227398" y="4689"/>
                </a:cubicBezTo>
                <a:cubicBezTo>
                  <a:pt x="227398" y="1804"/>
                  <a:pt x="229197" y="0"/>
                  <a:pt x="231716" y="0"/>
                </a:cubicBezTo>
                <a:lnTo>
                  <a:pt x="283888" y="0"/>
                </a:lnTo>
                <a:cubicBezTo>
                  <a:pt x="284607" y="0"/>
                  <a:pt x="285327" y="0"/>
                  <a:pt x="286047" y="361"/>
                </a:cubicBezTo>
                <a:cubicBezTo>
                  <a:pt x="287486" y="721"/>
                  <a:pt x="288565" y="2525"/>
                  <a:pt x="288565" y="4689"/>
                </a:cubicBezTo>
                <a:lnTo>
                  <a:pt x="288565" y="260790"/>
                </a:lnTo>
                <a:cubicBezTo>
                  <a:pt x="288565" y="276300"/>
                  <a:pt x="275612" y="288564"/>
                  <a:pt x="260860" y="288564"/>
                </a:cubicBezTo>
                <a:lnTo>
                  <a:pt x="27705" y="288564"/>
                </a:lnTo>
                <a:cubicBezTo>
                  <a:pt x="12593" y="288564"/>
                  <a:pt x="0" y="276300"/>
                  <a:pt x="0" y="260790"/>
                </a:cubicBezTo>
                <a:lnTo>
                  <a:pt x="0" y="4689"/>
                </a:lnTo>
                <a:cubicBezTo>
                  <a:pt x="0" y="1804"/>
                  <a:pt x="2519" y="0"/>
                  <a:pt x="467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3" name="Freeform 960">
            <a:extLst>
              <a:ext uri="{FF2B5EF4-FFF2-40B4-BE49-F238E27FC236}">
                <a16:creationId xmlns:a16="http://schemas.microsoft.com/office/drawing/2014/main" id="{2DBA8503-DA13-9740-8FA5-2B7E4895C314}"/>
              </a:ext>
            </a:extLst>
          </p:cNvPr>
          <p:cNvSpPr>
            <a:spLocks noChangeAspect="1" noChangeArrowheads="1"/>
          </p:cNvSpPr>
          <p:nvPr/>
        </p:nvSpPr>
        <p:spPr bwMode="auto">
          <a:xfrm>
            <a:off x="16754856" y="10984268"/>
            <a:ext cx="735623" cy="733400"/>
          </a:xfrm>
          <a:custGeom>
            <a:avLst/>
            <a:gdLst>
              <a:gd name="T0" fmla="*/ 1556246 w 288565"/>
              <a:gd name="T1" fmla="*/ 1685881 h 288564"/>
              <a:gd name="T2" fmla="*/ 196721 w 288565"/>
              <a:gd name="T3" fmla="*/ 1529254 h 288564"/>
              <a:gd name="T4" fmla="*/ 426221 w 288565"/>
              <a:gd name="T5" fmla="*/ 1529254 h 288564"/>
              <a:gd name="T6" fmla="*/ 691255 w 288565"/>
              <a:gd name="T7" fmla="*/ 1434930 h 288564"/>
              <a:gd name="T8" fmla="*/ 662360 w 288565"/>
              <a:gd name="T9" fmla="*/ 1407355 h 288564"/>
              <a:gd name="T10" fmla="*/ 1481916 w 288565"/>
              <a:gd name="T11" fmla="*/ 1252697 h 288564"/>
              <a:gd name="T12" fmla="*/ 1301636 w 288565"/>
              <a:gd name="T13" fmla="*/ 1396305 h 288564"/>
              <a:gd name="T14" fmla="*/ 1228820 w 288565"/>
              <a:gd name="T15" fmla="*/ 1215137 h 288564"/>
              <a:gd name="T16" fmla="*/ 1126601 w 288565"/>
              <a:gd name="T17" fmla="*/ 1396305 h 288564"/>
              <a:gd name="T18" fmla="*/ 1089614 w 288565"/>
              <a:gd name="T19" fmla="*/ 1358752 h 288564"/>
              <a:gd name="T20" fmla="*/ 1056067 w 288565"/>
              <a:gd name="T21" fmla="*/ 1215137 h 288564"/>
              <a:gd name="T22" fmla="*/ 897303 w 288565"/>
              <a:gd name="T23" fmla="*/ 1405144 h 288564"/>
              <a:gd name="T24" fmla="*/ 1019098 w 288565"/>
              <a:gd name="T25" fmla="*/ 1215137 h 288564"/>
              <a:gd name="T26" fmla="*/ 1556246 w 288565"/>
              <a:gd name="T27" fmla="*/ 1477047 h 288564"/>
              <a:gd name="T28" fmla="*/ 478681 w 288565"/>
              <a:gd name="T29" fmla="*/ 1142037 h 288564"/>
              <a:gd name="T30" fmla="*/ 743152 w 288565"/>
              <a:gd name="T31" fmla="*/ 1685881 h 288564"/>
              <a:gd name="T32" fmla="*/ 196721 w 288565"/>
              <a:gd name="T33" fmla="*/ 1142037 h 288564"/>
              <a:gd name="T34" fmla="*/ 347540 w 288565"/>
              <a:gd name="T35" fmla="*/ 1220354 h 288564"/>
              <a:gd name="T36" fmla="*/ 196721 w 288565"/>
              <a:gd name="T37" fmla="*/ 1477047 h 288564"/>
              <a:gd name="T38" fmla="*/ 196721 w 288565"/>
              <a:gd name="T39" fmla="*/ 1142037 h 288564"/>
              <a:gd name="T40" fmla="*/ 196721 w 288565"/>
              <a:gd name="T41" fmla="*/ 968022 h 288564"/>
              <a:gd name="T42" fmla="*/ 1556246 w 288565"/>
              <a:gd name="T43" fmla="*/ 968022 h 288564"/>
              <a:gd name="T44" fmla="*/ 1158440 w 288565"/>
              <a:gd name="T45" fmla="*/ 968022 h 288564"/>
              <a:gd name="T46" fmla="*/ 734408 w 288565"/>
              <a:gd name="T47" fmla="*/ 968022 h 288564"/>
              <a:gd name="T48" fmla="*/ 1326740 w 288565"/>
              <a:gd name="T49" fmla="*/ 789643 h 288564"/>
              <a:gd name="T50" fmla="*/ 1582471 w 288565"/>
              <a:gd name="T51" fmla="*/ 913637 h 288564"/>
              <a:gd name="T52" fmla="*/ 1326740 w 288565"/>
              <a:gd name="T53" fmla="*/ 789643 h 288564"/>
              <a:gd name="T54" fmla="*/ 1016370 w 288565"/>
              <a:gd name="T55" fmla="*/ 913637 h 288564"/>
              <a:gd name="T56" fmla="*/ 1274284 w 288565"/>
              <a:gd name="T57" fmla="*/ 789643 h 288564"/>
              <a:gd name="T58" fmla="*/ 478681 w 288565"/>
              <a:gd name="T59" fmla="*/ 800520 h 288564"/>
              <a:gd name="T60" fmla="*/ 848063 w 288565"/>
              <a:gd name="T61" fmla="*/ 800520 h 288564"/>
              <a:gd name="T62" fmla="*/ 54632 w 288565"/>
              <a:gd name="T63" fmla="*/ 789643 h 288564"/>
              <a:gd name="T64" fmla="*/ 310372 w 288565"/>
              <a:gd name="T65" fmla="*/ 913637 h 288564"/>
              <a:gd name="T66" fmla="*/ 54632 w 288565"/>
              <a:gd name="T67" fmla="*/ 789643 h 288564"/>
              <a:gd name="T68" fmla="*/ 1658975 w 288565"/>
              <a:gd name="T69" fmla="*/ 739607 h 288564"/>
              <a:gd name="T70" fmla="*/ 902719 w 288565"/>
              <a:gd name="T71" fmla="*/ 580809 h 288564"/>
              <a:gd name="T72" fmla="*/ 1178114 w 288565"/>
              <a:gd name="T73" fmla="*/ 580809 h 288564"/>
              <a:gd name="T74" fmla="*/ 493981 w 288565"/>
              <a:gd name="T75" fmla="*/ 739607 h 288564"/>
              <a:gd name="T76" fmla="*/ 574845 w 288565"/>
              <a:gd name="T77" fmla="*/ 580809 h 288564"/>
              <a:gd name="T78" fmla="*/ 434965 w 288565"/>
              <a:gd name="T79" fmla="*/ 739607 h 288564"/>
              <a:gd name="T80" fmla="*/ 583590 w 288565"/>
              <a:gd name="T81" fmla="*/ 404601 h 288564"/>
              <a:gd name="T82" fmla="*/ 1167192 w 288565"/>
              <a:gd name="T83" fmla="*/ 404601 h 288564"/>
              <a:gd name="T84" fmla="*/ 1329692 w 288565"/>
              <a:gd name="T85" fmla="*/ 172336 h 288564"/>
              <a:gd name="T86" fmla="*/ 943384 w 288565"/>
              <a:gd name="T87" fmla="*/ 227462 h 288564"/>
              <a:gd name="T88" fmla="*/ 411462 w 288565"/>
              <a:gd name="T89" fmla="*/ 172336 h 288564"/>
              <a:gd name="T90" fmla="*/ 799953 w 288565"/>
              <a:gd name="T91" fmla="*/ 227462 h 288564"/>
              <a:gd name="T92" fmla="*/ 411462 w 288565"/>
              <a:gd name="T93" fmla="*/ 172336 h 288564"/>
              <a:gd name="T94" fmla="*/ 1484118 w 288565"/>
              <a:gd name="T95" fmla="*/ 352394 h 288564"/>
              <a:gd name="T96" fmla="*/ 238242 w 288565"/>
              <a:gd name="T97" fmla="*/ 0 h 288564"/>
              <a:gd name="T98" fmla="*/ 1538757 w 288565"/>
              <a:gd name="T99" fmla="*/ 376326 h 288564"/>
              <a:gd name="T100" fmla="*/ 1221828 w 288565"/>
              <a:gd name="T101" fmla="*/ 526431 h 288564"/>
              <a:gd name="T102" fmla="*/ 1742037 w 288565"/>
              <a:gd name="T103" fmla="*/ 746141 h 288564"/>
              <a:gd name="T104" fmla="*/ 1608702 w 288565"/>
              <a:gd name="T105" fmla="*/ 965844 h 288564"/>
              <a:gd name="T106" fmla="*/ 1750774 w 288565"/>
              <a:gd name="T107" fmla="*/ 1716331 h 288564"/>
              <a:gd name="T108" fmla="*/ 0 w 288565"/>
              <a:gd name="T109" fmla="*/ 1716331 h 288564"/>
              <a:gd name="T110" fmla="*/ 142058 w 288565"/>
              <a:gd name="T111" fmla="*/ 965844 h 288564"/>
              <a:gd name="T112" fmla="*/ 8750 w 288565"/>
              <a:gd name="T113" fmla="*/ 746141 h 288564"/>
              <a:gd name="T114" fmla="*/ 528946 w 288565"/>
              <a:gd name="T115" fmla="*/ 526431 h 288564"/>
              <a:gd name="T116" fmla="*/ 212026 w 288565"/>
              <a:gd name="T117" fmla="*/ 376326 h 2885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88564">
                <a:moveTo>
                  <a:pt x="131493" y="253576"/>
                </a:moveTo>
                <a:lnTo>
                  <a:pt x="131493" y="279547"/>
                </a:lnTo>
                <a:lnTo>
                  <a:pt x="256502" y="279547"/>
                </a:lnTo>
                <a:lnTo>
                  <a:pt x="256502" y="253576"/>
                </a:lnTo>
                <a:lnTo>
                  <a:pt x="131493" y="253576"/>
                </a:lnTo>
                <a:close/>
                <a:moveTo>
                  <a:pt x="32423" y="253576"/>
                </a:moveTo>
                <a:lnTo>
                  <a:pt x="32423" y="279547"/>
                </a:lnTo>
                <a:lnTo>
                  <a:pt x="70250" y="279547"/>
                </a:lnTo>
                <a:lnTo>
                  <a:pt x="70250" y="253576"/>
                </a:lnTo>
                <a:lnTo>
                  <a:pt x="32423" y="253576"/>
                </a:lnTo>
                <a:close/>
                <a:moveTo>
                  <a:pt x="109171" y="233363"/>
                </a:moveTo>
                <a:cubicBezTo>
                  <a:pt x="111736" y="233363"/>
                  <a:pt x="113934" y="235268"/>
                  <a:pt x="113934" y="237935"/>
                </a:cubicBezTo>
                <a:cubicBezTo>
                  <a:pt x="113934" y="240221"/>
                  <a:pt x="111736" y="242507"/>
                  <a:pt x="109171" y="242507"/>
                </a:cubicBezTo>
                <a:cubicBezTo>
                  <a:pt x="106973" y="242507"/>
                  <a:pt x="104775" y="240221"/>
                  <a:pt x="104775" y="237935"/>
                </a:cubicBezTo>
                <a:cubicBezTo>
                  <a:pt x="104775" y="235268"/>
                  <a:pt x="106973" y="233363"/>
                  <a:pt x="109171" y="233363"/>
                </a:cubicBezTo>
                <a:close/>
                <a:moveTo>
                  <a:pt x="238091" y="201490"/>
                </a:moveTo>
                <a:cubicBezTo>
                  <a:pt x="239540" y="200025"/>
                  <a:pt x="242439" y="200025"/>
                  <a:pt x="244251" y="201490"/>
                </a:cubicBezTo>
                <a:cubicBezTo>
                  <a:pt x="245701" y="203322"/>
                  <a:pt x="245701" y="206253"/>
                  <a:pt x="244251" y="207718"/>
                </a:cubicBezTo>
                <a:lnTo>
                  <a:pt x="220697" y="231531"/>
                </a:lnTo>
                <a:cubicBezTo>
                  <a:pt x="219973" y="232264"/>
                  <a:pt x="218885" y="232997"/>
                  <a:pt x="217436" y="232997"/>
                </a:cubicBezTo>
                <a:cubicBezTo>
                  <a:pt x="216711" y="232997"/>
                  <a:pt x="215262" y="232264"/>
                  <a:pt x="214537" y="231531"/>
                </a:cubicBezTo>
                <a:cubicBezTo>
                  <a:pt x="212725" y="229700"/>
                  <a:pt x="212725" y="227501"/>
                  <a:pt x="214537" y="225303"/>
                </a:cubicBezTo>
                <a:lnTo>
                  <a:pt x="238091" y="201490"/>
                </a:lnTo>
                <a:close/>
                <a:moveTo>
                  <a:pt x="202535" y="201490"/>
                </a:moveTo>
                <a:cubicBezTo>
                  <a:pt x="204327" y="200025"/>
                  <a:pt x="207195" y="200025"/>
                  <a:pt x="209346" y="201490"/>
                </a:cubicBezTo>
                <a:cubicBezTo>
                  <a:pt x="210780" y="203322"/>
                  <a:pt x="210780" y="206253"/>
                  <a:pt x="209346" y="207718"/>
                </a:cubicBezTo>
                <a:lnTo>
                  <a:pt x="185687" y="231531"/>
                </a:lnTo>
                <a:cubicBezTo>
                  <a:pt x="184970" y="232264"/>
                  <a:pt x="183536" y="232997"/>
                  <a:pt x="182460" y="232997"/>
                </a:cubicBezTo>
                <a:cubicBezTo>
                  <a:pt x="181743" y="232997"/>
                  <a:pt x="180309" y="232264"/>
                  <a:pt x="179592" y="231531"/>
                </a:cubicBezTo>
                <a:cubicBezTo>
                  <a:pt x="177800" y="229700"/>
                  <a:pt x="177800" y="227501"/>
                  <a:pt x="179592" y="225303"/>
                </a:cubicBezTo>
                <a:lnTo>
                  <a:pt x="202535" y="201490"/>
                </a:lnTo>
                <a:close/>
                <a:moveTo>
                  <a:pt x="167968" y="201490"/>
                </a:moveTo>
                <a:cubicBezTo>
                  <a:pt x="169761" y="200025"/>
                  <a:pt x="172270" y="200025"/>
                  <a:pt x="174062" y="201490"/>
                </a:cubicBezTo>
                <a:cubicBezTo>
                  <a:pt x="175855" y="203322"/>
                  <a:pt x="175855" y="206253"/>
                  <a:pt x="174062" y="207718"/>
                </a:cubicBezTo>
                <a:lnTo>
                  <a:pt x="150762" y="231531"/>
                </a:lnTo>
                <a:cubicBezTo>
                  <a:pt x="149686" y="232264"/>
                  <a:pt x="148969" y="232997"/>
                  <a:pt x="147894" y="232997"/>
                </a:cubicBezTo>
                <a:cubicBezTo>
                  <a:pt x="146460" y="232997"/>
                  <a:pt x="145384" y="232264"/>
                  <a:pt x="144667" y="231531"/>
                </a:cubicBezTo>
                <a:cubicBezTo>
                  <a:pt x="142875" y="229700"/>
                  <a:pt x="142875" y="227501"/>
                  <a:pt x="144667" y="225303"/>
                </a:cubicBezTo>
                <a:lnTo>
                  <a:pt x="167968" y="201490"/>
                </a:lnTo>
                <a:close/>
                <a:moveTo>
                  <a:pt x="131493" y="189370"/>
                </a:moveTo>
                <a:lnTo>
                  <a:pt x="131493" y="244919"/>
                </a:lnTo>
                <a:lnTo>
                  <a:pt x="256502" y="244919"/>
                </a:lnTo>
                <a:lnTo>
                  <a:pt x="256502" y="189370"/>
                </a:lnTo>
                <a:lnTo>
                  <a:pt x="131493" y="189370"/>
                </a:lnTo>
                <a:close/>
                <a:moveTo>
                  <a:pt x="78896" y="189370"/>
                </a:moveTo>
                <a:lnTo>
                  <a:pt x="78896" y="249247"/>
                </a:lnTo>
                <a:lnTo>
                  <a:pt x="78896" y="279547"/>
                </a:lnTo>
                <a:lnTo>
                  <a:pt x="122487" y="279547"/>
                </a:lnTo>
                <a:lnTo>
                  <a:pt x="122487" y="189370"/>
                </a:lnTo>
                <a:lnTo>
                  <a:pt x="78896" y="189370"/>
                </a:lnTo>
                <a:close/>
                <a:moveTo>
                  <a:pt x="32423" y="189370"/>
                </a:moveTo>
                <a:lnTo>
                  <a:pt x="32423" y="221112"/>
                </a:lnTo>
                <a:lnTo>
                  <a:pt x="50436" y="202356"/>
                </a:lnTo>
                <a:cubicBezTo>
                  <a:pt x="52597" y="200913"/>
                  <a:pt x="55479" y="200913"/>
                  <a:pt x="57281" y="202356"/>
                </a:cubicBezTo>
                <a:cubicBezTo>
                  <a:pt x="58722" y="204159"/>
                  <a:pt x="58722" y="207045"/>
                  <a:pt x="57281" y="208488"/>
                </a:cubicBezTo>
                <a:lnTo>
                  <a:pt x="32423" y="233376"/>
                </a:lnTo>
                <a:lnTo>
                  <a:pt x="32423" y="244919"/>
                </a:lnTo>
                <a:lnTo>
                  <a:pt x="70250" y="244919"/>
                </a:lnTo>
                <a:lnTo>
                  <a:pt x="70250" y="189370"/>
                </a:lnTo>
                <a:lnTo>
                  <a:pt x="32423" y="189370"/>
                </a:lnTo>
                <a:close/>
                <a:moveTo>
                  <a:pt x="74213" y="147529"/>
                </a:moveTo>
                <a:cubicBezTo>
                  <a:pt x="69529" y="155103"/>
                  <a:pt x="60883" y="160514"/>
                  <a:pt x="51156" y="160514"/>
                </a:cubicBezTo>
                <a:lnTo>
                  <a:pt x="32423" y="160514"/>
                </a:lnTo>
                <a:lnTo>
                  <a:pt x="32423" y="180713"/>
                </a:lnTo>
                <a:lnTo>
                  <a:pt x="256502" y="180713"/>
                </a:lnTo>
                <a:lnTo>
                  <a:pt x="256502" y="160514"/>
                </a:lnTo>
                <a:lnTo>
                  <a:pt x="237769" y="160514"/>
                </a:lnTo>
                <a:cubicBezTo>
                  <a:pt x="228042" y="160514"/>
                  <a:pt x="219036" y="155103"/>
                  <a:pt x="213992" y="147529"/>
                </a:cubicBezTo>
                <a:cubicBezTo>
                  <a:pt x="209669" y="155103"/>
                  <a:pt x="200663" y="160514"/>
                  <a:pt x="190936" y="160514"/>
                </a:cubicBezTo>
                <a:lnTo>
                  <a:pt x="167519" y="160514"/>
                </a:lnTo>
                <a:cubicBezTo>
                  <a:pt x="157792" y="160514"/>
                  <a:pt x="149146" y="155103"/>
                  <a:pt x="144463" y="147529"/>
                </a:cubicBezTo>
                <a:cubicBezTo>
                  <a:pt x="139419" y="155103"/>
                  <a:pt x="130773" y="160514"/>
                  <a:pt x="121046" y="160514"/>
                </a:cubicBezTo>
                <a:lnTo>
                  <a:pt x="97990" y="160514"/>
                </a:lnTo>
                <a:cubicBezTo>
                  <a:pt x="87542" y="160514"/>
                  <a:pt x="79256" y="155103"/>
                  <a:pt x="74213" y="147529"/>
                </a:cubicBezTo>
                <a:close/>
                <a:moveTo>
                  <a:pt x="218675" y="130936"/>
                </a:moveTo>
                <a:lnTo>
                  <a:pt x="218675" y="132740"/>
                </a:lnTo>
                <a:cubicBezTo>
                  <a:pt x="218675" y="143200"/>
                  <a:pt x="226961" y="151496"/>
                  <a:pt x="237769" y="151496"/>
                </a:cubicBezTo>
                <a:lnTo>
                  <a:pt x="260825" y="151496"/>
                </a:lnTo>
                <a:cubicBezTo>
                  <a:pt x="271633" y="151496"/>
                  <a:pt x="279558" y="143200"/>
                  <a:pt x="279558" y="132740"/>
                </a:cubicBezTo>
                <a:lnTo>
                  <a:pt x="279558" y="130936"/>
                </a:lnTo>
                <a:lnTo>
                  <a:pt x="218675" y="130936"/>
                </a:lnTo>
                <a:close/>
                <a:moveTo>
                  <a:pt x="148786" y="130936"/>
                </a:moveTo>
                <a:lnTo>
                  <a:pt x="148786" y="132740"/>
                </a:lnTo>
                <a:cubicBezTo>
                  <a:pt x="148786" y="143200"/>
                  <a:pt x="157072" y="151496"/>
                  <a:pt x="167519" y="151496"/>
                </a:cubicBezTo>
                <a:lnTo>
                  <a:pt x="190936" y="151496"/>
                </a:lnTo>
                <a:cubicBezTo>
                  <a:pt x="201383" y="151496"/>
                  <a:pt x="210029" y="143200"/>
                  <a:pt x="210029" y="132740"/>
                </a:cubicBezTo>
                <a:lnTo>
                  <a:pt x="210029" y="130936"/>
                </a:lnTo>
                <a:lnTo>
                  <a:pt x="148786" y="130936"/>
                </a:lnTo>
                <a:close/>
                <a:moveTo>
                  <a:pt x="78896" y="130936"/>
                </a:moveTo>
                <a:lnTo>
                  <a:pt x="78896" y="132740"/>
                </a:lnTo>
                <a:cubicBezTo>
                  <a:pt x="78896" y="143200"/>
                  <a:pt x="87182" y="151496"/>
                  <a:pt x="97990" y="151496"/>
                </a:cubicBezTo>
                <a:lnTo>
                  <a:pt x="121046" y="151496"/>
                </a:lnTo>
                <a:cubicBezTo>
                  <a:pt x="131854" y="151496"/>
                  <a:pt x="139779" y="143200"/>
                  <a:pt x="139779" y="132740"/>
                </a:cubicBezTo>
                <a:lnTo>
                  <a:pt x="139779" y="130936"/>
                </a:lnTo>
                <a:lnTo>
                  <a:pt x="78896" y="130936"/>
                </a:lnTo>
                <a:close/>
                <a:moveTo>
                  <a:pt x="9006" y="130936"/>
                </a:moveTo>
                <a:lnTo>
                  <a:pt x="9006" y="132740"/>
                </a:lnTo>
                <a:cubicBezTo>
                  <a:pt x="9006" y="143200"/>
                  <a:pt x="17292" y="151496"/>
                  <a:pt x="27740" y="151496"/>
                </a:cubicBezTo>
                <a:lnTo>
                  <a:pt x="51156" y="151496"/>
                </a:lnTo>
                <a:cubicBezTo>
                  <a:pt x="61604" y="151496"/>
                  <a:pt x="70250" y="143200"/>
                  <a:pt x="70250" y="132740"/>
                </a:cubicBezTo>
                <a:lnTo>
                  <a:pt x="70250" y="130936"/>
                </a:lnTo>
                <a:lnTo>
                  <a:pt x="9006" y="130936"/>
                </a:lnTo>
                <a:close/>
                <a:moveTo>
                  <a:pt x="203905" y="96308"/>
                </a:moveTo>
                <a:lnTo>
                  <a:pt x="216874" y="122640"/>
                </a:lnTo>
                <a:lnTo>
                  <a:pt x="273434" y="122640"/>
                </a:lnTo>
                <a:lnTo>
                  <a:pt x="247496" y="96308"/>
                </a:lnTo>
                <a:lnTo>
                  <a:pt x="203905" y="96308"/>
                </a:lnTo>
                <a:close/>
                <a:moveTo>
                  <a:pt x="148786" y="96308"/>
                </a:moveTo>
                <a:lnTo>
                  <a:pt x="148786" y="122640"/>
                </a:lnTo>
                <a:lnTo>
                  <a:pt x="207147" y="122640"/>
                </a:lnTo>
                <a:lnTo>
                  <a:pt x="194178" y="96308"/>
                </a:lnTo>
                <a:lnTo>
                  <a:pt x="148786" y="96308"/>
                </a:lnTo>
                <a:close/>
                <a:moveTo>
                  <a:pt x="94747" y="96308"/>
                </a:moveTo>
                <a:lnTo>
                  <a:pt x="81418" y="122640"/>
                </a:lnTo>
                <a:lnTo>
                  <a:pt x="139779" y="122640"/>
                </a:lnTo>
                <a:lnTo>
                  <a:pt x="139779" y="96308"/>
                </a:lnTo>
                <a:lnTo>
                  <a:pt x="94747" y="96308"/>
                </a:lnTo>
                <a:close/>
                <a:moveTo>
                  <a:pt x="41069" y="96308"/>
                </a:moveTo>
                <a:lnTo>
                  <a:pt x="15131" y="122640"/>
                </a:lnTo>
                <a:lnTo>
                  <a:pt x="71691" y="122640"/>
                </a:lnTo>
                <a:lnTo>
                  <a:pt x="85020" y="96308"/>
                </a:lnTo>
                <a:lnTo>
                  <a:pt x="41069" y="96308"/>
                </a:lnTo>
                <a:close/>
                <a:moveTo>
                  <a:pt x="96188" y="67091"/>
                </a:moveTo>
                <a:lnTo>
                  <a:pt x="96188" y="87291"/>
                </a:lnTo>
                <a:lnTo>
                  <a:pt x="192377" y="87291"/>
                </a:lnTo>
                <a:lnTo>
                  <a:pt x="192377" y="67091"/>
                </a:lnTo>
                <a:lnTo>
                  <a:pt x="96188" y="67091"/>
                </a:lnTo>
                <a:close/>
                <a:moveTo>
                  <a:pt x="155490" y="28575"/>
                </a:moveTo>
                <a:lnTo>
                  <a:pt x="219162" y="28575"/>
                </a:lnTo>
                <a:cubicBezTo>
                  <a:pt x="221680" y="28575"/>
                  <a:pt x="223478" y="30861"/>
                  <a:pt x="223478" y="33528"/>
                </a:cubicBezTo>
                <a:cubicBezTo>
                  <a:pt x="223478" y="36195"/>
                  <a:pt x="221680" y="37719"/>
                  <a:pt x="219162" y="37719"/>
                </a:cubicBezTo>
                <a:lnTo>
                  <a:pt x="155490" y="37719"/>
                </a:lnTo>
                <a:cubicBezTo>
                  <a:pt x="152612" y="37719"/>
                  <a:pt x="150813" y="36195"/>
                  <a:pt x="150813" y="33528"/>
                </a:cubicBezTo>
                <a:cubicBezTo>
                  <a:pt x="150813" y="30861"/>
                  <a:pt x="152612" y="28575"/>
                  <a:pt x="155490" y="28575"/>
                </a:cubicBezTo>
                <a:close/>
                <a:moveTo>
                  <a:pt x="67817" y="28575"/>
                </a:moveTo>
                <a:lnTo>
                  <a:pt x="131849" y="28575"/>
                </a:lnTo>
                <a:cubicBezTo>
                  <a:pt x="134367" y="28575"/>
                  <a:pt x="136165" y="30861"/>
                  <a:pt x="136165" y="33528"/>
                </a:cubicBezTo>
                <a:cubicBezTo>
                  <a:pt x="136165" y="36195"/>
                  <a:pt x="134367" y="37719"/>
                  <a:pt x="131849" y="37719"/>
                </a:cubicBezTo>
                <a:lnTo>
                  <a:pt x="67817" y="37719"/>
                </a:lnTo>
                <a:cubicBezTo>
                  <a:pt x="65299" y="37719"/>
                  <a:pt x="63500" y="36195"/>
                  <a:pt x="63500" y="33528"/>
                </a:cubicBezTo>
                <a:cubicBezTo>
                  <a:pt x="63500" y="30861"/>
                  <a:pt x="65299" y="28575"/>
                  <a:pt x="67817" y="28575"/>
                </a:cubicBezTo>
                <a:close/>
                <a:moveTo>
                  <a:pt x="43951" y="8657"/>
                </a:moveTo>
                <a:lnTo>
                  <a:pt x="43951" y="58434"/>
                </a:lnTo>
                <a:lnTo>
                  <a:pt x="244614" y="58434"/>
                </a:lnTo>
                <a:lnTo>
                  <a:pt x="244614" y="8657"/>
                </a:lnTo>
                <a:lnTo>
                  <a:pt x="43951" y="8657"/>
                </a:lnTo>
                <a:close/>
                <a:moveTo>
                  <a:pt x="39268" y="0"/>
                </a:moveTo>
                <a:lnTo>
                  <a:pt x="249297" y="0"/>
                </a:lnTo>
                <a:cubicBezTo>
                  <a:pt x="251459" y="0"/>
                  <a:pt x="253620" y="1804"/>
                  <a:pt x="253620" y="4689"/>
                </a:cubicBezTo>
                <a:lnTo>
                  <a:pt x="253620" y="62402"/>
                </a:lnTo>
                <a:cubicBezTo>
                  <a:pt x="253620" y="64927"/>
                  <a:pt x="251459" y="67091"/>
                  <a:pt x="249297" y="67091"/>
                </a:cubicBezTo>
                <a:lnTo>
                  <a:pt x="201383" y="67091"/>
                </a:lnTo>
                <a:lnTo>
                  <a:pt x="201383" y="87291"/>
                </a:lnTo>
                <a:lnTo>
                  <a:pt x="249297" y="87291"/>
                </a:lnTo>
                <a:cubicBezTo>
                  <a:pt x="250378" y="87291"/>
                  <a:pt x="251459" y="87651"/>
                  <a:pt x="251819" y="88734"/>
                </a:cubicBezTo>
                <a:lnTo>
                  <a:pt x="287124" y="123722"/>
                </a:lnTo>
                <a:cubicBezTo>
                  <a:pt x="288205" y="124443"/>
                  <a:pt x="288565" y="125886"/>
                  <a:pt x="288565" y="126968"/>
                </a:cubicBezTo>
                <a:lnTo>
                  <a:pt x="288565" y="132740"/>
                </a:lnTo>
                <a:cubicBezTo>
                  <a:pt x="288565" y="146086"/>
                  <a:pt x="278117" y="157989"/>
                  <a:pt x="265148" y="160153"/>
                </a:cubicBezTo>
                <a:lnTo>
                  <a:pt x="265148" y="279547"/>
                </a:lnTo>
                <a:lnTo>
                  <a:pt x="284242" y="279547"/>
                </a:lnTo>
                <a:cubicBezTo>
                  <a:pt x="286403" y="279547"/>
                  <a:pt x="288565" y="282072"/>
                  <a:pt x="288565" y="284597"/>
                </a:cubicBezTo>
                <a:cubicBezTo>
                  <a:pt x="288565" y="287122"/>
                  <a:pt x="286403" y="288564"/>
                  <a:pt x="284242" y="288564"/>
                </a:cubicBezTo>
                <a:lnTo>
                  <a:pt x="4683" y="288564"/>
                </a:lnTo>
                <a:cubicBezTo>
                  <a:pt x="2161" y="288564"/>
                  <a:pt x="0" y="287122"/>
                  <a:pt x="0" y="284597"/>
                </a:cubicBezTo>
                <a:cubicBezTo>
                  <a:pt x="0" y="282072"/>
                  <a:pt x="2161" y="279547"/>
                  <a:pt x="4683" y="279547"/>
                </a:cubicBezTo>
                <a:lnTo>
                  <a:pt x="23416" y="279547"/>
                </a:lnTo>
                <a:lnTo>
                  <a:pt x="23416" y="160153"/>
                </a:lnTo>
                <a:cubicBezTo>
                  <a:pt x="10087" y="157989"/>
                  <a:pt x="0" y="146086"/>
                  <a:pt x="0" y="132740"/>
                </a:cubicBezTo>
                <a:lnTo>
                  <a:pt x="0" y="126968"/>
                </a:lnTo>
                <a:cubicBezTo>
                  <a:pt x="0" y="125886"/>
                  <a:pt x="360" y="124443"/>
                  <a:pt x="1441" y="123722"/>
                </a:cubicBezTo>
                <a:lnTo>
                  <a:pt x="36386" y="88734"/>
                </a:lnTo>
                <a:cubicBezTo>
                  <a:pt x="37106" y="87651"/>
                  <a:pt x="37827" y="87291"/>
                  <a:pt x="39268" y="87291"/>
                </a:cubicBezTo>
                <a:lnTo>
                  <a:pt x="87182" y="87291"/>
                </a:lnTo>
                <a:lnTo>
                  <a:pt x="87182" y="67091"/>
                </a:lnTo>
                <a:lnTo>
                  <a:pt x="39268" y="67091"/>
                </a:lnTo>
                <a:cubicBezTo>
                  <a:pt x="37106" y="67091"/>
                  <a:pt x="34945" y="64927"/>
                  <a:pt x="34945" y="62402"/>
                </a:cubicBezTo>
                <a:lnTo>
                  <a:pt x="34945" y="4689"/>
                </a:lnTo>
                <a:cubicBezTo>
                  <a:pt x="34945" y="1804"/>
                  <a:pt x="37106" y="0"/>
                  <a:pt x="3926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4" name="Freeform 994">
            <a:extLst>
              <a:ext uri="{FF2B5EF4-FFF2-40B4-BE49-F238E27FC236}">
                <a16:creationId xmlns:a16="http://schemas.microsoft.com/office/drawing/2014/main" id="{96D37DCC-6EE1-5145-92F9-963529DFD5F6}"/>
              </a:ext>
            </a:extLst>
          </p:cNvPr>
          <p:cNvSpPr>
            <a:spLocks noChangeAspect="1" noChangeArrowheads="1"/>
          </p:cNvSpPr>
          <p:nvPr/>
        </p:nvSpPr>
        <p:spPr bwMode="auto">
          <a:xfrm>
            <a:off x="2880543" y="10984268"/>
            <a:ext cx="728955" cy="733400"/>
          </a:xfrm>
          <a:custGeom>
            <a:avLst/>
            <a:gdLst>
              <a:gd name="T0" fmla="*/ 1254122 w 286977"/>
              <a:gd name="T1" fmla="*/ 1271739 h 288566"/>
              <a:gd name="T2" fmla="*/ 1362496 w 286977"/>
              <a:gd name="T3" fmla="*/ 1317278 h 288566"/>
              <a:gd name="T4" fmla="*/ 853167 w 286977"/>
              <a:gd name="T5" fmla="*/ 1041864 h 288566"/>
              <a:gd name="T6" fmla="*/ 1676759 w 286977"/>
              <a:gd name="T7" fmla="*/ 1041864 h 288566"/>
              <a:gd name="T8" fmla="*/ 1401508 w 286977"/>
              <a:gd name="T9" fmla="*/ 1386682 h 288566"/>
              <a:gd name="T10" fmla="*/ 1264960 w 286977"/>
              <a:gd name="T11" fmla="*/ 1323784 h 288566"/>
              <a:gd name="T12" fmla="*/ 1115414 w 286977"/>
              <a:gd name="T13" fmla="*/ 1364995 h 288566"/>
              <a:gd name="T14" fmla="*/ 196055 w 286977"/>
              <a:gd name="T15" fmla="*/ 1024892 h 288566"/>
              <a:gd name="T16" fmla="*/ 322397 w 286977"/>
              <a:gd name="T17" fmla="*/ 1624925 h 288566"/>
              <a:gd name="T18" fmla="*/ 374684 w 286977"/>
              <a:gd name="T19" fmla="*/ 1116199 h 288566"/>
              <a:gd name="T20" fmla="*/ 505395 w 286977"/>
              <a:gd name="T21" fmla="*/ 1624925 h 288566"/>
              <a:gd name="T22" fmla="*/ 345417 w 286977"/>
              <a:gd name="T23" fmla="*/ 823296 h 288566"/>
              <a:gd name="T24" fmla="*/ 345417 w 286977"/>
              <a:gd name="T25" fmla="*/ 897629 h 288566"/>
              <a:gd name="T26" fmla="*/ 345417 w 286977"/>
              <a:gd name="T27" fmla="*/ 823296 h 288566"/>
              <a:gd name="T28" fmla="*/ 370665 w 286977"/>
              <a:gd name="T29" fmla="*/ 728007 h 288566"/>
              <a:gd name="T30" fmla="*/ 315586 w 286977"/>
              <a:gd name="T31" fmla="*/ 688835 h 288566"/>
              <a:gd name="T32" fmla="*/ 370665 w 286977"/>
              <a:gd name="T33" fmla="*/ 531872 h 288566"/>
              <a:gd name="T34" fmla="*/ 315586 w 286977"/>
              <a:gd name="T35" fmla="*/ 574177 h 288566"/>
              <a:gd name="T36" fmla="*/ 1256298 w 286977"/>
              <a:gd name="T37" fmla="*/ 339237 h 288566"/>
              <a:gd name="T38" fmla="*/ 1353825 w 286977"/>
              <a:gd name="T39" fmla="*/ 566946 h 288566"/>
              <a:gd name="T40" fmla="*/ 1449190 w 286977"/>
              <a:gd name="T41" fmla="*/ 339237 h 288566"/>
              <a:gd name="T42" fmla="*/ 1030884 w 286977"/>
              <a:gd name="T43" fmla="*/ 987659 h 288566"/>
              <a:gd name="T44" fmla="*/ 1501206 w 286977"/>
              <a:gd name="T45" fmla="*/ 339237 h 288566"/>
              <a:gd name="T46" fmla="*/ 1477370 w 286977"/>
              <a:gd name="T47" fmla="*/ 688387 h 288566"/>
              <a:gd name="T48" fmla="*/ 1243294 w 286977"/>
              <a:gd name="T49" fmla="*/ 684046 h 288566"/>
              <a:gd name="T50" fmla="*/ 1204276 w 286977"/>
              <a:gd name="T51" fmla="*/ 339237 h 288566"/>
              <a:gd name="T52" fmla="*/ 1702767 w 286977"/>
              <a:gd name="T53" fmla="*/ 287192 h 288566"/>
              <a:gd name="T54" fmla="*/ 1702767 w 286977"/>
              <a:gd name="T55" fmla="*/ 1740160 h 288566"/>
              <a:gd name="T56" fmla="*/ 803307 w 286977"/>
              <a:gd name="T57" fmla="*/ 1013672 h 288566"/>
              <a:gd name="T58" fmla="*/ 976705 w 286977"/>
              <a:gd name="T59" fmla="*/ 311047 h 288566"/>
              <a:gd name="T60" fmla="*/ 594702 w 286977"/>
              <a:gd name="T61" fmla="*/ 361810 h 288566"/>
              <a:gd name="T62" fmla="*/ 350713 w 286977"/>
              <a:gd name="T63" fmla="*/ 431375 h 288566"/>
              <a:gd name="T64" fmla="*/ 52286 w 286977"/>
              <a:gd name="T65" fmla="*/ 529209 h 288566"/>
              <a:gd name="T66" fmla="*/ 141605 w 286977"/>
              <a:gd name="T67" fmla="*/ 1005325 h 288566"/>
              <a:gd name="T68" fmla="*/ 196055 w 286977"/>
              <a:gd name="T69" fmla="*/ 557470 h 288566"/>
              <a:gd name="T70" fmla="*/ 505395 w 286977"/>
              <a:gd name="T71" fmla="*/ 640083 h 288566"/>
              <a:gd name="T72" fmla="*/ 901870 w 286977"/>
              <a:gd name="T73" fmla="*/ 163967 h 288566"/>
              <a:gd name="T74" fmla="*/ 857482 w 286977"/>
              <a:gd name="T75" fmla="*/ 66685 h 288566"/>
              <a:gd name="T76" fmla="*/ 927998 w 286977"/>
              <a:gd name="T77" fmla="*/ 231367 h 288566"/>
              <a:gd name="T78" fmla="*/ 557676 w 286977"/>
              <a:gd name="T79" fmla="*/ 1624925 h 288566"/>
              <a:gd name="T80" fmla="*/ 259224 w 286977"/>
              <a:gd name="T81" fmla="*/ 1740153 h 288566"/>
              <a:gd name="T82" fmla="*/ 95847 w 286977"/>
              <a:gd name="T83" fmla="*/ 1103157 h 288566"/>
              <a:gd name="T84" fmla="*/ 167731 w 286977"/>
              <a:gd name="T85" fmla="*/ 361810 h 288566"/>
              <a:gd name="T86" fmla="*/ 788581 w 286977"/>
              <a:gd name="T87" fmla="*/ 94407 h 288566"/>
              <a:gd name="T88" fmla="*/ 245901 w 286977"/>
              <a:gd name="T89" fmla="*/ 150976 h 288566"/>
              <a:gd name="T90" fmla="*/ 344281 w 286977"/>
              <a:gd name="T91" fmla="*/ 52515 h 288566"/>
              <a:gd name="T92" fmla="*/ 344281 w 286977"/>
              <a:gd name="T93" fmla="*/ 304156 h 28856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86977" h="288566">
                <a:moveTo>
                  <a:pt x="193794" y="172770"/>
                </a:moveTo>
                <a:lnTo>
                  <a:pt x="193794" y="218441"/>
                </a:lnTo>
                <a:lnTo>
                  <a:pt x="208185" y="210889"/>
                </a:lnTo>
                <a:cubicBezTo>
                  <a:pt x="208545" y="210530"/>
                  <a:pt x="209264" y="210170"/>
                  <a:pt x="209984" y="210170"/>
                </a:cubicBezTo>
                <a:cubicBezTo>
                  <a:pt x="211063" y="210170"/>
                  <a:pt x="211423" y="210530"/>
                  <a:pt x="212143" y="210889"/>
                </a:cubicBezTo>
                <a:lnTo>
                  <a:pt x="226174" y="218441"/>
                </a:lnTo>
                <a:lnTo>
                  <a:pt x="226174" y="172770"/>
                </a:lnTo>
                <a:lnTo>
                  <a:pt x="193794" y="172770"/>
                </a:lnTo>
                <a:close/>
                <a:moveTo>
                  <a:pt x="141625" y="172770"/>
                </a:moveTo>
                <a:lnTo>
                  <a:pt x="141625" y="279935"/>
                </a:lnTo>
                <a:lnTo>
                  <a:pt x="278343" y="279935"/>
                </a:lnTo>
                <a:lnTo>
                  <a:pt x="278343" y="172770"/>
                </a:lnTo>
                <a:lnTo>
                  <a:pt x="234449" y="172770"/>
                </a:lnTo>
                <a:lnTo>
                  <a:pt x="234449" y="226353"/>
                </a:lnTo>
                <a:cubicBezTo>
                  <a:pt x="234449" y="227431"/>
                  <a:pt x="233730" y="229229"/>
                  <a:pt x="232650" y="229949"/>
                </a:cubicBezTo>
                <a:cubicBezTo>
                  <a:pt x="231931" y="230308"/>
                  <a:pt x="230851" y="230308"/>
                  <a:pt x="230492" y="230308"/>
                </a:cubicBezTo>
                <a:cubicBezTo>
                  <a:pt x="229772" y="230308"/>
                  <a:pt x="228693" y="230308"/>
                  <a:pt x="228333" y="229949"/>
                </a:cubicBezTo>
                <a:lnTo>
                  <a:pt x="209984" y="219520"/>
                </a:lnTo>
                <a:lnTo>
                  <a:pt x="191635" y="229949"/>
                </a:lnTo>
                <a:cubicBezTo>
                  <a:pt x="190556" y="230668"/>
                  <a:pt x="188397" y="230668"/>
                  <a:pt x="187677" y="229949"/>
                </a:cubicBezTo>
                <a:cubicBezTo>
                  <a:pt x="186238" y="229229"/>
                  <a:pt x="185159" y="227431"/>
                  <a:pt x="185159" y="226353"/>
                </a:cubicBezTo>
                <a:lnTo>
                  <a:pt x="185159" y="172770"/>
                </a:lnTo>
                <a:lnTo>
                  <a:pt x="141625" y="172770"/>
                </a:lnTo>
                <a:close/>
                <a:moveTo>
                  <a:pt x="32545" y="169955"/>
                </a:moveTo>
                <a:lnTo>
                  <a:pt x="32545" y="269457"/>
                </a:lnTo>
                <a:cubicBezTo>
                  <a:pt x="32545" y="275226"/>
                  <a:pt x="37246" y="279912"/>
                  <a:pt x="43032" y="279912"/>
                </a:cubicBezTo>
                <a:cubicBezTo>
                  <a:pt x="49180" y="279912"/>
                  <a:pt x="53519" y="275226"/>
                  <a:pt x="53519" y="269457"/>
                </a:cubicBezTo>
                <a:lnTo>
                  <a:pt x="53519" y="185096"/>
                </a:lnTo>
                <a:cubicBezTo>
                  <a:pt x="53519" y="182933"/>
                  <a:pt x="55689" y="180770"/>
                  <a:pt x="58220" y="180770"/>
                </a:cubicBezTo>
                <a:cubicBezTo>
                  <a:pt x="60751" y="180770"/>
                  <a:pt x="62198" y="182933"/>
                  <a:pt x="62198" y="185096"/>
                </a:cubicBezTo>
                <a:lnTo>
                  <a:pt x="62198" y="269457"/>
                </a:lnTo>
                <a:cubicBezTo>
                  <a:pt x="62198" y="275226"/>
                  <a:pt x="67261" y="279912"/>
                  <a:pt x="73046" y="279912"/>
                </a:cubicBezTo>
                <a:cubicBezTo>
                  <a:pt x="79194" y="279912"/>
                  <a:pt x="83895" y="275226"/>
                  <a:pt x="83895" y="269457"/>
                </a:cubicBezTo>
                <a:lnTo>
                  <a:pt x="83895" y="169955"/>
                </a:lnTo>
                <a:lnTo>
                  <a:pt x="32545" y="169955"/>
                </a:lnTo>
                <a:close/>
                <a:moveTo>
                  <a:pt x="57340" y="136525"/>
                </a:moveTo>
                <a:cubicBezTo>
                  <a:pt x="60007" y="136525"/>
                  <a:pt x="61531" y="138393"/>
                  <a:pt x="61531" y="141007"/>
                </a:cubicBezTo>
                <a:lnTo>
                  <a:pt x="61531" y="143996"/>
                </a:lnTo>
                <a:cubicBezTo>
                  <a:pt x="61531" y="146610"/>
                  <a:pt x="60007" y="148852"/>
                  <a:pt x="57340" y="148852"/>
                </a:cubicBezTo>
                <a:cubicBezTo>
                  <a:pt x="54673" y="148852"/>
                  <a:pt x="52387" y="146610"/>
                  <a:pt x="52387" y="143996"/>
                </a:cubicBezTo>
                <a:lnTo>
                  <a:pt x="52387" y="141007"/>
                </a:lnTo>
                <a:cubicBezTo>
                  <a:pt x="52387" y="138393"/>
                  <a:pt x="54673" y="136525"/>
                  <a:pt x="57340" y="136525"/>
                </a:cubicBezTo>
                <a:close/>
                <a:moveTo>
                  <a:pt x="57340" y="109538"/>
                </a:moveTo>
                <a:cubicBezTo>
                  <a:pt x="60007" y="109538"/>
                  <a:pt x="61531" y="111703"/>
                  <a:pt x="61531" y="114228"/>
                </a:cubicBezTo>
                <a:lnTo>
                  <a:pt x="61531" y="120723"/>
                </a:lnTo>
                <a:cubicBezTo>
                  <a:pt x="61531" y="123248"/>
                  <a:pt x="60007" y="125052"/>
                  <a:pt x="57340" y="125052"/>
                </a:cubicBezTo>
                <a:cubicBezTo>
                  <a:pt x="54673" y="125052"/>
                  <a:pt x="52387" y="123248"/>
                  <a:pt x="52387" y="120723"/>
                </a:cubicBezTo>
                <a:lnTo>
                  <a:pt x="52387" y="114228"/>
                </a:lnTo>
                <a:cubicBezTo>
                  <a:pt x="52387" y="111703"/>
                  <a:pt x="54673" y="109538"/>
                  <a:pt x="57340" y="109538"/>
                </a:cubicBezTo>
                <a:close/>
                <a:moveTo>
                  <a:pt x="57340" y="84138"/>
                </a:moveTo>
                <a:cubicBezTo>
                  <a:pt x="60007" y="84138"/>
                  <a:pt x="61531" y="85615"/>
                  <a:pt x="61531" y="88199"/>
                </a:cubicBezTo>
                <a:lnTo>
                  <a:pt x="61531" y="95214"/>
                </a:lnTo>
                <a:cubicBezTo>
                  <a:pt x="61531" y="97798"/>
                  <a:pt x="60007" y="99644"/>
                  <a:pt x="57340" y="99644"/>
                </a:cubicBezTo>
                <a:cubicBezTo>
                  <a:pt x="54673" y="99644"/>
                  <a:pt x="52387" y="97798"/>
                  <a:pt x="52387" y="95214"/>
                </a:cubicBezTo>
                <a:lnTo>
                  <a:pt x="52387" y="88199"/>
                </a:lnTo>
                <a:cubicBezTo>
                  <a:pt x="52387" y="85615"/>
                  <a:pt x="54673" y="84138"/>
                  <a:pt x="57340" y="84138"/>
                </a:cubicBezTo>
                <a:close/>
                <a:moveTo>
                  <a:pt x="208545" y="56256"/>
                </a:moveTo>
                <a:lnTo>
                  <a:pt x="208545" y="102646"/>
                </a:lnTo>
                <a:lnTo>
                  <a:pt x="222217" y="94375"/>
                </a:lnTo>
                <a:cubicBezTo>
                  <a:pt x="223296" y="94015"/>
                  <a:pt x="224015" y="94015"/>
                  <a:pt x="224735" y="94015"/>
                </a:cubicBezTo>
                <a:cubicBezTo>
                  <a:pt x="225095" y="94015"/>
                  <a:pt x="226174" y="94015"/>
                  <a:pt x="226894" y="94375"/>
                </a:cubicBezTo>
                <a:lnTo>
                  <a:pt x="240565" y="102646"/>
                </a:lnTo>
                <a:lnTo>
                  <a:pt x="240565" y="56256"/>
                </a:lnTo>
                <a:lnTo>
                  <a:pt x="208545" y="56256"/>
                </a:lnTo>
                <a:close/>
                <a:moveTo>
                  <a:pt x="171127" y="56256"/>
                </a:moveTo>
                <a:lnTo>
                  <a:pt x="171127" y="163780"/>
                </a:lnTo>
                <a:lnTo>
                  <a:pt x="278343" y="163780"/>
                </a:lnTo>
                <a:lnTo>
                  <a:pt x="278343" y="56256"/>
                </a:lnTo>
                <a:lnTo>
                  <a:pt x="249200" y="56256"/>
                </a:lnTo>
                <a:lnTo>
                  <a:pt x="249200" y="109838"/>
                </a:lnTo>
                <a:cubicBezTo>
                  <a:pt x="249200" y="111636"/>
                  <a:pt x="248481" y="113075"/>
                  <a:pt x="247042" y="113434"/>
                </a:cubicBezTo>
                <a:cubicBezTo>
                  <a:pt x="246322" y="114153"/>
                  <a:pt x="245602" y="114153"/>
                  <a:pt x="245243" y="114153"/>
                </a:cubicBezTo>
                <a:cubicBezTo>
                  <a:pt x="244163" y="114153"/>
                  <a:pt x="243444" y="114153"/>
                  <a:pt x="242724" y="113434"/>
                </a:cubicBezTo>
                <a:lnTo>
                  <a:pt x="224735" y="103005"/>
                </a:lnTo>
                <a:lnTo>
                  <a:pt x="206386" y="113434"/>
                </a:lnTo>
                <a:cubicBezTo>
                  <a:pt x="204947" y="114513"/>
                  <a:pt x="203148" y="114513"/>
                  <a:pt x="202069" y="113434"/>
                </a:cubicBezTo>
                <a:cubicBezTo>
                  <a:pt x="200630" y="113075"/>
                  <a:pt x="199910" y="111636"/>
                  <a:pt x="199910" y="109838"/>
                </a:cubicBezTo>
                <a:lnTo>
                  <a:pt x="199910" y="56256"/>
                </a:lnTo>
                <a:lnTo>
                  <a:pt x="171127" y="56256"/>
                </a:lnTo>
                <a:close/>
                <a:moveTo>
                  <a:pt x="166450" y="47625"/>
                </a:moveTo>
                <a:lnTo>
                  <a:pt x="282660" y="47625"/>
                </a:lnTo>
                <a:cubicBezTo>
                  <a:pt x="285179" y="47625"/>
                  <a:pt x="286977" y="49423"/>
                  <a:pt x="286977" y="51581"/>
                </a:cubicBezTo>
                <a:lnTo>
                  <a:pt x="286977" y="284610"/>
                </a:lnTo>
                <a:cubicBezTo>
                  <a:pt x="286977" y="287127"/>
                  <a:pt x="285179" y="288566"/>
                  <a:pt x="282660" y="288566"/>
                </a:cubicBezTo>
                <a:lnTo>
                  <a:pt x="137308" y="288566"/>
                </a:lnTo>
                <a:cubicBezTo>
                  <a:pt x="134789" y="288566"/>
                  <a:pt x="133350" y="287127"/>
                  <a:pt x="133350" y="284610"/>
                </a:cubicBezTo>
                <a:lnTo>
                  <a:pt x="133350" y="168095"/>
                </a:lnTo>
                <a:cubicBezTo>
                  <a:pt x="133350" y="165578"/>
                  <a:pt x="134789" y="163780"/>
                  <a:pt x="137308" y="163780"/>
                </a:cubicBezTo>
                <a:lnTo>
                  <a:pt x="162133" y="163780"/>
                </a:lnTo>
                <a:lnTo>
                  <a:pt x="162133" y="51581"/>
                </a:lnTo>
                <a:cubicBezTo>
                  <a:pt x="162133" y="49423"/>
                  <a:pt x="164292" y="47625"/>
                  <a:pt x="166450" y="47625"/>
                </a:cubicBezTo>
                <a:close/>
                <a:moveTo>
                  <a:pt x="137053" y="21782"/>
                </a:moveTo>
                <a:lnTo>
                  <a:pt x="98721" y="59997"/>
                </a:lnTo>
                <a:cubicBezTo>
                  <a:pt x="92935" y="65766"/>
                  <a:pt x="85703" y="68650"/>
                  <a:pt x="78109" y="68650"/>
                </a:cubicBezTo>
                <a:lnTo>
                  <a:pt x="62198" y="68650"/>
                </a:lnTo>
                <a:cubicBezTo>
                  <a:pt x="61475" y="70452"/>
                  <a:pt x="60390" y="71534"/>
                  <a:pt x="58220" y="71534"/>
                </a:cubicBezTo>
                <a:cubicBezTo>
                  <a:pt x="56050" y="71534"/>
                  <a:pt x="54604" y="70452"/>
                  <a:pt x="54242" y="68650"/>
                </a:cubicBezTo>
                <a:lnTo>
                  <a:pt x="27844" y="68650"/>
                </a:lnTo>
                <a:cubicBezTo>
                  <a:pt x="17358" y="68650"/>
                  <a:pt x="8679" y="77302"/>
                  <a:pt x="8679" y="87757"/>
                </a:cubicBezTo>
                <a:lnTo>
                  <a:pt x="8679" y="166710"/>
                </a:lnTo>
                <a:cubicBezTo>
                  <a:pt x="8679" y="170676"/>
                  <a:pt x="11933" y="173920"/>
                  <a:pt x="15911" y="173920"/>
                </a:cubicBezTo>
                <a:cubicBezTo>
                  <a:pt x="20250" y="173920"/>
                  <a:pt x="23505" y="170676"/>
                  <a:pt x="23505" y="166710"/>
                </a:cubicBezTo>
                <a:lnTo>
                  <a:pt x="23505" y="92444"/>
                </a:lnTo>
                <a:cubicBezTo>
                  <a:pt x="23505" y="89560"/>
                  <a:pt x="25313" y="87757"/>
                  <a:pt x="27844" y="87757"/>
                </a:cubicBezTo>
                <a:cubicBezTo>
                  <a:pt x="30376" y="87757"/>
                  <a:pt x="32545" y="89560"/>
                  <a:pt x="32545" y="92444"/>
                </a:cubicBezTo>
                <a:lnTo>
                  <a:pt x="32545" y="160942"/>
                </a:lnTo>
                <a:lnTo>
                  <a:pt x="83895" y="160942"/>
                </a:lnTo>
                <a:lnTo>
                  <a:pt x="83895" y="106143"/>
                </a:lnTo>
                <a:cubicBezTo>
                  <a:pt x="83895" y="99654"/>
                  <a:pt x="86426" y="93525"/>
                  <a:pt x="90766" y="89199"/>
                </a:cubicBezTo>
                <a:lnTo>
                  <a:pt x="147540" y="32237"/>
                </a:lnTo>
                <a:cubicBezTo>
                  <a:pt x="148987" y="30795"/>
                  <a:pt x="149710" y="28632"/>
                  <a:pt x="149710" y="27190"/>
                </a:cubicBezTo>
                <a:cubicBezTo>
                  <a:pt x="149710" y="25027"/>
                  <a:pt x="148987" y="22864"/>
                  <a:pt x="147540" y="21782"/>
                </a:cubicBezTo>
                <a:cubicBezTo>
                  <a:pt x="145009" y="18898"/>
                  <a:pt x="139946" y="18898"/>
                  <a:pt x="137053" y="21782"/>
                </a:cubicBezTo>
                <a:close/>
                <a:moveTo>
                  <a:pt x="142342" y="11057"/>
                </a:moveTo>
                <a:cubicBezTo>
                  <a:pt x="146636" y="11057"/>
                  <a:pt x="150976" y="12589"/>
                  <a:pt x="154049" y="15654"/>
                </a:cubicBezTo>
                <a:cubicBezTo>
                  <a:pt x="156942" y="18538"/>
                  <a:pt x="158389" y="22503"/>
                  <a:pt x="158389" y="27190"/>
                </a:cubicBezTo>
                <a:cubicBezTo>
                  <a:pt x="158389" y="31156"/>
                  <a:pt x="156942" y="35122"/>
                  <a:pt x="154049" y="38366"/>
                </a:cubicBezTo>
                <a:lnTo>
                  <a:pt x="97636" y="95328"/>
                </a:lnTo>
                <a:cubicBezTo>
                  <a:pt x="94020" y="98212"/>
                  <a:pt x="92574" y="102178"/>
                  <a:pt x="92574" y="106143"/>
                </a:cubicBezTo>
                <a:lnTo>
                  <a:pt x="92574" y="269457"/>
                </a:lnTo>
                <a:cubicBezTo>
                  <a:pt x="92574" y="279912"/>
                  <a:pt x="83895" y="288565"/>
                  <a:pt x="73046" y="288565"/>
                </a:cubicBezTo>
                <a:cubicBezTo>
                  <a:pt x="67261" y="288565"/>
                  <a:pt x="61836" y="286041"/>
                  <a:pt x="58220" y="281715"/>
                </a:cubicBezTo>
                <a:cubicBezTo>
                  <a:pt x="54604" y="286041"/>
                  <a:pt x="49180" y="288565"/>
                  <a:pt x="43032" y="288565"/>
                </a:cubicBezTo>
                <a:cubicBezTo>
                  <a:pt x="32545" y="288565"/>
                  <a:pt x="23505" y="279912"/>
                  <a:pt x="23505" y="269457"/>
                </a:cubicBezTo>
                <a:lnTo>
                  <a:pt x="23505" y="180770"/>
                </a:lnTo>
                <a:cubicBezTo>
                  <a:pt x="21335" y="182212"/>
                  <a:pt x="18804" y="182933"/>
                  <a:pt x="15911" y="182933"/>
                </a:cubicBezTo>
                <a:cubicBezTo>
                  <a:pt x="6871" y="182933"/>
                  <a:pt x="0" y="175723"/>
                  <a:pt x="0" y="166710"/>
                </a:cubicBezTo>
                <a:lnTo>
                  <a:pt x="0" y="87757"/>
                </a:lnTo>
                <a:cubicBezTo>
                  <a:pt x="0" y="72255"/>
                  <a:pt x="12295" y="59997"/>
                  <a:pt x="27844" y="59997"/>
                </a:cubicBezTo>
                <a:lnTo>
                  <a:pt x="78109" y="59997"/>
                </a:lnTo>
                <a:cubicBezTo>
                  <a:pt x="83172" y="59997"/>
                  <a:pt x="88596" y="58195"/>
                  <a:pt x="92212" y="53869"/>
                </a:cubicBezTo>
                <a:lnTo>
                  <a:pt x="130905" y="15654"/>
                </a:lnTo>
                <a:cubicBezTo>
                  <a:pt x="133799" y="12589"/>
                  <a:pt x="138048" y="11057"/>
                  <a:pt x="142342" y="11057"/>
                </a:cubicBezTo>
                <a:close/>
                <a:moveTo>
                  <a:pt x="57150" y="8708"/>
                </a:moveTo>
                <a:cubicBezTo>
                  <a:pt x="48078" y="8708"/>
                  <a:pt x="40821" y="15966"/>
                  <a:pt x="40821" y="25037"/>
                </a:cubicBezTo>
                <a:cubicBezTo>
                  <a:pt x="40821" y="34471"/>
                  <a:pt x="48078" y="41366"/>
                  <a:pt x="57150" y="41366"/>
                </a:cubicBezTo>
                <a:cubicBezTo>
                  <a:pt x="66221" y="41366"/>
                  <a:pt x="73478" y="34471"/>
                  <a:pt x="73478" y="25037"/>
                </a:cubicBezTo>
                <a:cubicBezTo>
                  <a:pt x="73478" y="15966"/>
                  <a:pt x="66221" y="8708"/>
                  <a:pt x="57150" y="8708"/>
                </a:cubicBezTo>
                <a:close/>
                <a:moveTo>
                  <a:pt x="57150" y="0"/>
                </a:moveTo>
                <a:cubicBezTo>
                  <a:pt x="70575" y="0"/>
                  <a:pt x="82187" y="11611"/>
                  <a:pt x="82187" y="25037"/>
                </a:cubicBezTo>
                <a:cubicBezTo>
                  <a:pt x="82187" y="39188"/>
                  <a:pt x="70575" y="50437"/>
                  <a:pt x="57150" y="50437"/>
                </a:cubicBezTo>
                <a:cubicBezTo>
                  <a:pt x="42998" y="50437"/>
                  <a:pt x="31750" y="39188"/>
                  <a:pt x="31750" y="25037"/>
                </a:cubicBezTo>
                <a:cubicBezTo>
                  <a:pt x="31750" y="11611"/>
                  <a:pt x="42998" y="0"/>
                  <a:pt x="57150" y="0"/>
                </a:cubicBezTo>
                <a:close/>
              </a:path>
            </a:pathLst>
          </a:custGeom>
          <a:solidFill>
            <a:schemeClr val="tx2"/>
          </a:solidFill>
          <a:ln>
            <a:noFill/>
          </a:ln>
          <a:effectLst/>
        </p:spPr>
        <p:txBody>
          <a:bodyPr anchor="ctr"/>
          <a:lstStyle/>
          <a:p>
            <a:endParaRPr lang="en-US" dirty="0">
              <a:latin typeface="Heebo Light" pitchFamily="2" charset="-79"/>
            </a:endParaRPr>
          </a:p>
        </p:txBody>
      </p:sp>
    </p:spTree>
    <p:extLst>
      <p:ext uri="{BB962C8B-B14F-4D97-AF65-F5344CB8AC3E}">
        <p14:creationId xmlns:p14="http://schemas.microsoft.com/office/powerpoint/2010/main" val="47817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7C863AD5-A0C6-6E4E-9335-8A7203E898F7}"/>
              </a:ext>
            </a:extLst>
          </p:cNvPr>
          <p:cNvSpPr txBox="1"/>
          <p:nvPr/>
        </p:nvSpPr>
        <p:spPr>
          <a:xfrm>
            <a:off x="1401934" y="626034"/>
            <a:ext cx="3616696"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TIMELINE</a:t>
            </a:r>
          </a:p>
        </p:txBody>
      </p:sp>
      <p:sp>
        <p:nvSpPr>
          <p:cNvPr id="24" name="Subtitle 2">
            <a:extLst>
              <a:ext uri="{FF2B5EF4-FFF2-40B4-BE49-F238E27FC236}">
                <a16:creationId xmlns:a16="http://schemas.microsoft.com/office/drawing/2014/main" id="{8A752142-53D9-1B4F-B871-4C571310924A}"/>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cxnSp>
        <p:nvCxnSpPr>
          <p:cNvPr id="4" name="Straight Connector 3">
            <a:extLst>
              <a:ext uri="{FF2B5EF4-FFF2-40B4-BE49-F238E27FC236}">
                <a16:creationId xmlns:a16="http://schemas.microsoft.com/office/drawing/2014/main" id="{5A622C81-0A70-D440-85A4-1BD36CB0EFA2}"/>
              </a:ext>
            </a:extLst>
          </p:cNvPr>
          <p:cNvCxnSpPr/>
          <p:nvPr/>
        </p:nvCxnSpPr>
        <p:spPr>
          <a:xfrm>
            <a:off x="0" y="8032622"/>
            <a:ext cx="24377650" cy="0"/>
          </a:xfrm>
          <a:prstGeom prst="line">
            <a:avLst/>
          </a:prstGeom>
          <a:ln w="25400">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 name="Subtitle 2">
            <a:extLst>
              <a:ext uri="{FF2B5EF4-FFF2-40B4-BE49-F238E27FC236}">
                <a16:creationId xmlns:a16="http://schemas.microsoft.com/office/drawing/2014/main" id="{27C59958-C481-0049-B84A-E6AA13974A21}"/>
              </a:ext>
            </a:extLst>
          </p:cNvPr>
          <p:cNvSpPr txBox="1">
            <a:spLocks/>
          </p:cNvSpPr>
          <p:nvPr/>
        </p:nvSpPr>
        <p:spPr>
          <a:xfrm>
            <a:off x="1913104" y="1024096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26" name="TextBox 25">
            <a:extLst>
              <a:ext uri="{FF2B5EF4-FFF2-40B4-BE49-F238E27FC236}">
                <a16:creationId xmlns:a16="http://schemas.microsoft.com/office/drawing/2014/main" id="{C7CB676E-3CC0-F447-A95F-0DAA88B724B0}"/>
              </a:ext>
            </a:extLst>
          </p:cNvPr>
          <p:cNvSpPr txBox="1"/>
          <p:nvPr/>
        </p:nvSpPr>
        <p:spPr>
          <a:xfrm>
            <a:off x="3844564" y="970432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2015</a:t>
            </a:r>
          </a:p>
        </p:txBody>
      </p:sp>
      <p:sp>
        <p:nvSpPr>
          <p:cNvPr id="5" name="Triangle 4">
            <a:extLst>
              <a:ext uri="{FF2B5EF4-FFF2-40B4-BE49-F238E27FC236}">
                <a16:creationId xmlns:a16="http://schemas.microsoft.com/office/drawing/2014/main" id="{AC8C80D7-9D82-F445-B19A-A3D0649076C4}"/>
              </a:ext>
            </a:extLst>
          </p:cNvPr>
          <p:cNvSpPr/>
          <p:nvPr/>
        </p:nvSpPr>
        <p:spPr>
          <a:xfrm>
            <a:off x="4313116" y="8032622"/>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8" name="Freeform 950">
            <a:extLst>
              <a:ext uri="{FF2B5EF4-FFF2-40B4-BE49-F238E27FC236}">
                <a16:creationId xmlns:a16="http://schemas.microsoft.com/office/drawing/2014/main" id="{2CDA641E-3445-E441-805D-FD044CECABF8}"/>
              </a:ext>
            </a:extLst>
          </p:cNvPr>
          <p:cNvSpPr>
            <a:spLocks noChangeArrowheads="1"/>
          </p:cNvSpPr>
          <p:nvPr/>
        </p:nvSpPr>
        <p:spPr bwMode="auto">
          <a:xfrm>
            <a:off x="4191672" y="8819140"/>
            <a:ext cx="471487" cy="538163"/>
          </a:xfrm>
          <a:custGeom>
            <a:avLst/>
            <a:gdLst>
              <a:gd name="T0" fmla="*/ 955505 w 259991"/>
              <a:gd name="T1" fmla="*/ 1299527 h 296502"/>
              <a:gd name="T2" fmla="*/ 955505 w 259991"/>
              <a:gd name="T3" fmla="*/ 1354573 h 296502"/>
              <a:gd name="T4" fmla="*/ 391486 w 259991"/>
              <a:gd name="T5" fmla="*/ 1327052 h 296502"/>
              <a:gd name="T6" fmla="*/ 782344 w 259991"/>
              <a:gd name="T7" fmla="*/ 1079756 h 296502"/>
              <a:gd name="T8" fmla="*/ 1172302 w 259991"/>
              <a:gd name="T9" fmla="*/ 1107271 h 296502"/>
              <a:gd name="T10" fmla="*/ 782344 w 259991"/>
              <a:gd name="T11" fmla="*/ 1134792 h 296502"/>
              <a:gd name="T12" fmla="*/ 782344 w 259991"/>
              <a:gd name="T13" fmla="*/ 1079756 h 296502"/>
              <a:gd name="T14" fmla="*/ 628666 w 259991"/>
              <a:gd name="T15" fmla="*/ 1079756 h 296502"/>
              <a:gd name="T16" fmla="*/ 628666 w 259991"/>
              <a:gd name="T17" fmla="*/ 1134792 h 296502"/>
              <a:gd name="T18" fmla="*/ 391486 w 259991"/>
              <a:gd name="T19" fmla="*/ 1107271 h 296502"/>
              <a:gd name="T20" fmla="*/ 990385 w 259991"/>
              <a:gd name="T21" fmla="*/ 869537 h 296502"/>
              <a:gd name="T22" fmla="*/ 1172293 w 259991"/>
              <a:gd name="T23" fmla="*/ 895996 h 296502"/>
              <a:gd name="T24" fmla="*/ 990385 w 259991"/>
              <a:gd name="T25" fmla="*/ 924667 h 296502"/>
              <a:gd name="T26" fmla="*/ 990385 w 259991"/>
              <a:gd name="T27" fmla="*/ 869537 h 296502"/>
              <a:gd name="T28" fmla="*/ 840828 w 259991"/>
              <a:gd name="T29" fmla="*/ 869537 h 296502"/>
              <a:gd name="T30" fmla="*/ 840828 w 259991"/>
              <a:gd name="T31" fmla="*/ 924667 h 296502"/>
              <a:gd name="T32" fmla="*/ 391486 w 259991"/>
              <a:gd name="T33" fmla="*/ 895996 h 296502"/>
              <a:gd name="T34" fmla="*/ 782344 w 259991"/>
              <a:gd name="T35" fmla="*/ 649764 h 296502"/>
              <a:gd name="T36" fmla="*/ 1172302 w 259991"/>
              <a:gd name="T37" fmla="*/ 675248 h 296502"/>
              <a:gd name="T38" fmla="*/ 782344 w 259991"/>
              <a:gd name="T39" fmla="*/ 704976 h 296502"/>
              <a:gd name="T40" fmla="*/ 782344 w 259991"/>
              <a:gd name="T41" fmla="*/ 649764 h 296502"/>
              <a:gd name="T42" fmla="*/ 628666 w 259991"/>
              <a:gd name="T43" fmla="*/ 649764 h 296502"/>
              <a:gd name="T44" fmla="*/ 628666 w 259991"/>
              <a:gd name="T45" fmla="*/ 704976 h 296502"/>
              <a:gd name="T46" fmla="*/ 391486 w 259991"/>
              <a:gd name="T47" fmla="*/ 675248 h 296502"/>
              <a:gd name="T48" fmla="*/ 990385 w 259991"/>
              <a:gd name="T49" fmla="*/ 429990 h 296502"/>
              <a:gd name="T50" fmla="*/ 1172293 w 259991"/>
              <a:gd name="T51" fmla="*/ 457595 h 296502"/>
              <a:gd name="T52" fmla="*/ 990385 w 259991"/>
              <a:gd name="T53" fmla="*/ 485191 h 296502"/>
              <a:gd name="T54" fmla="*/ 990385 w 259991"/>
              <a:gd name="T55" fmla="*/ 429990 h 296502"/>
              <a:gd name="T56" fmla="*/ 840828 w 259991"/>
              <a:gd name="T57" fmla="*/ 429990 h 296502"/>
              <a:gd name="T58" fmla="*/ 840828 w 259991"/>
              <a:gd name="T59" fmla="*/ 485191 h 296502"/>
              <a:gd name="T60" fmla="*/ 391486 w 259991"/>
              <a:gd name="T61" fmla="*/ 457595 h 296502"/>
              <a:gd name="T62" fmla="*/ 245590 w 259991"/>
              <a:gd name="T63" fmla="*/ 181558 h 296502"/>
              <a:gd name="T64" fmla="*/ 273724 w 259991"/>
              <a:gd name="T65" fmla="*/ 1513041 h 296502"/>
              <a:gd name="T66" fmla="*/ 1299608 w 259991"/>
              <a:gd name="T67" fmla="*/ 209633 h 296502"/>
              <a:gd name="T68" fmla="*/ 1353710 w 259991"/>
              <a:gd name="T69" fmla="*/ 209633 h 296502"/>
              <a:gd name="T70" fmla="*/ 1325583 w 259991"/>
              <a:gd name="T71" fmla="*/ 1564918 h 296502"/>
              <a:gd name="T72" fmla="*/ 219619 w 259991"/>
              <a:gd name="T73" fmla="*/ 1538985 h 296502"/>
              <a:gd name="T74" fmla="*/ 245590 w 259991"/>
              <a:gd name="T75" fmla="*/ 181558 h 296502"/>
              <a:gd name="T76" fmla="*/ 415277 w 259991"/>
              <a:gd name="T77" fmla="*/ 136627 h 296502"/>
              <a:gd name="T78" fmla="*/ 1070635 w 259991"/>
              <a:gd name="T79" fmla="*/ 216856 h 296502"/>
              <a:gd name="T80" fmla="*/ 1152831 w 259991"/>
              <a:gd name="T81" fmla="*/ 54215 h 296502"/>
              <a:gd name="T82" fmla="*/ 136254 w 259991"/>
              <a:gd name="T83" fmla="*/ 54215 h 296502"/>
              <a:gd name="T84" fmla="*/ 56234 w 259991"/>
              <a:gd name="T85" fmla="*/ 1650233 h 296502"/>
              <a:gd name="T86" fmla="*/ 1429678 w 259991"/>
              <a:gd name="T87" fmla="*/ 1730466 h 296502"/>
              <a:gd name="T88" fmla="*/ 1511874 w 259991"/>
              <a:gd name="T89" fmla="*/ 136627 h 296502"/>
              <a:gd name="T90" fmla="*/ 1204738 w 259991"/>
              <a:gd name="T91" fmla="*/ 54215 h 296502"/>
              <a:gd name="T92" fmla="*/ 1070635 w 259991"/>
              <a:gd name="T93" fmla="*/ 271071 h 296502"/>
              <a:gd name="T94" fmla="*/ 361201 w 259991"/>
              <a:gd name="T95" fmla="*/ 136627 h 296502"/>
              <a:gd name="T96" fmla="*/ 136254 w 259991"/>
              <a:gd name="T97" fmla="*/ 54215 h 296502"/>
              <a:gd name="T98" fmla="*/ 1429678 w 259991"/>
              <a:gd name="T99" fmla="*/ 0 h 296502"/>
              <a:gd name="T100" fmla="*/ 1563779 w 259991"/>
              <a:gd name="T101" fmla="*/ 1650233 h 296502"/>
              <a:gd name="T102" fmla="*/ 136254 w 259991"/>
              <a:gd name="T103" fmla="*/ 1784682 h 296502"/>
              <a:gd name="T104" fmla="*/ 0 w 259991"/>
              <a:gd name="T105" fmla="*/ 136627 h 2965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59991" h="296502">
                <a:moveTo>
                  <a:pt x="69741" y="215900"/>
                </a:moveTo>
                <a:lnTo>
                  <a:pt x="158860" y="215900"/>
                </a:lnTo>
                <a:cubicBezTo>
                  <a:pt x="161366" y="215900"/>
                  <a:pt x="163155" y="217805"/>
                  <a:pt x="163155" y="220472"/>
                </a:cubicBezTo>
                <a:cubicBezTo>
                  <a:pt x="163155" y="223139"/>
                  <a:pt x="161366" y="225044"/>
                  <a:pt x="158860" y="225044"/>
                </a:cubicBezTo>
                <a:lnTo>
                  <a:pt x="69741" y="225044"/>
                </a:lnTo>
                <a:cubicBezTo>
                  <a:pt x="67236" y="225044"/>
                  <a:pt x="65088" y="223139"/>
                  <a:pt x="65088" y="220472"/>
                </a:cubicBezTo>
                <a:cubicBezTo>
                  <a:pt x="65088" y="217805"/>
                  <a:pt x="67236" y="215900"/>
                  <a:pt x="69741" y="215900"/>
                </a:cubicBezTo>
                <a:close/>
                <a:moveTo>
                  <a:pt x="130070" y="179387"/>
                </a:moveTo>
                <a:lnTo>
                  <a:pt x="190248" y="179387"/>
                </a:lnTo>
                <a:cubicBezTo>
                  <a:pt x="192756" y="179387"/>
                  <a:pt x="194905" y="181292"/>
                  <a:pt x="194905" y="183959"/>
                </a:cubicBezTo>
                <a:cubicBezTo>
                  <a:pt x="194905" y="186626"/>
                  <a:pt x="192756" y="188531"/>
                  <a:pt x="190248" y="188531"/>
                </a:cubicBezTo>
                <a:lnTo>
                  <a:pt x="130070" y="188531"/>
                </a:lnTo>
                <a:cubicBezTo>
                  <a:pt x="127562" y="188531"/>
                  <a:pt x="125413" y="186626"/>
                  <a:pt x="125413" y="183959"/>
                </a:cubicBezTo>
                <a:cubicBezTo>
                  <a:pt x="125413" y="181292"/>
                  <a:pt x="127562" y="179387"/>
                  <a:pt x="130070" y="179387"/>
                </a:cubicBezTo>
                <a:close/>
                <a:moveTo>
                  <a:pt x="69748" y="179387"/>
                </a:moveTo>
                <a:lnTo>
                  <a:pt x="104520" y="179387"/>
                </a:lnTo>
                <a:cubicBezTo>
                  <a:pt x="107387" y="179387"/>
                  <a:pt x="109180" y="181292"/>
                  <a:pt x="109180" y="183959"/>
                </a:cubicBezTo>
                <a:cubicBezTo>
                  <a:pt x="109180" y="186626"/>
                  <a:pt x="107387" y="188531"/>
                  <a:pt x="104520" y="188531"/>
                </a:cubicBezTo>
                <a:lnTo>
                  <a:pt x="69748" y="188531"/>
                </a:lnTo>
                <a:cubicBezTo>
                  <a:pt x="67239" y="188531"/>
                  <a:pt x="65088" y="186626"/>
                  <a:pt x="65088" y="183959"/>
                </a:cubicBezTo>
                <a:cubicBezTo>
                  <a:pt x="65088" y="181292"/>
                  <a:pt x="67239" y="179387"/>
                  <a:pt x="69748" y="179387"/>
                </a:cubicBezTo>
                <a:close/>
                <a:moveTo>
                  <a:pt x="164659" y="144462"/>
                </a:moveTo>
                <a:lnTo>
                  <a:pt x="190223" y="144462"/>
                </a:lnTo>
                <a:cubicBezTo>
                  <a:pt x="192743" y="144462"/>
                  <a:pt x="194903" y="146660"/>
                  <a:pt x="194903" y="148858"/>
                </a:cubicBezTo>
                <a:cubicBezTo>
                  <a:pt x="194903" y="151423"/>
                  <a:pt x="192743" y="153621"/>
                  <a:pt x="190223" y="153621"/>
                </a:cubicBezTo>
                <a:lnTo>
                  <a:pt x="164659" y="153621"/>
                </a:lnTo>
                <a:cubicBezTo>
                  <a:pt x="162499" y="153621"/>
                  <a:pt x="160338" y="151423"/>
                  <a:pt x="160338" y="148858"/>
                </a:cubicBezTo>
                <a:cubicBezTo>
                  <a:pt x="160338" y="146660"/>
                  <a:pt x="162499" y="144462"/>
                  <a:pt x="164659" y="144462"/>
                </a:cubicBezTo>
                <a:close/>
                <a:moveTo>
                  <a:pt x="69757" y="144462"/>
                </a:moveTo>
                <a:lnTo>
                  <a:pt x="139794" y="144462"/>
                </a:lnTo>
                <a:cubicBezTo>
                  <a:pt x="142308" y="144462"/>
                  <a:pt x="144104" y="146660"/>
                  <a:pt x="144104" y="148858"/>
                </a:cubicBezTo>
                <a:cubicBezTo>
                  <a:pt x="144104" y="151423"/>
                  <a:pt x="142308" y="153621"/>
                  <a:pt x="139794" y="153621"/>
                </a:cubicBezTo>
                <a:lnTo>
                  <a:pt x="69757" y="153621"/>
                </a:lnTo>
                <a:cubicBezTo>
                  <a:pt x="67243" y="153621"/>
                  <a:pt x="65088" y="151423"/>
                  <a:pt x="65088" y="148858"/>
                </a:cubicBezTo>
                <a:cubicBezTo>
                  <a:pt x="65088" y="146660"/>
                  <a:pt x="67243" y="144462"/>
                  <a:pt x="69757" y="144462"/>
                </a:cubicBezTo>
                <a:close/>
                <a:moveTo>
                  <a:pt x="130070" y="107950"/>
                </a:moveTo>
                <a:lnTo>
                  <a:pt x="190248" y="107950"/>
                </a:lnTo>
                <a:cubicBezTo>
                  <a:pt x="192756" y="107950"/>
                  <a:pt x="194905" y="110067"/>
                  <a:pt x="194905" y="112183"/>
                </a:cubicBezTo>
                <a:cubicBezTo>
                  <a:pt x="194905" y="115006"/>
                  <a:pt x="192756" y="117122"/>
                  <a:pt x="190248" y="117122"/>
                </a:cubicBezTo>
                <a:lnTo>
                  <a:pt x="130070" y="117122"/>
                </a:lnTo>
                <a:cubicBezTo>
                  <a:pt x="127562" y="117122"/>
                  <a:pt x="125413" y="115006"/>
                  <a:pt x="125413" y="112183"/>
                </a:cubicBezTo>
                <a:cubicBezTo>
                  <a:pt x="125413" y="110067"/>
                  <a:pt x="127562" y="107950"/>
                  <a:pt x="130070" y="107950"/>
                </a:cubicBezTo>
                <a:close/>
                <a:moveTo>
                  <a:pt x="69748" y="107950"/>
                </a:moveTo>
                <a:lnTo>
                  <a:pt x="104520" y="107950"/>
                </a:lnTo>
                <a:cubicBezTo>
                  <a:pt x="107387" y="107950"/>
                  <a:pt x="109180" y="110067"/>
                  <a:pt x="109180" y="112183"/>
                </a:cubicBezTo>
                <a:cubicBezTo>
                  <a:pt x="109180" y="115006"/>
                  <a:pt x="107387" y="117122"/>
                  <a:pt x="104520" y="117122"/>
                </a:cubicBezTo>
                <a:lnTo>
                  <a:pt x="69748" y="117122"/>
                </a:lnTo>
                <a:cubicBezTo>
                  <a:pt x="67239" y="117122"/>
                  <a:pt x="65088" y="115006"/>
                  <a:pt x="65088" y="112183"/>
                </a:cubicBezTo>
                <a:cubicBezTo>
                  <a:pt x="65088" y="110067"/>
                  <a:pt x="67239" y="107950"/>
                  <a:pt x="69748" y="107950"/>
                </a:cubicBezTo>
                <a:close/>
                <a:moveTo>
                  <a:pt x="164659" y="71437"/>
                </a:moveTo>
                <a:lnTo>
                  <a:pt x="190223" y="71437"/>
                </a:lnTo>
                <a:cubicBezTo>
                  <a:pt x="192743" y="71437"/>
                  <a:pt x="194903" y="73554"/>
                  <a:pt x="194903" y="76023"/>
                </a:cubicBezTo>
                <a:cubicBezTo>
                  <a:pt x="194903" y="78493"/>
                  <a:pt x="192743" y="80609"/>
                  <a:pt x="190223" y="80609"/>
                </a:cubicBezTo>
                <a:lnTo>
                  <a:pt x="164659" y="80609"/>
                </a:lnTo>
                <a:cubicBezTo>
                  <a:pt x="162499" y="80609"/>
                  <a:pt x="160338" y="78493"/>
                  <a:pt x="160338" y="76023"/>
                </a:cubicBezTo>
                <a:cubicBezTo>
                  <a:pt x="160338" y="73554"/>
                  <a:pt x="162499" y="71437"/>
                  <a:pt x="164659" y="71437"/>
                </a:cubicBezTo>
                <a:close/>
                <a:moveTo>
                  <a:pt x="69757" y="71437"/>
                </a:moveTo>
                <a:lnTo>
                  <a:pt x="139794" y="71437"/>
                </a:lnTo>
                <a:cubicBezTo>
                  <a:pt x="142308" y="71437"/>
                  <a:pt x="144104" y="73554"/>
                  <a:pt x="144104" y="76023"/>
                </a:cubicBezTo>
                <a:cubicBezTo>
                  <a:pt x="144104" y="78493"/>
                  <a:pt x="142308" y="80609"/>
                  <a:pt x="139794" y="80609"/>
                </a:cubicBezTo>
                <a:lnTo>
                  <a:pt x="69757" y="80609"/>
                </a:lnTo>
                <a:cubicBezTo>
                  <a:pt x="67243" y="80609"/>
                  <a:pt x="65088" y="78493"/>
                  <a:pt x="65088" y="76023"/>
                </a:cubicBezTo>
                <a:cubicBezTo>
                  <a:pt x="65088" y="73554"/>
                  <a:pt x="67243" y="71437"/>
                  <a:pt x="69757" y="71437"/>
                </a:cubicBezTo>
                <a:close/>
                <a:moveTo>
                  <a:pt x="40831" y="30162"/>
                </a:moveTo>
                <a:cubicBezTo>
                  <a:pt x="43709" y="30162"/>
                  <a:pt x="45509" y="32317"/>
                  <a:pt x="45509" y="34830"/>
                </a:cubicBezTo>
                <a:lnTo>
                  <a:pt x="45509" y="251372"/>
                </a:lnTo>
                <a:lnTo>
                  <a:pt x="216070" y="251372"/>
                </a:lnTo>
                <a:lnTo>
                  <a:pt x="216070" y="34830"/>
                </a:lnTo>
                <a:cubicBezTo>
                  <a:pt x="216070" y="32317"/>
                  <a:pt x="218229" y="30162"/>
                  <a:pt x="220388" y="30162"/>
                </a:cubicBezTo>
                <a:cubicBezTo>
                  <a:pt x="222906" y="30162"/>
                  <a:pt x="225065" y="32317"/>
                  <a:pt x="225065" y="34830"/>
                </a:cubicBezTo>
                <a:lnTo>
                  <a:pt x="225065" y="255682"/>
                </a:lnTo>
                <a:cubicBezTo>
                  <a:pt x="225065" y="258195"/>
                  <a:pt x="222906" y="259991"/>
                  <a:pt x="220388" y="259991"/>
                </a:cubicBezTo>
                <a:lnTo>
                  <a:pt x="40831" y="259991"/>
                </a:lnTo>
                <a:cubicBezTo>
                  <a:pt x="38312" y="259991"/>
                  <a:pt x="36513" y="258195"/>
                  <a:pt x="36513" y="255682"/>
                </a:cubicBezTo>
                <a:lnTo>
                  <a:pt x="36513" y="34830"/>
                </a:lnTo>
                <a:cubicBezTo>
                  <a:pt x="36513" y="32317"/>
                  <a:pt x="38312" y="30162"/>
                  <a:pt x="40831" y="30162"/>
                </a:cubicBezTo>
                <a:close/>
                <a:moveTo>
                  <a:pt x="69043" y="9007"/>
                </a:moveTo>
                <a:lnTo>
                  <a:pt x="69043" y="22697"/>
                </a:lnTo>
                <a:cubicBezTo>
                  <a:pt x="69043" y="29902"/>
                  <a:pt x="74797" y="36027"/>
                  <a:pt x="82349" y="36027"/>
                </a:cubicBezTo>
                <a:lnTo>
                  <a:pt x="178002" y="36027"/>
                </a:lnTo>
                <a:cubicBezTo>
                  <a:pt x="185194" y="36027"/>
                  <a:pt x="191667" y="29902"/>
                  <a:pt x="191667" y="22697"/>
                </a:cubicBezTo>
                <a:lnTo>
                  <a:pt x="191667" y="9007"/>
                </a:lnTo>
                <a:lnTo>
                  <a:pt x="69043" y="9007"/>
                </a:lnTo>
                <a:close/>
                <a:moveTo>
                  <a:pt x="22655" y="9007"/>
                </a:moveTo>
                <a:cubicBezTo>
                  <a:pt x="15103" y="9007"/>
                  <a:pt x="9349" y="15131"/>
                  <a:pt x="9349" y="22697"/>
                </a:cubicBezTo>
                <a:lnTo>
                  <a:pt x="9349" y="274165"/>
                </a:lnTo>
                <a:cubicBezTo>
                  <a:pt x="9349" y="281371"/>
                  <a:pt x="15103" y="287495"/>
                  <a:pt x="22655" y="287495"/>
                </a:cubicBezTo>
                <a:lnTo>
                  <a:pt x="237695" y="287495"/>
                </a:lnTo>
                <a:cubicBezTo>
                  <a:pt x="245247" y="287495"/>
                  <a:pt x="251360" y="281371"/>
                  <a:pt x="251360" y="274165"/>
                </a:cubicBezTo>
                <a:lnTo>
                  <a:pt x="251360" y="22697"/>
                </a:lnTo>
                <a:cubicBezTo>
                  <a:pt x="251360" y="15131"/>
                  <a:pt x="245247" y="9007"/>
                  <a:pt x="237695" y="9007"/>
                </a:cubicBezTo>
                <a:lnTo>
                  <a:pt x="200297" y="9007"/>
                </a:lnTo>
                <a:lnTo>
                  <a:pt x="200297" y="22697"/>
                </a:lnTo>
                <a:cubicBezTo>
                  <a:pt x="200297" y="34586"/>
                  <a:pt x="190228" y="45034"/>
                  <a:pt x="178002" y="45034"/>
                </a:cubicBezTo>
                <a:lnTo>
                  <a:pt x="82349" y="45034"/>
                </a:lnTo>
                <a:cubicBezTo>
                  <a:pt x="70122" y="45034"/>
                  <a:pt x="60053" y="34586"/>
                  <a:pt x="60053" y="22697"/>
                </a:cubicBezTo>
                <a:lnTo>
                  <a:pt x="60053" y="9007"/>
                </a:lnTo>
                <a:lnTo>
                  <a:pt x="22655" y="9007"/>
                </a:lnTo>
                <a:close/>
                <a:moveTo>
                  <a:pt x="22655" y="0"/>
                </a:moveTo>
                <a:lnTo>
                  <a:pt x="237695" y="0"/>
                </a:lnTo>
                <a:cubicBezTo>
                  <a:pt x="250281" y="0"/>
                  <a:pt x="259991" y="10087"/>
                  <a:pt x="259991" y="22697"/>
                </a:cubicBezTo>
                <a:lnTo>
                  <a:pt x="259991" y="274165"/>
                </a:lnTo>
                <a:cubicBezTo>
                  <a:pt x="259991" y="286414"/>
                  <a:pt x="250281" y="296502"/>
                  <a:pt x="237695" y="296502"/>
                </a:cubicBezTo>
                <a:lnTo>
                  <a:pt x="22655" y="296502"/>
                </a:lnTo>
                <a:cubicBezTo>
                  <a:pt x="10428" y="296502"/>
                  <a:pt x="0" y="286414"/>
                  <a:pt x="0" y="274165"/>
                </a:cubicBezTo>
                <a:lnTo>
                  <a:pt x="0" y="22697"/>
                </a:lnTo>
                <a:cubicBezTo>
                  <a:pt x="0" y="10087"/>
                  <a:pt x="10428" y="0"/>
                  <a:pt x="22655"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0" name="Freeform 952">
            <a:extLst>
              <a:ext uri="{FF2B5EF4-FFF2-40B4-BE49-F238E27FC236}">
                <a16:creationId xmlns:a16="http://schemas.microsoft.com/office/drawing/2014/main" id="{26AD9C04-5CD5-1249-B893-A7789BCFE9AC}"/>
              </a:ext>
            </a:extLst>
          </p:cNvPr>
          <p:cNvSpPr>
            <a:spLocks noChangeArrowheads="1"/>
          </p:cNvSpPr>
          <p:nvPr/>
        </p:nvSpPr>
        <p:spPr bwMode="auto">
          <a:xfrm>
            <a:off x="14545918" y="8818764"/>
            <a:ext cx="538162" cy="538163"/>
          </a:xfrm>
          <a:custGeom>
            <a:avLst/>
            <a:gdLst>
              <a:gd name="T0" fmla="*/ 1433375 w 296503"/>
              <a:gd name="T1" fmla="*/ 1730466 h 296502"/>
              <a:gd name="T2" fmla="*/ 1289964 w 296503"/>
              <a:gd name="T3" fmla="*/ 1041532 h 296502"/>
              <a:gd name="T4" fmla="*/ 1261296 w 296503"/>
              <a:gd name="T5" fmla="*/ 1070202 h 296502"/>
              <a:gd name="T6" fmla="*/ 1489029 w 296503"/>
              <a:gd name="T7" fmla="*/ 1008621 h 296502"/>
              <a:gd name="T8" fmla="*/ 1442211 w 296503"/>
              <a:gd name="T9" fmla="*/ 1036232 h 296502"/>
              <a:gd name="T10" fmla="*/ 1146960 w 296503"/>
              <a:gd name="T11" fmla="*/ 1036232 h 296502"/>
              <a:gd name="T12" fmla="*/ 1096217 w 296503"/>
              <a:gd name="T13" fmla="*/ 1008621 h 296502"/>
              <a:gd name="T14" fmla="*/ 1020441 w 296503"/>
              <a:gd name="T15" fmla="*/ 886522 h 296502"/>
              <a:gd name="T16" fmla="*/ 972003 w 296503"/>
              <a:gd name="T17" fmla="*/ 912007 h 296502"/>
              <a:gd name="T18" fmla="*/ 1613250 w 296503"/>
              <a:gd name="T19" fmla="*/ 912540 h 296502"/>
              <a:gd name="T20" fmla="*/ 1566433 w 296503"/>
              <a:gd name="T21" fmla="*/ 887968 h 296502"/>
              <a:gd name="T22" fmla="*/ 1660417 w 296503"/>
              <a:gd name="T23" fmla="*/ 733561 h 296502"/>
              <a:gd name="T24" fmla="*/ 1605287 w 296503"/>
              <a:gd name="T25" fmla="*/ 735768 h 296502"/>
              <a:gd name="T26" fmla="*/ 945972 w 296503"/>
              <a:gd name="T27" fmla="*/ 707098 h 296502"/>
              <a:gd name="T28" fmla="*/ 917304 w 296503"/>
              <a:gd name="T29" fmla="*/ 733561 h 296502"/>
              <a:gd name="T30" fmla="*/ 1020822 w 296503"/>
              <a:gd name="T31" fmla="*/ 570129 h 296502"/>
              <a:gd name="T32" fmla="*/ 973996 w 296503"/>
              <a:gd name="T33" fmla="*/ 542530 h 296502"/>
              <a:gd name="T34" fmla="*/ 1615178 w 296503"/>
              <a:gd name="T35" fmla="*/ 541927 h 296502"/>
              <a:gd name="T36" fmla="*/ 1564437 w 296503"/>
              <a:gd name="T37" fmla="*/ 566496 h 296502"/>
              <a:gd name="T38" fmla="*/ 1315821 w 296503"/>
              <a:gd name="T39" fmla="*/ 513007 h 296502"/>
              <a:gd name="T40" fmla="*/ 1459784 w 296503"/>
              <a:gd name="T41" fmla="*/ 727045 h 296502"/>
              <a:gd name="T42" fmla="*/ 1261296 w 296503"/>
              <a:gd name="T43" fmla="*/ 727045 h 296502"/>
              <a:gd name="T44" fmla="*/ 1477885 w 296503"/>
              <a:gd name="T45" fmla="*/ 409524 h 296502"/>
              <a:gd name="T46" fmla="*/ 1451131 w 296503"/>
              <a:gd name="T47" fmla="*/ 452515 h 296502"/>
              <a:gd name="T48" fmla="*/ 1107134 w 296503"/>
              <a:gd name="T49" fmla="*/ 407460 h 296502"/>
              <a:gd name="T50" fmla="*/ 1120516 w 296503"/>
              <a:gd name="T51" fmla="*/ 456606 h 296502"/>
              <a:gd name="T52" fmla="*/ 1288817 w 296503"/>
              <a:gd name="T53" fmla="*/ 363102 h 296502"/>
              <a:gd name="T54" fmla="*/ 1261296 w 296503"/>
              <a:gd name="T55" fmla="*/ 391760 h 296502"/>
              <a:gd name="T56" fmla="*/ 847879 w 296503"/>
              <a:gd name="T57" fmla="*/ 730790 h 296502"/>
              <a:gd name="T58" fmla="*/ 1290256 w 296503"/>
              <a:gd name="T59" fmla="*/ 288403 h 296502"/>
              <a:gd name="T60" fmla="*/ 54215 w 296503"/>
              <a:gd name="T61" fmla="*/ 1056063 h 296502"/>
              <a:gd name="T62" fmla="*/ 325275 w 296503"/>
              <a:gd name="T63" fmla="*/ 288403 h 296502"/>
              <a:gd name="T64" fmla="*/ 379490 w 296503"/>
              <a:gd name="T65" fmla="*/ 1290263 h 296502"/>
              <a:gd name="T66" fmla="*/ 613678 w 296503"/>
              <a:gd name="T67" fmla="*/ 1290263 h 296502"/>
              <a:gd name="T68" fmla="*/ 667893 w 296503"/>
              <a:gd name="T69" fmla="*/ 245041 h 296502"/>
              <a:gd name="T70" fmla="*/ 1144970 w 296503"/>
              <a:gd name="T71" fmla="*/ 1550489 h 296502"/>
              <a:gd name="T72" fmla="*/ 1290256 w 296503"/>
              <a:gd name="T73" fmla="*/ 1225203 h 296502"/>
              <a:gd name="T74" fmla="*/ 1407357 w 296503"/>
              <a:gd name="T75" fmla="*/ 249370 h 296502"/>
              <a:gd name="T76" fmla="*/ 353463 w 296503"/>
              <a:gd name="T77" fmla="*/ 0 h 296502"/>
              <a:gd name="T78" fmla="*/ 1459393 w 296503"/>
              <a:gd name="T79" fmla="*/ 266729 h 296502"/>
              <a:gd name="T80" fmla="*/ 1459393 w 296503"/>
              <a:gd name="T81" fmla="*/ 1290263 h 296502"/>
              <a:gd name="T82" fmla="*/ 1784671 w 296503"/>
              <a:gd name="T83" fmla="*/ 1576507 h 296502"/>
              <a:gd name="T84" fmla="*/ 1433375 w 296503"/>
              <a:gd name="T85" fmla="*/ 1784682 h 296502"/>
              <a:gd name="T86" fmla="*/ 28196 w 296503"/>
              <a:gd name="T87" fmla="*/ 1604697 h 296502"/>
              <a:gd name="T88" fmla="*/ 464063 w 296503"/>
              <a:gd name="T89" fmla="*/ 1550489 h 296502"/>
              <a:gd name="T90" fmla="*/ 171319 w 296503"/>
              <a:gd name="T91" fmla="*/ 1225203 h 296502"/>
              <a:gd name="T92" fmla="*/ 171319 w 296503"/>
              <a:gd name="T93" fmla="*/ 234187 h 296502"/>
              <a:gd name="T94" fmla="*/ 353463 w 296503"/>
              <a:gd name="T95" fmla="*/ 0 h 2965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6503" h="296502">
                <a:moveTo>
                  <a:pt x="33505" y="266600"/>
                </a:moveTo>
                <a:cubicBezTo>
                  <a:pt x="35667" y="278488"/>
                  <a:pt x="46114" y="287495"/>
                  <a:pt x="58724" y="287495"/>
                </a:cubicBezTo>
                <a:lnTo>
                  <a:pt x="238139" y="287495"/>
                </a:lnTo>
                <a:cubicBezTo>
                  <a:pt x="250749" y="287495"/>
                  <a:pt x="260836" y="278488"/>
                  <a:pt x="262998" y="266600"/>
                </a:cubicBezTo>
                <a:lnTo>
                  <a:pt x="33505" y="266600"/>
                </a:lnTo>
                <a:close/>
                <a:moveTo>
                  <a:pt x="214313" y="173037"/>
                </a:moveTo>
                <a:cubicBezTo>
                  <a:pt x="216877" y="173037"/>
                  <a:pt x="218709" y="175235"/>
                  <a:pt x="218709" y="177800"/>
                </a:cubicBezTo>
                <a:cubicBezTo>
                  <a:pt x="218709" y="179998"/>
                  <a:pt x="216877" y="182196"/>
                  <a:pt x="214313" y="182196"/>
                </a:cubicBezTo>
                <a:cubicBezTo>
                  <a:pt x="211748" y="182196"/>
                  <a:pt x="209550" y="179998"/>
                  <a:pt x="209550" y="177800"/>
                </a:cubicBezTo>
                <a:cubicBezTo>
                  <a:pt x="209550" y="175235"/>
                  <a:pt x="211748" y="173037"/>
                  <a:pt x="214313" y="173037"/>
                </a:cubicBezTo>
                <a:close/>
                <a:moveTo>
                  <a:pt x="241459" y="166158"/>
                </a:moveTo>
                <a:cubicBezTo>
                  <a:pt x="243311" y="165100"/>
                  <a:pt x="246275" y="165453"/>
                  <a:pt x="247386" y="167570"/>
                </a:cubicBezTo>
                <a:cubicBezTo>
                  <a:pt x="248868" y="169686"/>
                  <a:pt x="248127" y="172508"/>
                  <a:pt x="245904" y="173567"/>
                </a:cubicBezTo>
                <a:cubicBezTo>
                  <a:pt x="245163" y="173920"/>
                  <a:pt x="244423" y="174272"/>
                  <a:pt x="243311" y="174272"/>
                </a:cubicBezTo>
                <a:cubicBezTo>
                  <a:pt x="241830" y="174272"/>
                  <a:pt x="240348" y="173567"/>
                  <a:pt x="239607" y="172156"/>
                </a:cubicBezTo>
                <a:cubicBezTo>
                  <a:pt x="238125" y="170039"/>
                  <a:pt x="239237" y="167217"/>
                  <a:pt x="241459" y="166158"/>
                </a:cubicBezTo>
                <a:close/>
                <a:moveTo>
                  <a:pt x="188639" y="166158"/>
                </a:moveTo>
                <a:cubicBezTo>
                  <a:pt x="190938" y="167217"/>
                  <a:pt x="191705" y="170039"/>
                  <a:pt x="190555" y="172156"/>
                </a:cubicBezTo>
                <a:cubicBezTo>
                  <a:pt x="189405" y="173567"/>
                  <a:pt x="187872" y="174272"/>
                  <a:pt x="186340" y="174272"/>
                </a:cubicBezTo>
                <a:cubicBezTo>
                  <a:pt x="185573" y="174272"/>
                  <a:pt x="184424" y="173920"/>
                  <a:pt x="184040" y="173920"/>
                </a:cubicBezTo>
                <a:cubicBezTo>
                  <a:pt x="181741" y="172508"/>
                  <a:pt x="180975" y="170039"/>
                  <a:pt x="182124" y="167570"/>
                </a:cubicBezTo>
                <a:cubicBezTo>
                  <a:pt x="183274" y="165453"/>
                  <a:pt x="186340" y="165100"/>
                  <a:pt x="188639" y="166158"/>
                </a:cubicBezTo>
                <a:close/>
                <a:moveTo>
                  <a:pt x="163403" y="145873"/>
                </a:moveTo>
                <a:cubicBezTo>
                  <a:pt x="165702" y="144462"/>
                  <a:pt x="168768" y="145168"/>
                  <a:pt x="169534" y="147284"/>
                </a:cubicBezTo>
                <a:cubicBezTo>
                  <a:pt x="171067" y="149401"/>
                  <a:pt x="170300" y="151870"/>
                  <a:pt x="168001" y="153282"/>
                </a:cubicBezTo>
                <a:cubicBezTo>
                  <a:pt x="167235" y="153634"/>
                  <a:pt x="166469" y="153634"/>
                  <a:pt x="165702" y="153634"/>
                </a:cubicBezTo>
                <a:cubicBezTo>
                  <a:pt x="164169" y="153634"/>
                  <a:pt x="162637" y="152929"/>
                  <a:pt x="161487" y="151518"/>
                </a:cubicBezTo>
                <a:cubicBezTo>
                  <a:pt x="160338" y="149401"/>
                  <a:pt x="161104" y="146579"/>
                  <a:pt x="163403" y="145873"/>
                </a:cubicBezTo>
                <a:close/>
                <a:moveTo>
                  <a:pt x="266171" y="145823"/>
                </a:moveTo>
                <a:cubicBezTo>
                  <a:pt x="268764" y="146843"/>
                  <a:pt x="269505" y="149565"/>
                  <a:pt x="268023" y="151606"/>
                </a:cubicBezTo>
                <a:cubicBezTo>
                  <a:pt x="267282" y="152967"/>
                  <a:pt x="265801" y="153647"/>
                  <a:pt x="264319" y="153647"/>
                </a:cubicBezTo>
                <a:cubicBezTo>
                  <a:pt x="263208" y="153647"/>
                  <a:pt x="262467" y="153647"/>
                  <a:pt x="261726" y="153307"/>
                </a:cubicBezTo>
                <a:cubicBezTo>
                  <a:pt x="259504" y="151946"/>
                  <a:pt x="258763" y="149565"/>
                  <a:pt x="260245" y="147524"/>
                </a:cubicBezTo>
                <a:cubicBezTo>
                  <a:pt x="261356" y="145142"/>
                  <a:pt x="264319" y="144462"/>
                  <a:pt x="266171" y="145823"/>
                </a:cubicBezTo>
                <a:close/>
                <a:moveTo>
                  <a:pt x="271463" y="117475"/>
                </a:moveTo>
                <a:cubicBezTo>
                  <a:pt x="274027" y="117475"/>
                  <a:pt x="275859" y="119307"/>
                  <a:pt x="275859" y="121871"/>
                </a:cubicBezTo>
                <a:lnTo>
                  <a:pt x="275859" y="122238"/>
                </a:lnTo>
                <a:cubicBezTo>
                  <a:pt x="275859" y="124802"/>
                  <a:pt x="274027" y="126634"/>
                  <a:pt x="271463" y="126634"/>
                </a:cubicBezTo>
                <a:cubicBezTo>
                  <a:pt x="268898" y="126634"/>
                  <a:pt x="266700" y="124802"/>
                  <a:pt x="266700" y="122238"/>
                </a:cubicBezTo>
                <a:lnTo>
                  <a:pt x="266700" y="121871"/>
                </a:lnTo>
                <a:cubicBezTo>
                  <a:pt x="266700" y="119307"/>
                  <a:pt x="268898" y="117475"/>
                  <a:pt x="271463" y="117475"/>
                </a:cubicBezTo>
                <a:close/>
                <a:moveTo>
                  <a:pt x="157162" y="117475"/>
                </a:moveTo>
                <a:cubicBezTo>
                  <a:pt x="159727" y="117475"/>
                  <a:pt x="161558" y="119307"/>
                  <a:pt x="161558" y="121871"/>
                </a:cubicBezTo>
                <a:cubicBezTo>
                  <a:pt x="161558" y="124436"/>
                  <a:pt x="159727" y="126634"/>
                  <a:pt x="157162" y="126634"/>
                </a:cubicBezTo>
                <a:cubicBezTo>
                  <a:pt x="154598" y="126634"/>
                  <a:pt x="152400" y="124436"/>
                  <a:pt x="152400" y="121871"/>
                </a:cubicBezTo>
                <a:cubicBezTo>
                  <a:pt x="152400" y="119307"/>
                  <a:pt x="154598" y="117475"/>
                  <a:pt x="157162" y="117475"/>
                </a:cubicBezTo>
                <a:close/>
                <a:moveTo>
                  <a:pt x="168116" y="88370"/>
                </a:moveTo>
                <a:cubicBezTo>
                  <a:pt x="170339" y="89782"/>
                  <a:pt x="171079" y="92604"/>
                  <a:pt x="169598" y="94720"/>
                </a:cubicBezTo>
                <a:cubicBezTo>
                  <a:pt x="168857" y="96132"/>
                  <a:pt x="167375" y="96484"/>
                  <a:pt x="165523" y="96484"/>
                </a:cubicBezTo>
                <a:cubicBezTo>
                  <a:pt x="165153" y="96484"/>
                  <a:pt x="164042" y="96484"/>
                  <a:pt x="163301" y="96132"/>
                </a:cubicBezTo>
                <a:cubicBezTo>
                  <a:pt x="161449" y="95073"/>
                  <a:pt x="160338" y="92251"/>
                  <a:pt x="161819" y="90134"/>
                </a:cubicBezTo>
                <a:cubicBezTo>
                  <a:pt x="162931" y="88018"/>
                  <a:pt x="165894" y="87312"/>
                  <a:pt x="168116" y="88370"/>
                </a:cubicBezTo>
                <a:close/>
                <a:moveTo>
                  <a:pt x="261829" y="88333"/>
                </a:moveTo>
                <a:cubicBezTo>
                  <a:pt x="264128" y="87312"/>
                  <a:pt x="267193" y="87992"/>
                  <a:pt x="268343" y="90034"/>
                </a:cubicBezTo>
                <a:cubicBezTo>
                  <a:pt x="269492" y="92075"/>
                  <a:pt x="268726" y="94796"/>
                  <a:pt x="266427" y="95817"/>
                </a:cubicBezTo>
                <a:cubicBezTo>
                  <a:pt x="265660" y="96157"/>
                  <a:pt x="264894" y="96497"/>
                  <a:pt x="264128" y="96497"/>
                </a:cubicBezTo>
                <a:cubicBezTo>
                  <a:pt x="262595" y="96497"/>
                  <a:pt x="261062" y="95476"/>
                  <a:pt x="259913" y="94116"/>
                </a:cubicBezTo>
                <a:cubicBezTo>
                  <a:pt x="258763" y="92075"/>
                  <a:pt x="259530" y="89693"/>
                  <a:pt x="261829" y="88333"/>
                </a:cubicBezTo>
                <a:close/>
                <a:moveTo>
                  <a:pt x="214261" y="80962"/>
                </a:moveTo>
                <a:cubicBezTo>
                  <a:pt x="216798" y="80962"/>
                  <a:pt x="218609" y="82740"/>
                  <a:pt x="218609" y="85229"/>
                </a:cubicBezTo>
                <a:lnTo>
                  <a:pt x="218609" y="116522"/>
                </a:lnTo>
                <a:lnTo>
                  <a:pt x="238177" y="116522"/>
                </a:lnTo>
                <a:cubicBezTo>
                  <a:pt x="240714" y="116522"/>
                  <a:pt x="242526" y="118300"/>
                  <a:pt x="242526" y="120789"/>
                </a:cubicBezTo>
                <a:cubicBezTo>
                  <a:pt x="242526" y="123279"/>
                  <a:pt x="240714" y="125057"/>
                  <a:pt x="238177" y="125057"/>
                </a:cubicBezTo>
                <a:lnTo>
                  <a:pt x="214261" y="125057"/>
                </a:lnTo>
                <a:cubicBezTo>
                  <a:pt x="211724" y="125057"/>
                  <a:pt x="209550" y="123279"/>
                  <a:pt x="209550" y="120789"/>
                </a:cubicBezTo>
                <a:lnTo>
                  <a:pt x="209550" y="85229"/>
                </a:lnTo>
                <a:cubicBezTo>
                  <a:pt x="209550" y="82740"/>
                  <a:pt x="211724" y="80962"/>
                  <a:pt x="214261" y="80962"/>
                </a:cubicBezTo>
                <a:close/>
                <a:moveTo>
                  <a:pt x="245534" y="68036"/>
                </a:moveTo>
                <a:cubicBezTo>
                  <a:pt x="247757" y="69056"/>
                  <a:pt x="248868" y="71778"/>
                  <a:pt x="247386" y="73819"/>
                </a:cubicBezTo>
                <a:cubicBezTo>
                  <a:pt x="246645" y="75179"/>
                  <a:pt x="245163" y="75860"/>
                  <a:pt x="243311" y="75860"/>
                </a:cubicBezTo>
                <a:cubicBezTo>
                  <a:pt x="242570" y="75860"/>
                  <a:pt x="241830" y="75860"/>
                  <a:pt x="241089" y="75179"/>
                </a:cubicBezTo>
                <a:cubicBezTo>
                  <a:pt x="238866" y="74159"/>
                  <a:pt x="238125" y="71437"/>
                  <a:pt x="239237" y="69736"/>
                </a:cubicBezTo>
                <a:cubicBezTo>
                  <a:pt x="240718" y="67695"/>
                  <a:pt x="243311" y="66675"/>
                  <a:pt x="245534" y="68036"/>
                </a:cubicBezTo>
                <a:close/>
                <a:moveTo>
                  <a:pt x="183938" y="67695"/>
                </a:moveTo>
                <a:cubicBezTo>
                  <a:pt x="186161" y="66675"/>
                  <a:pt x="188754" y="67355"/>
                  <a:pt x="190236" y="69396"/>
                </a:cubicBezTo>
                <a:cubicBezTo>
                  <a:pt x="191717" y="71437"/>
                  <a:pt x="190976" y="73819"/>
                  <a:pt x="188383" y="75179"/>
                </a:cubicBezTo>
                <a:cubicBezTo>
                  <a:pt x="188013" y="75520"/>
                  <a:pt x="186902" y="75860"/>
                  <a:pt x="186161" y="75860"/>
                </a:cubicBezTo>
                <a:cubicBezTo>
                  <a:pt x="184679" y="75860"/>
                  <a:pt x="183197" y="74839"/>
                  <a:pt x="182086" y="73478"/>
                </a:cubicBezTo>
                <a:cubicBezTo>
                  <a:pt x="180975" y="71437"/>
                  <a:pt x="181716" y="69056"/>
                  <a:pt x="183938" y="67695"/>
                </a:cubicBezTo>
                <a:close/>
                <a:moveTo>
                  <a:pt x="214122" y="60325"/>
                </a:moveTo>
                <a:cubicBezTo>
                  <a:pt x="216789" y="60325"/>
                  <a:pt x="218694" y="62523"/>
                  <a:pt x="218694" y="65087"/>
                </a:cubicBezTo>
                <a:cubicBezTo>
                  <a:pt x="218694" y="67652"/>
                  <a:pt x="216789" y="69484"/>
                  <a:pt x="214122" y="69484"/>
                </a:cubicBezTo>
                <a:cubicBezTo>
                  <a:pt x="211455" y="69484"/>
                  <a:pt x="209550" y="67652"/>
                  <a:pt x="209550" y="65087"/>
                </a:cubicBezTo>
                <a:cubicBezTo>
                  <a:pt x="209550" y="62523"/>
                  <a:pt x="211455" y="60325"/>
                  <a:pt x="214122" y="60325"/>
                </a:cubicBezTo>
                <a:close/>
                <a:moveTo>
                  <a:pt x="214361" y="47916"/>
                </a:moveTo>
                <a:cubicBezTo>
                  <a:pt x="173650" y="47916"/>
                  <a:pt x="140866" y="81061"/>
                  <a:pt x="140866" y="121411"/>
                </a:cubicBezTo>
                <a:cubicBezTo>
                  <a:pt x="140866" y="161761"/>
                  <a:pt x="173650" y="194906"/>
                  <a:pt x="214361" y="194906"/>
                </a:cubicBezTo>
                <a:cubicBezTo>
                  <a:pt x="254712" y="194906"/>
                  <a:pt x="287856" y="161761"/>
                  <a:pt x="287856" y="121411"/>
                </a:cubicBezTo>
                <a:cubicBezTo>
                  <a:pt x="287856" y="81061"/>
                  <a:pt x="254712" y="47916"/>
                  <a:pt x="214361" y="47916"/>
                </a:cubicBezTo>
                <a:close/>
                <a:moveTo>
                  <a:pt x="28461" y="47916"/>
                </a:moveTo>
                <a:cubicBezTo>
                  <a:pt x="18013" y="47916"/>
                  <a:pt x="9007" y="56922"/>
                  <a:pt x="9007" y="67370"/>
                </a:cubicBezTo>
                <a:lnTo>
                  <a:pt x="9007" y="175451"/>
                </a:lnTo>
                <a:cubicBezTo>
                  <a:pt x="9007" y="185899"/>
                  <a:pt x="18013" y="194906"/>
                  <a:pt x="28461" y="194906"/>
                </a:cubicBezTo>
                <a:lnTo>
                  <a:pt x="54040" y="194906"/>
                </a:lnTo>
                <a:lnTo>
                  <a:pt x="54040" y="47916"/>
                </a:lnTo>
                <a:lnTo>
                  <a:pt x="28461" y="47916"/>
                </a:lnTo>
                <a:close/>
                <a:moveTo>
                  <a:pt x="63047" y="9007"/>
                </a:moveTo>
                <a:lnTo>
                  <a:pt x="63047" y="214360"/>
                </a:lnTo>
                <a:cubicBezTo>
                  <a:pt x="63047" y="238138"/>
                  <a:pt x="82502" y="257593"/>
                  <a:pt x="106280" y="257593"/>
                </a:cubicBezTo>
                <a:lnTo>
                  <a:pt x="113485" y="257593"/>
                </a:lnTo>
                <a:cubicBezTo>
                  <a:pt x="106280" y="248226"/>
                  <a:pt x="101956" y="232734"/>
                  <a:pt x="101956" y="214360"/>
                </a:cubicBezTo>
                <a:lnTo>
                  <a:pt x="101956" y="40710"/>
                </a:lnTo>
                <a:cubicBezTo>
                  <a:pt x="101956" y="37828"/>
                  <a:pt x="104118" y="36027"/>
                  <a:pt x="106280" y="36027"/>
                </a:cubicBezTo>
                <a:cubicBezTo>
                  <a:pt x="108801" y="36027"/>
                  <a:pt x="110963" y="37828"/>
                  <a:pt x="110963" y="40710"/>
                </a:cubicBezTo>
                <a:lnTo>
                  <a:pt x="110963" y="214360"/>
                </a:lnTo>
                <a:cubicBezTo>
                  <a:pt x="110963" y="239940"/>
                  <a:pt x="120330" y="257593"/>
                  <a:pt x="128616" y="257593"/>
                </a:cubicBezTo>
                <a:lnTo>
                  <a:pt x="190223" y="257593"/>
                </a:lnTo>
                <a:cubicBezTo>
                  <a:pt x="214361" y="257593"/>
                  <a:pt x="233816" y="238138"/>
                  <a:pt x="233816" y="214360"/>
                </a:cubicBezTo>
                <a:lnTo>
                  <a:pt x="233816" y="201391"/>
                </a:lnTo>
                <a:cubicBezTo>
                  <a:pt x="227331" y="202832"/>
                  <a:pt x="220846" y="203552"/>
                  <a:pt x="214361" y="203552"/>
                </a:cubicBezTo>
                <a:cubicBezTo>
                  <a:pt x="168606" y="203552"/>
                  <a:pt x="131859" y="166805"/>
                  <a:pt x="131859" y="121411"/>
                </a:cubicBezTo>
                <a:cubicBezTo>
                  <a:pt x="131859" y="75656"/>
                  <a:pt x="168606" y="38909"/>
                  <a:pt x="214361" y="38909"/>
                </a:cubicBezTo>
                <a:cubicBezTo>
                  <a:pt x="220846" y="38909"/>
                  <a:pt x="227331" y="39990"/>
                  <a:pt x="233816" y="41431"/>
                </a:cubicBezTo>
                <a:lnTo>
                  <a:pt x="233816" y="9007"/>
                </a:lnTo>
                <a:lnTo>
                  <a:pt x="63047" y="9007"/>
                </a:lnTo>
                <a:close/>
                <a:moveTo>
                  <a:pt x="58724" y="0"/>
                </a:moveTo>
                <a:lnTo>
                  <a:pt x="238139" y="0"/>
                </a:lnTo>
                <a:cubicBezTo>
                  <a:pt x="240661" y="0"/>
                  <a:pt x="242462" y="1801"/>
                  <a:pt x="242462" y="4683"/>
                </a:cubicBezTo>
                <a:lnTo>
                  <a:pt x="242462" y="44313"/>
                </a:lnTo>
                <a:cubicBezTo>
                  <a:pt x="274166" y="55842"/>
                  <a:pt x="296503" y="86105"/>
                  <a:pt x="296503" y="121411"/>
                </a:cubicBezTo>
                <a:cubicBezTo>
                  <a:pt x="296503" y="156717"/>
                  <a:pt x="274166" y="186980"/>
                  <a:pt x="242462" y="198509"/>
                </a:cubicBezTo>
                <a:lnTo>
                  <a:pt x="242462" y="214360"/>
                </a:lnTo>
                <a:cubicBezTo>
                  <a:pt x="242462" y="232014"/>
                  <a:pt x="233456" y="248226"/>
                  <a:pt x="219405" y="257593"/>
                </a:cubicBezTo>
                <a:lnTo>
                  <a:pt x="292180" y="257593"/>
                </a:lnTo>
                <a:cubicBezTo>
                  <a:pt x="294702" y="257593"/>
                  <a:pt x="296503" y="259394"/>
                  <a:pt x="296503" y="261916"/>
                </a:cubicBezTo>
                <a:cubicBezTo>
                  <a:pt x="296503" y="264438"/>
                  <a:pt x="294702" y="266600"/>
                  <a:pt x="292180" y="266600"/>
                </a:cubicBezTo>
                <a:lnTo>
                  <a:pt x="272365" y="266600"/>
                </a:lnTo>
                <a:cubicBezTo>
                  <a:pt x="270203" y="283532"/>
                  <a:pt x="255792" y="296502"/>
                  <a:pt x="238139" y="296502"/>
                </a:cubicBezTo>
                <a:lnTo>
                  <a:pt x="58724" y="296502"/>
                </a:lnTo>
                <a:cubicBezTo>
                  <a:pt x="41071" y="296502"/>
                  <a:pt x="26660" y="283532"/>
                  <a:pt x="24498" y="266600"/>
                </a:cubicBezTo>
                <a:lnTo>
                  <a:pt x="4683" y="266600"/>
                </a:lnTo>
                <a:cubicBezTo>
                  <a:pt x="2161" y="266600"/>
                  <a:pt x="0" y="264438"/>
                  <a:pt x="0" y="261916"/>
                </a:cubicBezTo>
                <a:cubicBezTo>
                  <a:pt x="0" y="259394"/>
                  <a:pt x="2161" y="257593"/>
                  <a:pt x="4683" y="257593"/>
                </a:cubicBezTo>
                <a:lnTo>
                  <a:pt x="77098" y="257593"/>
                </a:lnTo>
                <a:cubicBezTo>
                  <a:pt x="63047" y="248226"/>
                  <a:pt x="54040" y="232014"/>
                  <a:pt x="54040" y="214360"/>
                </a:cubicBezTo>
                <a:lnTo>
                  <a:pt x="54040" y="203552"/>
                </a:lnTo>
                <a:lnTo>
                  <a:pt x="28461" y="203552"/>
                </a:lnTo>
                <a:cubicBezTo>
                  <a:pt x="12609" y="203552"/>
                  <a:pt x="0" y="190943"/>
                  <a:pt x="0" y="175451"/>
                </a:cubicBezTo>
                <a:lnTo>
                  <a:pt x="0" y="67370"/>
                </a:lnTo>
                <a:cubicBezTo>
                  <a:pt x="0" y="51879"/>
                  <a:pt x="12609" y="38909"/>
                  <a:pt x="28461" y="38909"/>
                </a:cubicBezTo>
                <a:lnTo>
                  <a:pt x="54040" y="38909"/>
                </a:lnTo>
                <a:lnTo>
                  <a:pt x="54040" y="4683"/>
                </a:lnTo>
                <a:cubicBezTo>
                  <a:pt x="54040" y="1801"/>
                  <a:pt x="55842" y="0"/>
                  <a:pt x="5872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1" name="Freeform 953">
            <a:extLst>
              <a:ext uri="{FF2B5EF4-FFF2-40B4-BE49-F238E27FC236}">
                <a16:creationId xmlns:a16="http://schemas.microsoft.com/office/drawing/2014/main" id="{CE8FECF0-1BA4-A64C-BB48-A73B5555F383}"/>
              </a:ext>
            </a:extLst>
          </p:cNvPr>
          <p:cNvSpPr>
            <a:spLocks noChangeArrowheads="1"/>
          </p:cNvSpPr>
          <p:nvPr/>
        </p:nvSpPr>
        <p:spPr bwMode="auto">
          <a:xfrm>
            <a:off x="19757904" y="6715562"/>
            <a:ext cx="538163" cy="538163"/>
          </a:xfrm>
          <a:custGeom>
            <a:avLst/>
            <a:gdLst>
              <a:gd name="T0" fmla="*/ 1013041 w 296503"/>
              <a:gd name="T1" fmla="*/ 1293347 h 296502"/>
              <a:gd name="T2" fmla="*/ 1567830 w 296503"/>
              <a:gd name="T3" fmla="*/ 919443 h 296502"/>
              <a:gd name="T4" fmla="*/ 1730462 w 296503"/>
              <a:gd name="T5" fmla="*/ 1216532 h 296502"/>
              <a:gd name="T6" fmla="*/ 1567830 w 296503"/>
              <a:gd name="T7" fmla="*/ 919443 h 296502"/>
              <a:gd name="T8" fmla="*/ 795983 w 296503"/>
              <a:gd name="T9" fmla="*/ 1293347 h 296502"/>
              <a:gd name="T10" fmla="*/ 1039096 w 296503"/>
              <a:gd name="T11" fmla="*/ 969589 h 296502"/>
              <a:gd name="T12" fmla="*/ 1227941 w 296503"/>
              <a:gd name="T13" fmla="*/ 1293347 h 296502"/>
              <a:gd name="T14" fmla="*/ 930557 w 296503"/>
              <a:gd name="T15" fmla="*/ 492580 h 296502"/>
              <a:gd name="T16" fmla="*/ 930557 w 296503"/>
              <a:gd name="T17" fmla="*/ 492580 h 296502"/>
              <a:gd name="T18" fmla="*/ 1648063 w 296503"/>
              <a:gd name="T19" fmla="*/ 865240 h 296502"/>
              <a:gd name="T20" fmla="*/ 1648063 w 296503"/>
              <a:gd name="T21" fmla="*/ 487923 h 296502"/>
              <a:gd name="T22" fmla="*/ 947921 w 296503"/>
              <a:gd name="T23" fmla="*/ 436457 h 296502"/>
              <a:gd name="T24" fmla="*/ 1364688 w 296503"/>
              <a:gd name="T25" fmla="*/ 844404 h 296502"/>
              <a:gd name="T26" fmla="*/ 1256154 w 296503"/>
              <a:gd name="T27" fmla="*/ 1345152 h 296502"/>
              <a:gd name="T28" fmla="*/ 578916 w 296503"/>
              <a:gd name="T29" fmla="*/ 844404 h 296502"/>
              <a:gd name="T30" fmla="*/ 481234 w 296503"/>
              <a:gd name="T31" fmla="*/ 794764 h 296502"/>
              <a:gd name="T32" fmla="*/ 342615 w 296503"/>
              <a:gd name="T33" fmla="*/ 1730466 h 296502"/>
              <a:gd name="T34" fmla="*/ 1513615 w 296503"/>
              <a:gd name="T35" fmla="*/ 459726 h 296502"/>
              <a:gd name="T36" fmla="*/ 1730462 w 296503"/>
              <a:gd name="T37" fmla="*/ 351299 h 296502"/>
              <a:gd name="T38" fmla="*/ 342615 w 296503"/>
              <a:gd name="T39" fmla="*/ 54215 h 296502"/>
              <a:gd name="T40" fmla="*/ 169136 w 296503"/>
              <a:gd name="T41" fmla="*/ 288403 h 296502"/>
              <a:gd name="T42" fmla="*/ 125762 w 296503"/>
              <a:gd name="T43" fmla="*/ 342618 h 296502"/>
              <a:gd name="T44" fmla="*/ 199492 w 296503"/>
              <a:gd name="T45" fmla="*/ 605007 h 296502"/>
              <a:gd name="T46" fmla="*/ 125762 w 296503"/>
              <a:gd name="T47" fmla="*/ 865240 h 296502"/>
              <a:gd name="T48" fmla="*/ 169136 w 296503"/>
              <a:gd name="T49" fmla="*/ 919443 h 296502"/>
              <a:gd name="T50" fmla="*/ 169136 w 296503"/>
              <a:gd name="T51" fmla="*/ 1153649 h 296502"/>
              <a:gd name="T52" fmla="*/ 125762 w 296503"/>
              <a:gd name="T53" fmla="*/ 1207864 h 296502"/>
              <a:gd name="T54" fmla="*/ 199492 w 296503"/>
              <a:gd name="T55" fmla="*/ 1468084 h 296502"/>
              <a:gd name="T56" fmla="*/ 125762 w 296503"/>
              <a:gd name="T57" fmla="*/ 1730466 h 296502"/>
              <a:gd name="T58" fmla="*/ 125762 w 296503"/>
              <a:gd name="T59" fmla="*/ 54215 h 296502"/>
              <a:gd name="T60" fmla="*/ 1784677 w 296503"/>
              <a:gd name="T61" fmla="*/ 136627 h 296502"/>
              <a:gd name="T62" fmla="*/ 1784677 w 296503"/>
              <a:gd name="T63" fmla="*/ 568157 h 296502"/>
              <a:gd name="T64" fmla="*/ 1784677 w 296503"/>
              <a:gd name="T65" fmla="*/ 999684 h 296502"/>
              <a:gd name="T66" fmla="*/ 1567830 w 296503"/>
              <a:gd name="T67" fmla="*/ 1350989 h 296502"/>
              <a:gd name="T68" fmla="*/ 97589 w 296503"/>
              <a:gd name="T69" fmla="*/ 1784682 h 296502"/>
              <a:gd name="T70" fmla="*/ 26013 w 296503"/>
              <a:gd name="T71" fmla="*/ 1496274 h 296502"/>
              <a:gd name="T72" fmla="*/ 71554 w 296503"/>
              <a:gd name="T73" fmla="*/ 1442058 h 296502"/>
              <a:gd name="T74" fmla="*/ 0 w 296503"/>
              <a:gd name="T75" fmla="*/ 1181840 h 296502"/>
              <a:gd name="T76" fmla="*/ 71554 w 296503"/>
              <a:gd name="T77" fmla="*/ 919443 h 296502"/>
              <a:gd name="T78" fmla="*/ 26013 w 296503"/>
              <a:gd name="T79" fmla="*/ 865240 h 296502"/>
              <a:gd name="T80" fmla="*/ 26013 w 296503"/>
              <a:gd name="T81" fmla="*/ 631040 h 296502"/>
              <a:gd name="T82" fmla="*/ 71554 w 296503"/>
              <a:gd name="T83" fmla="*/ 576825 h 296502"/>
              <a:gd name="T84" fmla="*/ 0 w 296503"/>
              <a:gd name="T85" fmla="*/ 314441 h 296502"/>
              <a:gd name="T86" fmla="*/ 71554 w 296503"/>
              <a:gd name="T87" fmla="*/ 28204 h 29650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6503" h="296502">
                <a:moveTo>
                  <a:pt x="140898" y="170049"/>
                </a:moveTo>
                <a:lnTo>
                  <a:pt x="140898" y="214872"/>
                </a:lnTo>
                <a:lnTo>
                  <a:pt x="168305" y="214872"/>
                </a:lnTo>
                <a:lnTo>
                  <a:pt x="168305" y="170049"/>
                </a:lnTo>
                <a:lnTo>
                  <a:pt x="140898" y="170049"/>
                </a:lnTo>
                <a:close/>
                <a:moveTo>
                  <a:pt x="260476" y="152754"/>
                </a:moveTo>
                <a:lnTo>
                  <a:pt x="260476" y="215802"/>
                </a:lnTo>
                <a:lnTo>
                  <a:pt x="273806" y="215802"/>
                </a:lnTo>
                <a:cubicBezTo>
                  <a:pt x="281372" y="215802"/>
                  <a:pt x="287496" y="209677"/>
                  <a:pt x="287496" y="202111"/>
                </a:cubicBezTo>
                <a:lnTo>
                  <a:pt x="287496" y="166084"/>
                </a:lnTo>
                <a:cubicBezTo>
                  <a:pt x="287496" y="158879"/>
                  <a:pt x="281372" y="152754"/>
                  <a:pt x="273806" y="152754"/>
                </a:cubicBezTo>
                <a:lnTo>
                  <a:pt x="260476" y="152754"/>
                </a:lnTo>
                <a:close/>
                <a:moveTo>
                  <a:pt x="104835" y="140286"/>
                </a:moveTo>
                <a:lnTo>
                  <a:pt x="104835" y="214872"/>
                </a:lnTo>
                <a:lnTo>
                  <a:pt x="132243" y="214872"/>
                </a:lnTo>
                <a:lnTo>
                  <a:pt x="132243" y="165387"/>
                </a:lnTo>
                <a:cubicBezTo>
                  <a:pt x="132243" y="163236"/>
                  <a:pt x="134046" y="161084"/>
                  <a:pt x="136570" y="161084"/>
                </a:cubicBezTo>
                <a:lnTo>
                  <a:pt x="172633" y="161084"/>
                </a:lnTo>
                <a:cubicBezTo>
                  <a:pt x="175157" y="161084"/>
                  <a:pt x="176960" y="163236"/>
                  <a:pt x="176960" y="165387"/>
                </a:cubicBezTo>
                <a:lnTo>
                  <a:pt x="176960" y="214872"/>
                </a:lnTo>
                <a:lnTo>
                  <a:pt x="204007" y="214872"/>
                </a:lnTo>
                <a:lnTo>
                  <a:pt x="204007" y="140286"/>
                </a:lnTo>
                <a:lnTo>
                  <a:pt x="104835" y="140286"/>
                </a:lnTo>
                <a:close/>
                <a:moveTo>
                  <a:pt x="154601" y="81836"/>
                </a:moveTo>
                <a:lnTo>
                  <a:pt x="95098" y="131321"/>
                </a:lnTo>
                <a:lnTo>
                  <a:pt x="214105" y="131321"/>
                </a:lnTo>
                <a:lnTo>
                  <a:pt x="154601" y="81836"/>
                </a:lnTo>
                <a:close/>
                <a:moveTo>
                  <a:pt x="260476" y="81061"/>
                </a:moveTo>
                <a:lnTo>
                  <a:pt x="260476" y="143748"/>
                </a:lnTo>
                <a:lnTo>
                  <a:pt x="273806" y="143748"/>
                </a:lnTo>
                <a:cubicBezTo>
                  <a:pt x="281372" y="143748"/>
                  <a:pt x="287496" y="137983"/>
                  <a:pt x="287496" y="130057"/>
                </a:cubicBezTo>
                <a:lnTo>
                  <a:pt x="287496" y="94391"/>
                </a:lnTo>
                <a:cubicBezTo>
                  <a:pt x="287496" y="87185"/>
                  <a:pt x="281372" y="81061"/>
                  <a:pt x="273806" y="81061"/>
                </a:cubicBezTo>
                <a:lnTo>
                  <a:pt x="260476" y="81061"/>
                </a:lnTo>
                <a:close/>
                <a:moveTo>
                  <a:pt x="151716" y="72513"/>
                </a:moveTo>
                <a:cubicBezTo>
                  <a:pt x="153159" y="71437"/>
                  <a:pt x="155683" y="71437"/>
                  <a:pt x="157486" y="72513"/>
                </a:cubicBezTo>
                <a:lnTo>
                  <a:pt x="229251" y="132039"/>
                </a:lnTo>
                <a:cubicBezTo>
                  <a:pt x="230693" y="133473"/>
                  <a:pt x="231415" y="135624"/>
                  <a:pt x="230693" y="137417"/>
                </a:cubicBezTo>
                <a:cubicBezTo>
                  <a:pt x="229972" y="138852"/>
                  <a:pt x="228169" y="140286"/>
                  <a:pt x="226726" y="140286"/>
                </a:cubicBezTo>
                <a:lnTo>
                  <a:pt x="213023" y="140286"/>
                </a:lnTo>
                <a:lnTo>
                  <a:pt x="213023" y="219175"/>
                </a:lnTo>
                <a:cubicBezTo>
                  <a:pt x="213023" y="221686"/>
                  <a:pt x="210859" y="223479"/>
                  <a:pt x="208695" y="223479"/>
                </a:cubicBezTo>
                <a:lnTo>
                  <a:pt x="100508" y="223479"/>
                </a:lnTo>
                <a:cubicBezTo>
                  <a:pt x="97983" y="223479"/>
                  <a:pt x="96180" y="221686"/>
                  <a:pt x="96180" y="219175"/>
                </a:cubicBezTo>
                <a:lnTo>
                  <a:pt x="96180" y="140286"/>
                </a:lnTo>
                <a:lnTo>
                  <a:pt x="82476" y="140286"/>
                </a:lnTo>
                <a:cubicBezTo>
                  <a:pt x="80673" y="140286"/>
                  <a:pt x="78870" y="138852"/>
                  <a:pt x="78149" y="137417"/>
                </a:cubicBezTo>
                <a:cubicBezTo>
                  <a:pt x="77788" y="135624"/>
                  <a:pt x="78149" y="133473"/>
                  <a:pt x="79952" y="132039"/>
                </a:cubicBezTo>
                <a:lnTo>
                  <a:pt x="151716" y="72513"/>
                </a:lnTo>
                <a:close/>
                <a:moveTo>
                  <a:pt x="56923" y="9007"/>
                </a:moveTo>
                <a:lnTo>
                  <a:pt x="56923" y="287495"/>
                </a:lnTo>
                <a:lnTo>
                  <a:pt x="238139" y="287495"/>
                </a:lnTo>
                <a:cubicBezTo>
                  <a:pt x="245345" y="287495"/>
                  <a:pt x="251469" y="281371"/>
                  <a:pt x="251469" y="274165"/>
                </a:cubicBezTo>
                <a:lnTo>
                  <a:pt x="251469" y="76377"/>
                </a:lnTo>
                <a:cubicBezTo>
                  <a:pt x="251469" y="73855"/>
                  <a:pt x="253270" y="71694"/>
                  <a:pt x="255792" y="71694"/>
                </a:cubicBezTo>
                <a:lnTo>
                  <a:pt x="273806" y="71694"/>
                </a:lnTo>
                <a:cubicBezTo>
                  <a:pt x="281372" y="71694"/>
                  <a:pt x="287496" y="65929"/>
                  <a:pt x="287496" y="58364"/>
                </a:cubicBezTo>
                <a:lnTo>
                  <a:pt x="287496" y="22697"/>
                </a:lnTo>
                <a:cubicBezTo>
                  <a:pt x="287496" y="15131"/>
                  <a:pt x="281372" y="9007"/>
                  <a:pt x="273806" y="9007"/>
                </a:cubicBezTo>
                <a:lnTo>
                  <a:pt x="56923" y="9007"/>
                </a:lnTo>
                <a:close/>
                <a:moveTo>
                  <a:pt x="20896" y="9007"/>
                </a:moveTo>
                <a:lnTo>
                  <a:pt x="20896" y="47916"/>
                </a:lnTo>
                <a:lnTo>
                  <a:pt x="28101" y="47916"/>
                </a:lnTo>
                <a:cubicBezTo>
                  <a:pt x="30623" y="47916"/>
                  <a:pt x="33145" y="50078"/>
                  <a:pt x="33145" y="52239"/>
                </a:cubicBezTo>
                <a:cubicBezTo>
                  <a:pt x="33145" y="54761"/>
                  <a:pt x="30623" y="56923"/>
                  <a:pt x="28101" y="56923"/>
                </a:cubicBezTo>
                <a:lnTo>
                  <a:pt x="20896" y="56923"/>
                </a:lnTo>
                <a:lnTo>
                  <a:pt x="20896" y="95832"/>
                </a:lnTo>
                <a:lnTo>
                  <a:pt x="28101" y="95832"/>
                </a:lnTo>
                <a:cubicBezTo>
                  <a:pt x="30623" y="95832"/>
                  <a:pt x="33145" y="97993"/>
                  <a:pt x="33145" y="100515"/>
                </a:cubicBezTo>
                <a:cubicBezTo>
                  <a:pt x="33145" y="103037"/>
                  <a:pt x="30623" y="104839"/>
                  <a:pt x="28101" y="104839"/>
                </a:cubicBezTo>
                <a:lnTo>
                  <a:pt x="20896" y="104839"/>
                </a:lnTo>
                <a:lnTo>
                  <a:pt x="20896" y="143748"/>
                </a:lnTo>
                <a:lnTo>
                  <a:pt x="28101" y="143748"/>
                </a:lnTo>
                <a:cubicBezTo>
                  <a:pt x="30623" y="143748"/>
                  <a:pt x="33145" y="145909"/>
                  <a:pt x="33145" y="148071"/>
                </a:cubicBezTo>
                <a:cubicBezTo>
                  <a:pt x="33145" y="150593"/>
                  <a:pt x="30623" y="152754"/>
                  <a:pt x="28101" y="152754"/>
                </a:cubicBezTo>
                <a:lnTo>
                  <a:pt x="20896" y="152754"/>
                </a:lnTo>
                <a:lnTo>
                  <a:pt x="20896" y="191663"/>
                </a:lnTo>
                <a:lnTo>
                  <a:pt x="28101" y="191663"/>
                </a:lnTo>
                <a:cubicBezTo>
                  <a:pt x="30623" y="191663"/>
                  <a:pt x="33145" y="193825"/>
                  <a:pt x="33145" y="196347"/>
                </a:cubicBezTo>
                <a:cubicBezTo>
                  <a:pt x="33145" y="198869"/>
                  <a:pt x="30623" y="200670"/>
                  <a:pt x="28101" y="200670"/>
                </a:cubicBezTo>
                <a:lnTo>
                  <a:pt x="20896" y="200670"/>
                </a:lnTo>
                <a:lnTo>
                  <a:pt x="20896" y="239579"/>
                </a:lnTo>
                <a:lnTo>
                  <a:pt x="28101" y="239579"/>
                </a:lnTo>
                <a:cubicBezTo>
                  <a:pt x="30623" y="239579"/>
                  <a:pt x="33145" y="241741"/>
                  <a:pt x="33145" y="243903"/>
                </a:cubicBezTo>
                <a:cubicBezTo>
                  <a:pt x="33145" y="246424"/>
                  <a:pt x="30623" y="248586"/>
                  <a:pt x="28101" y="248586"/>
                </a:cubicBezTo>
                <a:lnTo>
                  <a:pt x="20896" y="248586"/>
                </a:lnTo>
                <a:lnTo>
                  <a:pt x="20896" y="287495"/>
                </a:lnTo>
                <a:lnTo>
                  <a:pt x="47916" y="287495"/>
                </a:lnTo>
                <a:lnTo>
                  <a:pt x="47916" y="9007"/>
                </a:lnTo>
                <a:lnTo>
                  <a:pt x="20896" y="9007"/>
                </a:lnTo>
                <a:close/>
                <a:moveTo>
                  <a:pt x="16212" y="0"/>
                </a:moveTo>
                <a:lnTo>
                  <a:pt x="273806" y="0"/>
                </a:lnTo>
                <a:cubicBezTo>
                  <a:pt x="286415" y="0"/>
                  <a:pt x="296503" y="10088"/>
                  <a:pt x="296503" y="22697"/>
                </a:cubicBezTo>
                <a:lnTo>
                  <a:pt x="296503" y="58364"/>
                </a:lnTo>
                <a:cubicBezTo>
                  <a:pt x="296503" y="65929"/>
                  <a:pt x="292900" y="72054"/>
                  <a:pt x="287136" y="76377"/>
                </a:cubicBezTo>
                <a:cubicBezTo>
                  <a:pt x="292900" y="80700"/>
                  <a:pt x="296503" y="87185"/>
                  <a:pt x="296503" y="94391"/>
                </a:cubicBezTo>
                <a:lnTo>
                  <a:pt x="296503" y="130057"/>
                </a:lnTo>
                <a:cubicBezTo>
                  <a:pt x="296503" y="137623"/>
                  <a:pt x="292900" y="144108"/>
                  <a:pt x="287136" y="148071"/>
                </a:cubicBezTo>
                <a:cubicBezTo>
                  <a:pt x="292900" y="152394"/>
                  <a:pt x="296503" y="158879"/>
                  <a:pt x="296503" y="166084"/>
                </a:cubicBezTo>
                <a:lnTo>
                  <a:pt x="296503" y="202111"/>
                </a:lnTo>
                <a:cubicBezTo>
                  <a:pt x="296503" y="214721"/>
                  <a:pt x="286415" y="224448"/>
                  <a:pt x="273806" y="224448"/>
                </a:cubicBezTo>
                <a:lnTo>
                  <a:pt x="260476" y="224448"/>
                </a:lnTo>
                <a:lnTo>
                  <a:pt x="260476" y="274165"/>
                </a:lnTo>
                <a:cubicBezTo>
                  <a:pt x="260476" y="286414"/>
                  <a:pt x="250388" y="296502"/>
                  <a:pt x="238139" y="296502"/>
                </a:cubicBezTo>
                <a:lnTo>
                  <a:pt x="16212" y="296502"/>
                </a:lnTo>
                <a:cubicBezTo>
                  <a:pt x="14051" y="296502"/>
                  <a:pt x="11889" y="294340"/>
                  <a:pt x="11889" y="292179"/>
                </a:cubicBezTo>
                <a:lnTo>
                  <a:pt x="11889" y="248586"/>
                </a:lnTo>
                <a:lnTo>
                  <a:pt x="4323" y="248586"/>
                </a:lnTo>
                <a:cubicBezTo>
                  <a:pt x="2162" y="248586"/>
                  <a:pt x="0" y="246424"/>
                  <a:pt x="0" y="243903"/>
                </a:cubicBezTo>
                <a:cubicBezTo>
                  <a:pt x="0" y="241741"/>
                  <a:pt x="2162" y="239579"/>
                  <a:pt x="4323" y="239579"/>
                </a:cubicBezTo>
                <a:lnTo>
                  <a:pt x="11889" y="239579"/>
                </a:lnTo>
                <a:lnTo>
                  <a:pt x="11889" y="200670"/>
                </a:lnTo>
                <a:lnTo>
                  <a:pt x="4323" y="200670"/>
                </a:lnTo>
                <a:cubicBezTo>
                  <a:pt x="2162" y="200670"/>
                  <a:pt x="0" y="198869"/>
                  <a:pt x="0" y="196347"/>
                </a:cubicBezTo>
                <a:cubicBezTo>
                  <a:pt x="0" y="193825"/>
                  <a:pt x="2162" y="191663"/>
                  <a:pt x="4323" y="191663"/>
                </a:cubicBezTo>
                <a:lnTo>
                  <a:pt x="11889" y="191663"/>
                </a:lnTo>
                <a:lnTo>
                  <a:pt x="11889" y="152754"/>
                </a:lnTo>
                <a:lnTo>
                  <a:pt x="4323" y="152754"/>
                </a:lnTo>
                <a:cubicBezTo>
                  <a:pt x="2162" y="152754"/>
                  <a:pt x="0" y="150593"/>
                  <a:pt x="0" y="148071"/>
                </a:cubicBezTo>
                <a:cubicBezTo>
                  <a:pt x="0" y="145909"/>
                  <a:pt x="2162" y="143748"/>
                  <a:pt x="4323" y="143748"/>
                </a:cubicBezTo>
                <a:lnTo>
                  <a:pt x="11889" y="143748"/>
                </a:lnTo>
                <a:lnTo>
                  <a:pt x="11889" y="104839"/>
                </a:lnTo>
                <a:lnTo>
                  <a:pt x="4323" y="104839"/>
                </a:lnTo>
                <a:cubicBezTo>
                  <a:pt x="2162" y="104839"/>
                  <a:pt x="0" y="103037"/>
                  <a:pt x="0" y="100515"/>
                </a:cubicBezTo>
                <a:cubicBezTo>
                  <a:pt x="0" y="97993"/>
                  <a:pt x="2162" y="95832"/>
                  <a:pt x="4323" y="95832"/>
                </a:cubicBezTo>
                <a:lnTo>
                  <a:pt x="11889" y="95832"/>
                </a:lnTo>
                <a:lnTo>
                  <a:pt x="11889" y="56923"/>
                </a:lnTo>
                <a:lnTo>
                  <a:pt x="4323" y="56923"/>
                </a:lnTo>
                <a:cubicBezTo>
                  <a:pt x="2162" y="56923"/>
                  <a:pt x="0" y="54761"/>
                  <a:pt x="0" y="52239"/>
                </a:cubicBezTo>
                <a:cubicBezTo>
                  <a:pt x="0" y="50078"/>
                  <a:pt x="2162" y="47916"/>
                  <a:pt x="4323" y="47916"/>
                </a:cubicBezTo>
                <a:lnTo>
                  <a:pt x="11889" y="47916"/>
                </a:lnTo>
                <a:lnTo>
                  <a:pt x="11889" y="4684"/>
                </a:lnTo>
                <a:cubicBezTo>
                  <a:pt x="11889" y="1801"/>
                  <a:pt x="14051" y="0"/>
                  <a:pt x="1621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29" name="Freeform 951">
            <a:extLst>
              <a:ext uri="{FF2B5EF4-FFF2-40B4-BE49-F238E27FC236}">
                <a16:creationId xmlns:a16="http://schemas.microsoft.com/office/drawing/2014/main" id="{823BCA07-B7A6-AA46-B544-28BBAF5FB349}"/>
              </a:ext>
            </a:extLst>
          </p:cNvPr>
          <p:cNvSpPr>
            <a:spLocks noChangeArrowheads="1"/>
          </p:cNvSpPr>
          <p:nvPr/>
        </p:nvSpPr>
        <p:spPr bwMode="auto">
          <a:xfrm>
            <a:off x="9370319" y="6715562"/>
            <a:ext cx="538163" cy="538163"/>
          </a:xfrm>
          <a:custGeom>
            <a:avLst/>
            <a:gdLst>
              <a:gd name="T0" fmla="*/ 313529 w 296503"/>
              <a:gd name="T1" fmla="*/ 1489778 h 296019"/>
              <a:gd name="T2" fmla="*/ 376454 w 296503"/>
              <a:gd name="T3" fmla="*/ 1188855 h 296019"/>
              <a:gd name="T4" fmla="*/ 550037 w 296503"/>
              <a:gd name="T5" fmla="*/ 1287685 h 296019"/>
              <a:gd name="T6" fmla="*/ 1591561 w 296503"/>
              <a:gd name="T7" fmla="*/ 461816 h 296019"/>
              <a:gd name="T8" fmla="*/ 360402 w 296503"/>
              <a:gd name="T9" fmla="*/ 236724 h 296019"/>
              <a:gd name="T10" fmla="*/ 360402 w 296503"/>
              <a:gd name="T11" fmla="*/ 509113 h 296019"/>
              <a:gd name="T12" fmla="*/ 1326844 w 296503"/>
              <a:gd name="T13" fmla="*/ 196041 h 296019"/>
              <a:gd name="T14" fmla="*/ 510986 w 296503"/>
              <a:gd name="T15" fmla="*/ 1250358 h 296019"/>
              <a:gd name="T16" fmla="*/ 1326844 w 296503"/>
              <a:gd name="T17" fmla="*/ 196041 h 296019"/>
              <a:gd name="T18" fmla="*/ 1144163 w 296503"/>
              <a:gd name="T19" fmla="*/ 142262 h 296019"/>
              <a:gd name="T20" fmla="*/ 1144163 w 296503"/>
              <a:gd name="T21" fmla="*/ 197184 h 296019"/>
              <a:gd name="T22" fmla="*/ 414683 w 296503"/>
              <a:gd name="T23" fmla="*/ 535471 h 296019"/>
              <a:gd name="T24" fmla="*/ 52121 w 296503"/>
              <a:gd name="T25" fmla="*/ 564028 h 296019"/>
              <a:gd name="T26" fmla="*/ 1587069 w 296503"/>
              <a:gd name="T27" fmla="*/ 1750248 h 296019"/>
              <a:gd name="T28" fmla="*/ 1613117 w 296503"/>
              <a:gd name="T29" fmla="*/ 618955 h 296019"/>
              <a:gd name="T30" fmla="*/ 1641342 w 296503"/>
              <a:gd name="T31" fmla="*/ 1778804 h 296019"/>
              <a:gd name="T32" fmla="*/ 26048 w 296503"/>
              <a:gd name="T33" fmla="*/ 1805170 h 296019"/>
              <a:gd name="T34" fmla="*/ 0 w 296503"/>
              <a:gd name="T35" fmla="*/ 535471 h 296019"/>
              <a:gd name="T36" fmla="*/ 366911 w 296503"/>
              <a:gd name="T37" fmla="*/ 151054 h 296019"/>
              <a:gd name="T38" fmla="*/ 1444017 w 296503"/>
              <a:gd name="T39" fmla="*/ 75222 h 296019"/>
              <a:gd name="T40" fmla="*/ 1630623 w 296503"/>
              <a:gd name="T41" fmla="*/ 424467 h 296019"/>
              <a:gd name="T42" fmla="*/ 1728261 w 296503"/>
              <a:gd name="T43" fmla="*/ 294880 h 296019"/>
              <a:gd name="T44" fmla="*/ 1541655 w 296503"/>
              <a:gd name="T45" fmla="*/ 75222 h 296019"/>
              <a:gd name="T46" fmla="*/ 1493110 w 296503"/>
              <a:gd name="T47" fmla="*/ 0 h 296019"/>
              <a:gd name="T48" fmla="*/ 1747787 w 296503"/>
              <a:gd name="T49" fmla="*/ 207027 h 296019"/>
              <a:gd name="T50" fmla="*/ 1747787 w 296503"/>
              <a:gd name="T51" fmla="*/ 382740 h 296019"/>
              <a:gd name="T52" fmla="*/ 1682696 w 296503"/>
              <a:gd name="T53" fmla="*/ 477185 h 296019"/>
              <a:gd name="T54" fmla="*/ 1665339 w 296503"/>
              <a:gd name="T55" fmla="*/ 525510 h 296019"/>
              <a:gd name="T56" fmla="*/ 1630623 w 296503"/>
              <a:gd name="T57" fmla="*/ 501345 h 296019"/>
              <a:gd name="T58" fmla="*/ 669385 w 296503"/>
              <a:gd name="T59" fmla="*/ 1467794 h 296019"/>
              <a:gd name="T60" fmla="*/ 276653 w 296503"/>
              <a:gd name="T61" fmla="*/ 1553473 h 296019"/>
              <a:gd name="T62" fmla="*/ 250622 w 296503"/>
              <a:gd name="T63" fmla="*/ 1520515 h 296019"/>
              <a:gd name="T64" fmla="*/ 341736 w 296503"/>
              <a:gd name="T65" fmla="*/ 1116360 h 296019"/>
              <a:gd name="T66" fmla="*/ 1274762 w 296503"/>
              <a:gd name="T67" fmla="*/ 141122 h 296019"/>
              <a:gd name="T68" fmla="*/ 1311661 w 296503"/>
              <a:gd name="T69" fmla="*/ 103788 h 296019"/>
              <a:gd name="T70" fmla="*/ 1407129 w 296503"/>
              <a:gd name="T71" fmla="*/ 37893 h 2960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6503" h="296019">
                <a:moveTo>
                  <a:pt x="62544" y="194953"/>
                </a:moveTo>
                <a:lnTo>
                  <a:pt x="52090" y="244298"/>
                </a:lnTo>
                <a:lnTo>
                  <a:pt x="101117" y="233853"/>
                </a:lnTo>
                <a:lnTo>
                  <a:pt x="62544" y="194953"/>
                </a:lnTo>
                <a:close/>
                <a:moveTo>
                  <a:pt x="245674" y="57000"/>
                </a:moveTo>
                <a:lnTo>
                  <a:pt x="91383" y="211161"/>
                </a:lnTo>
                <a:lnTo>
                  <a:pt x="110129" y="229891"/>
                </a:lnTo>
                <a:lnTo>
                  <a:pt x="264419" y="75730"/>
                </a:lnTo>
                <a:lnTo>
                  <a:pt x="245674" y="57000"/>
                </a:lnTo>
                <a:close/>
                <a:moveTo>
                  <a:pt x="59876" y="38819"/>
                </a:moveTo>
                <a:lnTo>
                  <a:pt x="15150" y="83487"/>
                </a:lnTo>
                <a:lnTo>
                  <a:pt x="59876" y="83487"/>
                </a:lnTo>
                <a:lnTo>
                  <a:pt x="59876" y="38819"/>
                </a:lnTo>
                <a:close/>
                <a:moveTo>
                  <a:pt x="220439" y="32147"/>
                </a:moveTo>
                <a:lnTo>
                  <a:pt x="66149" y="186308"/>
                </a:lnTo>
                <a:lnTo>
                  <a:pt x="84895" y="205038"/>
                </a:lnTo>
                <a:lnTo>
                  <a:pt x="239185" y="50877"/>
                </a:lnTo>
                <a:lnTo>
                  <a:pt x="220439" y="32147"/>
                </a:lnTo>
                <a:close/>
                <a:moveTo>
                  <a:pt x="64205" y="23329"/>
                </a:moveTo>
                <a:lnTo>
                  <a:pt x="190089" y="23329"/>
                </a:lnTo>
                <a:cubicBezTo>
                  <a:pt x="192614" y="23329"/>
                  <a:pt x="194778" y="25851"/>
                  <a:pt x="194778" y="28012"/>
                </a:cubicBezTo>
                <a:cubicBezTo>
                  <a:pt x="194778" y="30534"/>
                  <a:pt x="192614" y="32335"/>
                  <a:pt x="190089" y="32335"/>
                </a:cubicBezTo>
                <a:lnTo>
                  <a:pt x="68894" y="32335"/>
                </a:lnTo>
                <a:lnTo>
                  <a:pt x="68894" y="87809"/>
                </a:lnTo>
                <a:cubicBezTo>
                  <a:pt x="68894" y="90331"/>
                  <a:pt x="66730" y="92492"/>
                  <a:pt x="64205" y="92492"/>
                </a:cubicBezTo>
                <a:lnTo>
                  <a:pt x="8657" y="92492"/>
                </a:lnTo>
                <a:lnTo>
                  <a:pt x="8657" y="287013"/>
                </a:lnTo>
                <a:lnTo>
                  <a:pt x="263672" y="287013"/>
                </a:lnTo>
                <a:lnTo>
                  <a:pt x="263672" y="105820"/>
                </a:lnTo>
                <a:cubicBezTo>
                  <a:pt x="263672" y="103659"/>
                  <a:pt x="265836" y="101498"/>
                  <a:pt x="268000" y="101498"/>
                </a:cubicBezTo>
                <a:cubicBezTo>
                  <a:pt x="270525" y="101498"/>
                  <a:pt x="272690" y="103659"/>
                  <a:pt x="272690" y="105820"/>
                </a:cubicBezTo>
                <a:lnTo>
                  <a:pt x="272690" y="291696"/>
                </a:lnTo>
                <a:cubicBezTo>
                  <a:pt x="272690" y="293858"/>
                  <a:pt x="270525" y="296019"/>
                  <a:pt x="268000" y="296019"/>
                </a:cubicBezTo>
                <a:lnTo>
                  <a:pt x="4329" y="296019"/>
                </a:lnTo>
                <a:cubicBezTo>
                  <a:pt x="1804" y="296019"/>
                  <a:pt x="0" y="293858"/>
                  <a:pt x="0" y="291696"/>
                </a:cubicBezTo>
                <a:lnTo>
                  <a:pt x="0" y="87809"/>
                </a:lnTo>
                <a:cubicBezTo>
                  <a:pt x="0" y="86729"/>
                  <a:pt x="361" y="85648"/>
                  <a:pt x="1082" y="84567"/>
                </a:cubicBezTo>
                <a:lnTo>
                  <a:pt x="60959" y="24770"/>
                </a:lnTo>
                <a:cubicBezTo>
                  <a:pt x="62041" y="24050"/>
                  <a:pt x="63123" y="23329"/>
                  <a:pt x="64205" y="23329"/>
                </a:cubicBezTo>
                <a:close/>
                <a:moveTo>
                  <a:pt x="239906" y="12336"/>
                </a:moveTo>
                <a:lnTo>
                  <a:pt x="226568" y="25664"/>
                </a:lnTo>
                <a:lnTo>
                  <a:pt x="270908" y="69607"/>
                </a:lnTo>
                <a:lnTo>
                  <a:pt x="284246" y="56280"/>
                </a:lnTo>
                <a:cubicBezTo>
                  <a:pt x="286049" y="54119"/>
                  <a:pt x="287130" y="51237"/>
                  <a:pt x="287130" y="48356"/>
                </a:cubicBezTo>
                <a:cubicBezTo>
                  <a:pt x="287130" y="45114"/>
                  <a:pt x="286049" y="42232"/>
                  <a:pt x="284246" y="40071"/>
                </a:cubicBezTo>
                <a:lnTo>
                  <a:pt x="256128" y="12336"/>
                </a:lnTo>
                <a:cubicBezTo>
                  <a:pt x="251802" y="8014"/>
                  <a:pt x="244592" y="8014"/>
                  <a:pt x="239906" y="12336"/>
                </a:cubicBezTo>
                <a:close/>
                <a:moveTo>
                  <a:pt x="248062" y="0"/>
                </a:moveTo>
                <a:cubicBezTo>
                  <a:pt x="253244" y="0"/>
                  <a:pt x="258471" y="2071"/>
                  <a:pt x="262617" y="6213"/>
                </a:cubicBezTo>
                <a:lnTo>
                  <a:pt x="290374" y="33948"/>
                </a:lnTo>
                <a:cubicBezTo>
                  <a:pt x="294340" y="37550"/>
                  <a:pt x="296503" y="42953"/>
                  <a:pt x="296503" y="48356"/>
                </a:cubicBezTo>
                <a:cubicBezTo>
                  <a:pt x="296503" y="53758"/>
                  <a:pt x="294340" y="58801"/>
                  <a:pt x="290374" y="62763"/>
                </a:cubicBezTo>
                <a:lnTo>
                  <a:pt x="277036" y="75730"/>
                </a:lnTo>
                <a:lnTo>
                  <a:pt x="279560" y="78251"/>
                </a:lnTo>
                <a:cubicBezTo>
                  <a:pt x="281723" y="80412"/>
                  <a:pt x="281723" y="82934"/>
                  <a:pt x="279920" y="84735"/>
                </a:cubicBezTo>
                <a:cubicBezTo>
                  <a:pt x="278839" y="85815"/>
                  <a:pt x="277757" y="86175"/>
                  <a:pt x="276676" y="86175"/>
                </a:cubicBezTo>
                <a:cubicBezTo>
                  <a:pt x="275234" y="86175"/>
                  <a:pt x="274513" y="85815"/>
                  <a:pt x="273431" y="84735"/>
                </a:cubicBezTo>
                <a:lnTo>
                  <a:pt x="270908" y="82213"/>
                </a:lnTo>
                <a:lnTo>
                  <a:pt x="113373" y="239256"/>
                </a:lnTo>
                <a:cubicBezTo>
                  <a:pt x="112652" y="239976"/>
                  <a:pt x="111931" y="240336"/>
                  <a:pt x="111210" y="240697"/>
                </a:cubicBezTo>
                <a:lnTo>
                  <a:pt x="47043" y="254384"/>
                </a:lnTo>
                <a:cubicBezTo>
                  <a:pt x="46683" y="254744"/>
                  <a:pt x="46322" y="254744"/>
                  <a:pt x="45962" y="254744"/>
                </a:cubicBezTo>
                <a:cubicBezTo>
                  <a:pt x="44880" y="254744"/>
                  <a:pt x="43799" y="254024"/>
                  <a:pt x="43078" y="253303"/>
                </a:cubicBezTo>
                <a:cubicBezTo>
                  <a:pt x="41996" y="252223"/>
                  <a:pt x="41275" y="250782"/>
                  <a:pt x="41636" y="249341"/>
                </a:cubicBezTo>
                <a:lnTo>
                  <a:pt x="55334" y="185227"/>
                </a:lnTo>
                <a:cubicBezTo>
                  <a:pt x="55695" y="184507"/>
                  <a:pt x="56055" y="183427"/>
                  <a:pt x="56776" y="183066"/>
                </a:cubicBezTo>
                <a:lnTo>
                  <a:pt x="213950" y="25664"/>
                </a:lnTo>
                <a:lnTo>
                  <a:pt x="211787" y="23142"/>
                </a:lnTo>
                <a:cubicBezTo>
                  <a:pt x="209985" y="21701"/>
                  <a:pt x="209985" y="18820"/>
                  <a:pt x="211787" y="17019"/>
                </a:cubicBezTo>
                <a:cubicBezTo>
                  <a:pt x="213229" y="15218"/>
                  <a:pt x="216474" y="15218"/>
                  <a:pt x="217916" y="17019"/>
                </a:cubicBezTo>
                <a:lnTo>
                  <a:pt x="220439" y="19180"/>
                </a:lnTo>
                <a:lnTo>
                  <a:pt x="233777" y="6213"/>
                </a:lnTo>
                <a:cubicBezTo>
                  <a:pt x="237743" y="2071"/>
                  <a:pt x="242880" y="0"/>
                  <a:pt x="2480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5" name="Triangle 54">
            <a:extLst>
              <a:ext uri="{FF2B5EF4-FFF2-40B4-BE49-F238E27FC236}">
                <a16:creationId xmlns:a16="http://schemas.microsoft.com/office/drawing/2014/main" id="{B140F5C9-693E-2D44-87C1-6848E1B7B7AA}"/>
              </a:ext>
            </a:extLst>
          </p:cNvPr>
          <p:cNvSpPr/>
          <p:nvPr/>
        </p:nvSpPr>
        <p:spPr>
          <a:xfrm rot="10800000">
            <a:off x="9525102" y="7775995"/>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8" name="TextBox 67">
            <a:extLst>
              <a:ext uri="{FF2B5EF4-FFF2-40B4-BE49-F238E27FC236}">
                <a16:creationId xmlns:a16="http://schemas.microsoft.com/office/drawing/2014/main" id="{11C36384-F07D-CD4E-971A-A7261601A092}"/>
              </a:ext>
            </a:extLst>
          </p:cNvPr>
          <p:cNvSpPr txBox="1"/>
          <p:nvPr/>
        </p:nvSpPr>
        <p:spPr>
          <a:xfrm>
            <a:off x="14232148" y="970432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2019</a:t>
            </a:r>
          </a:p>
        </p:txBody>
      </p:sp>
      <p:sp>
        <p:nvSpPr>
          <p:cNvPr id="69" name="Triangle 68">
            <a:extLst>
              <a:ext uri="{FF2B5EF4-FFF2-40B4-BE49-F238E27FC236}">
                <a16:creationId xmlns:a16="http://schemas.microsoft.com/office/drawing/2014/main" id="{2B66699C-67BF-A34A-B1BB-CEA4A710AA61}"/>
              </a:ext>
            </a:extLst>
          </p:cNvPr>
          <p:cNvSpPr/>
          <p:nvPr/>
        </p:nvSpPr>
        <p:spPr>
          <a:xfrm>
            <a:off x="14700700" y="8032622"/>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75" name="Triangle 74">
            <a:extLst>
              <a:ext uri="{FF2B5EF4-FFF2-40B4-BE49-F238E27FC236}">
                <a16:creationId xmlns:a16="http://schemas.microsoft.com/office/drawing/2014/main" id="{38D9D9FE-B1EB-FD47-910F-5973D8785C62}"/>
              </a:ext>
            </a:extLst>
          </p:cNvPr>
          <p:cNvSpPr/>
          <p:nvPr/>
        </p:nvSpPr>
        <p:spPr>
          <a:xfrm rot="10800000">
            <a:off x="19912686" y="7775995"/>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76" name="Subtitle 2">
            <a:extLst>
              <a:ext uri="{FF2B5EF4-FFF2-40B4-BE49-F238E27FC236}">
                <a16:creationId xmlns:a16="http://schemas.microsoft.com/office/drawing/2014/main" id="{EAEF860D-54B2-994B-8B21-2699F2885131}"/>
              </a:ext>
            </a:extLst>
          </p:cNvPr>
          <p:cNvSpPr txBox="1">
            <a:spLocks/>
          </p:cNvSpPr>
          <p:nvPr/>
        </p:nvSpPr>
        <p:spPr>
          <a:xfrm>
            <a:off x="12300687" y="1024096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77" name="TextBox 76">
            <a:extLst>
              <a:ext uri="{FF2B5EF4-FFF2-40B4-BE49-F238E27FC236}">
                <a16:creationId xmlns:a16="http://schemas.microsoft.com/office/drawing/2014/main" id="{B43D7141-D612-D64A-BA93-F8FC85082C47}"/>
              </a:ext>
            </a:extLst>
          </p:cNvPr>
          <p:cNvSpPr txBox="1"/>
          <p:nvPr/>
        </p:nvSpPr>
        <p:spPr>
          <a:xfrm>
            <a:off x="8942250" y="418518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2017</a:t>
            </a:r>
          </a:p>
        </p:txBody>
      </p:sp>
      <p:sp>
        <p:nvSpPr>
          <p:cNvPr id="78" name="Subtitle 2">
            <a:extLst>
              <a:ext uri="{FF2B5EF4-FFF2-40B4-BE49-F238E27FC236}">
                <a16:creationId xmlns:a16="http://schemas.microsoft.com/office/drawing/2014/main" id="{20D96A2B-29F0-274D-9326-2F17FF7F452B}"/>
              </a:ext>
            </a:extLst>
          </p:cNvPr>
          <p:cNvSpPr txBox="1">
            <a:spLocks/>
          </p:cNvSpPr>
          <p:nvPr/>
        </p:nvSpPr>
        <p:spPr>
          <a:xfrm>
            <a:off x="7010789" y="472182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80" name="TextBox 79">
            <a:extLst>
              <a:ext uri="{FF2B5EF4-FFF2-40B4-BE49-F238E27FC236}">
                <a16:creationId xmlns:a16="http://schemas.microsoft.com/office/drawing/2014/main" id="{7BEB4A6D-43A7-B141-BC04-54ACEE36DED7}"/>
              </a:ext>
            </a:extLst>
          </p:cNvPr>
          <p:cNvSpPr txBox="1"/>
          <p:nvPr/>
        </p:nvSpPr>
        <p:spPr>
          <a:xfrm>
            <a:off x="19444134" y="418518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2021</a:t>
            </a:r>
          </a:p>
        </p:txBody>
      </p:sp>
      <p:sp>
        <p:nvSpPr>
          <p:cNvPr id="81" name="Subtitle 2">
            <a:extLst>
              <a:ext uri="{FF2B5EF4-FFF2-40B4-BE49-F238E27FC236}">
                <a16:creationId xmlns:a16="http://schemas.microsoft.com/office/drawing/2014/main" id="{D523954B-6E63-1443-947A-E8F22543383B}"/>
              </a:ext>
            </a:extLst>
          </p:cNvPr>
          <p:cNvSpPr txBox="1">
            <a:spLocks/>
          </p:cNvSpPr>
          <p:nvPr/>
        </p:nvSpPr>
        <p:spPr>
          <a:xfrm>
            <a:off x="17512673" y="472182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Tree>
    <p:extLst>
      <p:ext uri="{BB962C8B-B14F-4D97-AF65-F5344CB8AC3E}">
        <p14:creationId xmlns:p14="http://schemas.microsoft.com/office/powerpoint/2010/main" val="3616727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65B0AB0-DF2F-8140-AE4A-53F09EE4EB30}"/>
              </a:ext>
            </a:extLst>
          </p:cNvPr>
          <p:cNvSpPr txBox="1"/>
          <p:nvPr/>
        </p:nvSpPr>
        <p:spPr>
          <a:xfrm>
            <a:off x="1401934" y="5660313"/>
            <a:ext cx="3810659" cy="1938992"/>
          </a:xfrm>
          <a:prstGeom prst="rect">
            <a:avLst/>
          </a:prstGeom>
          <a:noFill/>
        </p:spPr>
        <p:txBody>
          <a:bodyPr wrap="none" rtlCol="0" anchor="b">
            <a:spAutoFit/>
          </a:bodyPr>
          <a:lstStyle/>
          <a:p>
            <a:r>
              <a:rPr lang="en-US" sz="6000" b="1" dirty="0">
                <a:solidFill>
                  <a:schemeClr val="tx2"/>
                </a:solidFill>
                <a:latin typeface="Heebo" pitchFamily="2" charset="-79"/>
              </a:rPr>
              <a:t>BUSINESS</a:t>
            </a:r>
          </a:p>
          <a:p>
            <a:r>
              <a:rPr lang="en-US" sz="6000" b="1" dirty="0">
                <a:solidFill>
                  <a:schemeClr val="tx2"/>
                </a:solidFill>
                <a:latin typeface="Heebo" pitchFamily="2" charset="-79"/>
              </a:rPr>
              <a:t>MODEL</a:t>
            </a:r>
          </a:p>
        </p:txBody>
      </p:sp>
      <p:sp>
        <p:nvSpPr>
          <p:cNvPr id="12" name="Subtitle 2">
            <a:extLst>
              <a:ext uri="{FF2B5EF4-FFF2-40B4-BE49-F238E27FC236}">
                <a16:creationId xmlns:a16="http://schemas.microsoft.com/office/drawing/2014/main" id="{C7D9E5CF-45C3-EB4B-BED8-82930B6CBA1B}"/>
              </a:ext>
            </a:extLst>
          </p:cNvPr>
          <p:cNvSpPr txBox="1">
            <a:spLocks/>
          </p:cNvSpPr>
          <p:nvPr/>
        </p:nvSpPr>
        <p:spPr>
          <a:xfrm>
            <a:off x="1449705" y="7655577"/>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3" name="Freeform 976">
            <a:extLst>
              <a:ext uri="{FF2B5EF4-FFF2-40B4-BE49-F238E27FC236}">
                <a16:creationId xmlns:a16="http://schemas.microsoft.com/office/drawing/2014/main" id="{D4CDB385-4FB1-C542-B1A3-91A3FC671A36}"/>
              </a:ext>
            </a:extLst>
          </p:cNvPr>
          <p:cNvSpPr>
            <a:spLocks noChangeAspect="1" noChangeArrowheads="1"/>
          </p:cNvSpPr>
          <p:nvPr/>
        </p:nvSpPr>
        <p:spPr bwMode="auto">
          <a:xfrm>
            <a:off x="7302727" y="10058152"/>
            <a:ext cx="713922" cy="713922"/>
          </a:xfrm>
          <a:custGeom>
            <a:avLst/>
            <a:gdLst>
              <a:gd name="T0" fmla="*/ 580067 w 288565"/>
              <a:gd name="T1" fmla="*/ 1688047 h 288564"/>
              <a:gd name="T2" fmla="*/ 1160148 w 288565"/>
              <a:gd name="T3" fmla="*/ 1529254 h 288564"/>
              <a:gd name="T4" fmla="*/ 54302 w 288565"/>
              <a:gd name="T5" fmla="*/ 1316074 h 288564"/>
              <a:gd name="T6" fmla="*/ 95596 w 288565"/>
              <a:gd name="T7" fmla="*/ 1477047 h 288564"/>
              <a:gd name="T8" fmla="*/ 1685898 w 288565"/>
              <a:gd name="T9" fmla="*/ 1431363 h 288564"/>
              <a:gd name="T10" fmla="*/ 54302 w 288565"/>
              <a:gd name="T11" fmla="*/ 1316074 h 288564"/>
              <a:gd name="T12" fmla="*/ 1073239 w 288565"/>
              <a:gd name="T13" fmla="*/ 1053122 h 288564"/>
              <a:gd name="T14" fmla="*/ 1230992 w 288565"/>
              <a:gd name="T15" fmla="*/ 1053122 h 288564"/>
              <a:gd name="T16" fmla="*/ 593510 w 288565"/>
              <a:gd name="T17" fmla="*/ 974021 h 288564"/>
              <a:gd name="T18" fmla="*/ 593510 w 288565"/>
              <a:gd name="T19" fmla="*/ 1132216 h 288564"/>
              <a:gd name="T20" fmla="*/ 593510 w 288565"/>
              <a:gd name="T21" fmla="*/ 974021 h 288564"/>
              <a:gd name="T22" fmla="*/ 721004 w 288565"/>
              <a:gd name="T23" fmla="*/ 1024563 h 288564"/>
              <a:gd name="T24" fmla="*/ 1151035 w 288565"/>
              <a:gd name="T25" fmla="*/ 919092 h 288564"/>
              <a:gd name="T26" fmla="*/ 1151035 w 288565"/>
              <a:gd name="T27" fmla="*/ 1184957 h 288564"/>
              <a:gd name="T28" fmla="*/ 721004 w 288565"/>
              <a:gd name="T29" fmla="*/ 1079482 h 288564"/>
              <a:gd name="T30" fmla="*/ 459528 w 288565"/>
              <a:gd name="T31" fmla="*/ 1053122 h 288564"/>
              <a:gd name="T32" fmla="*/ 1123736 w 288565"/>
              <a:gd name="T33" fmla="*/ 459726 h 288564"/>
              <a:gd name="T34" fmla="*/ 1210389 w 288565"/>
              <a:gd name="T35" fmla="*/ 814609 h 288564"/>
              <a:gd name="T36" fmla="*/ 1385850 w 288565"/>
              <a:gd name="T37" fmla="*/ 492384 h 288564"/>
              <a:gd name="T38" fmla="*/ 794459 w 288565"/>
              <a:gd name="T39" fmla="*/ 420530 h 288564"/>
              <a:gd name="T40" fmla="*/ 1004593 w 288565"/>
              <a:gd name="T41" fmla="*/ 814609 h 288564"/>
              <a:gd name="T42" fmla="*/ 794459 w 288565"/>
              <a:gd name="T43" fmla="*/ 420530 h 288564"/>
              <a:gd name="T44" fmla="*/ 469517 w 288565"/>
              <a:gd name="T45" fmla="*/ 736232 h 288564"/>
              <a:gd name="T46" fmla="*/ 701312 w 288565"/>
              <a:gd name="T47" fmla="*/ 814609 h 288564"/>
              <a:gd name="T48" fmla="*/ 469517 w 288565"/>
              <a:gd name="T49" fmla="*/ 379171 h 288564"/>
              <a:gd name="T50" fmla="*/ 467358 w 288565"/>
              <a:gd name="T51" fmla="*/ 324736 h 288564"/>
              <a:gd name="T52" fmla="*/ 1446512 w 288565"/>
              <a:gd name="T53" fmla="*/ 459726 h 288564"/>
              <a:gd name="T54" fmla="*/ 1329535 w 288565"/>
              <a:gd name="T55" fmla="*/ 784131 h 288564"/>
              <a:gd name="T56" fmla="*/ 547510 w 288565"/>
              <a:gd name="T57" fmla="*/ 869044 h 288564"/>
              <a:gd name="T58" fmla="*/ 419694 w 288565"/>
              <a:gd name="T59" fmla="*/ 348691 h 288564"/>
              <a:gd name="T60" fmla="*/ 268066 w 288565"/>
              <a:gd name="T61" fmla="*/ 198446 h 288564"/>
              <a:gd name="T62" fmla="*/ 1556893 w 288565"/>
              <a:gd name="T63" fmla="*/ 154653 h 288564"/>
              <a:gd name="T64" fmla="*/ 1596778 w 288565"/>
              <a:gd name="T65" fmla="*/ 172336 h 288564"/>
              <a:gd name="T66" fmla="*/ 1574847 w 288565"/>
              <a:gd name="T67" fmla="*/ 198838 h 288564"/>
              <a:gd name="T68" fmla="*/ 1550911 w 288565"/>
              <a:gd name="T69" fmla="*/ 172336 h 288564"/>
              <a:gd name="T70" fmla="*/ 1267701 w 288565"/>
              <a:gd name="T71" fmla="*/ 154653 h 288564"/>
              <a:gd name="T72" fmla="*/ 1309578 w 288565"/>
              <a:gd name="T73" fmla="*/ 172336 h 288564"/>
              <a:gd name="T74" fmla="*/ 1285646 w 288565"/>
              <a:gd name="T75" fmla="*/ 198838 h 288564"/>
              <a:gd name="T76" fmla="*/ 1263703 w 288565"/>
              <a:gd name="T77" fmla="*/ 172336 h 288564"/>
              <a:gd name="T78" fmla="*/ 1438239 w 288565"/>
              <a:gd name="T79" fmla="*/ 143615 h 288564"/>
              <a:gd name="T80" fmla="*/ 1438239 w 288565"/>
              <a:gd name="T81" fmla="*/ 198742 h 288564"/>
              <a:gd name="T82" fmla="*/ 1438239 w 288565"/>
              <a:gd name="T83" fmla="*/ 143615 h 288564"/>
              <a:gd name="T84" fmla="*/ 54302 w 288565"/>
              <a:gd name="T85" fmla="*/ 95716 h 288564"/>
              <a:gd name="T86" fmla="*/ 1685898 w 288565"/>
              <a:gd name="T87" fmla="*/ 1266046 h 288564"/>
              <a:gd name="T88" fmla="*/ 1642444 w 288565"/>
              <a:gd name="T89" fmla="*/ 52212 h 288564"/>
              <a:gd name="T90" fmla="*/ 95596 w 288565"/>
              <a:gd name="T91" fmla="*/ 0 h 288564"/>
              <a:gd name="T92" fmla="*/ 1740208 w 288565"/>
              <a:gd name="T93" fmla="*/ 95716 h 288564"/>
              <a:gd name="T94" fmla="*/ 1642444 w 288565"/>
              <a:gd name="T95" fmla="*/ 1529254 h 288564"/>
              <a:gd name="T96" fmla="*/ 1212280 w 288565"/>
              <a:gd name="T97" fmla="*/ 1688047 h 288564"/>
              <a:gd name="T98" fmla="*/ 1423018 w 288565"/>
              <a:gd name="T99" fmla="*/ 1711978 h 288564"/>
              <a:gd name="T100" fmla="*/ 341097 w 288565"/>
              <a:gd name="T101" fmla="*/ 1740255 h 288564"/>
              <a:gd name="T102" fmla="*/ 341097 w 288565"/>
              <a:gd name="T103" fmla="*/ 1688047 h 288564"/>
              <a:gd name="T104" fmla="*/ 525754 w 288565"/>
              <a:gd name="T105" fmla="*/ 1529254 h 288564"/>
              <a:gd name="T106" fmla="*/ 0 w 288565"/>
              <a:gd name="T107" fmla="*/ 1431363 h 288564"/>
              <a:gd name="T108" fmla="*/ 95596 w 288565"/>
              <a:gd name="T109" fmla="*/ 0 h 2885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88565" h="288564">
                <a:moveTo>
                  <a:pt x="96188" y="253576"/>
                </a:moveTo>
                <a:lnTo>
                  <a:pt x="96188" y="279907"/>
                </a:lnTo>
                <a:lnTo>
                  <a:pt x="192377" y="279907"/>
                </a:lnTo>
                <a:lnTo>
                  <a:pt x="192377" y="253576"/>
                </a:lnTo>
                <a:lnTo>
                  <a:pt x="96188" y="253576"/>
                </a:lnTo>
                <a:close/>
                <a:moveTo>
                  <a:pt x="9006" y="218227"/>
                </a:moveTo>
                <a:lnTo>
                  <a:pt x="9006" y="237344"/>
                </a:lnTo>
                <a:cubicBezTo>
                  <a:pt x="9006" y="241673"/>
                  <a:pt x="11888" y="244919"/>
                  <a:pt x="15851" y="244919"/>
                </a:cubicBezTo>
                <a:lnTo>
                  <a:pt x="272353" y="244919"/>
                </a:lnTo>
                <a:cubicBezTo>
                  <a:pt x="276316" y="244919"/>
                  <a:pt x="279558" y="241673"/>
                  <a:pt x="279558" y="237344"/>
                </a:cubicBezTo>
                <a:lnTo>
                  <a:pt x="279558" y="218227"/>
                </a:lnTo>
                <a:lnTo>
                  <a:pt x="9006" y="218227"/>
                </a:lnTo>
                <a:close/>
                <a:moveTo>
                  <a:pt x="190867" y="161509"/>
                </a:moveTo>
                <a:cubicBezTo>
                  <a:pt x="183700" y="161509"/>
                  <a:pt x="177967" y="166974"/>
                  <a:pt x="177967" y="174625"/>
                </a:cubicBezTo>
                <a:cubicBezTo>
                  <a:pt x="177967" y="181548"/>
                  <a:pt x="183700" y="187741"/>
                  <a:pt x="190867" y="187741"/>
                </a:cubicBezTo>
                <a:cubicBezTo>
                  <a:pt x="198392" y="187741"/>
                  <a:pt x="204125" y="181548"/>
                  <a:pt x="204125" y="174625"/>
                </a:cubicBezTo>
                <a:cubicBezTo>
                  <a:pt x="204125" y="166974"/>
                  <a:pt x="198392" y="161509"/>
                  <a:pt x="190867" y="161509"/>
                </a:cubicBezTo>
                <a:close/>
                <a:moveTo>
                  <a:pt x="98417" y="161509"/>
                </a:moveTo>
                <a:cubicBezTo>
                  <a:pt x="91250" y="161509"/>
                  <a:pt x="85158" y="166974"/>
                  <a:pt x="85158" y="174625"/>
                </a:cubicBezTo>
                <a:cubicBezTo>
                  <a:pt x="85158" y="181548"/>
                  <a:pt x="91250" y="187741"/>
                  <a:pt x="98417" y="187741"/>
                </a:cubicBezTo>
                <a:cubicBezTo>
                  <a:pt x="105583" y="187741"/>
                  <a:pt x="111317" y="181548"/>
                  <a:pt x="111317" y="174625"/>
                </a:cubicBezTo>
                <a:cubicBezTo>
                  <a:pt x="111317" y="166974"/>
                  <a:pt x="105583" y="161509"/>
                  <a:pt x="98417" y="161509"/>
                </a:cubicBezTo>
                <a:close/>
                <a:moveTo>
                  <a:pt x="98417" y="152400"/>
                </a:moveTo>
                <a:cubicBezTo>
                  <a:pt x="108808" y="152400"/>
                  <a:pt x="117767" y="160051"/>
                  <a:pt x="119558" y="169889"/>
                </a:cubicBezTo>
                <a:lnTo>
                  <a:pt x="170083" y="169889"/>
                </a:lnTo>
                <a:cubicBezTo>
                  <a:pt x="171517" y="160051"/>
                  <a:pt x="180475" y="152400"/>
                  <a:pt x="190867" y="152400"/>
                </a:cubicBezTo>
                <a:cubicBezTo>
                  <a:pt x="202692" y="152400"/>
                  <a:pt x="212367" y="162237"/>
                  <a:pt x="212367" y="174625"/>
                </a:cubicBezTo>
                <a:cubicBezTo>
                  <a:pt x="212367" y="186648"/>
                  <a:pt x="202692" y="196486"/>
                  <a:pt x="190867" y="196486"/>
                </a:cubicBezTo>
                <a:cubicBezTo>
                  <a:pt x="180475" y="196486"/>
                  <a:pt x="171517" y="188834"/>
                  <a:pt x="170083" y="178997"/>
                </a:cubicBezTo>
                <a:lnTo>
                  <a:pt x="119558" y="178997"/>
                </a:lnTo>
                <a:cubicBezTo>
                  <a:pt x="117767" y="188834"/>
                  <a:pt x="108808" y="196486"/>
                  <a:pt x="98417" y="196486"/>
                </a:cubicBezTo>
                <a:cubicBezTo>
                  <a:pt x="86592" y="196486"/>
                  <a:pt x="76200" y="186648"/>
                  <a:pt x="76200" y="174625"/>
                </a:cubicBezTo>
                <a:cubicBezTo>
                  <a:pt x="76200" y="162237"/>
                  <a:pt x="86592" y="152400"/>
                  <a:pt x="98417" y="152400"/>
                </a:cubicBezTo>
                <a:close/>
                <a:moveTo>
                  <a:pt x="186340" y="76230"/>
                </a:moveTo>
                <a:lnTo>
                  <a:pt x="175564" y="135076"/>
                </a:lnTo>
                <a:lnTo>
                  <a:pt x="200709" y="135076"/>
                </a:lnTo>
                <a:cubicBezTo>
                  <a:pt x="205738" y="135076"/>
                  <a:pt x="210408" y="131827"/>
                  <a:pt x="212922" y="126773"/>
                </a:cubicBezTo>
                <a:lnTo>
                  <a:pt x="229805" y="81645"/>
                </a:lnTo>
                <a:lnTo>
                  <a:pt x="186340" y="76230"/>
                </a:lnTo>
                <a:close/>
                <a:moveTo>
                  <a:pt x="131739" y="69731"/>
                </a:moveTo>
                <a:lnTo>
                  <a:pt x="124555" y="135076"/>
                </a:lnTo>
                <a:lnTo>
                  <a:pt x="166583" y="135076"/>
                </a:lnTo>
                <a:lnTo>
                  <a:pt x="178078" y="75508"/>
                </a:lnTo>
                <a:lnTo>
                  <a:pt x="131739" y="69731"/>
                </a:lnTo>
                <a:close/>
                <a:moveTo>
                  <a:pt x="77857" y="62872"/>
                </a:moveTo>
                <a:lnTo>
                  <a:pt x="77857" y="122080"/>
                </a:lnTo>
                <a:cubicBezTo>
                  <a:pt x="77857" y="129300"/>
                  <a:pt x="83605" y="135076"/>
                  <a:pt x="90789" y="135076"/>
                </a:cubicBezTo>
                <a:lnTo>
                  <a:pt x="116293" y="135076"/>
                </a:lnTo>
                <a:lnTo>
                  <a:pt x="123118" y="68648"/>
                </a:lnTo>
                <a:lnTo>
                  <a:pt x="77857" y="62872"/>
                </a:lnTo>
                <a:close/>
                <a:moveTo>
                  <a:pt x="49120" y="28575"/>
                </a:moveTo>
                <a:cubicBezTo>
                  <a:pt x="63488" y="28575"/>
                  <a:pt x="75342" y="39406"/>
                  <a:pt x="77498" y="53846"/>
                </a:cubicBezTo>
                <a:lnTo>
                  <a:pt x="236990" y="73703"/>
                </a:lnTo>
                <a:cubicBezTo>
                  <a:pt x="238067" y="74064"/>
                  <a:pt x="239504" y="75147"/>
                  <a:pt x="239863" y="76230"/>
                </a:cubicBezTo>
                <a:cubicBezTo>
                  <a:pt x="240582" y="76952"/>
                  <a:pt x="240941" y="78757"/>
                  <a:pt x="240222" y="79840"/>
                </a:cubicBezTo>
                <a:lnTo>
                  <a:pt x="220466" y="130022"/>
                </a:lnTo>
                <a:cubicBezTo>
                  <a:pt x="217233" y="138326"/>
                  <a:pt x="209330" y="144102"/>
                  <a:pt x="200709" y="144102"/>
                </a:cubicBezTo>
                <a:lnTo>
                  <a:pt x="90789" y="144102"/>
                </a:lnTo>
                <a:cubicBezTo>
                  <a:pt x="78935" y="144102"/>
                  <a:pt x="69595" y="134354"/>
                  <a:pt x="69595" y="122080"/>
                </a:cubicBezTo>
                <a:lnTo>
                  <a:pt x="69595" y="57818"/>
                </a:lnTo>
                <a:cubicBezTo>
                  <a:pt x="69595" y="46626"/>
                  <a:pt x="59896" y="37600"/>
                  <a:pt x="49120" y="37600"/>
                </a:cubicBezTo>
                <a:cubicBezTo>
                  <a:pt x="46605" y="37600"/>
                  <a:pt x="44450" y="35434"/>
                  <a:pt x="44450" y="32907"/>
                </a:cubicBezTo>
                <a:cubicBezTo>
                  <a:pt x="44450" y="30380"/>
                  <a:pt x="46605" y="28575"/>
                  <a:pt x="49120" y="28575"/>
                </a:cubicBezTo>
                <a:close/>
                <a:moveTo>
                  <a:pt x="258167" y="25645"/>
                </a:moveTo>
                <a:cubicBezTo>
                  <a:pt x="259821" y="23813"/>
                  <a:pt x="262136" y="23813"/>
                  <a:pt x="263789" y="25645"/>
                </a:cubicBezTo>
                <a:cubicBezTo>
                  <a:pt x="264451" y="26377"/>
                  <a:pt x="264781" y="27476"/>
                  <a:pt x="264781" y="28575"/>
                </a:cubicBezTo>
                <a:cubicBezTo>
                  <a:pt x="264781" y="29674"/>
                  <a:pt x="264451" y="31140"/>
                  <a:pt x="263789" y="31873"/>
                </a:cubicBezTo>
                <a:cubicBezTo>
                  <a:pt x="263128" y="32605"/>
                  <a:pt x="261805" y="32972"/>
                  <a:pt x="261144" y="32972"/>
                </a:cubicBezTo>
                <a:cubicBezTo>
                  <a:pt x="260152" y="32972"/>
                  <a:pt x="258829" y="32605"/>
                  <a:pt x="258167" y="31873"/>
                </a:cubicBezTo>
                <a:cubicBezTo>
                  <a:pt x="257506" y="31140"/>
                  <a:pt x="257175" y="29674"/>
                  <a:pt x="257175" y="28575"/>
                </a:cubicBezTo>
                <a:cubicBezTo>
                  <a:pt x="257175" y="27476"/>
                  <a:pt x="257506" y="26377"/>
                  <a:pt x="258167" y="25645"/>
                </a:cubicBezTo>
                <a:close/>
                <a:moveTo>
                  <a:pt x="210212" y="25645"/>
                </a:moveTo>
                <a:cubicBezTo>
                  <a:pt x="211534" y="23813"/>
                  <a:pt x="214511" y="23813"/>
                  <a:pt x="216164" y="25645"/>
                </a:cubicBezTo>
                <a:cubicBezTo>
                  <a:pt x="216826" y="26377"/>
                  <a:pt x="217156" y="27110"/>
                  <a:pt x="217156" y="28575"/>
                </a:cubicBezTo>
                <a:cubicBezTo>
                  <a:pt x="217156" y="29674"/>
                  <a:pt x="216826" y="31140"/>
                  <a:pt x="216164" y="31873"/>
                </a:cubicBezTo>
                <a:cubicBezTo>
                  <a:pt x="215503" y="32605"/>
                  <a:pt x="214180" y="32972"/>
                  <a:pt x="213188" y="32972"/>
                </a:cubicBezTo>
                <a:cubicBezTo>
                  <a:pt x="212196" y="32972"/>
                  <a:pt x="211204" y="32605"/>
                  <a:pt x="210212" y="31873"/>
                </a:cubicBezTo>
                <a:cubicBezTo>
                  <a:pt x="209881" y="31140"/>
                  <a:pt x="209550" y="29674"/>
                  <a:pt x="209550" y="28575"/>
                </a:cubicBezTo>
                <a:cubicBezTo>
                  <a:pt x="209550" y="27110"/>
                  <a:pt x="209881" y="26377"/>
                  <a:pt x="210212" y="25645"/>
                </a:cubicBezTo>
                <a:close/>
                <a:moveTo>
                  <a:pt x="238491" y="23813"/>
                </a:moveTo>
                <a:cubicBezTo>
                  <a:pt x="240323" y="23813"/>
                  <a:pt x="242521" y="25718"/>
                  <a:pt x="242521" y="28385"/>
                </a:cubicBezTo>
                <a:cubicBezTo>
                  <a:pt x="242521" y="31052"/>
                  <a:pt x="240323" y="32957"/>
                  <a:pt x="238491" y="32957"/>
                </a:cubicBezTo>
                <a:cubicBezTo>
                  <a:pt x="235927" y="32957"/>
                  <a:pt x="233362" y="31052"/>
                  <a:pt x="233362" y="28385"/>
                </a:cubicBezTo>
                <a:cubicBezTo>
                  <a:pt x="233362" y="25718"/>
                  <a:pt x="235927" y="23813"/>
                  <a:pt x="238491" y="23813"/>
                </a:cubicBezTo>
                <a:close/>
                <a:moveTo>
                  <a:pt x="15851" y="8657"/>
                </a:moveTo>
                <a:cubicBezTo>
                  <a:pt x="11888" y="8657"/>
                  <a:pt x="9006" y="11903"/>
                  <a:pt x="9006" y="15871"/>
                </a:cubicBezTo>
                <a:lnTo>
                  <a:pt x="9006" y="209931"/>
                </a:lnTo>
                <a:lnTo>
                  <a:pt x="279558" y="209931"/>
                </a:lnTo>
                <a:lnTo>
                  <a:pt x="279558" y="15871"/>
                </a:lnTo>
                <a:cubicBezTo>
                  <a:pt x="279558" y="11903"/>
                  <a:pt x="276316" y="8657"/>
                  <a:pt x="272353" y="8657"/>
                </a:cubicBezTo>
                <a:lnTo>
                  <a:pt x="15851" y="8657"/>
                </a:lnTo>
                <a:close/>
                <a:moveTo>
                  <a:pt x="15851" y="0"/>
                </a:moveTo>
                <a:lnTo>
                  <a:pt x="272353" y="0"/>
                </a:lnTo>
                <a:cubicBezTo>
                  <a:pt x="281360" y="0"/>
                  <a:pt x="288565" y="6853"/>
                  <a:pt x="288565" y="15871"/>
                </a:cubicBezTo>
                <a:lnTo>
                  <a:pt x="288565" y="237344"/>
                </a:lnTo>
                <a:cubicBezTo>
                  <a:pt x="288565" y="246001"/>
                  <a:pt x="281360" y="253576"/>
                  <a:pt x="272353" y="253576"/>
                </a:cubicBezTo>
                <a:lnTo>
                  <a:pt x="201023" y="253576"/>
                </a:lnTo>
                <a:lnTo>
                  <a:pt x="201023" y="279907"/>
                </a:lnTo>
                <a:lnTo>
                  <a:pt x="231644" y="279907"/>
                </a:lnTo>
                <a:cubicBezTo>
                  <a:pt x="233806" y="279907"/>
                  <a:pt x="235968" y="281711"/>
                  <a:pt x="235968" y="283875"/>
                </a:cubicBezTo>
                <a:cubicBezTo>
                  <a:pt x="235968" y="286400"/>
                  <a:pt x="233806" y="288564"/>
                  <a:pt x="231644" y="288564"/>
                </a:cubicBezTo>
                <a:lnTo>
                  <a:pt x="56560" y="288564"/>
                </a:lnTo>
                <a:cubicBezTo>
                  <a:pt x="54038" y="288564"/>
                  <a:pt x="52597" y="286400"/>
                  <a:pt x="52597" y="283875"/>
                </a:cubicBezTo>
                <a:cubicBezTo>
                  <a:pt x="52597" y="281711"/>
                  <a:pt x="54038" y="279907"/>
                  <a:pt x="56560" y="279907"/>
                </a:cubicBezTo>
                <a:lnTo>
                  <a:pt x="87182" y="279907"/>
                </a:lnTo>
                <a:lnTo>
                  <a:pt x="87182" y="253576"/>
                </a:lnTo>
                <a:lnTo>
                  <a:pt x="15851" y="253576"/>
                </a:lnTo>
                <a:cubicBezTo>
                  <a:pt x="7205" y="253576"/>
                  <a:pt x="0" y="246001"/>
                  <a:pt x="0" y="237344"/>
                </a:cubicBezTo>
                <a:lnTo>
                  <a:pt x="0" y="15871"/>
                </a:lnTo>
                <a:cubicBezTo>
                  <a:pt x="0" y="6853"/>
                  <a:pt x="7205" y="0"/>
                  <a:pt x="1585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14" name="Freeform 977">
            <a:extLst>
              <a:ext uri="{FF2B5EF4-FFF2-40B4-BE49-F238E27FC236}">
                <a16:creationId xmlns:a16="http://schemas.microsoft.com/office/drawing/2014/main" id="{76847AE5-D00A-7444-84BD-C5DFDE8731EC}"/>
              </a:ext>
            </a:extLst>
          </p:cNvPr>
          <p:cNvSpPr>
            <a:spLocks noChangeAspect="1" noChangeArrowheads="1"/>
          </p:cNvSpPr>
          <p:nvPr/>
        </p:nvSpPr>
        <p:spPr bwMode="auto">
          <a:xfrm>
            <a:off x="7302727" y="6303773"/>
            <a:ext cx="713922" cy="713922"/>
          </a:xfrm>
          <a:custGeom>
            <a:avLst/>
            <a:gdLst>
              <a:gd name="T0" fmla="*/ 1243529 w 288564"/>
              <a:gd name="T1" fmla="*/ 1312701 h 288564"/>
              <a:gd name="T2" fmla="*/ 488265 w 288564"/>
              <a:gd name="T3" fmla="*/ 1191309 h 288564"/>
              <a:gd name="T4" fmla="*/ 546793 w 288564"/>
              <a:gd name="T5" fmla="*/ 1254171 h 288564"/>
              <a:gd name="T6" fmla="*/ 1357338 w 288564"/>
              <a:gd name="T7" fmla="*/ 1254171 h 288564"/>
              <a:gd name="T8" fmla="*/ 1243529 w 288564"/>
              <a:gd name="T9" fmla="*/ 1139293 h 288564"/>
              <a:gd name="T10" fmla="*/ 488265 w 288564"/>
              <a:gd name="T11" fmla="*/ 1366900 h 288564"/>
              <a:gd name="T12" fmla="*/ 861644 w 288564"/>
              <a:gd name="T13" fmla="*/ 1024409 h 288564"/>
              <a:gd name="T14" fmla="*/ 968022 w 288564"/>
              <a:gd name="T15" fmla="*/ 1141896 h 288564"/>
              <a:gd name="T16" fmla="*/ 861644 w 288564"/>
              <a:gd name="T17" fmla="*/ 1124495 h 288564"/>
              <a:gd name="T18" fmla="*/ 974397 w 288564"/>
              <a:gd name="T19" fmla="*/ 1344259 h 288564"/>
              <a:gd name="T20" fmla="*/ 861644 w 288564"/>
              <a:gd name="T21" fmla="*/ 1500917 h 288564"/>
              <a:gd name="T22" fmla="*/ 753138 w 288564"/>
              <a:gd name="T23" fmla="*/ 1385597 h 288564"/>
              <a:gd name="T24" fmla="*/ 861644 w 288564"/>
              <a:gd name="T25" fmla="*/ 1402996 h 288564"/>
              <a:gd name="T26" fmla="*/ 746757 w 288564"/>
              <a:gd name="T27" fmla="*/ 1181064 h 288564"/>
              <a:gd name="T28" fmla="*/ 861644 w 288564"/>
              <a:gd name="T29" fmla="*/ 1024409 h 288564"/>
              <a:gd name="T30" fmla="*/ 207536 w 288564"/>
              <a:gd name="T31" fmla="*/ 1419630 h 288564"/>
              <a:gd name="T32" fmla="*/ 1525316 w 288564"/>
              <a:gd name="T33" fmla="*/ 1419630 h 288564"/>
              <a:gd name="T34" fmla="*/ 309740 w 288564"/>
              <a:gd name="T35" fmla="*/ 982735 h 288564"/>
              <a:gd name="T36" fmla="*/ 1470953 w 288564"/>
              <a:gd name="T37" fmla="*/ 954621 h 288564"/>
              <a:gd name="T38" fmla="*/ 1577502 w 288564"/>
              <a:gd name="T39" fmla="*/ 1443427 h 288564"/>
              <a:gd name="T40" fmla="*/ 1447036 w 288564"/>
              <a:gd name="T41" fmla="*/ 1577516 h 288564"/>
              <a:gd name="T42" fmla="*/ 179265 w 288564"/>
              <a:gd name="T43" fmla="*/ 1471541 h 288564"/>
              <a:gd name="T44" fmla="*/ 179265 w 288564"/>
              <a:gd name="T45" fmla="*/ 1032484 h 288564"/>
              <a:gd name="T46" fmla="*/ 50016 w 288564"/>
              <a:gd name="T47" fmla="*/ 826622 h 288564"/>
              <a:gd name="T48" fmla="*/ 1688052 w 288564"/>
              <a:gd name="T49" fmla="*/ 826622 h 288564"/>
              <a:gd name="T50" fmla="*/ 734882 w 288564"/>
              <a:gd name="T51" fmla="*/ 514375 h 288564"/>
              <a:gd name="T52" fmla="*/ 679741 w 288564"/>
              <a:gd name="T53" fmla="*/ 699326 h 288564"/>
              <a:gd name="T54" fmla="*/ 867768 w 288564"/>
              <a:gd name="T55" fmla="*/ 373386 h 288564"/>
              <a:gd name="T56" fmla="*/ 867768 w 288564"/>
              <a:gd name="T57" fmla="*/ 725436 h 288564"/>
              <a:gd name="T58" fmla="*/ 867768 w 288564"/>
              <a:gd name="T59" fmla="*/ 373386 h 288564"/>
              <a:gd name="T60" fmla="*/ 453684 w 288564"/>
              <a:gd name="T61" fmla="*/ 470595 h 288564"/>
              <a:gd name="T62" fmla="*/ 453684 w 288564"/>
              <a:gd name="T63" fmla="*/ 214431 h 288564"/>
              <a:gd name="T64" fmla="*/ 453684 w 288564"/>
              <a:gd name="T65" fmla="*/ 302684 h 288564"/>
              <a:gd name="T66" fmla="*/ 453684 w 288564"/>
              <a:gd name="T67" fmla="*/ 214431 h 288564"/>
              <a:gd name="T68" fmla="*/ 734882 w 288564"/>
              <a:gd name="T69" fmla="*/ 380828 h 288564"/>
              <a:gd name="T70" fmla="*/ 679741 w 288564"/>
              <a:gd name="T71" fmla="*/ 186992 h 288564"/>
              <a:gd name="T72" fmla="*/ 562708 w 288564"/>
              <a:gd name="T73" fmla="*/ 274687 h 288564"/>
              <a:gd name="T74" fmla="*/ 453684 w 288564"/>
              <a:gd name="T75" fmla="*/ 524407 h 288564"/>
              <a:gd name="T76" fmla="*/ 344662 w 288564"/>
              <a:gd name="T77" fmla="*/ 274687 h 288564"/>
              <a:gd name="T78" fmla="*/ 1011528 w 288564"/>
              <a:gd name="T79" fmla="*/ 0 h 288564"/>
              <a:gd name="T80" fmla="*/ 1503157 w 288564"/>
              <a:gd name="T81" fmla="*/ 208830 h 288564"/>
              <a:gd name="T82" fmla="*/ 1574942 w 288564"/>
              <a:gd name="T83" fmla="*/ 720031 h 288564"/>
              <a:gd name="T84" fmla="*/ 1503157 w 288564"/>
              <a:gd name="T85" fmla="*/ 261030 h 288564"/>
              <a:gd name="T86" fmla="*/ 1361755 w 288564"/>
              <a:gd name="T87" fmla="*/ 720031 h 288564"/>
              <a:gd name="T88" fmla="*/ 1107244 w 288564"/>
              <a:gd name="T89" fmla="*/ 261030 h 288564"/>
              <a:gd name="T90" fmla="*/ 1740255 w 288564"/>
              <a:gd name="T91" fmla="*/ 800520 h 288564"/>
              <a:gd name="T92" fmla="*/ 26086 w 288564"/>
              <a:gd name="T93" fmla="*/ 1740255 h 288564"/>
              <a:gd name="T94" fmla="*/ 26086 w 288564"/>
              <a:gd name="T95" fmla="*/ 772237 h 288564"/>
              <a:gd name="T96" fmla="*/ 1011528 w 288564"/>
              <a:gd name="T97" fmla="*/ 52212 h 288564"/>
              <a:gd name="T98" fmla="*/ 193597 w 288564"/>
              <a:gd name="T99" fmla="*/ 693927 h 288564"/>
              <a:gd name="T100" fmla="*/ 139222 w 288564"/>
              <a:gd name="T101" fmla="*/ 95716 h 28856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8564" h="288564">
                <a:moveTo>
                  <a:pt x="206197" y="197539"/>
                </a:moveTo>
                <a:cubicBezTo>
                  <a:pt x="200856" y="197539"/>
                  <a:pt x="196227" y="202212"/>
                  <a:pt x="196227" y="207963"/>
                </a:cubicBezTo>
                <a:cubicBezTo>
                  <a:pt x="196227" y="213355"/>
                  <a:pt x="200856" y="217668"/>
                  <a:pt x="206197" y="217668"/>
                </a:cubicBezTo>
                <a:cubicBezTo>
                  <a:pt x="211538" y="217668"/>
                  <a:pt x="216523" y="213355"/>
                  <a:pt x="216523" y="207963"/>
                </a:cubicBezTo>
                <a:cubicBezTo>
                  <a:pt x="216523" y="202212"/>
                  <a:pt x="211538" y="197539"/>
                  <a:pt x="206197" y="197539"/>
                </a:cubicBezTo>
                <a:close/>
                <a:moveTo>
                  <a:pt x="80962" y="197539"/>
                </a:moveTo>
                <a:cubicBezTo>
                  <a:pt x="75211" y="197539"/>
                  <a:pt x="70538" y="202212"/>
                  <a:pt x="70538" y="207963"/>
                </a:cubicBezTo>
                <a:cubicBezTo>
                  <a:pt x="70538" y="213355"/>
                  <a:pt x="75211" y="217668"/>
                  <a:pt x="80962" y="217668"/>
                </a:cubicBezTo>
                <a:cubicBezTo>
                  <a:pt x="86353" y="217668"/>
                  <a:pt x="90667" y="213355"/>
                  <a:pt x="90667" y="207963"/>
                </a:cubicBezTo>
                <a:cubicBezTo>
                  <a:pt x="90667" y="202212"/>
                  <a:pt x="86353" y="197539"/>
                  <a:pt x="80962" y="197539"/>
                </a:cubicBezTo>
                <a:close/>
                <a:moveTo>
                  <a:pt x="206197" y="188913"/>
                </a:moveTo>
                <a:cubicBezTo>
                  <a:pt x="216523" y="188913"/>
                  <a:pt x="225069" y="197539"/>
                  <a:pt x="225069" y="207963"/>
                </a:cubicBezTo>
                <a:cubicBezTo>
                  <a:pt x="225069" y="218027"/>
                  <a:pt x="216523" y="226654"/>
                  <a:pt x="206197" y="226654"/>
                </a:cubicBezTo>
                <a:cubicBezTo>
                  <a:pt x="195871" y="226654"/>
                  <a:pt x="187325" y="218027"/>
                  <a:pt x="187325" y="207963"/>
                </a:cubicBezTo>
                <a:cubicBezTo>
                  <a:pt x="187325" y="197539"/>
                  <a:pt x="195871" y="188913"/>
                  <a:pt x="206197" y="188913"/>
                </a:cubicBezTo>
                <a:close/>
                <a:moveTo>
                  <a:pt x="80962" y="188913"/>
                </a:moveTo>
                <a:cubicBezTo>
                  <a:pt x="91026" y="188913"/>
                  <a:pt x="99652" y="197539"/>
                  <a:pt x="99652" y="207963"/>
                </a:cubicBezTo>
                <a:cubicBezTo>
                  <a:pt x="99652" y="218027"/>
                  <a:pt x="91026" y="226654"/>
                  <a:pt x="80962" y="226654"/>
                </a:cubicBezTo>
                <a:cubicBezTo>
                  <a:pt x="70538" y="226654"/>
                  <a:pt x="61912" y="218027"/>
                  <a:pt x="61912" y="207963"/>
                </a:cubicBezTo>
                <a:cubicBezTo>
                  <a:pt x="61912" y="197539"/>
                  <a:pt x="70538" y="188913"/>
                  <a:pt x="80962" y="188913"/>
                </a:cubicBezTo>
                <a:close/>
                <a:moveTo>
                  <a:pt x="142875" y="169863"/>
                </a:moveTo>
                <a:cubicBezTo>
                  <a:pt x="145345" y="169863"/>
                  <a:pt x="147461" y="172028"/>
                  <a:pt x="147461" y="174553"/>
                </a:cubicBezTo>
                <a:lnTo>
                  <a:pt x="147461" y="178161"/>
                </a:lnTo>
                <a:cubicBezTo>
                  <a:pt x="153458" y="179244"/>
                  <a:pt x="158397" y="183573"/>
                  <a:pt x="160514" y="189346"/>
                </a:cubicBezTo>
                <a:cubicBezTo>
                  <a:pt x="161572" y="191150"/>
                  <a:pt x="160514" y="193676"/>
                  <a:pt x="158397" y="194758"/>
                </a:cubicBezTo>
                <a:cubicBezTo>
                  <a:pt x="155928" y="195840"/>
                  <a:pt x="153811" y="194397"/>
                  <a:pt x="152400" y="192593"/>
                </a:cubicBezTo>
                <a:cubicBezTo>
                  <a:pt x="151342" y="188624"/>
                  <a:pt x="147461" y="186460"/>
                  <a:pt x="142875" y="186460"/>
                </a:cubicBezTo>
                <a:cubicBezTo>
                  <a:pt x="136878" y="186460"/>
                  <a:pt x="132292" y="190428"/>
                  <a:pt x="132292" y="195840"/>
                </a:cubicBezTo>
                <a:cubicBezTo>
                  <a:pt x="132292" y="201974"/>
                  <a:pt x="135820" y="204860"/>
                  <a:pt x="142875" y="204860"/>
                </a:cubicBezTo>
                <a:cubicBezTo>
                  <a:pt x="156986" y="204860"/>
                  <a:pt x="161572" y="214241"/>
                  <a:pt x="161572" y="222900"/>
                </a:cubicBezTo>
                <a:cubicBezTo>
                  <a:pt x="161572" y="231559"/>
                  <a:pt x="155575" y="239136"/>
                  <a:pt x="147461" y="240579"/>
                </a:cubicBezTo>
                <a:lnTo>
                  <a:pt x="147461" y="244187"/>
                </a:lnTo>
                <a:cubicBezTo>
                  <a:pt x="147461" y="246712"/>
                  <a:pt x="145345" y="248877"/>
                  <a:pt x="142875" y="248877"/>
                </a:cubicBezTo>
                <a:cubicBezTo>
                  <a:pt x="140406" y="248877"/>
                  <a:pt x="138642" y="246712"/>
                  <a:pt x="138642" y="244187"/>
                </a:cubicBezTo>
                <a:lnTo>
                  <a:pt x="138642" y="240579"/>
                </a:lnTo>
                <a:cubicBezTo>
                  <a:pt x="132645" y="239497"/>
                  <a:pt x="127353" y="235167"/>
                  <a:pt x="124883" y="229755"/>
                </a:cubicBezTo>
                <a:cubicBezTo>
                  <a:pt x="124178" y="227590"/>
                  <a:pt x="125236" y="224704"/>
                  <a:pt x="127353" y="224343"/>
                </a:cubicBezTo>
                <a:cubicBezTo>
                  <a:pt x="129822" y="222900"/>
                  <a:pt x="132292" y="224343"/>
                  <a:pt x="132997" y="226508"/>
                </a:cubicBezTo>
                <a:cubicBezTo>
                  <a:pt x="134408" y="230116"/>
                  <a:pt x="138642" y="232641"/>
                  <a:pt x="142875" y="232641"/>
                </a:cubicBezTo>
                <a:cubicBezTo>
                  <a:pt x="148520" y="232641"/>
                  <a:pt x="153458" y="228312"/>
                  <a:pt x="153458" y="222900"/>
                </a:cubicBezTo>
                <a:cubicBezTo>
                  <a:pt x="153458" y="217127"/>
                  <a:pt x="149578" y="213519"/>
                  <a:pt x="142875" y="213519"/>
                </a:cubicBezTo>
                <a:cubicBezTo>
                  <a:pt x="128411" y="213519"/>
                  <a:pt x="123825" y="204139"/>
                  <a:pt x="123825" y="195840"/>
                </a:cubicBezTo>
                <a:cubicBezTo>
                  <a:pt x="123825" y="187181"/>
                  <a:pt x="130175" y="179965"/>
                  <a:pt x="138642" y="178161"/>
                </a:cubicBezTo>
                <a:lnTo>
                  <a:pt x="138642" y="174553"/>
                </a:lnTo>
                <a:cubicBezTo>
                  <a:pt x="138642" y="172028"/>
                  <a:pt x="140406" y="169863"/>
                  <a:pt x="142875" y="169863"/>
                </a:cubicBezTo>
                <a:close/>
                <a:moveTo>
                  <a:pt x="51361" y="162954"/>
                </a:moveTo>
                <a:cubicBezTo>
                  <a:pt x="49919" y="171203"/>
                  <a:pt x="42347" y="177658"/>
                  <a:pt x="34414" y="179451"/>
                </a:cubicBezTo>
                <a:lnTo>
                  <a:pt x="34414" y="235399"/>
                </a:lnTo>
                <a:cubicBezTo>
                  <a:pt x="42347" y="237192"/>
                  <a:pt x="49919" y="244365"/>
                  <a:pt x="51361" y="252613"/>
                </a:cubicBezTo>
                <a:lnTo>
                  <a:pt x="235976" y="252613"/>
                </a:lnTo>
                <a:cubicBezTo>
                  <a:pt x="237418" y="244365"/>
                  <a:pt x="244630" y="237192"/>
                  <a:pt x="252923" y="235399"/>
                </a:cubicBezTo>
                <a:lnTo>
                  <a:pt x="252923" y="179451"/>
                </a:lnTo>
                <a:cubicBezTo>
                  <a:pt x="244630" y="177658"/>
                  <a:pt x="237418" y="171203"/>
                  <a:pt x="235976" y="162954"/>
                </a:cubicBezTo>
                <a:lnTo>
                  <a:pt x="51361" y="162954"/>
                </a:lnTo>
                <a:close/>
                <a:moveTo>
                  <a:pt x="47395" y="153988"/>
                </a:moveTo>
                <a:lnTo>
                  <a:pt x="239942" y="153988"/>
                </a:lnTo>
                <a:cubicBezTo>
                  <a:pt x="242466" y="153988"/>
                  <a:pt x="243908" y="155781"/>
                  <a:pt x="243908" y="158292"/>
                </a:cubicBezTo>
                <a:cubicBezTo>
                  <a:pt x="243908" y="165464"/>
                  <a:pt x="250038" y="171203"/>
                  <a:pt x="257610" y="171203"/>
                </a:cubicBezTo>
                <a:cubicBezTo>
                  <a:pt x="260134" y="171203"/>
                  <a:pt x="261577" y="173355"/>
                  <a:pt x="261577" y="175865"/>
                </a:cubicBezTo>
                <a:lnTo>
                  <a:pt x="261577" y="239344"/>
                </a:lnTo>
                <a:cubicBezTo>
                  <a:pt x="261577" y="241854"/>
                  <a:pt x="260134" y="244006"/>
                  <a:pt x="257610" y="244006"/>
                </a:cubicBezTo>
                <a:cubicBezTo>
                  <a:pt x="250038" y="244006"/>
                  <a:pt x="243908" y="249744"/>
                  <a:pt x="243908" y="256917"/>
                </a:cubicBezTo>
                <a:cubicBezTo>
                  <a:pt x="243908" y="259428"/>
                  <a:pt x="242466" y="261579"/>
                  <a:pt x="239942" y="261579"/>
                </a:cubicBezTo>
                <a:lnTo>
                  <a:pt x="47395" y="261579"/>
                </a:lnTo>
                <a:cubicBezTo>
                  <a:pt x="44871" y="261579"/>
                  <a:pt x="43068" y="259428"/>
                  <a:pt x="43068" y="256917"/>
                </a:cubicBezTo>
                <a:cubicBezTo>
                  <a:pt x="43068" y="249744"/>
                  <a:pt x="37299" y="244006"/>
                  <a:pt x="29727" y="244006"/>
                </a:cubicBezTo>
                <a:cubicBezTo>
                  <a:pt x="27563" y="244006"/>
                  <a:pt x="25400" y="241854"/>
                  <a:pt x="25400" y="239344"/>
                </a:cubicBezTo>
                <a:lnTo>
                  <a:pt x="25400" y="175865"/>
                </a:lnTo>
                <a:cubicBezTo>
                  <a:pt x="25400" y="173355"/>
                  <a:pt x="27563" y="171203"/>
                  <a:pt x="29727" y="171203"/>
                </a:cubicBezTo>
                <a:cubicBezTo>
                  <a:pt x="37299" y="171203"/>
                  <a:pt x="43068" y="165464"/>
                  <a:pt x="43068" y="158292"/>
                </a:cubicBezTo>
                <a:cubicBezTo>
                  <a:pt x="43068" y="155781"/>
                  <a:pt x="44871" y="153988"/>
                  <a:pt x="47395" y="153988"/>
                </a:cubicBezTo>
                <a:close/>
                <a:moveTo>
                  <a:pt x="8296" y="137068"/>
                </a:moveTo>
                <a:lnTo>
                  <a:pt x="8296" y="279907"/>
                </a:lnTo>
                <a:lnTo>
                  <a:pt x="279908" y="279907"/>
                </a:lnTo>
                <a:lnTo>
                  <a:pt x="279908" y="137068"/>
                </a:lnTo>
                <a:lnTo>
                  <a:pt x="8296" y="137068"/>
                </a:lnTo>
                <a:close/>
                <a:moveTo>
                  <a:pt x="117284" y="80963"/>
                </a:moveTo>
                <a:cubicBezTo>
                  <a:pt x="119570" y="80963"/>
                  <a:pt x="121856" y="82767"/>
                  <a:pt x="121856" y="85292"/>
                </a:cubicBezTo>
                <a:lnTo>
                  <a:pt x="121856" y="115960"/>
                </a:lnTo>
                <a:cubicBezTo>
                  <a:pt x="121856" y="118124"/>
                  <a:pt x="119570" y="120289"/>
                  <a:pt x="117284" y="120289"/>
                </a:cubicBezTo>
                <a:cubicBezTo>
                  <a:pt x="114617" y="120289"/>
                  <a:pt x="112712" y="118124"/>
                  <a:pt x="112712" y="115960"/>
                </a:cubicBezTo>
                <a:lnTo>
                  <a:pt x="112712" y="85292"/>
                </a:lnTo>
                <a:cubicBezTo>
                  <a:pt x="112712" y="82767"/>
                  <a:pt x="114617" y="80963"/>
                  <a:pt x="117284" y="80963"/>
                </a:cubicBezTo>
                <a:close/>
                <a:moveTo>
                  <a:pt x="143891" y="61913"/>
                </a:moveTo>
                <a:cubicBezTo>
                  <a:pt x="146558" y="61913"/>
                  <a:pt x="148844" y="63715"/>
                  <a:pt x="148844" y="66237"/>
                </a:cubicBezTo>
                <a:lnTo>
                  <a:pt x="148844" y="115965"/>
                </a:lnTo>
                <a:cubicBezTo>
                  <a:pt x="148844" y="118127"/>
                  <a:pt x="146558" y="120290"/>
                  <a:pt x="143891" y="120290"/>
                </a:cubicBezTo>
                <a:cubicBezTo>
                  <a:pt x="141224" y="120290"/>
                  <a:pt x="139700" y="118127"/>
                  <a:pt x="139700" y="115965"/>
                </a:cubicBezTo>
                <a:lnTo>
                  <a:pt x="139700" y="66237"/>
                </a:lnTo>
                <a:cubicBezTo>
                  <a:pt x="139700" y="63715"/>
                  <a:pt x="141224" y="61913"/>
                  <a:pt x="143891" y="61913"/>
                </a:cubicBezTo>
                <a:close/>
                <a:moveTo>
                  <a:pt x="75229" y="59114"/>
                </a:moveTo>
                <a:cubicBezTo>
                  <a:pt x="69911" y="59114"/>
                  <a:pt x="65658" y="63397"/>
                  <a:pt x="65658" y="68394"/>
                </a:cubicBezTo>
                <a:cubicBezTo>
                  <a:pt x="65658" y="73392"/>
                  <a:pt x="69911" y="78032"/>
                  <a:pt x="75229" y="78032"/>
                </a:cubicBezTo>
                <a:cubicBezTo>
                  <a:pt x="80546" y="78032"/>
                  <a:pt x="84800" y="73392"/>
                  <a:pt x="84800" y="68394"/>
                </a:cubicBezTo>
                <a:cubicBezTo>
                  <a:pt x="84800" y="63397"/>
                  <a:pt x="80546" y="59114"/>
                  <a:pt x="75229" y="59114"/>
                </a:cubicBezTo>
                <a:close/>
                <a:moveTo>
                  <a:pt x="75229" y="35555"/>
                </a:moveTo>
                <a:cubicBezTo>
                  <a:pt x="69911" y="35555"/>
                  <a:pt x="65658" y="40195"/>
                  <a:pt x="65658" y="45549"/>
                </a:cubicBezTo>
                <a:cubicBezTo>
                  <a:pt x="65658" y="47691"/>
                  <a:pt x="66366" y="50190"/>
                  <a:pt x="68139" y="51618"/>
                </a:cubicBezTo>
                <a:cubicBezTo>
                  <a:pt x="70620" y="50904"/>
                  <a:pt x="72747" y="50190"/>
                  <a:pt x="75229" y="50190"/>
                </a:cubicBezTo>
                <a:cubicBezTo>
                  <a:pt x="77710" y="50190"/>
                  <a:pt x="80191" y="50904"/>
                  <a:pt x="81964" y="51618"/>
                </a:cubicBezTo>
                <a:cubicBezTo>
                  <a:pt x="83736" y="50190"/>
                  <a:pt x="84800" y="47691"/>
                  <a:pt x="84800" y="45549"/>
                </a:cubicBezTo>
                <a:cubicBezTo>
                  <a:pt x="84800" y="40195"/>
                  <a:pt x="80546" y="35555"/>
                  <a:pt x="75229" y="35555"/>
                </a:cubicBezTo>
                <a:close/>
                <a:moveTo>
                  <a:pt x="117284" y="26988"/>
                </a:moveTo>
                <a:cubicBezTo>
                  <a:pt x="119570" y="26988"/>
                  <a:pt x="121856" y="28814"/>
                  <a:pt x="121856" y="31006"/>
                </a:cubicBezTo>
                <a:lnTo>
                  <a:pt x="121856" y="63149"/>
                </a:lnTo>
                <a:cubicBezTo>
                  <a:pt x="121856" y="65706"/>
                  <a:pt x="119570" y="67898"/>
                  <a:pt x="117284" y="67898"/>
                </a:cubicBezTo>
                <a:cubicBezTo>
                  <a:pt x="114617" y="67898"/>
                  <a:pt x="112712" y="65706"/>
                  <a:pt x="112712" y="63149"/>
                </a:cubicBezTo>
                <a:lnTo>
                  <a:pt x="112712" y="31006"/>
                </a:lnTo>
                <a:cubicBezTo>
                  <a:pt x="112712" y="28814"/>
                  <a:pt x="114617" y="26988"/>
                  <a:pt x="117284" y="26988"/>
                </a:cubicBezTo>
                <a:close/>
                <a:moveTo>
                  <a:pt x="75229" y="26988"/>
                </a:moveTo>
                <a:cubicBezTo>
                  <a:pt x="85154" y="26988"/>
                  <a:pt x="93307" y="35198"/>
                  <a:pt x="93307" y="45549"/>
                </a:cubicBezTo>
                <a:cubicBezTo>
                  <a:pt x="93307" y="49833"/>
                  <a:pt x="91889" y="53759"/>
                  <a:pt x="89054" y="56972"/>
                </a:cubicBezTo>
                <a:cubicBezTo>
                  <a:pt x="91180" y="60185"/>
                  <a:pt x="93307" y="63754"/>
                  <a:pt x="93307" y="68394"/>
                </a:cubicBezTo>
                <a:cubicBezTo>
                  <a:pt x="93307" y="78389"/>
                  <a:pt x="85154" y="86956"/>
                  <a:pt x="75229" y="86956"/>
                </a:cubicBezTo>
                <a:cubicBezTo>
                  <a:pt x="65303" y="86956"/>
                  <a:pt x="57150" y="78389"/>
                  <a:pt x="57150" y="68394"/>
                </a:cubicBezTo>
                <a:cubicBezTo>
                  <a:pt x="57150" y="63754"/>
                  <a:pt x="58922" y="60185"/>
                  <a:pt x="61404" y="56972"/>
                </a:cubicBezTo>
                <a:cubicBezTo>
                  <a:pt x="58568" y="53759"/>
                  <a:pt x="57150" y="49833"/>
                  <a:pt x="57150" y="45549"/>
                </a:cubicBezTo>
                <a:cubicBezTo>
                  <a:pt x="57150" y="35198"/>
                  <a:pt x="65303" y="26988"/>
                  <a:pt x="75229" y="26988"/>
                </a:cubicBezTo>
                <a:close/>
                <a:moveTo>
                  <a:pt x="38956" y="0"/>
                </a:moveTo>
                <a:lnTo>
                  <a:pt x="167728" y="0"/>
                </a:lnTo>
                <a:cubicBezTo>
                  <a:pt x="176385" y="0"/>
                  <a:pt x="183599" y="6853"/>
                  <a:pt x="183599" y="15871"/>
                </a:cubicBezTo>
                <a:lnTo>
                  <a:pt x="183599" y="34628"/>
                </a:lnTo>
                <a:lnTo>
                  <a:pt x="249248" y="34628"/>
                </a:lnTo>
                <a:cubicBezTo>
                  <a:pt x="258265" y="34628"/>
                  <a:pt x="265119" y="41842"/>
                  <a:pt x="265119" y="50859"/>
                </a:cubicBezTo>
                <a:lnTo>
                  <a:pt x="265119" y="115065"/>
                </a:lnTo>
                <a:cubicBezTo>
                  <a:pt x="265119" y="117229"/>
                  <a:pt x="263676" y="119393"/>
                  <a:pt x="261151" y="119393"/>
                </a:cubicBezTo>
                <a:cubicBezTo>
                  <a:pt x="258626" y="119393"/>
                  <a:pt x="256462" y="117229"/>
                  <a:pt x="256462" y="115065"/>
                </a:cubicBezTo>
                <a:lnTo>
                  <a:pt x="256462" y="50859"/>
                </a:lnTo>
                <a:cubicBezTo>
                  <a:pt x="256462" y="46892"/>
                  <a:pt x="253215" y="43285"/>
                  <a:pt x="249248" y="43285"/>
                </a:cubicBezTo>
                <a:lnTo>
                  <a:pt x="230491" y="43285"/>
                </a:lnTo>
                <a:lnTo>
                  <a:pt x="230491" y="115065"/>
                </a:lnTo>
                <a:cubicBezTo>
                  <a:pt x="230491" y="117229"/>
                  <a:pt x="228327" y="119393"/>
                  <a:pt x="225802" y="119393"/>
                </a:cubicBezTo>
                <a:cubicBezTo>
                  <a:pt x="223637" y="119393"/>
                  <a:pt x="221473" y="117229"/>
                  <a:pt x="221473" y="115065"/>
                </a:cubicBezTo>
                <a:lnTo>
                  <a:pt x="221473" y="43285"/>
                </a:lnTo>
                <a:lnTo>
                  <a:pt x="183599" y="43285"/>
                </a:lnTo>
                <a:lnTo>
                  <a:pt x="183599" y="128050"/>
                </a:lnTo>
                <a:lnTo>
                  <a:pt x="284236" y="128050"/>
                </a:lnTo>
                <a:cubicBezTo>
                  <a:pt x="286761" y="128050"/>
                  <a:pt x="288564" y="130215"/>
                  <a:pt x="288564" y="132740"/>
                </a:cubicBezTo>
                <a:lnTo>
                  <a:pt x="288564" y="283875"/>
                </a:lnTo>
                <a:cubicBezTo>
                  <a:pt x="288564" y="286400"/>
                  <a:pt x="286761" y="288564"/>
                  <a:pt x="284236" y="288564"/>
                </a:cubicBezTo>
                <a:lnTo>
                  <a:pt x="4328" y="288564"/>
                </a:lnTo>
                <a:cubicBezTo>
                  <a:pt x="1803" y="288564"/>
                  <a:pt x="0" y="286400"/>
                  <a:pt x="0" y="283875"/>
                </a:cubicBezTo>
                <a:lnTo>
                  <a:pt x="0" y="132740"/>
                </a:lnTo>
                <a:cubicBezTo>
                  <a:pt x="0" y="130215"/>
                  <a:pt x="1803" y="128050"/>
                  <a:pt x="4328" y="128050"/>
                </a:cubicBezTo>
                <a:lnTo>
                  <a:pt x="174942" y="128050"/>
                </a:lnTo>
                <a:lnTo>
                  <a:pt x="174942" y="15871"/>
                </a:lnTo>
                <a:cubicBezTo>
                  <a:pt x="174942" y="11903"/>
                  <a:pt x="171696" y="8657"/>
                  <a:pt x="167728" y="8657"/>
                </a:cubicBezTo>
                <a:lnTo>
                  <a:pt x="38956" y="8657"/>
                </a:lnTo>
                <a:cubicBezTo>
                  <a:pt x="34988" y="8657"/>
                  <a:pt x="32103" y="11903"/>
                  <a:pt x="32103" y="15871"/>
                </a:cubicBezTo>
                <a:lnTo>
                  <a:pt x="32103" y="115065"/>
                </a:lnTo>
                <a:cubicBezTo>
                  <a:pt x="32103" y="117229"/>
                  <a:pt x="29938" y="119393"/>
                  <a:pt x="27413" y="119393"/>
                </a:cubicBezTo>
                <a:cubicBezTo>
                  <a:pt x="25249" y="119393"/>
                  <a:pt x="23085" y="117229"/>
                  <a:pt x="23085" y="115065"/>
                </a:cubicBezTo>
                <a:lnTo>
                  <a:pt x="23085" y="15871"/>
                </a:lnTo>
                <a:cubicBezTo>
                  <a:pt x="23085" y="6853"/>
                  <a:pt x="30299" y="0"/>
                  <a:pt x="38956"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15" name="Freeform 126">
            <a:extLst>
              <a:ext uri="{FF2B5EF4-FFF2-40B4-BE49-F238E27FC236}">
                <a16:creationId xmlns:a16="http://schemas.microsoft.com/office/drawing/2014/main" id="{A315C76D-8EDF-B643-9884-C774729191E0}"/>
              </a:ext>
            </a:extLst>
          </p:cNvPr>
          <p:cNvSpPr>
            <a:spLocks noChangeAspect="1" noChangeArrowheads="1"/>
          </p:cNvSpPr>
          <p:nvPr/>
        </p:nvSpPr>
        <p:spPr bwMode="auto">
          <a:xfrm>
            <a:off x="7302727" y="2816808"/>
            <a:ext cx="713922" cy="713922"/>
          </a:xfrm>
          <a:custGeom>
            <a:avLst/>
            <a:gdLst>
              <a:gd name="T0" fmla="*/ 2147483646 w 802"/>
              <a:gd name="T1" fmla="*/ 2147483646 h 801"/>
              <a:gd name="T2" fmla="*/ 2147483646 w 802"/>
              <a:gd name="T3" fmla="*/ 2147483646 h 801"/>
              <a:gd name="T4" fmla="*/ 2147483646 w 802"/>
              <a:gd name="T5" fmla="*/ 2147483646 h 801"/>
              <a:gd name="T6" fmla="*/ 2147483646 w 802"/>
              <a:gd name="T7" fmla="*/ 2147483646 h 801"/>
              <a:gd name="T8" fmla="*/ 2147483646 w 802"/>
              <a:gd name="T9" fmla="*/ 2147483646 h 801"/>
              <a:gd name="T10" fmla="*/ 2147483646 w 802"/>
              <a:gd name="T11" fmla="*/ 2147483646 h 801"/>
              <a:gd name="T12" fmla="*/ 2147483646 w 802"/>
              <a:gd name="T13" fmla="*/ 2147483646 h 801"/>
              <a:gd name="T14" fmla="*/ 2147483646 w 802"/>
              <a:gd name="T15" fmla="*/ 2147483646 h 801"/>
              <a:gd name="T16" fmla="*/ 2147483646 w 802"/>
              <a:gd name="T17" fmla="*/ 2147483646 h 801"/>
              <a:gd name="T18" fmla="*/ 2147483646 w 802"/>
              <a:gd name="T19" fmla="*/ 2147483646 h 801"/>
              <a:gd name="T20" fmla="*/ 2147483646 w 802"/>
              <a:gd name="T21" fmla="*/ 2147483646 h 801"/>
              <a:gd name="T22" fmla="*/ 2147483646 w 802"/>
              <a:gd name="T23" fmla="*/ 2147483646 h 801"/>
              <a:gd name="T24" fmla="*/ 2147483646 w 802"/>
              <a:gd name="T25" fmla="*/ 2147483646 h 801"/>
              <a:gd name="T26" fmla="*/ 2147483646 w 802"/>
              <a:gd name="T27" fmla="*/ 2147483646 h 801"/>
              <a:gd name="T28" fmla="*/ 2147483646 w 802"/>
              <a:gd name="T29" fmla="*/ 2147483646 h 801"/>
              <a:gd name="T30" fmla="*/ 2147483646 w 802"/>
              <a:gd name="T31" fmla="*/ 2147483646 h 801"/>
              <a:gd name="T32" fmla="*/ 2147483646 w 802"/>
              <a:gd name="T33" fmla="*/ 2147483646 h 801"/>
              <a:gd name="T34" fmla="*/ 2147483646 w 802"/>
              <a:gd name="T35" fmla="*/ 0 h 801"/>
              <a:gd name="T36" fmla="*/ 2147483646 w 802"/>
              <a:gd name="T37" fmla="*/ 2147483646 h 801"/>
              <a:gd name="T38" fmla="*/ 2147483646 w 802"/>
              <a:gd name="T39" fmla="*/ 2147483646 h 801"/>
              <a:gd name="T40" fmla="*/ 2147483646 w 802"/>
              <a:gd name="T41" fmla="*/ 2147483646 h 801"/>
              <a:gd name="T42" fmla="*/ 2147483646 w 802"/>
              <a:gd name="T43" fmla="*/ 2147483646 h 801"/>
              <a:gd name="T44" fmla="*/ 2147483646 w 802"/>
              <a:gd name="T45" fmla="*/ 2147483646 h 801"/>
              <a:gd name="T46" fmla="*/ 2147483646 w 802"/>
              <a:gd name="T47" fmla="*/ 2147483646 h 801"/>
              <a:gd name="T48" fmla="*/ 2147483646 w 802"/>
              <a:gd name="T49" fmla="*/ 2147483646 h 801"/>
              <a:gd name="T50" fmla="*/ 2147483646 w 802"/>
              <a:gd name="T51" fmla="*/ 2147483646 h 801"/>
              <a:gd name="T52" fmla="*/ 2147483646 w 802"/>
              <a:gd name="T53" fmla="*/ 2147483646 h 801"/>
              <a:gd name="T54" fmla="*/ 2147483646 w 802"/>
              <a:gd name="T55" fmla="*/ 2147483646 h 801"/>
              <a:gd name="T56" fmla="*/ 2147483646 w 802"/>
              <a:gd name="T57" fmla="*/ 2147483646 h 801"/>
              <a:gd name="T58" fmla="*/ 2147483646 w 802"/>
              <a:gd name="T59" fmla="*/ 2147483646 h 801"/>
              <a:gd name="T60" fmla="*/ 2147483646 w 802"/>
              <a:gd name="T61" fmla="*/ 2147483646 h 801"/>
              <a:gd name="T62" fmla="*/ 2147483646 w 802"/>
              <a:gd name="T63" fmla="*/ 2147483646 h 801"/>
              <a:gd name="T64" fmla="*/ 2147483646 w 802"/>
              <a:gd name="T65" fmla="*/ 2147483646 h 801"/>
              <a:gd name="T66" fmla="*/ 2147483646 w 802"/>
              <a:gd name="T67" fmla="*/ 2147483646 h 801"/>
              <a:gd name="T68" fmla="*/ 2147483646 w 802"/>
              <a:gd name="T69" fmla="*/ 2147483646 h 801"/>
              <a:gd name="T70" fmla="*/ 2147483646 w 802"/>
              <a:gd name="T71" fmla="*/ 2147483646 h 801"/>
              <a:gd name="T72" fmla="*/ 2147483646 w 802"/>
              <a:gd name="T73" fmla="*/ 2147483646 h 801"/>
              <a:gd name="T74" fmla="*/ 2147483646 w 802"/>
              <a:gd name="T75" fmla="*/ 2147483646 h 801"/>
              <a:gd name="T76" fmla="*/ 2147483646 w 802"/>
              <a:gd name="T77" fmla="*/ 2147483646 h 801"/>
              <a:gd name="T78" fmla="*/ 2147483646 w 802"/>
              <a:gd name="T79" fmla="*/ 2147483646 h 801"/>
              <a:gd name="T80" fmla="*/ 2147483646 w 802"/>
              <a:gd name="T81" fmla="*/ 2147483646 h 801"/>
              <a:gd name="T82" fmla="*/ 2147483646 w 802"/>
              <a:gd name="T83" fmla="*/ 2147483646 h 801"/>
              <a:gd name="T84" fmla="*/ 2147483646 w 802"/>
              <a:gd name="T85" fmla="*/ 2147483646 h 801"/>
              <a:gd name="T86" fmla="*/ 2147483646 w 802"/>
              <a:gd name="T87" fmla="*/ 2147483646 h 801"/>
              <a:gd name="T88" fmla="*/ 2147483646 w 802"/>
              <a:gd name="T89" fmla="*/ 2147483646 h 801"/>
              <a:gd name="T90" fmla="*/ 2147483646 w 802"/>
              <a:gd name="T91" fmla="*/ 2147483646 h 801"/>
              <a:gd name="T92" fmla="*/ 2147483646 w 802"/>
              <a:gd name="T93" fmla="*/ 2147483646 h 801"/>
              <a:gd name="T94" fmla="*/ 0 w 802"/>
              <a:gd name="T95" fmla="*/ 2147483646 h 801"/>
              <a:gd name="T96" fmla="*/ 2147483646 w 802"/>
              <a:gd name="T97" fmla="*/ 2147483646 h 801"/>
              <a:gd name="T98" fmla="*/ 2147483646 w 802"/>
              <a:gd name="T99" fmla="*/ 2147483646 h 801"/>
              <a:gd name="T100" fmla="*/ 2147483646 w 802"/>
              <a:gd name="T101" fmla="*/ 2147483646 h 801"/>
              <a:gd name="T102" fmla="*/ 2147483646 w 802"/>
              <a:gd name="T103" fmla="*/ 2147483646 h 801"/>
              <a:gd name="T104" fmla="*/ 2147483646 w 802"/>
              <a:gd name="T105" fmla="*/ 2147483646 h 80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02" h="801">
                <a:moveTo>
                  <a:pt x="777" y="597"/>
                </a:moveTo>
                <a:lnTo>
                  <a:pt x="640" y="597"/>
                </a:lnTo>
                <a:lnTo>
                  <a:pt x="640" y="396"/>
                </a:lnTo>
                <a:lnTo>
                  <a:pt x="777" y="396"/>
                </a:lnTo>
                <a:lnTo>
                  <a:pt x="777" y="597"/>
                </a:lnTo>
                <a:close/>
                <a:moveTo>
                  <a:pt x="502" y="493"/>
                </a:moveTo>
                <a:lnTo>
                  <a:pt x="288" y="493"/>
                </a:lnTo>
                <a:cubicBezTo>
                  <a:pt x="281" y="493"/>
                  <a:pt x="275" y="498"/>
                  <a:pt x="275" y="505"/>
                </a:cubicBezTo>
                <a:lnTo>
                  <a:pt x="275" y="635"/>
                </a:lnTo>
                <a:cubicBezTo>
                  <a:pt x="275" y="642"/>
                  <a:pt x="281" y="646"/>
                  <a:pt x="288" y="646"/>
                </a:cubicBezTo>
                <a:lnTo>
                  <a:pt x="502" y="646"/>
                </a:lnTo>
                <a:lnTo>
                  <a:pt x="502" y="776"/>
                </a:lnTo>
                <a:lnTo>
                  <a:pt x="203" y="776"/>
                </a:lnTo>
                <a:lnTo>
                  <a:pt x="203" y="440"/>
                </a:lnTo>
                <a:cubicBezTo>
                  <a:pt x="203" y="424"/>
                  <a:pt x="215" y="412"/>
                  <a:pt x="231" y="412"/>
                </a:cubicBezTo>
                <a:cubicBezTo>
                  <a:pt x="259" y="412"/>
                  <a:pt x="283" y="388"/>
                  <a:pt x="283" y="359"/>
                </a:cubicBezTo>
                <a:lnTo>
                  <a:pt x="283" y="347"/>
                </a:lnTo>
                <a:lnTo>
                  <a:pt x="421" y="347"/>
                </a:lnTo>
                <a:lnTo>
                  <a:pt x="421" y="359"/>
                </a:lnTo>
                <a:cubicBezTo>
                  <a:pt x="421" y="388"/>
                  <a:pt x="444" y="412"/>
                  <a:pt x="473" y="412"/>
                </a:cubicBezTo>
                <a:cubicBezTo>
                  <a:pt x="489" y="412"/>
                  <a:pt x="502" y="424"/>
                  <a:pt x="502" y="440"/>
                </a:cubicBezTo>
                <a:lnTo>
                  <a:pt x="502" y="493"/>
                </a:lnTo>
                <a:close/>
                <a:moveTo>
                  <a:pt x="502" y="622"/>
                </a:moveTo>
                <a:lnTo>
                  <a:pt x="299" y="622"/>
                </a:lnTo>
                <a:lnTo>
                  <a:pt x="299" y="517"/>
                </a:lnTo>
                <a:lnTo>
                  <a:pt x="502" y="517"/>
                </a:lnTo>
                <a:lnTo>
                  <a:pt x="502" y="622"/>
                </a:lnTo>
                <a:close/>
                <a:moveTo>
                  <a:pt x="250" y="266"/>
                </a:moveTo>
                <a:lnTo>
                  <a:pt x="453" y="266"/>
                </a:lnTo>
                <a:lnTo>
                  <a:pt x="453" y="322"/>
                </a:lnTo>
                <a:lnTo>
                  <a:pt x="250" y="322"/>
                </a:lnTo>
                <a:lnTo>
                  <a:pt x="250" y="266"/>
                </a:lnTo>
                <a:close/>
                <a:moveTo>
                  <a:pt x="695" y="96"/>
                </a:moveTo>
                <a:lnTo>
                  <a:pt x="558" y="96"/>
                </a:lnTo>
                <a:lnTo>
                  <a:pt x="558" y="24"/>
                </a:lnTo>
                <a:lnTo>
                  <a:pt x="695" y="24"/>
                </a:lnTo>
                <a:lnTo>
                  <a:pt x="695" y="96"/>
                </a:lnTo>
                <a:close/>
                <a:moveTo>
                  <a:pt x="797" y="294"/>
                </a:moveTo>
                <a:lnTo>
                  <a:pt x="797" y="294"/>
                </a:lnTo>
                <a:cubicBezTo>
                  <a:pt x="795" y="294"/>
                  <a:pt x="703" y="222"/>
                  <a:pt x="697" y="120"/>
                </a:cubicBezTo>
                <a:lnTo>
                  <a:pt x="709" y="120"/>
                </a:lnTo>
                <a:cubicBezTo>
                  <a:pt x="714" y="120"/>
                  <a:pt x="720" y="115"/>
                  <a:pt x="720" y="109"/>
                </a:cubicBezTo>
                <a:lnTo>
                  <a:pt x="720" y="11"/>
                </a:lnTo>
                <a:cubicBezTo>
                  <a:pt x="720" y="4"/>
                  <a:pt x="714" y="0"/>
                  <a:pt x="709" y="0"/>
                </a:cubicBezTo>
                <a:lnTo>
                  <a:pt x="546" y="0"/>
                </a:lnTo>
                <a:cubicBezTo>
                  <a:pt x="539" y="0"/>
                  <a:pt x="534" y="4"/>
                  <a:pt x="534" y="11"/>
                </a:cubicBezTo>
                <a:lnTo>
                  <a:pt x="534" y="109"/>
                </a:lnTo>
                <a:cubicBezTo>
                  <a:pt x="534" y="115"/>
                  <a:pt x="539" y="120"/>
                  <a:pt x="546" y="120"/>
                </a:cubicBezTo>
                <a:lnTo>
                  <a:pt x="557" y="120"/>
                </a:lnTo>
                <a:cubicBezTo>
                  <a:pt x="554" y="173"/>
                  <a:pt x="528" y="218"/>
                  <a:pt x="505" y="247"/>
                </a:cubicBezTo>
                <a:cubicBezTo>
                  <a:pt x="500" y="252"/>
                  <a:pt x="502" y="259"/>
                  <a:pt x="506" y="265"/>
                </a:cubicBezTo>
                <a:cubicBezTo>
                  <a:pt x="512" y="268"/>
                  <a:pt x="520" y="267"/>
                  <a:pt x="523" y="262"/>
                </a:cubicBezTo>
                <a:cubicBezTo>
                  <a:pt x="549" y="231"/>
                  <a:pt x="579" y="180"/>
                  <a:pt x="582" y="120"/>
                </a:cubicBezTo>
                <a:lnTo>
                  <a:pt x="672" y="120"/>
                </a:lnTo>
                <a:cubicBezTo>
                  <a:pt x="678" y="221"/>
                  <a:pt x="756" y="293"/>
                  <a:pt x="777" y="310"/>
                </a:cubicBezTo>
                <a:lnTo>
                  <a:pt x="777" y="371"/>
                </a:lnTo>
                <a:lnTo>
                  <a:pt x="627" y="371"/>
                </a:lnTo>
                <a:cubicBezTo>
                  <a:pt x="620" y="371"/>
                  <a:pt x="615" y="377"/>
                  <a:pt x="615" y="384"/>
                </a:cubicBezTo>
                <a:lnTo>
                  <a:pt x="615" y="610"/>
                </a:lnTo>
                <a:cubicBezTo>
                  <a:pt x="615" y="617"/>
                  <a:pt x="620" y="622"/>
                  <a:pt x="627" y="622"/>
                </a:cubicBezTo>
                <a:lnTo>
                  <a:pt x="777" y="622"/>
                </a:lnTo>
                <a:lnTo>
                  <a:pt x="777" y="711"/>
                </a:lnTo>
                <a:lnTo>
                  <a:pt x="526" y="711"/>
                </a:lnTo>
                <a:lnTo>
                  <a:pt x="526" y="440"/>
                </a:lnTo>
                <a:cubicBezTo>
                  <a:pt x="526" y="411"/>
                  <a:pt x="503" y="388"/>
                  <a:pt x="473" y="388"/>
                </a:cubicBezTo>
                <a:cubicBezTo>
                  <a:pt x="457" y="388"/>
                  <a:pt x="445" y="374"/>
                  <a:pt x="445" y="359"/>
                </a:cubicBezTo>
                <a:lnTo>
                  <a:pt x="445" y="347"/>
                </a:lnTo>
                <a:lnTo>
                  <a:pt x="465" y="347"/>
                </a:lnTo>
                <a:cubicBezTo>
                  <a:pt x="472" y="347"/>
                  <a:pt x="478" y="342"/>
                  <a:pt x="478" y="335"/>
                </a:cubicBezTo>
                <a:lnTo>
                  <a:pt x="478" y="255"/>
                </a:lnTo>
                <a:cubicBezTo>
                  <a:pt x="478" y="248"/>
                  <a:pt x="472" y="242"/>
                  <a:pt x="465" y="242"/>
                </a:cubicBezTo>
                <a:lnTo>
                  <a:pt x="239" y="242"/>
                </a:lnTo>
                <a:cubicBezTo>
                  <a:pt x="232" y="242"/>
                  <a:pt x="227" y="248"/>
                  <a:pt x="227" y="255"/>
                </a:cubicBezTo>
                <a:lnTo>
                  <a:pt x="227" y="335"/>
                </a:lnTo>
                <a:cubicBezTo>
                  <a:pt x="227" y="342"/>
                  <a:pt x="232" y="347"/>
                  <a:pt x="239" y="347"/>
                </a:cubicBezTo>
                <a:lnTo>
                  <a:pt x="259" y="347"/>
                </a:lnTo>
                <a:lnTo>
                  <a:pt x="259" y="359"/>
                </a:lnTo>
                <a:cubicBezTo>
                  <a:pt x="259" y="374"/>
                  <a:pt x="246" y="388"/>
                  <a:pt x="231" y="388"/>
                </a:cubicBezTo>
                <a:cubicBezTo>
                  <a:pt x="202" y="388"/>
                  <a:pt x="178" y="411"/>
                  <a:pt x="178" y="440"/>
                </a:cubicBezTo>
                <a:lnTo>
                  <a:pt x="178" y="711"/>
                </a:lnTo>
                <a:lnTo>
                  <a:pt x="25" y="711"/>
                </a:lnTo>
                <a:lnTo>
                  <a:pt x="25" y="434"/>
                </a:lnTo>
                <a:lnTo>
                  <a:pt x="136" y="489"/>
                </a:lnTo>
                <a:cubicBezTo>
                  <a:pt x="138" y="491"/>
                  <a:pt x="139" y="491"/>
                  <a:pt x="142" y="491"/>
                </a:cubicBezTo>
                <a:cubicBezTo>
                  <a:pt x="146" y="491"/>
                  <a:pt x="151" y="488"/>
                  <a:pt x="152" y="484"/>
                </a:cubicBezTo>
                <a:cubicBezTo>
                  <a:pt x="155" y="479"/>
                  <a:pt x="153" y="471"/>
                  <a:pt x="147" y="468"/>
                </a:cubicBezTo>
                <a:lnTo>
                  <a:pt x="25" y="407"/>
                </a:lnTo>
                <a:lnTo>
                  <a:pt x="25" y="279"/>
                </a:lnTo>
                <a:lnTo>
                  <a:pt x="185" y="359"/>
                </a:lnTo>
                <a:cubicBezTo>
                  <a:pt x="192" y="362"/>
                  <a:pt x="198" y="360"/>
                  <a:pt x="201" y="354"/>
                </a:cubicBezTo>
                <a:cubicBezTo>
                  <a:pt x="204" y="347"/>
                  <a:pt x="202" y="341"/>
                  <a:pt x="196" y="337"/>
                </a:cubicBezTo>
                <a:lnTo>
                  <a:pt x="25" y="253"/>
                </a:lnTo>
                <a:lnTo>
                  <a:pt x="25" y="105"/>
                </a:lnTo>
                <a:lnTo>
                  <a:pt x="259" y="105"/>
                </a:lnTo>
                <a:lnTo>
                  <a:pt x="259" y="206"/>
                </a:lnTo>
                <a:cubicBezTo>
                  <a:pt x="259" y="212"/>
                  <a:pt x="265" y="217"/>
                  <a:pt x="272" y="217"/>
                </a:cubicBezTo>
                <a:cubicBezTo>
                  <a:pt x="278" y="217"/>
                  <a:pt x="283" y="212"/>
                  <a:pt x="283" y="206"/>
                </a:cubicBezTo>
                <a:lnTo>
                  <a:pt x="283" y="105"/>
                </a:lnTo>
                <a:lnTo>
                  <a:pt x="388" y="105"/>
                </a:lnTo>
                <a:lnTo>
                  <a:pt x="388" y="206"/>
                </a:lnTo>
                <a:cubicBezTo>
                  <a:pt x="388" y="212"/>
                  <a:pt x="394" y="217"/>
                  <a:pt x="401" y="217"/>
                </a:cubicBezTo>
                <a:cubicBezTo>
                  <a:pt x="407" y="217"/>
                  <a:pt x="413" y="212"/>
                  <a:pt x="413" y="206"/>
                </a:cubicBezTo>
                <a:lnTo>
                  <a:pt x="413" y="93"/>
                </a:lnTo>
                <a:cubicBezTo>
                  <a:pt x="413" y="86"/>
                  <a:pt x="407" y="80"/>
                  <a:pt x="401" y="80"/>
                </a:cubicBezTo>
                <a:lnTo>
                  <a:pt x="13" y="80"/>
                </a:lnTo>
                <a:cubicBezTo>
                  <a:pt x="6" y="80"/>
                  <a:pt x="0" y="86"/>
                  <a:pt x="0" y="93"/>
                </a:cubicBezTo>
                <a:lnTo>
                  <a:pt x="0" y="723"/>
                </a:lnTo>
                <a:cubicBezTo>
                  <a:pt x="0" y="730"/>
                  <a:pt x="6" y="735"/>
                  <a:pt x="13" y="735"/>
                </a:cubicBezTo>
                <a:lnTo>
                  <a:pt x="178" y="735"/>
                </a:lnTo>
                <a:lnTo>
                  <a:pt x="178" y="787"/>
                </a:lnTo>
                <a:cubicBezTo>
                  <a:pt x="178" y="794"/>
                  <a:pt x="184" y="800"/>
                  <a:pt x="190" y="800"/>
                </a:cubicBezTo>
                <a:lnTo>
                  <a:pt x="514" y="800"/>
                </a:lnTo>
                <a:cubicBezTo>
                  <a:pt x="521" y="800"/>
                  <a:pt x="526" y="794"/>
                  <a:pt x="526" y="787"/>
                </a:cubicBezTo>
                <a:lnTo>
                  <a:pt x="526" y="735"/>
                </a:lnTo>
                <a:lnTo>
                  <a:pt x="789" y="735"/>
                </a:lnTo>
                <a:cubicBezTo>
                  <a:pt x="795" y="735"/>
                  <a:pt x="801" y="730"/>
                  <a:pt x="801" y="723"/>
                </a:cubicBezTo>
                <a:lnTo>
                  <a:pt x="801" y="304"/>
                </a:lnTo>
                <a:cubicBezTo>
                  <a:pt x="801" y="301"/>
                  <a:pt x="799" y="298"/>
                  <a:pt x="797" y="294"/>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16" name="Rectangle 15">
            <a:extLst>
              <a:ext uri="{FF2B5EF4-FFF2-40B4-BE49-F238E27FC236}">
                <a16:creationId xmlns:a16="http://schemas.microsoft.com/office/drawing/2014/main" id="{5848529D-7C93-3344-A8AC-EB1A7C876885}"/>
              </a:ext>
            </a:extLst>
          </p:cNvPr>
          <p:cNvSpPr/>
          <p:nvPr/>
        </p:nvSpPr>
        <p:spPr>
          <a:xfrm>
            <a:off x="8707695" y="3173769"/>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17" name="TextBox 16">
            <a:extLst>
              <a:ext uri="{FF2B5EF4-FFF2-40B4-BE49-F238E27FC236}">
                <a16:creationId xmlns:a16="http://schemas.microsoft.com/office/drawing/2014/main" id="{7C463D36-CDA9-184B-BF32-C1BE44F540D2}"/>
              </a:ext>
            </a:extLst>
          </p:cNvPr>
          <p:cNvSpPr txBox="1"/>
          <p:nvPr/>
        </p:nvSpPr>
        <p:spPr>
          <a:xfrm>
            <a:off x="8707695" y="2516842"/>
            <a:ext cx="191911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REPAIRS</a:t>
            </a:r>
          </a:p>
        </p:txBody>
      </p:sp>
      <p:sp>
        <p:nvSpPr>
          <p:cNvPr id="18" name="Rectangle 17">
            <a:extLst>
              <a:ext uri="{FF2B5EF4-FFF2-40B4-BE49-F238E27FC236}">
                <a16:creationId xmlns:a16="http://schemas.microsoft.com/office/drawing/2014/main" id="{F0C951B3-FD6B-5A43-9AF6-A6EC09A4D2AC}"/>
              </a:ext>
            </a:extLst>
          </p:cNvPr>
          <p:cNvSpPr/>
          <p:nvPr/>
        </p:nvSpPr>
        <p:spPr>
          <a:xfrm>
            <a:off x="8707695" y="6794441"/>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19" name="TextBox 18">
            <a:extLst>
              <a:ext uri="{FF2B5EF4-FFF2-40B4-BE49-F238E27FC236}">
                <a16:creationId xmlns:a16="http://schemas.microsoft.com/office/drawing/2014/main" id="{D83EA7BE-1FFD-CF42-B5A1-8387D1E9E0FB}"/>
              </a:ext>
            </a:extLst>
          </p:cNvPr>
          <p:cNvSpPr txBox="1"/>
          <p:nvPr/>
        </p:nvSpPr>
        <p:spPr>
          <a:xfrm>
            <a:off x="8707695" y="6137514"/>
            <a:ext cx="333617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ACHIEVEMENTS</a:t>
            </a:r>
          </a:p>
        </p:txBody>
      </p:sp>
      <p:sp>
        <p:nvSpPr>
          <p:cNvPr id="20" name="Rectangle 19">
            <a:extLst>
              <a:ext uri="{FF2B5EF4-FFF2-40B4-BE49-F238E27FC236}">
                <a16:creationId xmlns:a16="http://schemas.microsoft.com/office/drawing/2014/main" id="{3FF48931-1291-B74B-A5BC-EBD59B6D29AD}"/>
              </a:ext>
            </a:extLst>
          </p:cNvPr>
          <p:cNvSpPr/>
          <p:nvPr/>
        </p:nvSpPr>
        <p:spPr>
          <a:xfrm>
            <a:off x="8707695" y="10415113"/>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21" name="TextBox 20">
            <a:extLst>
              <a:ext uri="{FF2B5EF4-FFF2-40B4-BE49-F238E27FC236}">
                <a16:creationId xmlns:a16="http://schemas.microsoft.com/office/drawing/2014/main" id="{FBDB3DE2-DA89-B14A-976A-D7E2E125E28E}"/>
              </a:ext>
            </a:extLst>
          </p:cNvPr>
          <p:cNvSpPr txBox="1"/>
          <p:nvPr/>
        </p:nvSpPr>
        <p:spPr>
          <a:xfrm>
            <a:off x="8707695" y="9758186"/>
            <a:ext cx="188865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CLIENTS</a:t>
            </a:r>
          </a:p>
        </p:txBody>
      </p:sp>
    </p:spTree>
    <p:extLst>
      <p:ext uri="{BB962C8B-B14F-4D97-AF65-F5344CB8AC3E}">
        <p14:creationId xmlns:p14="http://schemas.microsoft.com/office/powerpoint/2010/main" val="1133504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7D37573-9AAC-A64F-BE07-92A36EB74057}"/>
              </a:ext>
            </a:extLst>
          </p:cNvPr>
          <p:cNvSpPr/>
          <p:nvPr/>
        </p:nvSpPr>
        <p:spPr>
          <a:xfrm>
            <a:off x="8707695" y="3142005"/>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0" name="TextBox 29">
            <a:extLst>
              <a:ext uri="{FF2B5EF4-FFF2-40B4-BE49-F238E27FC236}">
                <a16:creationId xmlns:a16="http://schemas.microsoft.com/office/drawing/2014/main" id="{1B4CAF06-BDD4-654E-90F5-432FA01C8C8A}"/>
              </a:ext>
            </a:extLst>
          </p:cNvPr>
          <p:cNvSpPr txBox="1"/>
          <p:nvPr/>
        </p:nvSpPr>
        <p:spPr>
          <a:xfrm>
            <a:off x="8707695" y="2485078"/>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01 TITLE</a:t>
            </a:r>
          </a:p>
        </p:txBody>
      </p:sp>
      <p:sp>
        <p:nvSpPr>
          <p:cNvPr id="33" name="Rectangle 32">
            <a:extLst>
              <a:ext uri="{FF2B5EF4-FFF2-40B4-BE49-F238E27FC236}">
                <a16:creationId xmlns:a16="http://schemas.microsoft.com/office/drawing/2014/main" id="{411CE4C7-26B5-ED4E-915D-9BEEC0685F87}"/>
              </a:ext>
            </a:extLst>
          </p:cNvPr>
          <p:cNvSpPr/>
          <p:nvPr/>
        </p:nvSpPr>
        <p:spPr>
          <a:xfrm>
            <a:off x="8707695" y="6762677"/>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5" name="TextBox 34">
            <a:extLst>
              <a:ext uri="{FF2B5EF4-FFF2-40B4-BE49-F238E27FC236}">
                <a16:creationId xmlns:a16="http://schemas.microsoft.com/office/drawing/2014/main" id="{C1907D10-032F-994F-9F09-77451A21A07B}"/>
              </a:ext>
            </a:extLst>
          </p:cNvPr>
          <p:cNvSpPr txBox="1"/>
          <p:nvPr/>
        </p:nvSpPr>
        <p:spPr>
          <a:xfrm>
            <a:off x="8707695" y="6105750"/>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02 TITLE</a:t>
            </a:r>
          </a:p>
        </p:txBody>
      </p:sp>
      <p:sp>
        <p:nvSpPr>
          <p:cNvPr id="37" name="Rectangle 36">
            <a:extLst>
              <a:ext uri="{FF2B5EF4-FFF2-40B4-BE49-F238E27FC236}">
                <a16:creationId xmlns:a16="http://schemas.microsoft.com/office/drawing/2014/main" id="{02473795-2DB9-704F-BE39-971F1A3F2F3D}"/>
              </a:ext>
            </a:extLst>
          </p:cNvPr>
          <p:cNvSpPr/>
          <p:nvPr/>
        </p:nvSpPr>
        <p:spPr>
          <a:xfrm>
            <a:off x="8707695" y="10383349"/>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9" name="TextBox 38">
            <a:extLst>
              <a:ext uri="{FF2B5EF4-FFF2-40B4-BE49-F238E27FC236}">
                <a16:creationId xmlns:a16="http://schemas.microsoft.com/office/drawing/2014/main" id="{B051B213-B897-A04A-8AA7-395593F948F9}"/>
              </a:ext>
            </a:extLst>
          </p:cNvPr>
          <p:cNvSpPr txBox="1"/>
          <p:nvPr/>
        </p:nvSpPr>
        <p:spPr>
          <a:xfrm>
            <a:off x="8707695" y="9726422"/>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03 TITLE</a:t>
            </a:r>
          </a:p>
        </p:txBody>
      </p:sp>
      <p:sp>
        <p:nvSpPr>
          <p:cNvPr id="16" name="TextBox 15">
            <a:extLst>
              <a:ext uri="{FF2B5EF4-FFF2-40B4-BE49-F238E27FC236}">
                <a16:creationId xmlns:a16="http://schemas.microsoft.com/office/drawing/2014/main" id="{EF383443-CC16-EA45-A9C3-7CA891823F8E}"/>
              </a:ext>
            </a:extLst>
          </p:cNvPr>
          <p:cNvSpPr txBox="1"/>
          <p:nvPr/>
        </p:nvSpPr>
        <p:spPr>
          <a:xfrm>
            <a:off x="7150471" y="2759533"/>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1</a:t>
            </a:r>
          </a:p>
        </p:txBody>
      </p:sp>
      <p:sp>
        <p:nvSpPr>
          <p:cNvPr id="18" name="TextBox 17">
            <a:extLst>
              <a:ext uri="{FF2B5EF4-FFF2-40B4-BE49-F238E27FC236}">
                <a16:creationId xmlns:a16="http://schemas.microsoft.com/office/drawing/2014/main" id="{67779E28-4C45-5947-9895-C0D1087FDD69}"/>
              </a:ext>
            </a:extLst>
          </p:cNvPr>
          <p:cNvSpPr txBox="1"/>
          <p:nvPr/>
        </p:nvSpPr>
        <p:spPr>
          <a:xfrm>
            <a:off x="7150471" y="6240890"/>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2</a:t>
            </a:r>
          </a:p>
        </p:txBody>
      </p:sp>
      <p:sp>
        <p:nvSpPr>
          <p:cNvPr id="20" name="TextBox 19">
            <a:extLst>
              <a:ext uri="{FF2B5EF4-FFF2-40B4-BE49-F238E27FC236}">
                <a16:creationId xmlns:a16="http://schemas.microsoft.com/office/drawing/2014/main" id="{FFDD8490-2B1D-7F4A-B793-D0B28D654CF5}"/>
              </a:ext>
            </a:extLst>
          </p:cNvPr>
          <p:cNvSpPr txBox="1"/>
          <p:nvPr/>
        </p:nvSpPr>
        <p:spPr>
          <a:xfrm>
            <a:off x="7150471" y="9722247"/>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3</a:t>
            </a:r>
          </a:p>
        </p:txBody>
      </p:sp>
      <p:sp>
        <p:nvSpPr>
          <p:cNvPr id="17" name="TextBox 16">
            <a:extLst>
              <a:ext uri="{FF2B5EF4-FFF2-40B4-BE49-F238E27FC236}">
                <a16:creationId xmlns:a16="http://schemas.microsoft.com/office/drawing/2014/main" id="{1592F93D-578D-3D44-9CDB-0165C3FF5249}"/>
              </a:ext>
            </a:extLst>
          </p:cNvPr>
          <p:cNvSpPr txBox="1"/>
          <p:nvPr/>
        </p:nvSpPr>
        <p:spPr>
          <a:xfrm>
            <a:off x="1401934" y="5661827"/>
            <a:ext cx="2566728" cy="1938992"/>
          </a:xfrm>
          <a:prstGeom prst="rect">
            <a:avLst/>
          </a:prstGeom>
          <a:noFill/>
        </p:spPr>
        <p:txBody>
          <a:bodyPr wrap="none" rtlCol="0" anchor="b">
            <a:spAutoFit/>
          </a:bodyPr>
          <a:lstStyle/>
          <a:p>
            <a:r>
              <a:rPr lang="en-US" sz="6000" b="1" dirty="0">
                <a:solidFill>
                  <a:schemeClr val="tx2"/>
                </a:solidFill>
                <a:latin typeface="Heebo" pitchFamily="2" charset="-79"/>
              </a:rPr>
              <a:t>THREE</a:t>
            </a:r>
          </a:p>
          <a:p>
            <a:r>
              <a:rPr lang="en-US" sz="6000" b="1" dirty="0">
                <a:solidFill>
                  <a:schemeClr val="tx2"/>
                </a:solidFill>
                <a:latin typeface="Heebo" pitchFamily="2" charset="-79"/>
              </a:rPr>
              <a:t>STEPS</a:t>
            </a:r>
          </a:p>
        </p:txBody>
      </p:sp>
      <p:sp>
        <p:nvSpPr>
          <p:cNvPr id="19" name="Subtitle 2">
            <a:extLst>
              <a:ext uri="{FF2B5EF4-FFF2-40B4-BE49-F238E27FC236}">
                <a16:creationId xmlns:a16="http://schemas.microsoft.com/office/drawing/2014/main" id="{499EA733-D90E-C94E-9FC5-493F917616CB}"/>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65240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2D845214-1E84-2348-B431-F00A45DD0CDD}"/>
              </a:ext>
            </a:extLst>
          </p:cNvPr>
          <p:cNvSpPr txBox="1">
            <a:spLocks/>
          </p:cNvSpPr>
          <p:nvPr/>
        </p:nvSpPr>
        <p:spPr>
          <a:xfrm>
            <a:off x="3213465" y="4915124"/>
            <a:ext cx="18000617" cy="5132174"/>
          </a:xfrm>
          <a:prstGeom prst="rect">
            <a:avLst/>
          </a:prstGeom>
        </p:spPr>
        <p:txBody>
          <a:bodyPr vert="horz" wrap="square" lIns="91440" tIns="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0000"/>
              </a:lnSpc>
            </a:pPr>
            <a:r>
              <a:rPr lang="en-US" sz="7200" b="1" spc="300" dirty="0">
                <a:latin typeface="Heebo" pitchFamily="2" charset="-79"/>
                <a:ea typeface="Source Sans Pro" panose="020B0503030403020204" pitchFamily="34" charset="0"/>
                <a:cs typeface="Heebo" pitchFamily="2" charset="-79"/>
              </a:rPr>
              <a:t>“Green marketing is a practice whereby companies seek to go above and beyond traditional marketing by promoting values.” </a:t>
            </a:r>
          </a:p>
        </p:txBody>
      </p:sp>
      <p:sp>
        <p:nvSpPr>
          <p:cNvPr id="6" name="TextBox 5">
            <a:extLst>
              <a:ext uri="{FF2B5EF4-FFF2-40B4-BE49-F238E27FC236}">
                <a16:creationId xmlns:a16="http://schemas.microsoft.com/office/drawing/2014/main" id="{9D95E831-D5C4-0D42-9431-94AF47433048}"/>
              </a:ext>
            </a:extLst>
          </p:cNvPr>
          <p:cNvSpPr txBox="1"/>
          <p:nvPr/>
        </p:nvSpPr>
        <p:spPr>
          <a:xfrm>
            <a:off x="9947666" y="10990078"/>
            <a:ext cx="4482317" cy="523220"/>
          </a:xfrm>
          <a:prstGeom prst="rect">
            <a:avLst/>
          </a:prstGeom>
          <a:noFill/>
        </p:spPr>
        <p:txBody>
          <a:bodyPr wrap="none" rtlCol="0" anchor="ctr" anchorCtr="0">
            <a:spAutoFit/>
          </a:bodyPr>
          <a:lstStyle/>
          <a:p>
            <a:pPr algn="ctr"/>
            <a:r>
              <a:rPr lang="en-US" sz="2800" spc="300" dirty="0">
                <a:solidFill>
                  <a:schemeClr val="tx2"/>
                </a:solidFill>
                <a:latin typeface="Heebo Light" pitchFamily="2" charset="-79"/>
                <a:ea typeface="League Spartan" charset="0"/>
                <a:cs typeface="Heebo Light" pitchFamily="2" charset="-79"/>
              </a:rPr>
              <a:t>– ABRAHAM LINCOLN</a:t>
            </a:r>
          </a:p>
        </p:txBody>
      </p:sp>
      <p:sp>
        <p:nvSpPr>
          <p:cNvPr id="3" name="Rectangle 2">
            <a:extLst>
              <a:ext uri="{FF2B5EF4-FFF2-40B4-BE49-F238E27FC236}">
                <a16:creationId xmlns:a16="http://schemas.microsoft.com/office/drawing/2014/main" id="{DA1A3659-483B-6340-96CE-E49C378FB3B6}"/>
              </a:ext>
            </a:extLst>
          </p:cNvPr>
          <p:cNvSpPr/>
          <p:nvPr/>
        </p:nvSpPr>
        <p:spPr>
          <a:xfrm>
            <a:off x="11247001" y="1540556"/>
            <a:ext cx="1933543" cy="5386090"/>
          </a:xfrm>
          <a:prstGeom prst="rect">
            <a:avLst/>
          </a:prstGeom>
        </p:spPr>
        <p:txBody>
          <a:bodyPr wrap="none">
            <a:spAutoFit/>
          </a:bodyPr>
          <a:lstStyle/>
          <a:p>
            <a:pPr algn="ctr"/>
            <a:r>
              <a:rPr lang="en-US" sz="34400" spc="300" dirty="0">
                <a:latin typeface="Heebo Medium" pitchFamily="2" charset="-79"/>
                <a:ea typeface="Source Sans Pro" panose="020B0503030403020204" pitchFamily="34" charset="0"/>
                <a:cs typeface="Heebo Medium" pitchFamily="2" charset="-79"/>
              </a:rPr>
              <a:t>“</a:t>
            </a:r>
            <a:endParaRPr lang="en-US" sz="34400" dirty="0">
              <a:latin typeface="Heebo Medium" pitchFamily="2" charset="-79"/>
              <a:cs typeface="Heebo Medium" pitchFamily="2" charset="-79"/>
            </a:endParaRPr>
          </a:p>
        </p:txBody>
      </p:sp>
    </p:spTree>
    <p:extLst>
      <p:ext uri="{BB962C8B-B14F-4D97-AF65-F5344CB8AC3E}">
        <p14:creationId xmlns:p14="http://schemas.microsoft.com/office/powerpoint/2010/main" val="44136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5169F13B-4D56-884F-A0C2-8FE83D432486}"/>
              </a:ext>
            </a:extLst>
          </p:cNvPr>
          <p:cNvSpPr txBox="1"/>
          <p:nvPr/>
        </p:nvSpPr>
        <p:spPr>
          <a:xfrm>
            <a:off x="1401934" y="5661827"/>
            <a:ext cx="5662127" cy="1938992"/>
          </a:xfrm>
          <a:prstGeom prst="rect">
            <a:avLst/>
          </a:prstGeom>
          <a:noFill/>
        </p:spPr>
        <p:txBody>
          <a:bodyPr wrap="none" rtlCol="0" anchor="b">
            <a:spAutoFit/>
          </a:bodyPr>
          <a:lstStyle/>
          <a:p>
            <a:r>
              <a:rPr lang="en-US" sz="6000" b="1" dirty="0">
                <a:solidFill>
                  <a:schemeClr val="tx2"/>
                </a:solidFill>
                <a:latin typeface="Heebo" pitchFamily="2" charset="-79"/>
              </a:rPr>
              <a:t>CLIENT</a:t>
            </a:r>
          </a:p>
          <a:p>
            <a:r>
              <a:rPr lang="en-US" sz="6000" b="1" dirty="0">
                <a:solidFill>
                  <a:schemeClr val="tx2"/>
                </a:solidFill>
                <a:latin typeface="Heebo" pitchFamily="2" charset="-79"/>
              </a:rPr>
              <a:t>TESTIMONIALS</a:t>
            </a:r>
          </a:p>
        </p:txBody>
      </p:sp>
      <p:sp>
        <p:nvSpPr>
          <p:cNvPr id="23" name="Subtitle 2">
            <a:extLst>
              <a:ext uri="{FF2B5EF4-FFF2-40B4-BE49-F238E27FC236}">
                <a16:creationId xmlns:a16="http://schemas.microsoft.com/office/drawing/2014/main" id="{D0695359-14F1-7246-91EB-3D49B3DEF0F1}"/>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nvGrpSpPr>
          <p:cNvPr id="3" name="Group 2">
            <a:extLst>
              <a:ext uri="{FF2B5EF4-FFF2-40B4-BE49-F238E27FC236}">
                <a16:creationId xmlns:a16="http://schemas.microsoft.com/office/drawing/2014/main" id="{E17AD9B8-7F08-AF40-A18D-FF1632CBE21A}"/>
              </a:ext>
            </a:extLst>
          </p:cNvPr>
          <p:cNvGrpSpPr/>
          <p:nvPr/>
        </p:nvGrpSpPr>
        <p:grpSpPr>
          <a:xfrm>
            <a:off x="9227028" y="3391263"/>
            <a:ext cx="5733415" cy="2539661"/>
            <a:chOff x="12188825" y="3966029"/>
            <a:chExt cx="5733415" cy="2539661"/>
          </a:xfrm>
        </p:grpSpPr>
        <p:sp>
          <p:nvSpPr>
            <p:cNvPr id="16" name="Subtitle 2">
              <a:extLst>
                <a:ext uri="{FF2B5EF4-FFF2-40B4-BE49-F238E27FC236}">
                  <a16:creationId xmlns:a16="http://schemas.microsoft.com/office/drawing/2014/main" id="{9992A085-FFEC-DE47-BC4C-93F0B94A987B}"/>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17" name="TextBox 16">
              <a:extLst>
                <a:ext uri="{FF2B5EF4-FFF2-40B4-BE49-F238E27FC236}">
                  <a16:creationId xmlns:a16="http://schemas.microsoft.com/office/drawing/2014/main" id="{3C003D01-C33B-9F48-BF2B-1EE8FF2C3B9D}"/>
                </a:ext>
              </a:extLst>
            </p:cNvPr>
            <p:cNvSpPr txBox="1"/>
            <p:nvPr/>
          </p:nvSpPr>
          <p:spPr>
            <a:xfrm>
              <a:off x="12188825" y="5466475"/>
              <a:ext cx="412805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MARK ZUCKERBERG</a:t>
              </a:r>
            </a:p>
          </p:txBody>
        </p:sp>
        <p:sp>
          <p:nvSpPr>
            <p:cNvPr id="18" name="TextBox 17">
              <a:extLst>
                <a:ext uri="{FF2B5EF4-FFF2-40B4-BE49-F238E27FC236}">
                  <a16:creationId xmlns:a16="http://schemas.microsoft.com/office/drawing/2014/main" id="{D195C110-A7E3-C646-BCD3-38AE29D12065}"/>
                </a:ext>
              </a:extLst>
            </p:cNvPr>
            <p:cNvSpPr txBox="1"/>
            <p:nvPr/>
          </p:nvSpPr>
          <p:spPr>
            <a:xfrm>
              <a:off x="12188825" y="6105580"/>
              <a:ext cx="3709670"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FACEBOOK</a:t>
              </a:r>
            </a:p>
          </p:txBody>
        </p:sp>
      </p:grpSp>
      <p:grpSp>
        <p:nvGrpSpPr>
          <p:cNvPr id="25" name="Group 24">
            <a:extLst>
              <a:ext uri="{FF2B5EF4-FFF2-40B4-BE49-F238E27FC236}">
                <a16:creationId xmlns:a16="http://schemas.microsoft.com/office/drawing/2014/main" id="{16FDE63B-F4BE-2B41-8007-391EF396EB6F}"/>
              </a:ext>
            </a:extLst>
          </p:cNvPr>
          <p:cNvGrpSpPr/>
          <p:nvPr/>
        </p:nvGrpSpPr>
        <p:grpSpPr>
          <a:xfrm>
            <a:off x="17123410" y="3391263"/>
            <a:ext cx="5733415" cy="2539661"/>
            <a:chOff x="12188825" y="3966029"/>
            <a:chExt cx="5733415" cy="2539661"/>
          </a:xfrm>
        </p:grpSpPr>
        <p:sp>
          <p:nvSpPr>
            <p:cNvPr id="36" name="Subtitle 2">
              <a:extLst>
                <a:ext uri="{FF2B5EF4-FFF2-40B4-BE49-F238E27FC236}">
                  <a16:creationId xmlns:a16="http://schemas.microsoft.com/office/drawing/2014/main" id="{5262F509-79CD-7E4D-BEA0-547AC5BDA8F3}"/>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37" name="TextBox 36">
              <a:extLst>
                <a:ext uri="{FF2B5EF4-FFF2-40B4-BE49-F238E27FC236}">
                  <a16:creationId xmlns:a16="http://schemas.microsoft.com/office/drawing/2014/main" id="{E6FCC75A-1383-EB41-8F25-D97EC0D6FEAC}"/>
                </a:ext>
              </a:extLst>
            </p:cNvPr>
            <p:cNvSpPr txBox="1"/>
            <p:nvPr/>
          </p:nvSpPr>
          <p:spPr>
            <a:xfrm>
              <a:off x="12188825" y="5466475"/>
              <a:ext cx="336662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SUNDAR PICHAI</a:t>
              </a:r>
            </a:p>
          </p:txBody>
        </p:sp>
        <p:sp>
          <p:nvSpPr>
            <p:cNvPr id="38" name="TextBox 37">
              <a:extLst>
                <a:ext uri="{FF2B5EF4-FFF2-40B4-BE49-F238E27FC236}">
                  <a16:creationId xmlns:a16="http://schemas.microsoft.com/office/drawing/2014/main" id="{BBC2AE83-EBB6-7240-9B5F-5BF34D2AA548}"/>
                </a:ext>
              </a:extLst>
            </p:cNvPr>
            <p:cNvSpPr txBox="1"/>
            <p:nvPr/>
          </p:nvSpPr>
          <p:spPr>
            <a:xfrm>
              <a:off x="12188825" y="6105580"/>
              <a:ext cx="3042821"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GOOGLE</a:t>
              </a:r>
            </a:p>
          </p:txBody>
        </p:sp>
      </p:grpSp>
      <p:grpSp>
        <p:nvGrpSpPr>
          <p:cNvPr id="39" name="Group 38">
            <a:extLst>
              <a:ext uri="{FF2B5EF4-FFF2-40B4-BE49-F238E27FC236}">
                <a16:creationId xmlns:a16="http://schemas.microsoft.com/office/drawing/2014/main" id="{C699D670-1253-CC42-91E4-436323D4F69A}"/>
              </a:ext>
            </a:extLst>
          </p:cNvPr>
          <p:cNvGrpSpPr/>
          <p:nvPr/>
        </p:nvGrpSpPr>
        <p:grpSpPr>
          <a:xfrm>
            <a:off x="9227028" y="7832635"/>
            <a:ext cx="5733415" cy="2539661"/>
            <a:chOff x="12188825" y="3966029"/>
            <a:chExt cx="5733415" cy="2539661"/>
          </a:xfrm>
        </p:grpSpPr>
        <p:sp>
          <p:nvSpPr>
            <p:cNvPr id="40" name="Subtitle 2">
              <a:extLst>
                <a:ext uri="{FF2B5EF4-FFF2-40B4-BE49-F238E27FC236}">
                  <a16:creationId xmlns:a16="http://schemas.microsoft.com/office/drawing/2014/main" id="{DDB55637-81CA-C94C-A607-9CBA27DB4C76}"/>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41" name="TextBox 40">
              <a:extLst>
                <a:ext uri="{FF2B5EF4-FFF2-40B4-BE49-F238E27FC236}">
                  <a16:creationId xmlns:a16="http://schemas.microsoft.com/office/drawing/2014/main" id="{C4ED80B1-CAA6-6C42-9B49-570013BB955A}"/>
                </a:ext>
              </a:extLst>
            </p:cNvPr>
            <p:cNvSpPr txBox="1"/>
            <p:nvPr/>
          </p:nvSpPr>
          <p:spPr>
            <a:xfrm>
              <a:off x="12188825" y="5466475"/>
              <a:ext cx="319189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MARC BENIOFF</a:t>
              </a:r>
            </a:p>
          </p:txBody>
        </p:sp>
        <p:sp>
          <p:nvSpPr>
            <p:cNvPr id="42" name="TextBox 41">
              <a:extLst>
                <a:ext uri="{FF2B5EF4-FFF2-40B4-BE49-F238E27FC236}">
                  <a16:creationId xmlns:a16="http://schemas.microsoft.com/office/drawing/2014/main" id="{98E0025E-DD22-3842-907D-488FB81D1BD5}"/>
                </a:ext>
              </a:extLst>
            </p:cNvPr>
            <p:cNvSpPr txBox="1"/>
            <p:nvPr/>
          </p:nvSpPr>
          <p:spPr>
            <a:xfrm>
              <a:off x="12188825" y="6105580"/>
              <a:ext cx="4810932"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TIME MAGAZINE</a:t>
              </a:r>
            </a:p>
          </p:txBody>
        </p:sp>
      </p:grpSp>
      <p:grpSp>
        <p:nvGrpSpPr>
          <p:cNvPr id="43" name="Group 42">
            <a:extLst>
              <a:ext uri="{FF2B5EF4-FFF2-40B4-BE49-F238E27FC236}">
                <a16:creationId xmlns:a16="http://schemas.microsoft.com/office/drawing/2014/main" id="{EB5C2337-AECD-B74A-A8E1-FBC30CAB5B80}"/>
              </a:ext>
            </a:extLst>
          </p:cNvPr>
          <p:cNvGrpSpPr/>
          <p:nvPr/>
        </p:nvGrpSpPr>
        <p:grpSpPr>
          <a:xfrm>
            <a:off x="17123410" y="7832635"/>
            <a:ext cx="5733415" cy="2539661"/>
            <a:chOff x="12188825" y="3966029"/>
            <a:chExt cx="5733415" cy="2539661"/>
          </a:xfrm>
        </p:grpSpPr>
        <p:sp>
          <p:nvSpPr>
            <p:cNvPr id="44" name="Subtitle 2">
              <a:extLst>
                <a:ext uri="{FF2B5EF4-FFF2-40B4-BE49-F238E27FC236}">
                  <a16:creationId xmlns:a16="http://schemas.microsoft.com/office/drawing/2014/main" id="{C927F51E-A56C-F347-830F-515AC6C39AC7}"/>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45" name="TextBox 44">
              <a:extLst>
                <a:ext uri="{FF2B5EF4-FFF2-40B4-BE49-F238E27FC236}">
                  <a16:creationId xmlns:a16="http://schemas.microsoft.com/office/drawing/2014/main" id="{BB3295D9-C1A5-F446-8ABB-5A86308F1F75}"/>
                </a:ext>
              </a:extLst>
            </p:cNvPr>
            <p:cNvSpPr txBox="1"/>
            <p:nvPr/>
          </p:nvSpPr>
          <p:spPr>
            <a:xfrm>
              <a:off x="12188825" y="5466475"/>
              <a:ext cx="257474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JEFF BEZOS</a:t>
              </a:r>
            </a:p>
          </p:txBody>
        </p:sp>
        <p:sp>
          <p:nvSpPr>
            <p:cNvPr id="46" name="TextBox 45">
              <a:extLst>
                <a:ext uri="{FF2B5EF4-FFF2-40B4-BE49-F238E27FC236}">
                  <a16:creationId xmlns:a16="http://schemas.microsoft.com/office/drawing/2014/main" id="{3007CA47-B3EE-0241-8106-3B2B92A49836}"/>
                </a:ext>
              </a:extLst>
            </p:cNvPr>
            <p:cNvSpPr txBox="1"/>
            <p:nvPr/>
          </p:nvSpPr>
          <p:spPr>
            <a:xfrm>
              <a:off x="12188825" y="6105580"/>
              <a:ext cx="3130985"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AMAZON</a:t>
              </a:r>
            </a:p>
          </p:txBody>
        </p:sp>
      </p:grpSp>
    </p:spTree>
    <p:extLst>
      <p:ext uri="{BB962C8B-B14F-4D97-AF65-F5344CB8AC3E}">
        <p14:creationId xmlns:p14="http://schemas.microsoft.com/office/powerpoint/2010/main" val="2263696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408A795-3E5C-4B4E-9FC1-92EBFE9C2FA3}"/>
              </a:ext>
            </a:extLst>
          </p:cNvPr>
          <p:cNvSpPr txBox="1"/>
          <p:nvPr/>
        </p:nvSpPr>
        <p:spPr>
          <a:xfrm>
            <a:off x="1435100" y="1620371"/>
            <a:ext cx="3262432"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CLIENTS</a:t>
            </a:r>
          </a:p>
        </p:txBody>
      </p:sp>
      <p:sp>
        <p:nvSpPr>
          <p:cNvPr id="7" name="Subtitle 2">
            <a:extLst>
              <a:ext uri="{FF2B5EF4-FFF2-40B4-BE49-F238E27FC236}">
                <a16:creationId xmlns:a16="http://schemas.microsoft.com/office/drawing/2014/main" id="{DC2041F5-0BF2-B74D-AAB8-8B3EDF62ACC8}"/>
              </a:ext>
            </a:extLst>
          </p:cNvPr>
          <p:cNvSpPr txBox="1">
            <a:spLocks/>
          </p:cNvSpPr>
          <p:nvPr/>
        </p:nvSpPr>
        <p:spPr>
          <a:xfrm>
            <a:off x="1482871" y="3615635"/>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8" name="Subtitle 2">
            <a:extLst>
              <a:ext uri="{FF2B5EF4-FFF2-40B4-BE49-F238E27FC236}">
                <a16:creationId xmlns:a16="http://schemas.microsoft.com/office/drawing/2014/main" id="{7D78D0B5-B57A-954D-A06B-23FFEFD6EC32}"/>
              </a:ext>
            </a:extLst>
          </p:cNvPr>
          <p:cNvSpPr txBox="1">
            <a:spLocks/>
          </p:cNvSpPr>
          <p:nvPr/>
        </p:nvSpPr>
        <p:spPr>
          <a:xfrm>
            <a:off x="6435725" y="1746611"/>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3" name="Picture Placeholder 2">
            <a:extLst>
              <a:ext uri="{FF2B5EF4-FFF2-40B4-BE49-F238E27FC236}">
                <a16:creationId xmlns:a16="http://schemas.microsoft.com/office/drawing/2014/main" id="{DED0A056-E77A-AF40-9B1B-EC5C84D8600C}"/>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39AC116B-78CD-5B4F-B17F-8A635B3ECB61}"/>
              </a:ext>
            </a:extLst>
          </p:cNvPr>
          <p:cNvSpPr>
            <a:spLocks noGrp="1"/>
          </p:cNvSpPr>
          <p:nvPr>
            <p:ph type="pic" sz="quarter" idx="11"/>
          </p:nvPr>
        </p:nvSpPr>
        <p:spPr>
          <a:solidFill>
            <a:schemeClr val="bg1">
              <a:lumMod val="95000"/>
            </a:schemeClr>
          </a:solidFill>
        </p:spPr>
      </p:sp>
      <p:sp>
        <p:nvSpPr>
          <p:cNvPr id="10" name="Picture Placeholder 9">
            <a:extLst>
              <a:ext uri="{FF2B5EF4-FFF2-40B4-BE49-F238E27FC236}">
                <a16:creationId xmlns:a16="http://schemas.microsoft.com/office/drawing/2014/main" id="{10CDAC10-40E1-D74F-B480-369CDF1F90CC}"/>
              </a:ext>
            </a:extLst>
          </p:cNvPr>
          <p:cNvSpPr>
            <a:spLocks noGrp="1"/>
          </p:cNvSpPr>
          <p:nvPr>
            <p:ph type="pic" sz="quarter" idx="12"/>
          </p:nvPr>
        </p:nvSpPr>
        <p:spPr>
          <a:solidFill>
            <a:schemeClr val="bg1">
              <a:lumMod val="95000"/>
            </a:schemeClr>
          </a:solidFill>
        </p:spPr>
      </p:sp>
      <p:sp>
        <p:nvSpPr>
          <p:cNvPr id="12" name="Picture Placeholder 11">
            <a:extLst>
              <a:ext uri="{FF2B5EF4-FFF2-40B4-BE49-F238E27FC236}">
                <a16:creationId xmlns:a16="http://schemas.microsoft.com/office/drawing/2014/main" id="{D16A472E-735A-BA4F-BD87-AA32C05EBF3C}"/>
              </a:ext>
            </a:extLst>
          </p:cNvPr>
          <p:cNvSpPr>
            <a:spLocks noGrp="1"/>
          </p:cNvSpPr>
          <p:nvPr>
            <p:ph type="pic" sz="quarter" idx="13"/>
          </p:nvPr>
        </p:nvSpPr>
        <p:spPr>
          <a:solidFill>
            <a:schemeClr val="bg1">
              <a:lumMod val="95000"/>
            </a:schemeClr>
          </a:solidFill>
        </p:spPr>
      </p:sp>
      <p:sp>
        <p:nvSpPr>
          <p:cNvPr id="14" name="Picture Placeholder 13">
            <a:extLst>
              <a:ext uri="{FF2B5EF4-FFF2-40B4-BE49-F238E27FC236}">
                <a16:creationId xmlns:a16="http://schemas.microsoft.com/office/drawing/2014/main" id="{D79987CA-C1BD-3D46-9A6B-65BFF09056BF}"/>
              </a:ext>
            </a:extLst>
          </p:cNvPr>
          <p:cNvSpPr>
            <a:spLocks noGrp="1"/>
          </p:cNvSpPr>
          <p:nvPr>
            <p:ph type="pic" sz="quarter" idx="17"/>
          </p:nvPr>
        </p:nvSpPr>
        <p:spPr>
          <a:solidFill>
            <a:schemeClr val="bg1">
              <a:lumMod val="95000"/>
            </a:schemeClr>
          </a:solidFill>
        </p:spPr>
      </p:sp>
      <p:sp>
        <p:nvSpPr>
          <p:cNvPr id="18" name="Picture Placeholder 17">
            <a:extLst>
              <a:ext uri="{FF2B5EF4-FFF2-40B4-BE49-F238E27FC236}">
                <a16:creationId xmlns:a16="http://schemas.microsoft.com/office/drawing/2014/main" id="{A3C31BF0-DC9C-2048-92D3-60DBBD8CA16B}"/>
              </a:ext>
            </a:extLst>
          </p:cNvPr>
          <p:cNvSpPr>
            <a:spLocks noGrp="1"/>
          </p:cNvSpPr>
          <p:nvPr>
            <p:ph type="pic" sz="quarter" idx="16"/>
          </p:nvPr>
        </p:nvSpPr>
        <p:spPr>
          <a:solidFill>
            <a:schemeClr val="bg1">
              <a:lumMod val="95000"/>
            </a:schemeClr>
          </a:solidFill>
        </p:spPr>
      </p:sp>
      <p:sp>
        <p:nvSpPr>
          <p:cNvPr id="22" name="Picture Placeholder 21">
            <a:extLst>
              <a:ext uri="{FF2B5EF4-FFF2-40B4-BE49-F238E27FC236}">
                <a16:creationId xmlns:a16="http://schemas.microsoft.com/office/drawing/2014/main" id="{9EB35D66-FEF4-C040-9846-F9D48032FDE8}"/>
              </a:ext>
            </a:extLst>
          </p:cNvPr>
          <p:cNvSpPr>
            <a:spLocks noGrp="1"/>
          </p:cNvSpPr>
          <p:nvPr>
            <p:ph type="pic" sz="quarter" idx="15"/>
          </p:nvPr>
        </p:nvSpPr>
        <p:spPr>
          <a:solidFill>
            <a:schemeClr val="bg1">
              <a:lumMod val="95000"/>
            </a:schemeClr>
          </a:solidFill>
        </p:spPr>
      </p:sp>
      <p:sp>
        <p:nvSpPr>
          <p:cNvPr id="26" name="Picture Placeholder 25">
            <a:extLst>
              <a:ext uri="{FF2B5EF4-FFF2-40B4-BE49-F238E27FC236}">
                <a16:creationId xmlns:a16="http://schemas.microsoft.com/office/drawing/2014/main" id="{85A4759A-0F21-4D40-9874-110EBCE86A84}"/>
              </a:ext>
            </a:extLst>
          </p:cNvPr>
          <p:cNvSpPr>
            <a:spLocks noGrp="1"/>
          </p:cNvSpPr>
          <p:nvPr>
            <p:ph type="pic" sz="quarter" idx="14"/>
          </p:nvPr>
        </p:nvSpPr>
        <p:spPr>
          <a:solidFill>
            <a:schemeClr val="bg1">
              <a:lumMod val="95000"/>
            </a:schemeClr>
          </a:solidFill>
        </p:spPr>
      </p:sp>
    </p:spTree>
    <p:extLst>
      <p:ext uri="{BB962C8B-B14F-4D97-AF65-F5344CB8AC3E}">
        <p14:creationId xmlns:p14="http://schemas.microsoft.com/office/powerpoint/2010/main" val="2434692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E64844E-AB18-F34F-B4D7-187EBAED58B5}"/>
              </a:ext>
            </a:extLst>
          </p:cNvPr>
          <p:cNvSpPr txBox="1"/>
          <p:nvPr/>
        </p:nvSpPr>
        <p:spPr>
          <a:xfrm>
            <a:off x="12081731" y="626034"/>
            <a:ext cx="4123245" cy="1938992"/>
          </a:xfrm>
          <a:prstGeom prst="rect">
            <a:avLst/>
          </a:prstGeom>
          <a:noFill/>
        </p:spPr>
        <p:txBody>
          <a:bodyPr wrap="none" rtlCol="0" anchor="t">
            <a:spAutoFit/>
          </a:bodyPr>
          <a:lstStyle/>
          <a:p>
            <a:r>
              <a:rPr lang="en-US" sz="6000" b="1" dirty="0">
                <a:solidFill>
                  <a:schemeClr val="tx2"/>
                </a:solidFill>
                <a:latin typeface="Heebo" pitchFamily="2" charset="-79"/>
              </a:rPr>
              <a:t>SEE WHAT </a:t>
            </a:r>
          </a:p>
          <a:p>
            <a:r>
              <a:rPr lang="en-US" sz="6000" b="1" dirty="0">
                <a:solidFill>
                  <a:schemeClr val="tx2"/>
                </a:solidFill>
                <a:latin typeface="Heebo" pitchFamily="2" charset="-79"/>
              </a:rPr>
              <a:t>WE DO</a:t>
            </a:r>
          </a:p>
        </p:txBody>
      </p:sp>
      <p:sp>
        <p:nvSpPr>
          <p:cNvPr id="10" name="Subtitle 2">
            <a:extLst>
              <a:ext uri="{FF2B5EF4-FFF2-40B4-BE49-F238E27FC236}">
                <a16:creationId xmlns:a16="http://schemas.microsoft.com/office/drawing/2014/main" id="{08065C02-EC96-2A44-AA03-4E69318228BA}"/>
              </a:ext>
            </a:extLst>
          </p:cNvPr>
          <p:cNvSpPr txBox="1">
            <a:spLocks/>
          </p:cNvSpPr>
          <p:nvPr/>
        </p:nvSpPr>
        <p:spPr>
          <a:xfrm>
            <a:off x="12129502"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1" name="Freeform 872">
            <a:extLst>
              <a:ext uri="{FF2B5EF4-FFF2-40B4-BE49-F238E27FC236}">
                <a16:creationId xmlns:a16="http://schemas.microsoft.com/office/drawing/2014/main" id="{46D77167-1802-1A45-A36D-116FDDC485B3}"/>
              </a:ext>
            </a:extLst>
          </p:cNvPr>
          <p:cNvSpPr>
            <a:spLocks noChangeArrowheads="1"/>
          </p:cNvSpPr>
          <p:nvPr/>
        </p:nvSpPr>
        <p:spPr bwMode="auto">
          <a:xfrm>
            <a:off x="18071171" y="7621003"/>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2" name="Subtitle 2">
            <a:extLst>
              <a:ext uri="{FF2B5EF4-FFF2-40B4-BE49-F238E27FC236}">
                <a16:creationId xmlns:a16="http://schemas.microsoft.com/office/drawing/2014/main" id="{0D574320-0D14-FD41-A1DA-693FE2D3903B}"/>
              </a:ext>
            </a:extLst>
          </p:cNvPr>
          <p:cNvSpPr txBox="1">
            <a:spLocks/>
          </p:cNvSpPr>
          <p:nvPr/>
        </p:nvSpPr>
        <p:spPr>
          <a:xfrm>
            <a:off x="13195736" y="8037835"/>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4" name="Rectangle 13">
            <a:extLst>
              <a:ext uri="{FF2B5EF4-FFF2-40B4-BE49-F238E27FC236}">
                <a16:creationId xmlns:a16="http://schemas.microsoft.com/office/drawing/2014/main" id="{342F565C-F735-CE42-9F3F-060C3A779BCD}"/>
              </a:ext>
            </a:extLst>
          </p:cNvPr>
          <p:cNvSpPr/>
          <p:nvPr/>
        </p:nvSpPr>
        <p:spPr>
          <a:xfrm>
            <a:off x="13195736" y="751461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16" name="Freeform 873">
            <a:extLst>
              <a:ext uri="{FF2B5EF4-FFF2-40B4-BE49-F238E27FC236}">
                <a16:creationId xmlns:a16="http://schemas.microsoft.com/office/drawing/2014/main" id="{E27E1017-4171-9341-B6F2-647A35B440FF}"/>
              </a:ext>
            </a:extLst>
          </p:cNvPr>
          <p:cNvSpPr>
            <a:spLocks noChangeArrowheads="1"/>
          </p:cNvSpPr>
          <p:nvPr/>
        </p:nvSpPr>
        <p:spPr bwMode="auto">
          <a:xfrm>
            <a:off x="12225521" y="7621003"/>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17" name="Subtitle 2">
            <a:extLst>
              <a:ext uri="{FF2B5EF4-FFF2-40B4-BE49-F238E27FC236}">
                <a16:creationId xmlns:a16="http://schemas.microsoft.com/office/drawing/2014/main" id="{EC7E8053-3C95-0B40-B043-05FA3781A7A0}"/>
              </a:ext>
            </a:extLst>
          </p:cNvPr>
          <p:cNvSpPr txBox="1">
            <a:spLocks/>
          </p:cNvSpPr>
          <p:nvPr/>
        </p:nvSpPr>
        <p:spPr>
          <a:xfrm>
            <a:off x="19039296" y="8037835"/>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8" name="Rectangle 17">
            <a:extLst>
              <a:ext uri="{FF2B5EF4-FFF2-40B4-BE49-F238E27FC236}">
                <a16:creationId xmlns:a16="http://schemas.microsoft.com/office/drawing/2014/main" id="{FC9B9A83-B1F1-4A45-9AF0-A4A28BEE58E7}"/>
              </a:ext>
            </a:extLst>
          </p:cNvPr>
          <p:cNvSpPr/>
          <p:nvPr/>
        </p:nvSpPr>
        <p:spPr>
          <a:xfrm>
            <a:off x="19039296" y="751461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19" name="Subtitle 2">
            <a:extLst>
              <a:ext uri="{FF2B5EF4-FFF2-40B4-BE49-F238E27FC236}">
                <a16:creationId xmlns:a16="http://schemas.microsoft.com/office/drawing/2014/main" id="{FCC98D47-7E47-7248-81F9-F117D7FB19E4}"/>
              </a:ext>
            </a:extLst>
          </p:cNvPr>
          <p:cNvSpPr txBox="1">
            <a:spLocks/>
          </p:cNvSpPr>
          <p:nvPr/>
        </p:nvSpPr>
        <p:spPr>
          <a:xfrm>
            <a:off x="13195736" y="10846823"/>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0" name="Rectangle 19">
            <a:extLst>
              <a:ext uri="{FF2B5EF4-FFF2-40B4-BE49-F238E27FC236}">
                <a16:creationId xmlns:a16="http://schemas.microsoft.com/office/drawing/2014/main" id="{95D9C33D-E947-0941-B738-32623DE9AA1E}"/>
              </a:ext>
            </a:extLst>
          </p:cNvPr>
          <p:cNvSpPr/>
          <p:nvPr/>
        </p:nvSpPr>
        <p:spPr>
          <a:xfrm>
            <a:off x="13195736" y="10323603"/>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2" name="Subtitle 2">
            <a:extLst>
              <a:ext uri="{FF2B5EF4-FFF2-40B4-BE49-F238E27FC236}">
                <a16:creationId xmlns:a16="http://schemas.microsoft.com/office/drawing/2014/main" id="{7B2D741C-3CE8-0344-8F9C-C4A6290A3CC3}"/>
              </a:ext>
            </a:extLst>
          </p:cNvPr>
          <p:cNvSpPr txBox="1">
            <a:spLocks/>
          </p:cNvSpPr>
          <p:nvPr/>
        </p:nvSpPr>
        <p:spPr>
          <a:xfrm>
            <a:off x="19039296" y="10846823"/>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6743FB88-98A2-0442-9745-F03AA247DB26}"/>
              </a:ext>
            </a:extLst>
          </p:cNvPr>
          <p:cNvSpPr/>
          <p:nvPr/>
        </p:nvSpPr>
        <p:spPr>
          <a:xfrm>
            <a:off x="19039296" y="10323603"/>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24" name="Freeform 871">
            <a:extLst>
              <a:ext uri="{FF2B5EF4-FFF2-40B4-BE49-F238E27FC236}">
                <a16:creationId xmlns:a16="http://schemas.microsoft.com/office/drawing/2014/main" id="{3B56EEFC-2D28-E54D-AF30-0733E8F6B045}"/>
              </a:ext>
            </a:extLst>
          </p:cNvPr>
          <p:cNvSpPr>
            <a:spLocks noChangeArrowheads="1"/>
          </p:cNvSpPr>
          <p:nvPr/>
        </p:nvSpPr>
        <p:spPr bwMode="auto">
          <a:xfrm>
            <a:off x="12231038" y="10432246"/>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5" name="Freeform 85">
            <a:extLst>
              <a:ext uri="{FF2B5EF4-FFF2-40B4-BE49-F238E27FC236}">
                <a16:creationId xmlns:a16="http://schemas.microsoft.com/office/drawing/2014/main" id="{68AE3A58-843B-5940-B3DF-221D58E96727}"/>
              </a:ext>
            </a:extLst>
          </p:cNvPr>
          <p:cNvSpPr>
            <a:spLocks noChangeArrowheads="1"/>
          </p:cNvSpPr>
          <p:nvPr/>
        </p:nvSpPr>
        <p:spPr bwMode="auto">
          <a:xfrm>
            <a:off x="18133855" y="10432246"/>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6" name="Subtitle 2">
            <a:extLst>
              <a:ext uri="{FF2B5EF4-FFF2-40B4-BE49-F238E27FC236}">
                <a16:creationId xmlns:a16="http://schemas.microsoft.com/office/drawing/2014/main" id="{E3C74BBE-D04C-CF40-BAF2-9692842D2206}"/>
              </a:ext>
            </a:extLst>
          </p:cNvPr>
          <p:cNvSpPr txBox="1">
            <a:spLocks/>
          </p:cNvSpPr>
          <p:nvPr/>
        </p:nvSpPr>
        <p:spPr>
          <a:xfrm>
            <a:off x="12081731" y="4218698"/>
            <a:ext cx="10932381" cy="160428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3" name="Picture Placeholder 2">
            <a:extLst>
              <a:ext uri="{FF2B5EF4-FFF2-40B4-BE49-F238E27FC236}">
                <a16:creationId xmlns:a16="http://schemas.microsoft.com/office/drawing/2014/main" id="{B1CAA324-C49D-874C-83A5-5D686D992D15}"/>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393237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AD6BA9-DC09-7249-AE9B-B9E9145841BF}"/>
              </a:ext>
            </a:extLst>
          </p:cNvPr>
          <p:cNvSpPr/>
          <p:nvPr/>
        </p:nvSpPr>
        <p:spPr>
          <a:xfrm>
            <a:off x="1520825"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 name="Rectangle 2">
            <a:extLst>
              <a:ext uri="{FF2B5EF4-FFF2-40B4-BE49-F238E27FC236}">
                <a16:creationId xmlns:a16="http://schemas.microsoft.com/office/drawing/2014/main" id="{DF30AF28-25DB-9644-B96A-AD2420D4050E}"/>
              </a:ext>
            </a:extLst>
          </p:cNvPr>
          <p:cNvSpPr/>
          <p:nvPr/>
        </p:nvSpPr>
        <p:spPr>
          <a:xfrm>
            <a:off x="1520825" y="4961622"/>
            <a:ext cx="6825765" cy="21660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4" name="Subtitle 2">
            <a:extLst>
              <a:ext uri="{FF2B5EF4-FFF2-40B4-BE49-F238E27FC236}">
                <a16:creationId xmlns:a16="http://schemas.microsoft.com/office/drawing/2014/main" id="{43E585B0-C7C9-C640-87BD-FD2271EBE701}"/>
              </a:ext>
            </a:extLst>
          </p:cNvPr>
          <p:cNvSpPr txBox="1">
            <a:spLocks/>
          </p:cNvSpPr>
          <p:nvPr/>
        </p:nvSpPr>
        <p:spPr>
          <a:xfrm>
            <a:off x="3529315"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35" name="Subtitle 2">
            <a:extLst>
              <a:ext uri="{FF2B5EF4-FFF2-40B4-BE49-F238E27FC236}">
                <a16:creationId xmlns:a16="http://schemas.microsoft.com/office/drawing/2014/main" id="{AE60824A-12D5-984E-92AF-A703B9B33553}"/>
              </a:ext>
            </a:extLst>
          </p:cNvPr>
          <p:cNvSpPr txBox="1">
            <a:spLocks/>
          </p:cNvSpPr>
          <p:nvPr/>
        </p:nvSpPr>
        <p:spPr>
          <a:xfrm>
            <a:off x="3918847"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49" name="Subtitle 2">
            <a:extLst>
              <a:ext uri="{FF2B5EF4-FFF2-40B4-BE49-F238E27FC236}">
                <a16:creationId xmlns:a16="http://schemas.microsoft.com/office/drawing/2014/main" id="{29410F45-992B-6246-A49A-0119F88D51E2}"/>
              </a:ext>
            </a:extLst>
          </p:cNvPr>
          <p:cNvSpPr txBox="1">
            <a:spLocks/>
          </p:cNvSpPr>
          <p:nvPr/>
        </p:nvSpPr>
        <p:spPr>
          <a:xfrm>
            <a:off x="2886953" y="3016366"/>
            <a:ext cx="4094390"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PERSONAL</a:t>
            </a:r>
          </a:p>
        </p:txBody>
      </p:sp>
      <p:sp>
        <p:nvSpPr>
          <p:cNvPr id="61" name="Subtitle 2">
            <a:extLst>
              <a:ext uri="{FF2B5EF4-FFF2-40B4-BE49-F238E27FC236}">
                <a16:creationId xmlns:a16="http://schemas.microsoft.com/office/drawing/2014/main" id="{BB096E42-4F07-884C-AC39-C9E3FFFB5448}"/>
              </a:ext>
            </a:extLst>
          </p:cNvPr>
          <p:cNvSpPr txBox="1">
            <a:spLocks/>
          </p:cNvSpPr>
          <p:nvPr/>
        </p:nvSpPr>
        <p:spPr>
          <a:xfrm>
            <a:off x="4248704"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63" name="Subtitle 2">
            <a:extLst>
              <a:ext uri="{FF2B5EF4-FFF2-40B4-BE49-F238E27FC236}">
                <a16:creationId xmlns:a16="http://schemas.microsoft.com/office/drawing/2014/main" id="{BFC6F40D-7B65-EC4E-9C41-C27D17C544E9}"/>
              </a:ext>
            </a:extLst>
          </p:cNvPr>
          <p:cNvSpPr txBox="1">
            <a:spLocks/>
          </p:cNvSpPr>
          <p:nvPr/>
        </p:nvSpPr>
        <p:spPr>
          <a:xfrm>
            <a:off x="4031497" y="5611557"/>
            <a:ext cx="1805302"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49</a:t>
            </a:r>
          </a:p>
        </p:txBody>
      </p:sp>
      <p:sp>
        <p:nvSpPr>
          <p:cNvPr id="45" name="Rectangle 44">
            <a:extLst>
              <a:ext uri="{FF2B5EF4-FFF2-40B4-BE49-F238E27FC236}">
                <a16:creationId xmlns:a16="http://schemas.microsoft.com/office/drawing/2014/main" id="{80755E28-1F0D-B74C-9AC8-A19DDE5D4FB3}"/>
              </a:ext>
            </a:extLst>
          </p:cNvPr>
          <p:cNvSpPr/>
          <p:nvPr/>
        </p:nvSpPr>
        <p:spPr>
          <a:xfrm>
            <a:off x="8775942"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6" name="Rectangle 45">
            <a:extLst>
              <a:ext uri="{FF2B5EF4-FFF2-40B4-BE49-F238E27FC236}">
                <a16:creationId xmlns:a16="http://schemas.microsoft.com/office/drawing/2014/main" id="{00098AB7-9E82-1B41-BE4F-B76D5A6EB52D}"/>
              </a:ext>
            </a:extLst>
          </p:cNvPr>
          <p:cNvSpPr/>
          <p:nvPr/>
        </p:nvSpPr>
        <p:spPr>
          <a:xfrm>
            <a:off x="8775942" y="4961622"/>
            <a:ext cx="6825765" cy="216600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7" name="Subtitle 2">
            <a:extLst>
              <a:ext uri="{FF2B5EF4-FFF2-40B4-BE49-F238E27FC236}">
                <a16:creationId xmlns:a16="http://schemas.microsoft.com/office/drawing/2014/main" id="{61C2BDF8-9236-9646-A786-089DC44BD60D}"/>
              </a:ext>
            </a:extLst>
          </p:cNvPr>
          <p:cNvSpPr txBox="1">
            <a:spLocks/>
          </p:cNvSpPr>
          <p:nvPr/>
        </p:nvSpPr>
        <p:spPr>
          <a:xfrm>
            <a:off x="10784432"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48" name="Subtitle 2">
            <a:extLst>
              <a:ext uri="{FF2B5EF4-FFF2-40B4-BE49-F238E27FC236}">
                <a16:creationId xmlns:a16="http://schemas.microsoft.com/office/drawing/2014/main" id="{885DBD21-433E-D74F-A6D6-8E14D4410BF4}"/>
              </a:ext>
            </a:extLst>
          </p:cNvPr>
          <p:cNvSpPr txBox="1">
            <a:spLocks/>
          </p:cNvSpPr>
          <p:nvPr/>
        </p:nvSpPr>
        <p:spPr>
          <a:xfrm>
            <a:off x="11173964"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50" name="Subtitle 2">
            <a:extLst>
              <a:ext uri="{FF2B5EF4-FFF2-40B4-BE49-F238E27FC236}">
                <a16:creationId xmlns:a16="http://schemas.microsoft.com/office/drawing/2014/main" id="{79762A53-4097-1A42-B126-EC76203D33B3}"/>
              </a:ext>
            </a:extLst>
          </p:cNvPr>
          <p:cNvSpPr txBox="1">
            <a:spLocks/>
          </p:cNvSpPr>
          <p:nvPr/>
        </p:nvSpPr>
        <p:spPr>
          <a:xfrm>
            <a:off x="10283937" y="3016366"/>
            <a:ext cx="3810659"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BUSINESS</a:t>
            </a:r>
          </a:p>
        </p:txBody>
      </p:sp>
      <p:sp>
        <p:nvSpPr>
          <p:cNvPr id="51" name="Subtitle 2">
            <a:extLst>
              <a:ext uri="{FF2B5EF4-FFF2-40B4-BE49-F238E27FC236}">
                <a16:creationId xmlns:a16="http://schemas.microsoft.com/office/drawing/2014/main" id="{FB57FD57-5B89-C04A-BF64-D0EBB31F0F83}"/>
              </a:ext>
            </a:extLst>
          </p:cNvPr>
          <p:cNvSpPr txBox="1">
            <a:spLocks/>
          </p:cNvSpPr>
          <p:nvPr/>
        </p:nvSpPr>
        <p:spPr>
          <a:xfrm>
            <a:off x="11503821"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52" name="Subtitle 2">
            <a:extLst>
              <a:ext uri="{FF2B5EF4-FFF2-40B4-BE49-F238E27FC236}">
                <a16:creationId xmlns:a16="http://schemas.microsoft.com/office/drawing/2014/main" id="{879B4E13-9CA2-9A41-9619-5E5B93D45224}"/>
              </a:ext>
            </a:extLst>
          </p:cNvPr>
          <p:cNvSpPr txBox="1">
            <a:spLocks/>
          </p:cNvSpPr>
          <p:nvPr/>
        </p:nvSpPr>
        <p:spPr>
          <a:xfrm>
            <a:off x="11286614" y="5611557"/>
            <a:ext cx="1805302"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99</a:t>
            </a:r>
          </a:p>
        </p:txBody>
      </p:sp>
      <p:sp>
        <p:nvSpPr>
          <p:cNvPr id="60" name="Rectangle 59">
            <a:extLst>
              <a:ext uri="{FF2B5EF4-FFF2-40B4-BE49-F238E27FC236}">
                <a16:creationId xmlns:a16="http://schemas.microsoft.com/office/drawing/2014/main" id="{80DF1C5C-1901-0149-8CBF-59F9CACEC7F0}"/>
              </a:ext>
            </a:extLst>
          </p:cNvPr>
          <p:cNvSpPr/>
          <p:nvPr/>
        </p:nvSpPr>
        <p:spPr>
          <a:xfrm>
            <a:off x="16031060"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2" name="Rectangle 61">
            <a:extLst>
              <a:ext uri="{FF2B5EF4-FFF2-40B4-BE49-F238E27FC236}">
                <a16:creationId xmlns:a16="http://schemas.microsoft.com/office/drawing/2014/main" id="{099C603E-8B93-8E4C-9E63-5CCAF9CDBC05}"/>
              </a:ext>
            </a:extLst>
          </p:cNvPr>
          <p:cNvSpPr/>
          <p:nvPr/>
        </p:nvSpPr>
        <p:spPr>
          <a:xfrm>
            <a:off x="16031060" y="4961622"/>
            <a:ext cx="6825765" cy="21660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4" name="Subtitle 2">
            <a:extLst>
              <a:ext uri="{FF2B5EF4-FFF2-40B4-BE49-F238E27FC236}">
                <a16:creationId xmlns:a16="http://schemas.microsoft.com/office/drawing/2014/main" id="{D8FC86AD-C8BE-804B-87A4-3D9FD2D0346B}"/>
              </a:ext>
            </a:extLst>
          </p:cNvPr>
          <p:cNvSpPr txBox="1">
            <a:spLocks/>
          </p:cNvSpPr>
          <p:nvPr/>
        </p:nvSpPr>
        <p:spPr>
          <a:xfrm>
            <a:off x="18039550"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65" name="Subtitle 2">
            <a:extLst>
              <a:ext uri="{FF2B5EF4-FFF2-40B4-BE49-F238E27FC236}">
                <a16:creationId xmlns:a16="http://schemas.microsoft.com/office/drawing/2014/main" id="{86280EAC-0BAC-2642-85D4-971893CBE682}"/>
              </a:ext>
            </a:extLst>
          </p:cNvPr>
          <p:cNvSpPr txBox="1">
            <a:spLocks/>
          </p:cNvSpPr>
          <p:nvPr/>
        </p:nvSpPr>
        <p:spPr>
          <a:xfrm>
            <a:off x="18429082"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66" name="Subtitle 2">
            <a:extLst>
              <a:ext uri="{FF2B5EF4-FFF2-40B4-BE49-F238E27FC236}">
                <a16:creationId xmlns:a16="http://schemas.microsoft.com/office/drawing/2014/main" id="{FCC927D0-0F9A-044F-B820-E4020B63A280}"/>
              </a:ext>
            </a:extLst>
          </p:cNvPr>
          <p:cNvSpPr txBox="1">
            <a:spLocks/>
          </p:cNvSpPr>
          <p:nvPr/>
        </p:nvSpPr>
        <p:spPr>
          <a:xfrm>
            <a:off x="17348297" y="3016366"/>
            <a:ext cx="4192174"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UNLIMITED</a:t>
            </a:r>
          </a:p>
        </p:txBody>
      </p:sp>
      <p:sp>
        <p:nvSpPr>
          <p:cNvPr id="67" name="Subtitle 2">
            <a:extLst>
              <a:ext uri="{FF2B5EF4-FFF2-40B4-BE49-F238E27FC236}">
                <a16:creationId xmlns:a16="http://schemas.microsoft.com/office/drawing/2014/main" id="{ADA9D4D5-70AB-8E4B-A178-803FF28DC37E}"/>
              </a:ext>
            </a:extLst>
          </p:cNvPr>
          <p:cNvSpPr txBox="1">
            <a:spLocks/>
          </p:cNvSpPr>
          <p:nvPr/>
        </p:nvSpPr>
        <p:spPr>
          <a:xfrm>
            <a:off x="18758939"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68" name="Subtitle 2">
            <a:extLst>
              <a:ext uri="{FF2B5EF4-FFF2-40B4-BE49-F238E27FC236}">
                <a16:creationId xmlns:a16="http://schemas.microsoft.com/office/drawing/2014/main" id="{DD53E6DA-DFA8-834F-AAB8-7A57666224AF}"/>
              </a:ext>
            </a:extLst>
          </p:cNvPr>
          <p:cNvSpPr txBox="1">
            <a:spLocks/>
          </p:cNvSpPr>
          <p:nvPr/>
        </p:nvSpPr>
        <p:spPr>
          <a:xfrm>
            <a:off x="18237964" y="5611557"/>
            <a:ext cx="2412840"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199</a:t>
            </a:r>
          </a:p>
        </p:txBody>
      </p:sp>
      <p:sp>
        <p:nvSpPr>
          <p:cNvPr id="23" name="Freeform 957">
            <a:extLst>
              <a:ext uri="{FF2B5EF4-FFF2-40B4-BE49-F238E27FC236}">
                <a16:creationId xmlns:a16="http://schemas.microsoft.com/office/drawing/2014/main" id="{BA010D0B-4270-D643-8E26-B7EEDE8920CC}"/>
              </a:ext>
            </a:extLst>
          </p:cNvPr>
          <p:cNvSpPr>
            <a:spLocks noChangeArrowheads="1"/>
          </p:cNvSpPr>
          <p:nvPr/>
        </p:nvSpPr>
        <p:spPr bwMode="auto">
          <a:xfrm>
            <a:off x="2950885"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24" name="Subtitle 2">
            <a:extLst>
              <a:ext uri="{FF2B5EF4-FFF2-40B4-BE49-F238E27FC236}">
                <a16:creationId xmlns:a16="http://schemas.microsoft.com/office/drawing/2014/main" id="{8F5AD349-3150-0A41-BB64-CE3834DDCF12}"/>
              </a:ext>
            </a:extLst>
          </p:cNvPr>
          <p:cNvSpPr txBox="1">
            <a:spLocks/>
          </p:cNvSpPr>
          <p:nvPr/>
        </p:nvSpPr>
        <p:spPr>
          <a:xfrm>
            <a:off x="3523085"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27" name="Freeform 957">
            <a:extLst>
              <a:ext uri="{FF2B5EF4-FFF2-40B4-BE49-F238E27FC236}">
                <a16:creationId xmlns:a16="http://schemas.microsoft.com/office/drawing/2014/main" id="{39D79CAE-619A-124D-916C-DB9A1527E0C2}"/>
              </a:ext>
            </a:extLst>
          </p:cNvPr>
          <p:cNvSpPr>
            <a:spLocks noChangeArrowheads="1"/>
          </p:cNvSpPr>
          <p:nvPr/>
        </p:nvSpPr>
        <p:spPr bwMode="auto">
          <a:xfrm>
            <a:off x="2950885"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31" name="Subtitle 2">
            <a:extLst>
              <a:ext uri="{FF2B5EF4-FFF2-40B4-BE49-F238E27FC236}">
                <a16:creationId xmlns:a16="http://schemas.microsoft.com/office/drawing/2014/main" id="{2BE19A87-CDB8-0A4E-9BD9-F7B06CEE9E15}"/>
              </a:ext>
            </a:extLst>
          </p:cNvPr>
          <p:cNvSpPr txBox="1">
            <a:spLocks/>
          </p:cNvSpPr>
          <p:nvPr/>
        </p:nvSpPr>
        <p:spPr>
          <a:xfrm>
            <a:off x="3523085"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33" name="Freeform 957">
            <a:extLst>
              <a:ext uri="{FF2B5EF4-FFF2-40B4-BE49-F238E27FC236}">
                <a16:creationId xmlns:a16="http://schemas.microsoft.com/office/drawing/2014/main" id="{B7C8217E-6693-6F40-B54D-715A76094849}"/>
              </a:ext>
            </a:extLst>
          </p:cNvPr>
          <p:cNvSpPr>
            <a:spLocks noChangeArrowheads="1"/>
          </p:cNvSpPr>
          <p:nvPr/>
        </p:nvSpPr>
        <p:spPr bwMode="auto">
          <a:xfrm>
            <a:off x="2950885"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44" name="Subtitle 2">
            <a:extLst>
              <a:ext uri="{FF2B5EF4-FFF2-40B4-BE49-F238E27FC236}">
                <a16:creationId xmlns:a16="http://schemas.microsoft.com/office/drawing/2014/main" id="{DAE80685-3E5A-6C41-B285-8B9E95A806BF}"/>
              </a:ext>
            </a:extLst>
          </p:cNvPr>
          <p:cNvSpPr txBox="1">
            <a:spLocks/>
          </p:cNvSpPr>
          <p:nvPr/>
        </p:nvSpPr>
        <p:spPr>
          <a:xfrm>
            <a:off x="3523085"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
        <p:nvSpPr>
          <p:cNvPr id="53" name="Freeform 957">
            <a:extLst>
              <a:ext uri="{FF2B5EF4-FFF2-40B4-BE49-F238E27FC236}">
                <a16:creationId xmlns:a16="http://schemas.microsoft.com/office/drawing/2014/main" id="{94089412-C820-E44E-B3F8-E9129C3E894F}"/>
              </a:ext>
            </a:extLst>
          </p:cNvPr>
          <p:cNvSpPr>
            <a:spLocks noChangeArrowheads="1"/>
          </p:cNvSpPr>
          <p:nvPr/>
        </p:nvSpPr>
        <p:spPr bwMode="auto">
          <a:xfrm>
            <a:off x="10206002"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4" name="Subtitle 2">
            <a:extLst>
              <a:ext uri="{FF2B5EF4-FFF2-40B4-BE49-F238E27FC236}">
                <a16:creationId xmlns:a16="http://schemas.microsoft.com/office/drawing/2014/main" id="{EA398B07-A1DA-1948-A58F-BE1969C0CD38}"/>
              </a:ext>
            </a:extLst>
          </p:cNvPr>
          <p:cNvSpPr txBox="1">
            <a:spLocks/>
          </p:cNvSpPr>
          <p:nvPr/>
        </p:nvSpPr>
        <p:spPr>
          <a:xfrm>
            <a:off x="10778202"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56" name="Freeform 957">
            <a:extLst>
              <a:ext uri="{FF2B5EF4-FFF2-40B4-BE49-F238E27FC236}">
                <a16:creationId xmlns:a16="http://schemas.microsoft.com/office/drawing/2014/main" id="{31AC56CE-8148-AA43-91E3-6DDF7B6CE485}"/>
              </a:ext>
            </a:extLst>
          </p:cNvPr>
          <p:cNvSpPr>
            <a:spLocks noChangeArrowheads="1"/>
          </p:cNvSpPr>
          <p:nvPr/>
        </p:nvSpPr>
        <p:spPr bwMode="auto">
          <a:xfrm>
            <a:off x="10206002"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7" name="Subtitle 2">
            <a:extLst>
              <a:ext uri="{FF2B5EF4-FFF2-40B4-BE49-F238E27FC236}">
                <a16:creationId xmlns:a16="http://schemas.microsoft.com/office/drawing/2014/main" id="{B0E05AC5-B549-784B-86E9-AFCA7A38FE9C}"/>
              </a:ext>
            </a:extLst>
          </p:cNvPr>
          <p:cNvSpPr txBox="1">
            <a:spLocks/>
          </p:cNvSpPr>
          <p:nvPr/>
        </p:nvSpPr>
        <p:spPr>
          <a:xfrm>
            <a:off x="10778202"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58" name="Freeform 957">
            <a:extLst>
              <a:ext uri="{FF2B5EF4-FFF2-40B4-BE49-F238E27FC236}">
                <a16:creationId xmlns:a16="http://schemas.microsoft.com/office/drawing/2014/main" id="{B531AFAD-223D-6C49-B935-05604FB3ED9E}"/>
              </a:ext>
            </a:extLst>
          </p:cNvPr>
          <p:cNvSpPr>
            <a:spLocks noChangeArrowheads="1"/>
          </p:cNvSpPr>
          <p:nvPr/>
        </p:nvSpPr>
        <p:spPr bwMode="auto">
          <a:xfrm>
            <a:off x="10206002"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9" name="Subtitle 2">
            <a:extLst>
              <a:ext uri="{FF2B5EF4-FFF2-40B4-BE49-F238E27FC236}">
                <a16:creationId xmlns:a16="http://schemas.microsoft.com/office/drawing/2014/main" id="{5242C1D7-4BE0-8C42-9460-1235348467A9}"/>
              </a:ext>
            </a:extLst>
          </p:cNvPr>
          <p:cNvSpPr txBox="1">
            <a:spLocks/>
          </p:cNvSpPr>
          <p:nvPr/>
        </p:nvSpPr>
        <p:spPr>
          <a:xfrm>
            <a:off x="10778202"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
        <p:nvSpPr>
          <p:cNvPr id="69" name="Freeform 957">
            <a:extLst>
              <a:ext uri="{FF2B5EF4-FFF2-40B4-BE49-F238E27FC236}">
                <a16:creationId xmlns:a16="http://schemas.microsoft.com/office/drawing/2014/main" id="{33966D2B-7248-C344-8C00-E9C4DB87EDEA}"/>
              </a:ext>
            </a:extLst>
          </p:cNvPr>
          <p:cNvSpPr>
            <a:spLocks noChangeArrowheads="1"/>
          </p:cNvSpPr>
          <p:nvPr/>
        </p:nvSpPr>
        <p:spPr bwMode="auto">
          <a:xfrm>
            <a:off x="17461120"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0" name="Subtitle 2">
            <a:extLst>
              <a:ext uri="{FF2B5EF4-FFF2-40B4-BE49-F238E27FC236}">
                <a16:creationId xmlns:a16="http://schemas.microsoft.com/office/drawing/2014/main" id="{259A99B7-6F63-5249-B83E-EB095BECCD6D}"/>
              </a:ext>
            </a:extLst>
          </p:cNvPr>
          <p:cNvSpPr txBox="1">
            <a:spLocks/>
          </p:cNvSpPr>
          <p:nvPr/>
        </p:nvSpPr>
        <p:spPr>
          <a:xfrm>
            <a:off x="18033320"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71" name="Freeform 957">
            <a:extLst>
              <a:ext uri="{FF2B5EF4-FFF2-40B4-BE49-F238E27FC236}">
                <a16:creationId xmlns:a16="http://schemas.microsoft.com/office/drawing/2014/main" id="{44E8CB09-0C8F-7D48-BA78-4C9BA1AEBECE}"/>
              </a:ext>
            </a:extLst>
          </p:cNvPr>
          <p:cNvSpPr>
            <a:spLocks noChangeArrowheads="1"/>
          </p:cNvSpPr>
          <p:nvPr/>
        </p:nvSpPr>
        <p:spPr bwMode="auto">
          <a:xfrm>
            <a:off x="17461120"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2" name="Subtitle 2">
            <a:extLst>
              <a:ext uri="{FF2B5EF4-FFF2-40B4-BE49-F238E27FC236}">
                <a16:creationId xmlns:a16="http://schemas.microsoft.com/office/drawing/2014/main" id="{94390893-0CB5-C64A-B6FF-3498E07DD616}"/>
              </a:ext>
            </a:extLst>
          </p:cNvPr>
          <p:cNvSpPr txBox="1">
            <a:spLocks/>
          </p:cNvSpPr>
          <p:nvPr/>
        </p:nvSpPr>
        <p:spPr>
          <a:xfrm>
            <a:off x="18033320"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73" name="Freeform 957">
            <a:extLst>
              <a:ext uri="{FF2B5EF4-FFF2-40B4-BE49-F238E27FC236}">
                <a16:creationId xmlns:a16="http://schemas.microsoft.com/office/drawing/2014/main" id="{D075A904-AC41-464A-AC8D-ED4238C2B1C0}"/>
              </a:ext>
            </a:extLst>
          </p:cNvPr>
          <p:cNvSpPr>
            <a:spLocks noChangeArrowheads="1"/>
          </p:cNvSpPr>
          <p:nvPr/>
        </p:nvSpPr>
        <p:spPr bwMode="auto">
          <a:xfrm>
            <a:off x="17461120"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4" name="Subtitle 2">
            <a:extLst>
              <a:ext uri="{FF2B5EF4-FFF2-40B4-BE49-F238E27FC236}">
                <a16:creationId xmlns:a16="http://schemas.microsoft.com/office/drawing/2014/main" id="{B72F55FB-3155-734B-A013-71BB29514FA9}"/>
              </a:ext>
            </a:extLst>
          </p:cNvPr>
          <p:cNvSpPr txBox="1">
            <a:spLocks/>
          </p:cNvSpPr>
          <p:nvPr/>
        </p:nvSpPr>
        <p:spPr>
          <a:xfrm>
            <a:off x="18033320"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Tree>
    <p:extLst>
      <p:ext uri="{BB962C8B-B14F-4D97-AF65-F5344CB8AC3E}">
        <p14:creationId xmlns:p14="http://schemas.microsoft.com/office/powerpoint/2010/main" val="1810436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58AEF04-27CE-064A-B546-6E0EBC568357}"/>
              </a:ext>
            </a:extLst>
          </p:cNvPr>
          <p:cNvSpPr/>
          <p:nvPr/>
        </p:nvSpPr>
        <p:spPr>
          <a:xfrm>
            <a:off x="8394876" y="3142005"/>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28" name="TextBox 27">
            <a:extLst>
              <a:ext uri="{FF2B5EF4-FFF2-40B4-BE49-F238E27FC236}">
                <a16:creationId xmlns:a16="http://schemas.microsoft.com/office/drawing/2014/main" id="{8BBC6635-A350-DC4C-A60C-2E410353CE79}"/>
              </a:ext>
            </a:extLst>
          </p:cNvPr>
          <p:cNvSpPr txBox="1"/>
          <p:nvPr/>
        </p:nvSpPr>
        <p:spPr>
          <a:xfrm>
            <a:off x="8394876" y="2485078"/>
            <a:ext cx="222048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ABOUT US</a:t>
            </a:r>
          </a:p>
        </p:txBody>
      </p:sp>
      <p:sp>
        <p:nvSpPr>
          <p:cNvPr id="29" name="Rectangle 28">
            <a:extLst>
              <a:ext uri="{FF2B5EF4-FFF2-40B4-BE49-F238E27FC236}">
                <a16:creationId xmlns:a16="http://schemas.microsoft.com/office/drawing/2014/main" id="{8304FE9B-7214-284E-9936-D9DDF51BB801}"/>
              </a:ext>
            </a:extLst>
          </p:cNvPr>
          <p:cNvSpPr/>
          <p:nvPr/>
        </p:nvSpPr>
        <p:spPr>
          <a:xfrm>
            <a:off x="8394876" y="6762677"/>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30" name="TextBox 29">
            <a:extLst>
              <a:ext uri="{FF2B5EF4-FFF2-40B4-BE49-F238E27FC236}">
                <a16:creationId xmlns:a16="http://schemas.microsoft.com/office/drawing/2014/main" id="{E568C2C0-B406-4B44-9D12-7E475A42BD4D}"/>
              </a:ext>
            </a:extLst>
          </p:cNvPr>
          <p:cNvSpPr txBox="1"/>
          <p:nvPr/>
        </p:nvSpPr>
        <p:spPr>
          <a:xfrm>
            <a:off x="8394876" y="6105750"/>
            <a:ext cx="420980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WELCOME MESSAGE</a:t>
            </a:r>
          </a:p>
        </p:txBody>
      </p:sp>
      <p:sp>
        <p:nvSpPr>
          <p:cNvPr id="31" name="Rectangle 30">
            <a:extLst>
              <a:ext uri="{FF2B5EF4-FFF2-40B4-BE49-F238E27FC236}">
                <a16:creationId xmlns:a16="http://schemas.microsoft.com/office/drawing/2014/main" id="{CFACD2DE-D760-2144-944E-669CFE1BB230}"/>
              </a:ext>
            </a:extLst>
          </p:cNvPr>
          <p:cNvSpPr/>
          <p:nvPr/>
        </p:nvSpPr>
        <p:spPr>
          <a:xfrm>
            <a:off x="8394876" y="10383349"/>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32" name="TextBox 31">
            <a:extLst>
              <a:ext uri="{FF2B5EF4-FFF2-40B4-BE49-F238E27FC236}">
                <a16:creationId xmlns:a16="http://schemas.microsoft.com/office/drawing/2014/main" id="{C5F3FE45-117E-7E40-B972-FEAD80498A69}"/>
              </a:ext>
            </a:extLst>
          </p:cNvPr>
          <p:cNvSpPr txBox="1"/>
          <p:nvPr/>
        </p:nvSpPr>
        <p:spPr>
          <a:xfrm>
            <a:off x="8394876" y="9726422"/>
            <a:ext cx="28841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MISSION</a:t>
            </a:r>
          </a:p>
        </p:txBody>
      </p:sp>
      <p:sp>
        <p:nvSpPr>
          <p:cNvPr id="34" name="TextBox 33">
            <a:extLst>
              <a:ext uri="{FF2B5EF4-FFF2-40B4-BE49-F238E27FC236}">
                <a16:creationId xmlns:a16="http://schemas.microsoft.com/office/drawing/2014/main" id="{BDBA4DD5-D5B7-4643-B2BB-1DC68AFACF5E}"/>
              </a:ext>
            </a:extLst>
          </p:cNvPr>
          <p:cNvSpPr txBox="1"/>
          <p:nvPr/>
        </p:nvSpPr>
        <p:spPr>
          <a:xfrm>
            <a:off x="7150471" y="2759533"/>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1</a:t>
            </a:r>
          </a:p>
        </p:txBody>
      </p:sp>
      <p:sp>
        <p:nvSpPr>
          <p:cNvPr id="35" name="TextBox 34">
            <a:extLst>
              <a:ext uri="{FF2B5EF4-FFF2-40B4-BE49-F238E27FC236}">
                <a16:creationId xmlns:a16="http://schemas.microsoft.com/office/drawing/2014/main" id="{A6CA90A7-0593-0247-9B37-57DB48E46DD3}"/>
              </a:ext>
            </a:extLst>
          </p:cNvPr>
          <p:cNvSpPr txBox="1"/>
          <p:nvPr/>
        </p:nvSpPr>
        <p:spPr>
          <a:xfrm>
            <a:off x="7150471" y="6240890"/>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2</a:t>
            </a:r>
          </a:p>
        </p:txBody>
      </p:sp>
      <p:sp>
        <p:nvSpPr>
          <p:cNvPr id="37" name="TextBox 36">
            <a:extLst>
              <a:ext uri="{FF2B5EF4-FFF2-40B4-BE49-F238E27FC236}">
                <a16:creationId xmlns:a16="http://schemas.microsoft.com/office/drawing/2014/main" id="{5D5E8600-B0F1-3846-B89A-8E9513B880DF}"/>
              </a:ext>
            </a:extLst>
          </p:cNvPr>
          <p:cNvSpPr txBox="1"/>
          <p:nvPr/>
        </p:nvSpPr>
        <p:spPr>
          <a:xfrm>
            <a:off x="7150471" y="9722247"/>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3</a:t>
            </a:r>
          </a:p>
        </p:txBody>
      </p:sp>
      <p:sp>
        <p:nvSpPr>
          <p:cNvPr id="38" name="TextBox 37">
            <a:extLst>
              <a:ext uri="{FF2B5EF4-FFF2-40B4-BE49-F238E27FC236}">
                <a16:creationId xmlns:a16="http://schemas.microsoft.com/office/drawing/2014/main" id="{66530E96-5E14-0742-8059-CC0A45A6532C}"/>
              </a:ext>
            </a:extLst>
          </p:cNvPr>
          <p:cNvSpPr txBox="1"/>
          <p:nvPr/>
        </p:nvSpPr>
        <p:spPr>
          <a:xfrm>
            <a:off x="1401934" y="5661827"/>
            <a:ext cx="4172937" cy="1938992"/>
          </a:xfrm>
          <a:prstGeom prst="rect">
            <a:avLst/>
          </a:prstGeom>
          <a:noFill/>
        </p:spPr>
        <p:txBody>
          <a:bodyPr wrap="none" rtlCol="0" anchor="b">
            <a:spAutoFit/>
          </a:bodyPr>
          <a:lstStyle/>
          <a:p>
            <a:r>
              <a:rPr lang="en-US" sz="6000" b="1" dirty="0">
                <a:solidFill>
                  <a:schemeClr val="tx2"/>
                </a:solidFill>
                <a:latin typeface="Heebo" pitchFamily="2" charset="-79"/>
              </a:rPr>
              <a:t>TABLE OF</a:t>
            </a:r>
          </a:p>
          <a:p>
            <a:r>
              <a:rPr lang="en-US" sz="6000" b="1" dirty="0">
                <a:solidFill>
                  <a:schemeClr val="tx2"/>
                </a:solidFill>
                <a:latin typeface="Heebo" pitchFamily="2" charset="-79"/>
              </a:rPr>
              <a:t>CONTENTS</a:t>
            </a:r>
          </a:p>
        </p:txBody>
      </p:sp>
      <p:sp>
        <p:nvSpPr>
          <p:cNvPr id="40" name="Subtitle 2">
            <a:extLst>
              <a:ext uri="{FF2B5EF4-FFF2-40B4-BE49-F238E27FC236}">
                <a16:creationId xmlns:a16="http://schemas.microsoft.com/office/drawing/2014/main" id="{CD02CA24-DEF5-7F4B-8F7A-3CB0914178E5}"/>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41" name="Rectangle 40">
            <a:extLst>
              <a:ext uri="{FF2B5EF4-FFF2-40B4-BE49-F238E27FC236}">
                <a16:creationId xmlns:a16="http://schemas.microsoft.com/office/drawing/2014/main" id="{8A038D08-1517-F94A-916C-A0380271B9F8}"/>
              </a:ext>
            </a:extLst>
          </p:cNvPr>
          <p:cNvSpPr/>
          <p:nvPr/>
        </p:nvSpPr>
        <p:spPr>
          <a:xfrm>
            <a:off x="17509307" y="3142005"/>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49" name="TextBox 48">
            <a:extLst>
              <a:ext uri="{FF2B5EF4-FFF2-40B4-BE49-F238E27FC236}">
                <a16:creationId xmlns:a16="http://schemas.microsoft.com/office/drawing/2014/main" id="{36616DEB-89D7-D849-B2EB-5B9A73871BC3}"/>
              </a:ext>
            </a:extLst>
          </p:cNvPr>
          <p:cNvSpPr txBox="1"/>
          <p:nvPr/>
        </p:nvSpPr>
        <p:spPr>
          <a:xfrm>
            <a:off x="17509307" y="2485078"/>
            <a:ext cx="254589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VISION</a:t>
            </a:r>
          </a:p>
        </p:txBody>
      </p:sp>
      <p:sp>
        <p:nvSpPr>
          <p:cNvPr id="50" name="Rectangle 49">
            <a:extLst>
              <a:ext uri="{FF2B5EF4-FFF2-40B4-BE49-F238E27FC236}">
                <a16:creationId xmlns:a16="http://schemas.microsoft.com/office/drawing/2014/main" id="{418805E0-0113-DF49-83A8-337E2B21EED1}"/>
              </a:ext>
            </a:extLst>
          </p:cNvPr>
          <p:cNvSpPr/>
          <p:nvPr/>
        </p:nvSpPr>
        <p:spPr>
          <a:xfrm>
            <a:off x="17509307" y="6762677"/>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60" name="TextBox 59">
            <a:extLst>
              <a:ext uri="{FF2B5EF4-FFF2-40B4-BE49-F238E27FC236}">
                <a16:creationId xmlns:a16="http://schemas.microsoft.com/office/drawing/2014/main" id="{E7382A2F-3A80-E14F-BB69-8F5F7DF04A42}"/>
              </a:ext>
            </a:extLst>
          </p:cNvPr>
          <p:cNvSpPr txBox="1"/>
          <p:nvPr/>
        </p:nvSpPr>
        <p:spPr>
          <a:xfrm>
            <a:off x="17509307" y="6105750"/>
            <a:ext cx="3441968"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PICTURE + TEXT</a:t>
            </a:r>
          </a:p>
        </p:txBody>
      </p:sp>
      <p:sp>
        <p:nvSpPr>
          <p:cNvPr id="61" name="Rectangle 60">
            <a:extLst>
              <a:ext uri="{FF2B5EF4-FFF2-40B4-BE49-F238E27FC236}">
                <a16:creationId xmlns:a16="http://schemas.microsoft.com/office/drawing/2014/main" id="{46D5A1BF-B053-A145-A728-E2ADB02A6989}"/>
              </a:ext>
            </a:extLst>
          </p:cNvPr>
          <p:cNvSpPr/>
          <p:nvPr/>
        </p:nvSpPr>
        <p:spPr>
          <a:xfrm>
            <a:off x="17509307" y="10383349"/>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62" name="TextBox 61">
            <a:extLst>
              <a:ext uri="{FF2B5EF4-FFF2-40B4-BE49-F238E27FC236}">
                <a16:creationId xmlns:a16="http://schemas.microsoft.com/office/drawing/2014/main" id="{45B317C1-63E9-EC4B-9D9F-6A4C3BF4E146}"/>
              </a:ext>
            </a:extLst>
          </p:cNvPr>
          <p:cNvSpPr txBox="1"/>
          <p:nvPr/>
        </p:nvSpPr>
        <p:spPr>
          <a:xfrm>
            <a:off x="17509307" y="9726422"/>
            <a:ext cx="346441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MEET THE TEAM</a:t>
            </a:r>
          </a:p>
        </p:txBody>
      </p:sp>
      <p:sp>
        <p:nvSpPr>
          <p:cNvPr id="63" name="TextBox 62">
            <a:extLst>
              <a:ext uri="{FF2B5EF4-FFF2-40B4-BE49-F238E27FC236}">
                <a16:creationId xmlns:a16="http://schemas.microsoft.com/office/drawing/2014/main" id="{C9F8B756-A531-8742-B986-04CAA3364880}"/>
              </a:ext>
            </a:extLst>
          </p:cNvPr>
          <p:cNvSpPr txBox="1"/>
          <p:nvPr/>
        </p:nvSpPr>
        <p:spPr>
          <a:xfrm>
            <a:off x="16264902" y="2759533"/>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4</a:t>
            </a:r>
          </a:p>
        </p:txBody>
      </p:sp>
      <p:sp>
        <p:nvSpPr>
          <p:cNvPr id="64" name="TextBox 63">
            <a:extLst>
              <a:ext uri="{FF2B5EF4-FFF2-40B4-BE49-F238E27FC236}">
                <a16:creationId xmlns:a16="http://schemas.microsoft.com/office/drawing/2014/main" id="{40AFD929-31FB-C642-9E39-CD301751D38C}"/>
              </a:ext>
            </a:extLst>
          </p:cNvPr>
          <p:cNvSpPr txBox="1"/>
          <p:nvPr/>
        </p:nvSpPr>
        <p:spPr>
          <a:xfrm>
            <a:off x="16264902" y="6240890"/>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5</a:t>
            </a:r>
          </a:p>
        </p:txBody>
      </p:sp>
      <p:sp>
        <p:nvSpPr>
          <p:cNvPr id="65" name="TextBox 64">
            <a:extLst>
              <a:ext uri="{FF2B5EF4-FFF2-40B4-BE49-F238E27FC236}">
                <a16:creationId xmlns:a16="http://schemas.microsoft.com/office/drawing/2014/main" id="{E96DCD59-46F7-AE49-9932-FEA380DF530A}"/>
              </a:ext>
            </a:extLst>
          </p:cNvPr>
          <p:cNvSpPr txBox="1"/>
          <p:nvPr/>
        </p:nvSpPr>
        <p:spPr>
          <a:xfrm>
            <a:off x="16264902" y="9722247"/>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6</a:t>
            </a:r>
          </a:p>
        </p:txBody>
      </p:sp>
    </p:spTree>
    <p:extLst>
      <p:ext uri="{BB962C8B-B14F-4D97-AF65-F5344CB8AC3E}">
        <p14:creationId xmlns:p14="http://schemas.microsoft.com/office/powerpoint/2010/main" val="28377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319F5763-3DC3-D548-824F-3D840842322C}"/>
              </a:ext>
            </a:extLst>
          </p:cNvPr>
          <p:cNvSpPr txBox="1"/>
          <p:nvPr/>
        </p:nvSpPr>
        <p:spPr>
          <a:xfrm>
            <a:off x="16447970" y="626034"/>
            <a:ext cx="4711546" cy="1938992"/>
          </a:xfrm>
          <a:prstGeom prst="rect">
            <a:avLst/>
          </a:prstGeom>
          <a:noFill/>
        </p:spPr>
        <p:txBody>
          <a:bodyPr wrap="none" rtlCol="0" anchor="t">
            <a:spAutoFit/>
          </a:bodyPr>
          <a:lstStyle/>
          <a:p>
            <a:r>
              <a:rPr lang="en-US" sz="6000" b="1" dirty="0">
                <a:solidFill>
                  <a:schemeClr val="tx2"/>
                </a:solidFill>
                <a:latin typeface="Heebo" pitchFamily="2" charset="-79"/>
              </a:rPr>
              <a:t>OUR LATEST</a:t>
            </a:r>
          </a:p>
          <a:p>
            <a:r>
              <a:rPr lang="en-US" sz="6000" b="1" dirty="0">
                <a:solidFill>
                  <a:schemeClr val="tx2"/>
                </a:solidFill>
                <a:latin typeface="Heebo" pitchFamily="2" charset="-79"/>
              </a:rPr>
              <a:t>PROJECTS</a:t>
            </a:r>
          </a:p>
        </p:txBody>
      </p:sp>
      <p:sp>
        <p:nvSpPr>
          <p:cNvPr id="23" name="Subtitle 2">
            <a:extLst>
              <a:ext uri="{FF2B5EF4-FFF2-40B4-BE49-F238E27FC236}">
                <a16:creationId xmlns:a16="http://schemas.microsoft.com/office/drawing/2014/main" id="{534E4D2C-7803-C04F-B105-630E5CD4DC29}"/>
              </a:ext>
            </a:extLst>
          </p:cNvPr>
          <p:cNvSpPr txBox="1">
            <a:spLocks/>
          </p:cNvSpPr>
          <p:nvPr/>
        </p:nvSpPr>
        <p:spPr>
          <a:xfrm>
            <a:off x="16495741"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8" name="Subtitle 2">
            <a:extLst>
              <a:ext uri="{FF2B5EF4-FFF2-40B4-BE49-F238E27FC236}">
                <a16:creationId xmlns:a16="http://schemas.microsoft.com/office/drawing/2014/main" id="{A8437AA8-7749-5544-9797-2F70DD78EDD4}"/>
              </a:ext>
            </a:extLst>
          </p:cNvPr>
          <p:cNvSpPr txBox="1">
            <a:spLocks/>
          </p:cNvSpPr>
          <p:nvPr/>
        </p:nvSpPr>
        <p:spPr>
          <a:xfrm>
            <a:off x="16485041" y="6275152"/>
            <a:ext cx="6498527"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3" name="Picture Placeholder 2">
            <a:extLst>
              <a:ext uri="{FF2B5EF4-FFF2-40B4-BE49-F238E27FC236}">
                <a16:creationId xmlns:a16="http://schemas.microsoft.com/office/drawing/2014/main" id="{4D9AE21E-8D70-3242-813B-3E1D1F8D7CF0}"/>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F064D049-80DA-9149-812E-827B90683F45}"/>
              </a:ext>
            </a:extLst>
          </p:cNvPr>
          <p:cNvSpPr>
            <a:spLocks noGrp="1"/>
          </p:cNvSpPr>
          <p:nvPr>
            <p:ph type="pic" sz="quarter" idx="13"/>
          </p:nvPr>
        </p:nvSpPr>
        <p:spPr>
          <a:solidFill>
            <a:schemeClr val="bg1">
              <a:lumMod val="95000"/>
            </a:schemeClr>
          </a:solidFill>
        </p:spPr>
      </p:sp>
      <p:sp>
        <p:nvSpPr>
          <p:cNvPr id="7" name="Picture Placeholder 6">
            <a:extLst>
              <a:ext uri="{FF2B5EF4-FFF2-40B4-BE49-F238E27FC236}">
                <a16:creationId xmlns:a16="http://schemas.microsoft.com/office/drawing/2014/main" id="{BDEA5703-922E-5049-B942-6F214EE1E3FB}"/>
              </a:ext>
            </a:extLst>
          </p:cNvPr>
          <p:cNvSpPr>
            <a:spLocks noGrp="1"/>
          </p:cNvSpPr>
          <p:nvPr>
            <p:ph type="pic" sz="quarter" idx="14"/>
          </p:nvPr>
        </p:nvSpPr>
        <p:spPr>
          <a:solidFill>
            <a:schemeClr val="bg1">
              <a:lumMod val="95000"/>
            </a:schemeClr>
          </a:solidFill>
        </p:spPr>
      </p:sp>
      <p:sp>
        <p:nvSpPr>
          <p:cNvPr id="10" name="Picture Placeholder 9">
            <a:extLst>
              <a:ext uri="{FF2B5EF4-FFF2-40B4-BE49-F238E27FC236}">
                <a16:creationId xmlns:a16="http://schemas.microsoft.com/office/drawing/2014/main" id="{2C34BF82-0374-7146-8DC9-DA31D7EF2167}"/>
              </a:ext>
            </a:extLst>
          </p:cNvPr>
          <p:cNvSpPr>
            <a:spLocks noGrp="1"/>
          </p:cNvSpPr>
          <p:nvPr>
            <p:ph type="pic" sz="quarter" idx="16"/>
          </p:nvPr>
        </p:nvSpPr>
        <p:spPr>
          <a:solidFill>
            <a:schemeClr val="bg1">
              <a:lumMod val="95000"/>
            </a:schemeClr>
          </a:solidFill>
        </p:spPr>
      </p:sp>
      <p:sp>
        <p:nvSpPr>
          <p:cNvPr id="12" name="Picture Placeholder 11">
            <a:extLst>
              <a:ext uri="{FF2B5EF4-FFF2-40B4-BE49-F238E27FC236}">
                <a16:creationId xmlns:a16="http://schemas.microsoft.com/office/drawing/2014/main" id="{1D932F64-3DCB-B240-A0A9-19268AD7A677}"/>
              </a:ext>
            </a:extLst>
          </p:cNvPr>
          <p:cNvSpPr>
            <a:spLocks noGrp="1"/>
          </p:cNvSpPr>
          <p:nvPr>
            <p:ph type="pic" sz="quarter" idx="15"/>
          </p:nvPr>
        </p:nvSpPr>
        <p:spPr>
          <a:solidFill>
            <a:schemeClr val="bg1">
              <a:lumMod val="95000"/>
            </a:schemeClr>
          </a:solidFill>
        </p:spPr>
      </p:sp>
      <p:sp>
        <p:nvSpPr>
          <p:cNvPr id="16" name="Picture Placeholder 15">
            <a:extLst>
              <a:ext uri="{FF2B5EF4-FFF2-40B4-BE49-F238E27FC236}">
                <a16:creationId xmlns:a16="http://schemas.microsoft.com/office/drawing/2014/main" id="{E78E24E8-B694-0440-A5ED-150A42E22A92}"/>
              </a:ext>
            </a:extLst>
          </p:cNvPr>
          <p:cNvSpPr>
            <a:spLocks noGrp="1"/>
          </p:cNvSpPr>
          <p:nvPr>
            <p:ph type="pic" sz="quarter" idx="11"/>
          </p:nvPr>
        </p:nvSpPr>
        <p:spPr>
          <a:solidFill>
            <a:schemeClr val="bg1">
              <a:lumMod val="95000"/>
            </a:schemeClr>
          </a:solidFill>
        </p:spPr>
      </p:sp>
    </p:spTree>
    <p:extLst>
      <p:ext uri="{BB962C8B-B14F-4D97-AF65-F5344CB8AC3E}">
        <p14:creationId xmlns:p14="http://schemas.microsoft.com/office/powerpoint/2010/main" val="4167567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B9F11717-4C13-8842-96C1-9311B9A34B2B}"/>
              </a:ext>
            </a:extLst>
          </p:cNvPr>
          <p:cNvGrpSpPr/>
          <p:nvPr/>
        </p:nvGrpSpPr>
        <p:grpSpPr>
          <a:xfrm>
            <a:off x="4567721" y="2611261"/>
            <a:ext cx="15242206" cy="7976947"/>
            <a:chOff x="3843499" y="3719582"/>
            <a:chExt cx="16665619" cy="8244192"/>
          </a:xfrm>
          <a:solidFill>
            <a:schemeClr val="bg1">
              <a:lumMod val="85000"/>
            </a:schemeClr>
          </a:solidFill>
        </p:grpSpPr>
        <p:sp>
          <p:nvSpPr>
            <p:cNvPr id="30" name="Freeform 781">
              <a:extLst>
                <a:ext uri="{FF2B5EF4-FFF2-40B4-BE49-F238E27FC236}">
                  <a16:creationId xmlns:a16="http://schemas.microsoft.com/office/drawing/2014/main" id="{67097842-BDC8-FE40-8ED3-867113DEB170}"/>
                </a:ext>
              </a:extLst>
            </p:cNvPr>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 name="Freeform 403">
              <a:extLst>
                <a:ext uri="{FF2B5EF4-FFF2-40B4-BE49-F238E27FC236}">
                  <a16:creationId xmlns:a16="http://schemas.microsoft.com/office/drawing/2014/main" id="{FF1B58AF-2A29-3646-8D79-313087824C7B}"/>
                </a:ext>
              </a:extLst>
            </p:cNvPr>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 name="Freeform 404">
              <a:extLst>
                <a:ext uri="{FF2B5EF4-FFF2-40B4-BE49-F238E27FC236}">
                  <a16:creationId xmlns:a16="http://schemas.microsoft.com/office/drawing/2014/main" id="{28134A65-4D7B-0141-B1ED-85C46F0C5038}"/>
                </a:ext>
              </a:extLst>
            </p:cNvPr>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 name="Freeform 405">
              <a:extLst>
                <a:ext uri="{FF2B5EF4-FFF2-40B4-BE49-F238E27FC236}">
                  <a16:creationId xmlns:a16="http://schemas.microsoft.com/office/drawing/2014/main" id="{92B5776A-BBDD-B740-A930-293BCC9A54D3}"/>
                </a:ext>
              </a:extLst>
            </p:cNvPr>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 name="Freeform 406">
              <a:extLst>
                <a:ext uri="{FF2B5EF4-FFF2-40B4-BE49-F238E27FC236}">
                  <a16:creationId xmlns:a16="http://schemas.microsoft.com/office/drawing/2014/main" id="{1173EFBC-87F0-7C47-B141-D1C3DEF674AC}"/>
                </a:ext>
              </a:extLst>
            </p:cNvPr>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 name="Freeform 407">
              <a:extLst>
                <a:ext uri="{FF2B5EF4-FFF2-40B4-BE49-F238E27FC236}">
                  <a16:creationId xmlns:a16="http://schemas.microsoft.com/office/drawing/2014/main" id="{4B5A4129-18E9-B545-982B-32D709441577}"/>
                </a:ext>
              </a:extLst>
            </p:cNvPr>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 name="Freeform 408">
              <a:extLst>
                <a:ext uri="{FF2B5EF4-FFF2-40B4-BE49-F238E27FC236}">
                  <a16:creationId xmlns:a16="http://schemas.microsoft.com/office/drawing/2014/main" id="{187B114C-7C78-964C-861C-2C1107E4E08C}"/>
                </a:ext>
              </a:extLst>
            </p:cNvPr>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 name="Freeform 409">
              <a:extLst>
                <a:ext uri="{FF2B5EF4-FFF2-40B4-BE49-F238E27FC236}">
                  <a16:creationId xmlns:a16="http://schemas.microsoft.com/office/drawing/2014/main" id="{9F96FF0F-C53B-DE47-843C-0EE5588BA449}"/>
                </a:ext>
              </a:extLst>
            </p:cNvPr>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 name="Freeform 410">
              <a:extLst>
                <a:ext uri="{FF2B5EF4-FFF2-40B4-BE49-F238E27FC236}">
                  <a16:creationId xmlns:a16="http://schemas.microsoft.com/office/drawing/2014/main" id="{7BBEE5D6-8ECE-0E40-B0C3-F494E32CCEA7}"/>
                </a:ext>
              </a:extLst>
            </p:cNvPr>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 name="Freeform 411">
              <a:extLst>
                <a:ext uri="{FF2B5EF4-FFF2-40B4-BE49-F238E27FC236}">
                  <a16:creationId xmlns:a16="http://schemas.microsoft.com/office/drawing/2014/main" id="{AA68DA93-5453-4345-AADB-90B021FA9375}"/>
                </a:ext>
              </a:extLst>
            </p:cNvPr>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 name="Freeform 412">
              <a:extLst>
                <a:ext uri="{FF2B5EF4-FFF2-40B4-BE49-F238E27FC236}">
                  <a16:creationId xmlns:a16="http://schemas.microsoft.com/office/drawing/2014/main" id="{CAE40512-CD3D-4847-97E4-037B14B1A469}"/>
                </a:ext>
              </a:extLst>
            </p:cNvPr>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 name="Freeform 413">
              <a:extLst>
                <a:ext uri="{FF2B5EF4-FFF2-40B4-BE49-F238E27FC236}">
                  <a16:creationId xmlns:a16="http://schemas.microsoft.com/office/drawing/2014/main" id="{819B23FF-F513-5147-BFAD-C340F285F93D}"/>
                </a:ext>
              </a:extLst>
            </p:cNvPr>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 name="Freeform 414">
              <a:extLst>
                <a:ext uri="{FF2B5EF4-FFF2-40B4-BE49-F238E27FC236}">
                  <a16:creationId xmlns:a16="http://schemas.microsoft.com/office/drawing/2014/main" id="{40E0FA8B-8E79-1546-B876-545519A58AC9}"/>
                </a:ext>
              </a:extLst>
            </p:cNvPr>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3" name="Freeform 415">
              <a:extLst>
                <a:ext uri="{FF2B5EF4-FFF2-40B4-BE49-F238E27FC236}">
                  <a16:creationId xmlns:a16="http://schemas.microsoft.com/office/drawing/2014/main" id="{1618D69F-037D-954A-817C-165391677307}"/>
                </a:ext>
              </a:extLst>
            </p:cNvPr>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4" name="Freeform 416">
              <a:extLst>
                <a:ext uri="{FF2B5EF4-FFF2-40B4-BE49-F238E27FC236}">
                  <a16:creationId xmlns:a16="http://schemas.microsoft.com/office/drawing/2014/main" id="{BA2885EB-E8CE-134E-8A6F-402A683419FC}"/>
                </a:ext>
              </a:extLst>
            </p:cNvPr>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5" name="Freeform 417">
              <a:extLst>
                <a:ext uri="{FF2B5EF4-FFF2-40B4-BE49-F238E27FC236}">
                  <a16:creationId xmlns:a16="http://schemas.microsoft.com/office/drawing/2014/main" id="{0883215E-1A88-EA4B-8B3D-68C7E9B741FF}"/>
                </a:ext>
              </a:extLst>
            </p:cNvPr>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6" name="Freeform 418">
              <a:extLst>
                <a:ext uri="{FF2B5EF4-FFF2-40B4-BE49-F238E27FC236}">
                  <a16:creationId xmlns:a16="http://schemas.microsoft.com/office/drawing/2014/main" id="{0BBFF517-01B2-694E-95E9-89AE5A4E0588}"/>
                </a:ext>
              </a:extLst>
            </p:cNvPr>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7" name="Freeform 419">
              <a:extLst>
                <a:ext uri="{FF2B5EF4-FFF2-40B4-BE49-F238E27FC236}">
                  <a16:creationId xmlns:a16="http://schemas.microsoft.com/office/drawing/2014/main" id="{CD61CD14-1A2A-B340-A7EC-181E2EF9672A}"/>
                </a:ext>
              </a:extLst>
            </p:cNvPr>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8" name="Freeform 420">
              <a:extLst>
                <a:ext uri="{FF2B5EF4-FFF2-40B4-BE49-F238E27FC236}">
                  <a16:creationId xmlns:a16="http://schemas.microsoft.com/office/drawing/2014/main" id="{6B627887-1424-3F44-95C8-EA93C6A5C5C0}"/>
                </a:ext>
              </a:extLst>
            </p:cNvPr>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9" name="Freeform 421">
              <a:extLst>
                <a:ext uri="{FF2B5EF4-FFF2-40B4-BE49-F238E27FC236}">
                  <a16:creationId xmlns:a16="http://schemas.microsoft.com/office/drawing/2014/main" id="{310A05AE-A3EE-0946-9733-DE203B566968}"/>
                </a:ext>
              </a:extLst>
            </p:cNvPr>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0" name="Freeform 422">
              <a:extLst>
                <a:ext uri="{FF2B5EF4-FFF2-40B4-BE49-F238E27FC236}">
                  <a16:creationId xmlns:a16="http://schemas.microsoft.com/office/drawing/2014/main" id="{F49A6AD4-49BA-4F41-B285-D0F04E09AB95}"/>
                </a:ext>
              </a:extLst>
            </p:cNvPr>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1" name="Freeform 423">
              <a:extLst>
                <a:ext uri="{FF2B5EF4-FFF2-40B4-BE49-F238E27FC236}">
                  <a16:creationId xmlns:a16="http://schemas.microsoft.com/office/drawing/2014/main" id="{74C93EEB-8575-3543-B857-661CC084ABF6}"/>
                </a:ext>
              </a:extLst>
            </p:cNvPr>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2" name="Freeform 424">
              <a:extLst>
                <a:ext uri="{FF2B5EF4-FFF2-40B4-BE49-F238E27FC236}">
                  <a16:creationId xmlns:a16="http://schemas.microsoft.com/office/drawing/2014/main" id="{6CCD373D-54E9-9C4C-81E5-2B3BAE6CC140}"/>
                </a:ext>
              </a:extLst>
            </p:cNvPr>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3" name="Freeform 425">
              <a:extLst>
                <a:ext uri="{FF2B5EF4-FFF2-40B4-BE49-F238E27FC236}">
                  <a16:creationId xmlns:a16="http://schemas.microsoft.com/office/drawing/2014/main" id="{604785FB-A4BA-BF49-8AC3-5353DCBBA83C}"/>
                </a:ext>
              </a:extLst>
            </p:cNvPr>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4" name="Freeform 426">
              <a:extLst>
                <a:ext uri="{FF2B5EF4-FFF2-40B4-BE49-F238E27FC236}">
                  <a16:creationId xmlns:a16="http://schemas.microsoft.com/office/drawing/2014/main" id="{90D4E146-C544-0046-AD21-21D4E475621F}"/>
                </a:ext>
              </a:extLst>
            </p:cNvPr>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5" name="Freeform 427">
              <a:extLst>
                <a:ext uri="{FF2B5EF4-FFF2-40B4-BE49-F238E27FC236}">
                  <a16:creationId xmlns:a16="http://schemas.microsoft.com/office/drawing/2014/main" id="{748B3F11-232F-794F-B45A-91B784E21596}"/>
                </a:ext>
              </a:extLst>
            </p:cNvPr>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6" name="Freeform 428">
              <a:extLst>
                <a:ext uri="{FF2B5EF4-FFF2-40B4-BE49-F238E27FC236}">
                  <a16:creationId xmlns:a16="http://schemas.microsoft.com/office/drawing/2014/main" id="{B2EEE5A3-49A2-234E-BC99-AFE20460257F}"/>
                </a:ext>
              </a:extLst>
            </p:cNvPr>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7" name="Freeform 429">
              <a:extLst>
                <a:ext uri="{FF2B5EF4-FFF2-40B4-BE49-F238E27FC236}">
                  <a16:creationId xmlns:a16="http://schemas.microsoft.com/office/drawing/2014/main" id="{E4947749-F0C7-5541-9BEC-534F87C45363}"/>
                </a:ext>
              </a:extLst>
            </p:cNvPr>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nvGrpSpPr>
            <p:cNvPr id="58" name="Group 57">
              <a:extLst>
                <a:ext uri="{FF2B5EF4-FFF2-40B4-BE49-F238E27FC236}">
                  <a16:creationId xmlns:a16="http://schemas.microsoft.com/office/drawing/2014/main" id="{FD1FCA5A-8A26-574A-B2AF-17567DF19C9A}"/>
                </a:ext>
              </a:extLst>
            </p:cNvPr>
            <p:cNvGrpSpPr/>
            <p:nvPr/>
          </p:nvGrpSpPr>
          <p:grpSpPr>
            <a:xfrm>
              <a:off x="17709756" y="6761778"/>
              <a:ext cx="697449" cy="662593"/>
              <a:chOff x="5961121" y="2686387"/>
              <a:chExt cx="288233" cy="273757"/>
            </a:xfrm>
            <a:grpFill/>
          </p:grpSpPr>
          <p:sp>
            <p:nvSpPr>
              <p:cNvPr id="423" name="Freeform 430">
                <a:extLst>
                  <a:ext uri="{FF2B5EF4-FFF2-40B4-BE49-F238E27FC236}">
                    <a16:creationId xmlns:a16="http://schemas.microsoft.com/office/drawing/2014/main" id="{21FBE130-06F9-3449-B387-88525ACF5DB5}"/>
                  </a:ext>
                </a:extLst>
              </p:cNvPr>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4" name="Freeform 431">
                <a:extLst>
                  <a:ext uri="{FF2B5EF4-FFF2-40B4-BE49-F238E27FC236}">
                    <a16:creationId xmlns:a16="http://schemas.microsoft.com/office/drawing/2014/main" id="{E1A6A8CF-75D4-CA41-AABE-6DFD7D477402}"/>
                  </a:ext>
                </a:extLst>
              </p:cNvPr>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59" name="Freeform 432">
              <a:extLst>
                <a:ext uri="{FF2B5EF4-FFF2-40B4-BE49-F238E27FC236}">
                  <a16:creationId xmlns:a16="http://schemas.microsoft.com/office/drawing/2014/main" id="{BA3665CE-1537-7744-B48A-EDB30E1B1582}"/>
                </a:ext>
              </a:extLst>
            </p:cNvPr>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0" name="Freeform 433">
              <a:extLst>
                <a:ext uri="{FF2B5EF4-FFF2-40B4-BE49-F238E27FC236}">
                  <a16:creationId xmlns:a16="http://schemas.microsoft.com/office/drawing/2014/main" id="{0796482A-DF76-B94D-A092-8A46C291DC7C}"/>
                </a:ext>
              </a:extLst>
            </p:cNvPr>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1" name="Freeform 434">
              <a:extLst>
                <a:ext uri="{FF2B5EF4-FFF2-40B4-BE49-F238E27FC236}">
                  <a16:creationId xmlns:a16="http://schemas.microsoft.com/office/drawing/2014/main" id="{55E7AA2D-6309-9E46-9272-10F1F323D601}"/>
                </a:ext>
              </a:extLst>
            </p:cNvPr>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2" name="Freeform 435">
              <a:extLst>
                <a:ext uri="{FF2B5EF4-FFF2-40B4-BE49-F238E27FC236}">
                  <a16:creationId xmlns:a16="http://schemas.microsoft.com/office/drawing/2014/main" id="{4C337747-C0A6-3641-9BEA-C42F0D1ED9CD}"/>
                </a:ext>
              </a:extLst>
            </p:cNvPr>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3" name="Freeform 436">
              <a:extLst>
                <a:ext uri="{FF2B5EF4-FFF2-40B4-BE49-F238E27FC236}">
                  <a16:creationId xmlns:a16="http://schemas.microsoft.com/office/drawing/2014/main" id="{B7FE50F0-ADA9-DB47-B206-E82372228B21}"/>
                </a:ext>
              </a:extLst>
            </p:cNvPr>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4" name="Freeform 437">
              <a:extLst>
                <a:ext uri="{FF2B5EF4-FFF2-40B4-BE49-F238E27FC236}">
                  <a16:creationId xmlns:a16="http://schemas.microsoft.com/office/drawing/2014/main" id="{C748F1CA-71C9-1E42-992C-8193C9BC5870}"/>
                </a:ext>
              </a:extLst>
            </p:cNvPr>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5" name="Freeform 438">
              <a:extLst>
                <a:ext uri="{FF2B5EF4-FFF2-40B4-BE49-F238E27FC236}">
                  <a16:creationId xmlns:a16="http://schemas.microsoft.com/office/drawing/2014/main" id="{9DC92DD5-A2C4-4649-8F01-D586F382C89D}"/>
                </a:ext>
              </a:extLst>
            </p:cNvPr>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6" name="Freeform 439">
              <a:extLst>
                <a:ext uri="{FF2B5EF4-FFF2-40B4-BE49-F238E27FC236}">
                  <a16:creationId xmlns:a16="http://schemas.microsoft.com/office/drawing/2014/main" id="{2BE12169-DDF8-404E-8742-B925F8B4A4CA}"/>
                </a:ext>
              </a:extLst>
            </p:cNvPr>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7" name="Freeform 440">
              <a:extLst>
                <a:ext uri="{FF2B5EF4-FFF2-40B4-BE49-F238E27FC236}">
                  <a16:creationId xmlns:a16="http://schemas.microsoft.com/office/drawing/2014/main" id="{CB2E37E3-9078-F440-93BF-9E32446A9EC3}"/>
                </a:ext>
              </a:extLst>
            </p:cNvPr>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8" name="Freeform 441">
              <a:extLst>
                <a:ext uri="{FF2B5EF4-FFF2-40B4-BE49-F238E27FC236}">
                  <a16:creationId xmlns:a16="http://schemas.microsoft.com/office/drawing/2014/main" id="{8CF81BB3-F511-164A-8E23-4D8D117D1A00}"/>
                </a:ext>
              </a:extLst>
            </p:cNvPr>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9" name="Freeform 442">
              <a:extLst>
                <a:ext uri="{FF2B5EF4-FFF2-40B4-BE49-F238E27FC236}">
                  <a16:creationId xmlns:a16="http://schemas.microsoft.com/office/drawing/2014/main" id="{005F5A54-367F-D142-AAF8-243C3DDF856D}"/>
                </a:ext>
              </a:extLst>
            </p:cNvPr>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0" name="Freeform 443">
              <a:extLst>
                <a:ext uri="{FF2B5EF4-FFF2-40B4-BE49-F238E27FC236}">
                  <a16:creationId xmlns:a16="http://schemas.microsoft.com/office/drawing/2014/main" id="{1048D0DF-2294-CB4A-A605-092D5F808AC5}"/>
                </a:ext>
              </a:extLst>
            </p:cNvPr>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1" name="Freeform 444">
              <a:extLst>
                <a:ext uri="{FF2B5EF4-FFF2-40B4-BE49-F238E27FC236}">
                  <a16:creationId xmlns:a16="http://schemas.microsoft.com/office/drawing/2014/main" id="{00B84A4B-CC00-8846-A37E-7D49F609C643}"/>
                </a:ext>
              </a:extLst>
            </p:cNvPr>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2" name="Freeform 445">
              <a:extLst>
                <a:ext uri="{FF2B5EF4-FFF2-40B4-BE49-F238E27FC236}">
                  <a16:creationId xmlns:a16="http://schemas.microsoft.com/office/drawing/2014/main" id="{73CE1B39-6B6A-264A-AA4E-44D71696D10D}"/>
                </a:ext>
              </a:extLst>
            </p:cNvPr>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3" name="Freeform 446">
              <a:extLst>
                <a:ext uri="{FF2B5EF4-FFF2-40B4-BE49-F238E27FC236}">
                  <a16:creationId xmlns:a16="http://schemas.microsoft.com/office/drawing/2014/main" id="{ED4284B4-3E2C-9D46-BDA1-BDC03AFDA757}"/>
                </a:ext>
              </a:extLst>
            </p:cNvPr>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4" name="Freeform 447">
              <a:extLst>
                <a:ext uri="{FF2B5EF4-FFF2-40B4-BE49-F238E27FC236}">
                  <a16:creationId xmlns:a16="http://schemas.microsoft.com/office/drawing/2014/main" id="{29D3FB35-2075-0947-8FE7-E61434DD7B3D}"/>
                </a:ext>
              </a:extLst>
            </p:cNvPr>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5" name="Freeform 448">
              <a:extLst>
                <a:ext uri="{FF2B5EF4-FFF2-40B4-BE49-F238E27FC236}">
                  <a16:creationId xmlns:a16="http://schemas.microsoft.com/office/drawing/2014/main" id="{A67DDCA4-6F2D-4441-95D4-5B419023A298}"/>
                </a:ext>
              </a:extLst>
            </p:cNvPr>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6" name="Freeform 449">
              <a:extLst>
                <a:ext uri="{FF2B5EF4-FFF2-40B4-BE49-F238E27FC236}">
                  <a16:creationId xmlns:a16="http://schemas.microsoft.com/office/drawing/2014/main" id="{43FFB6D0-B7C7-0148-BF97-9E51276F5876}"/>
                </a:ext>
              </a:extLst>
            </p:cNvPr>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7" name="Freeform 450">
              <a:extLst>
                <a:ext uri="{FF2B5EF4-FFF2-40B4-BE49-F238E27FC236}">
                  <a16:creationId xmlns:a16="http://schemas.microsoft.com/office/drawing/2014/main" id="{459CFE49-6FEF-6041-BD28-4B94B9F5EC30}"/>
                </a:ext>
              </a:extLst>
            </p:cNvPr>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8" name="Freeform 451">
              <a:extLst>
                <a:ext uri="{FF2B5EF4-FFF2-40B4-BE49-F238E27FC236}">
                  <a16:creationId xmlns:a16="http://schemas.microsoft.com/office/drawing/2014/main" id="{0A3B39EC-DD8A-8148-B9D2-5E29D0941730}"/>
                </a:ext>
              </a:extLst>
            </p:cNvPr>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9" name="Freeform 452">
              <a:extLst>
                <a:ext uri="{FF2B5EF4-FFF2-40B4-BE49-F238E27FC236}">
                  <a16:creationId xmlns:a16="http://schemas.microsoft.com/office/drawing/2014/main" id="{573FAA06-A4EB-2645-85CF-DB1F7EA42657}"/>
                </a:ext>
              </a:extLst>
            </p:cNvPr>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0" name="Freeform 453">
              <a:extLst>
                <a:ext uri="{FF2B5EF4-FFF2-40B4-BE49-F238E27FC236}">
                  <a16:creationId xmlns:a16="http://schemas.microsoft.com/office/drawing/2014/main" id="{E605D525-8417-7D41-9F40-4AB8659DDB69}"/>
                </a:ext>
              </a:extLst>
            </p:cNvPr>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1" name="Freeform 454">
              <a:extLst>
                <a:ext uri="{FF2B5EF4-FFF2-40B4-BE49-F238E27FC236}">
                  <a16:creationId xmlns:a16="http://schemas.microsoft.com/office/drawing/2014/main" id="{6E33D668-7FE7-A041-BC94-B730981750F1}"/>
                </a:ext>
              </a:extLst>
            </p:cNvPr>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2" name="Freeform 455">
              <a:extLst>
                <a:ext uri="{FF2B5EF4-FFF2-40B4-BE49-F238E27FC236}">
                  <a16:creationId xmlns:a16="http://schemas.microsoft.com/office/drawing/2014/main" id="{3139E6D8-FFD9-8F44-9DDF-FC44D20A02E5}"/>
                </a:ext>
              </a:extLst>
            </p:cNvPr>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3" name="Freeform 456">
              <a:extLst>
                <a:ext uri="{FF2B5EF4-FFF2-40B4-BE49-F238E27FC236}">
                  <a16:creationId xmlns:a16="http://schemas.microsoft.com/office/drawing/2014/main" id="{9E033DCF-6AF5-8042-A1DB-3412299DB753}"/>
                </a:ext>
              </a:extLst>
            </p:cNvPr>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4" name="Freeform 457">
              <a:extLst>
                <a:ext uri="{FF2B5EF4-FFF2-40B4-BE49-F238E27FC236}">
                  <a16:creationId xmlns:a16="http://schemas.microsoft.com/office/drawing/2014/main" id="{D9B4D317-ADD1-B64A-A670-233B6214E2D2}"/>
                </a:ext>
              </a:extLst>
            </p:cNvPr>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5" name="Freeform 458">
              <a:extLst>
                <a:ext uri="{FF2B5EF4-FFF2-40B4-BE49-F238E27FC236}">
                  <a16:creationId xmlns:a16="http://schemas.microsoft.com/office/drawing/2014/main" id="{5380FC3C-D0D3-CB47-8DA4-0B1F0DE0AED4}"/>
                </a:ext>
              </a:extLst>
            </p:cNvPr>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6" name="Freeform 459">
              <a:extLst>
                <a:ext uri="{FF2B5EF4-FFF2-40B4-BE49-F238E27FC236}">
                  <a16:creationId xmlns:a16="http://schemas.microsoft.com/office/drawing/2014/main" id="{3E73B227-7F34-EB44-9AAB-B1160C3DBE21}"/>
                </a:ext>
              </a:extLst>
            </p:cNvPr>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7" name="Freeform 460">
              <a:extLst>
                <a:ext uri="{FF2B5EF4-FFF2-40B4-BE49-F238E27FC236}">
                  <a16:creationId xmlns:a16="http://schemas.microsoft.com/office/drawing/2014/main" id="{94CC42CF-3C85-2946-B5B2-2541D26E7BD1}"/>
                </a:ext>
              </a:extLst>
            </p:cNvPr>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8" name="Freeform 461">
              <a:extLst>
                <a:ext uri="{FF2B5EF4-FFF2-40B4-BE49-F238E27FC236}">
                  <a16:creationId xmlns:a16="http://schemas.microsoft.com/office/drawing/2014/main" id="{15E0C471-4586-1F42-97FE-BAED1AB177C5}"/>
                </a:ext>
              </a:extLst>
            </p:cNvPr>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9" name="Freeform 462">
              <a:extLst>
                <a:ext uri="{FF2B5EF4-FFF2-40B4-BE49-F238E27FC236}">
                  <a16:creationId xmlns:a16="http://schemas.microsoft.com/office/drawing/2014/main" id="{EAACDD50-A376-5F4F-922C-1B1403979224}"/>
                </a:ext>
              </a:extLst>
            </p:cNvPr>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0" name="Freeform 463">
              <a:extLst>
                <a:ext uri="{FF2B5EF4-FFF2-40B4-BE49-F238E27FC236}">
                  <a16:creationId xmlns:a16="http://schemas.microsoft.com/office/drawing/2014/main" id="{EB52320D-8CE1-974A-8638-C9D486F16628}"/>
                </a:ext>
              </a:extLst>
            </p:cNvPr>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1" name="Freeform 464">
              <a:extLst>
                <a:ext uri="{FF2B5EF4-FFF2-40B4-BE49-F238E27FC236}">
                  <a16:creationId xmlns:a16="http://schemas.microsoft.com/office/drawing/2014/main" id="{F21B9B59-4869-B34C-B9C8-73259AFCFB42}"/>
                </a:ext>
              </a:extLst>
            </p:cNvPr>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2" name="Freeform 465">
              <a:extLst>
                <a:ext uri="{FF2B5EF4-FFF2-40B4-BE49-F238E27FC236}">
                  <a16:creationId xmlns:a16="http://schemas.microsoft.com/office/drawing/2014/main" id="{6A9734FF-B5EC-EC41-8057-D68107C2CB69}"/>
                </a:ext>
              </a:extLst>
            </p:cNvPr>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3" name="Freeform 466">
              <a:extLst>
                <a:ext uri="{FF2B5EF4-FFF2-40B4-BE49-F238E27FC236}">
                  <a16:creationId xmlns:a16="http://schemas.microsoft.com/office/drawing/2014/main" id="{B64D2F60-E8D9-D04D-BB2A-9A30B0EFCADF}"/>
                </a:ext>
              </a:extLst>
            </p:cNvPr>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4" name="Freeform 467">
              <a:extLst>
                <a:ext uri="{FF2B5EF4-FFF2-40B4-BE49-F238E27FC236}">
                  <a16:creationId xmlns:a16="http://schemas.microsoft.com/office/drawing/2014/main" id="{4FB036B4-3EFC-A843-BC11-E995B0E7FD63}"/>
                </a:ext>
              </a:extLst>
            </p:cNvPr>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5" name="Freeform 468">
              <a:extLst>
                <a:ext uri="{FF2B5EF4-FFF2-40B4-BE49-F238E27FC236}">
                  <a16:creationId xmlns:a16="http://schemas.microsoft.com/office/drawing/2014/main" id="{6031B8A1-83D8-9642-BC82-9E5F6D2F1C45}"/>
                </a:ext>
              </a:extLst>
            </p:cNvPr>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6" name="Freeform 469">
              <a:extLst>
                <a:ext uri="{FF2B5EF4-FFF2-40B4-BE49-F238E27FC236}">
                  <a16:creationId xmlns:a16="http://schemas.microsoft.com/office/drawing/2014/main" id="{00E10CD3-B103-0142-B994-17227E320A79}"/>
                </a:ext>
              </a:extLst>
            </p:cNvPr>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7" name="Freeform 470">
              <a:extLst>
                <a:ext uri="{FF2B5EF4-FFF2-40B4-BE49-F238E27FC236}">
                  <a16:creationId xmlns:a16="http://schemas.microsoft.com/office/drawing/2014/main" id="{D33821C5-E899-A345-AB6B-A3DD392E0D98}"/>
                </a:ext>
              </a:extLst>
            </p:cNvPr>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8" name="Freeform 471">
              <a:extLst>
                <a:ext uri="{FF2B5EF4-FFF2-40B4-BE49-F238E27FC236}">
                  <a16:creationId xmlns:a16="http://schemas.microsoft.com/office/drawing/2014/main" id="{96A0C0ED-5BED-B44B-9AC5-5BF1E5AC7B35}"/>
                </a:ext>
              </a:extLst>
            </p:cNvPr>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9" name="Freeform 472">
              <a:extLst>
                <a:ext uri="{FF2B5EF4-FFF2-40B4-BE49-F238E27FC236}">
                  <a16:creationId xmlns:a16="http://schemas.microsoft.com/office/drawing/2014/main" id="{0E529935-20FF-1040-8258-8EECE6CA74DF}"/>
                </a:ext>
              </a:extLst>
            </p:cNvPr>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0" name="Freeform 473">
              <a:extLst>
                <a:ext uri="{FF2B5EF4-FFF2-40B4-BE49-F238E27FC236}">
                  <a16:creationId xmlns:a16="http://schemas.microsoft.com/office/drawing/2014/main" id="{3524F3ED-3475-7144-8724-6C8D39844B78}"/>
                </a:ext>
              </a:extLst>
            </p:cNvPr>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1" name="Freeform 474">
              <a:extLst>
                <a:ext uri="{FF2B5EF4-FFF2-40B4-BE49-F238E27FC236}">
                  <a16:creationId xmlns:a16="http://schemas.microsoft.com/office/drawing/2014/main" id="{7609BB95-8635-CB48-BAD9-B008E75B45C5}"/>
                </a:ext>
              </a:extLst>
            </p:cNvPr>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2" name="Freeform 475">
              <a:extLst>
                <a:ext uri="{FF2B5EF4-FFF2-40B4-BE49-F238E27FC236}">
                  <a16:creationId xmlns:a16="http://schemas.microsoft.com/office/drawing/2014/main" id="{F0AB294F-7611-1E44-9898-F8088EE484B8}"/>
                </a:ext>
              </a:extLst>
            </p:cNvPr>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3" name="Freeform 476">
              <a:extLst>
                <a:ext uri="{FF2B5EF4-FFF2-40B4-BE49-F238E27FC236}">
                  <a16:creationId xmlns:a16="http://schemas.microsoft.com/office/drawing/2014/main" id="{9147729F-D527-404C-8A63-86F1A33ED806}"/>
                </a:ext>
              </a:extLst>
            </p:cNvPr>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4" name="Freeform 477">
              <a:extLst>
                <a:ext uri="{FF2B5EF4-FFF2-40B4-BE49-F238E27FC236}">
                  <a16:creationId xmlns:a16="http://schemas.microsoft.com/office/drawing/2014/main" id="{BD916E19-D53C-1243-B5D2-101DC6C235BC}"/>
                </a:ext>
              </a:extLst>
            </p:cNvPr>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5" name="Freeform 478">
              <a:extLst>
                <a:ext uri="{FF2B5EF4-FFF2-40B4-BE49-F238E27FC236}">
                  <a16:creationId xmlns:a16="http://schemas.microsoft.com/office/drawing/2014/main" id="{5494D6D1-8F9E-BA41-BDAA-FC112DB12378}"/>
                </a:ext>
              </a:extLst>
            </p:cNvPr>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6" name="Freeform 479">
              <a:extLst>
                <a:ext uri="{FF2B5EF4-FFF2-40B4-BE49-F238E27FC236}">
                  <a16:creationId xmlns:a16="http://schemas.microsoft.com/office/drawing/2014/main" id="{946C1EF4-1139-FD4B-AEC5-A7342F76241B}"/>
                </a:ext>
              </a:extLst>
            </p:cNvPr>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7" name="Freeform 480">
              <a:extLst>
                <a:ext uri="{FF2B5EF4-FFF2-40B4-BE49-F238E27FC236}">
                  <a16:creationId xmlns:a16="http://schemas.microsoft.com/office/drawing/2014/main" id="{B3B9EC64-F008-1042-A126-4491A36E609C}"/>
                </a:ext>
              </a:extLst>
            </p:cNvPr>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8" name="Freeform 481">
              <a:extLst>
                <a:ext uri="{FF2B5EF4-FFF2-40B4-BE49-F238E27FC236}">
                  <a16:creationId xmlns:a16="http://schemas.microsoft.com/office/drawing/2014/main" id="{1F3D38AB-1AE2-FA4A-BE62-1E4866B1D586}"/>
                </a:ext>
              </a:extLst>
            </p:cNvPr>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9" name="Freeform 482">
              <a:extLst>
                <a:ext uri="{FF2B5EF4-FFF2-40B4-BE49-F238E27FC236}">
                  <a16:creationId xmlns:a16="http://schemas.microsoft.com/office/drawing/2014/main" id="{4C1DFC8B-A3F2-3846-9C4C-1C09E57D42EB}"/>
                </a:ext>
              </a:extLst>
            </p:cNvPr>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0" name="Freeform 483">
              <a:extLst>
                <a:ext uri="{FF2B5EF4-FFF2-40B4-BE49-F238E27FC236}">
                  <a16:creationId xmlns:a16="http://schemas.microsoft.com/office/drawing/2014/main" id="{660DADFD-FC59-7B4B-9F3E-C7B76428C523}"/>
                </a:ext>
              </a:extLst>
            </p:cNvPr>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1" name="Freeform 484">
              <a:extLst>
                <a:ext uri="{FF2B5EF4-FFF2-40B4-BE49-F238E27FC236}">
                  <a16:creationId xmlns:a16="http://schemas.microsoft.com/office/drawing/2014/main" id="{6057E815-BFB1-6447-B647-7B56F91D99C7}"/>
                </a:ext>
              </a:extLst>
            </p:cNvPr>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2" name="Freeform 485">
              <a:extLst>
                <a:ext uri="{FF2B5EF4-FFF2-40B4-BE49-F238E27FC236}">
                  <a16:creationId xmlns:a16="http://schemas.microsoft.com/office/drawing/2014/main" id="{6D6A0F99-D705-AD49-B022-B1D77FF046B0}"/>
                </a:ext>
              </a:extLst>
            </p:cNvPr>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3" name="Freeform 486">
              <a:extLst>
                <a:ext uri="{FF2B5EF4-FFF2-40B4-BE49-F238E27FC236}">
                  <a16:creationId xmlns:a16="http://schemas.microsoft.com/office/drawing/2014/main" id="{2A8D537B-F270-D941-A1E3-D112FAED8296}"/>
                </a:ext>
              </a:extLst>
            </p:cNvPr>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4" name="Freeform 487">
              <a:extLst>
                <a:ext uri="{FF2B5EF4-FFF2-40B4-BE49-F238E27FC236}">
                  <a16:creationId xmlns:a16="http://schemas.microsoft.com/office/drawing/2014/main" id="{1DF87BB3-9115-274D-918E-E70F6EED7555}"/>
                </a:ext>
              </a:extLst>
            </p:cNvPr>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5" name="Freeform 488">
              <a:extLst>
                <a:ext uri="{FF2B5EF4-FFF2-40B4-BE49-F238E27FC236}">
                  <a16:creationId xmlns:a16="http://schemas.microsoft.com/office/drawing/2014/main" id="{30F0E39E-5A96-8A48-8573-D42D7CF33B42}"/>
                </a:ext>
              </a:extLst>
            </p:cNvPr>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6" name="Freeform 489">
              <a:extLst>
                <a:ext uri="{FF2B5EF4-FFF2-40B4-BE49-F238E27FC236}">
                  <a16:creationId xmlns:a16="http://schemas.microsoft.com/office/drawing/2014/main" id="{F4432F54-B1B6-B646-80AF-8D5306AE54EE}"/>
                </a:ext>
              </a:extLst>
            </p:cNvPr>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7" name="Freeform 490">
              <a:extLst>
                <a:ext uri="{FF2B5EF4-FFF2-40B4-BE49-F238E27FC236}">
                  <a16:creationId xmlns:a16="http://schemas.microsoft.com/office/drawing/2014/main" id="{64D8149F-6B5C-9A45-B13A-BD2E569AB83F}"/>
                </a:ext>
              </a:extLst>
            </p:cNvPr>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8" name="Freeform 491">
              <a:extLst>
                <a:ext uri="{FF2B5EF4-FFF2-40B4-BE49-F238E27FC236}">
                  <a16:creationId xmlns:a16="http://schemas.microsoft.com/office/drawing/2014/main" id="{9A7BF94E-C00C-514A-9429-3B0B0E1E27B8}"/>
                </a:ext>
              </a:extLst>
            </p:cNvPr>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9" name="Freeform 492">
              <a:extLst>
                <a:ext uri="{FF2B5EF4-FFF2-40B4-BE49-F238E27FC236}">
                  <a16:creationId xmlns:a16="http://schemas.microsoft.com/office/drawing/2014/main" id="{820B590E-CD04-3746-9819-57BD4017CD86}"/>
                </a:ext>
              </a:extLst>
            </p:cNvPr>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0" name="Freeform 493">
              <a:extLst>
                <a:ext uri="{FF2B5EF4-FFF2-40B4-BE49-F238E27FC236}">
                  <a16:creationId xmlns:a16="http://schemas.microsoft.com/office/drawing/2014/main" id="{96C093FF-246E-8D40-9AA8-AF28E632E00B}"/>
                </a:ext>
              </a:extLst>
            </p:cNvPr>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1" name="Freeform 494">
              <a:extLst>
                <a:ext uri="{FF2B5EF4-FFF2-40B4-BE49-F238E27FC236}">
                  <a16:creationId xmlns:a16="http://schemas.microsoft.com/office/drawing/2014/main" id="{DBE77225-06A9-F545-87D1-0ED5001FCF7D}"/>
                </a:ext>
              </a:extLst>
            </p:cNvPr>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2" name="Freeform 495">
              <a:extLst>
                <a:ext uri="{FF2B5EF4-FFF2-40B4-BE49-F238E27FC236}">
                  <a16:creationId xmlns:a16="http://schemas.microsoft.com/office/drawing/2014/main" id="{DD5DE636-8894-0C42-BB35-7669569D8F85}"/>
                </a:ext>
              </a:extLst>
            </p:cNvPr>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3" name="Freeform 496">
              <a:extLst>
                <a:ext uri="{FF2B5EF4-FFF2-40B4-BE49-F238E27FC236}">
                  <a16:creationId xmlns:a16="http://schemas.microsoft.com/office/drawing/2014/main" id="{0AA0E554-61CF-2F4A-B620-339DE8233929}"/>
                </a:ext>
              </a:extLst>
            </p:cNvPr>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4" name="Freeform 497">
              <a:extLst>
                <a:ext uri="{FF2B5EF4-FFF2-40B4-BE49-F238E27FC236}">
                  <a16:creationId xmlns:a16="http://schemas.microsoft.com/office/drawing/2014/main" id="{5550587E-1B5C-6F4A-BC9C-5A9897B13843}"/>
                </a:ext>
              </a:extLst>
            </p:cNvPr>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5" name="Freeform 498">
              <a:extLst>
                <a:ext uri="{FF2B5EF4-FFF2-40B4-BE49-F238E27FC236}">
                  <a16:creationId xmlns:a16="http://schemas.microsoft.com/office/drawing/2014/main" id="{45D072EC-C031-4F4C-9DC6-6C1CC1A849F9}"/>
                </a:ext>
              </a:extLst>
            </p:cNvPr>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6" name="Freeform 499">
              <a:extLst>
                <a:ext uri="{FF2B5EF4-FFF2-40B4-BE49-F238E27FC236}">
                  <a16:creationId xmlns:a16="http://schemas.microsoft.com/office/drawing/2014/main" id="{94916223-C831-5D47-BE3C-D7725FD8CCA7}"/>
                </a:ext>
              </a:extLst>
            </p:cNvPr>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7" name="Freeform 500">
              <a:extLst>
                <a:ext uri="{FF2B5EF4-FFF2-40B4-BE49-F238E27FC236}">
                  <a16:creationId xmlns:a16="http://schemas.microsoft.com/office/drawing/2014/main" id="{362EB295-72E0-4D43-AF34-3D40BD01A47A}"/>
                </a:ext>
              </a:extLst>
            </p:cNvPr>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8" name="Freeform 501">
              <a:extLst>
                <a:ext uri="{FF2B5EF4-FFF2-40B4-BE49-F238E27FC236}">
                  <a16:creationId xmlns:a16="http://schemas.microsoft.com/office/drawing/2014/main" id="{FA41584B-9F5A-DE4F-B64C-A91A38AB6624}"/>
                </a:ext>
              </a:extLst>
            </p:cNvPr>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9" name="Freeform 502">
              <a:extLst>
                <a:ext uri="{FF2B5EF4-FFF2-40B4-BE49-F238E27FC236}">
                  <a16:creationId xmlns:a16="http://schemas.microsoft.com/office/drawing/2014/main" id="{2F3AD127-1A80-9B4D-86C0-724E0DDE793B}"/>
                </a:ext>
              </a:extLst>
            </p:cNvPr>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0" name="Freeform 503">
              <a:extLst>
                <a:ext uri="{FF2B5EF4-FFF2-40B4-BE49-F238E27FC236}">
                  <a16:creationId xmlns:a16="http://schemas.microsoft.com/office/drawing/2014/main" id="{23707197-D4BA-9F46-A70B-8F3E15FD93C4}"/>
                </a:ext>
              </a:extLst>
            </p:cNvPr>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1" name="Freeform 504">
              <a:extLst>
                <a:ext uri="{FF2B5EF4-FFF2-40B4-BE49-F238E27FC236}">
                  <a16:creationId xmlns:a16="http://schemas.microsoft.com/office/drawing/2014/main" id="{DA4CB5A1-EE61-AC4E-9641-D0813D49AEA5}"/>
                </a:ext>
              </a:extLst>
            </p:cNvPr>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2" name="Freeform 505">
              <a:extLst>
                <a:ext uri="{FF2B5EF4-FFF2-40B4-BE49-F238E27FC236}">
                  <a16:creationId xmlns:a16="http://schemas.microsoft.com/office/drawing/2014/main" id="{C9B95373-A967-9146-BECF-D3AC180D0390}"/>
                </a:ext>
              </a:extLst>
            </p:cNvPr>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3" name="Freeform 506">
              <a:extLst>
                <a:ext uri="{FF2B5EF4-FFF2-40B4-BE49-F238E27FC236}">
                  <a16:creationId xmlns:a16="http://schemas.microsoft.com/office/drawing/2014/main" id="{1DF6951C-88C4-3C4D-8EE0-9330A251C10C}"/>
                </a:ext>
              </a:extLst>
            </p:cNvPr>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4" name="Freeform 507">
              <a:extLst>
                <a:ext uri="{FF2B5EF4-FFF2-40B4-BE49-F238E27FC236}">
                  <a16:creationId xmlns:a16="http://schemas.microsoft.com/office/drawing/2014/main" id="{DD2DBE21-DFD2-0149-8B13-3B91BB3899FB}"/>
                </a:ext>
              </a:extLst>
            </p:cNvPr>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5" name="Freeform 508">
              <a:extLst>
                <a:ext uri="{FF2B5EF4-FFF2-40B4-BE49-F238E27FC236}">
                  <a16:creationId xmlns:a16="http://schemas.microsoft.com/office/drawing/2014/main" id="{8515EC5F-CDD3-E84B-814B-2B1A6DED15F2}"/>
                </a:ext>
              </a:extLst>
            </p:cNvPr>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6" name="Freeform 509">
              <a:extLst>
                <a:ext uri="{FF2B5EF4-FFF2-40B4-BE49-F238E27FC236}">
                  <a16:creationId xmlns:a16="http://schemas.microsoft.com/office/drawing/2014/main" id="{D2EA216A-9370-3B4D-87C4-4BDB9C44D157}"/>
                </a:ext>
              </a:extLst>
            </p:cNvPr>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7" name="Freeform 510">
              <a:extLst>
                <a:ext uri="{FF2B5EF4-FFF2-40B4-BE49-F238E27FC236}">
                  <a16:creationId xmlns:a16="http://schemas.microsoft.com/office/drawing/2014/main" id="{3244B469-673A-F64A-B409-F697783BB22B}"/>
                </a:ext>
              </a:extLst>
            </p:cNvPr>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8" name="Freeform 511">
              <a:extLst>
                <a:ext uri="{FF2B5EF4-FFF2-40B4-BE49-F238E27FC236}">
                  <a16:creationId xmlns:a16="http://schemas.microsoft.com/office/drawing/2014/main" id="{9C183AEC-3465-DE45-AF20-C235DCA954D1}"/>
                </a:ext>
              </a:extLst>
            </p:cNvPr>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9" name="Freeform 512">
              <a:extLst>
                <a:ext uri="{FF2B5EF4-FFF2-40B4-BE49-F238E27FC236}">
                  <a16:creationId xmlns:a16="http://schemas.microsoft.com/office/drawing/2014/main" id="{52EAF2F1-B471-F14C-B5AA-0A9932A0A5AE}"/>
                </a:ext>
              </a:extLst>
            </p:cNvPr>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0" name="Freeform 513">
              <a:extLst>
                <a:ext uri="{FF2B5EF4-FFF2-40B4-BE49-F238E27FC236}">
                  <a16:creationId xmlns:a16="http://schemas.microsoft.com/office/drawing/2014/main" id="{63DB8DA0-0343-1542-AF21-28805FF05976}"/>
                </a:ext>
              </a:extLst>
            </p:cNvPr>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1" name="Freeform 514">
              <a:extLst>
                <a:ext uri="{FF2B5EF4-FFF2-40B4-BE49-F238E27FC236}">
                  <a16:creationId xmlns:a16="http://schemas.microsoft.com/office/drawing/2014/main" id="{2BF37731-8837-0044-A9AC-0ED118023D1D}"/>
                </a:ext>
              </a:extLst>
            </p:cNvPr>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2" name="Freeform 515">
              <a:extLst>
                <a:ext uri="{FF2B5EF4-FFF2-40B4-BE49-F238E27FC236}">
                  <a16:creationId xmlns:a16="http://schemas.microsoft.com/office/drawing/2014/main" id="{A69F0447-082A-B845-93C9-20DBA6C1EAF2}"/>
                </a:ext>
              </a:extLst>
            </p:cNvPr>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3" name="Freeform 516">
              <a:extLst>
                <a:ext uri="{FF2B5EF4-FFF2-40B4-BE49-F238E27FC236}">
                  <a16:creationId xmlns:a16="http://schemas.microsoft.com/office/drawing/2014/main" id="{6AC0E291-0A1D-5947-A567-320143E706D9}"/>
                </a:ext>
              </a:extLst>
            </p:cNvPr>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4" name="Freeform 517">
              <a:extLst>
                <a:ext uri="{FF2B5EF4-FFF2-40B4-BE49-F238E27FC236}">
                  <a16:creationId xmlns:a16="http://schemas.microsoft.com/office/drawing/2014/main" id="{905B7CFE-B04E-9849-A2F1-E8AACDF73722}"/>
                </a:ext>
              </a:extLst>
            </p:cNvPr>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5" name="Freeform 518">
              <a:extLst>
                <a:ext uri="{FF2B5EF4-FFF2-40B4-BE49-F238E27FC236}">
                  <a16:creationId xmlns:a16="http://schemas.microsoft.com/office/drawing/2014/main" id="{6FCD22D5-1F58-084A-ABEF-D1331E94089E}"/>
                </a:ext>
              </a:extLst>
            </p:cNvPr>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6" name="Freeform 519">
              <a:extLst>
                <a:ext uri="{FF2B5EF4-FFF2-40B4-BE49-F238E27FC236}">
                  <a16:creationId xmlns:a16="http://schemas.microsoft.com/office/drawing/2014/main" id="{155EBEAE-53C5-074A-A2FE-1AC96BE1977A}"/>
                </a:ext>
              </a:extLst>
            </p:cNvPr>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7" name="Freeform 520">
              <a:extLst>
                <a:ext uri="{FF2B5EF4-FFF2-40B4-BE49-F238E27FC236}">
                  <a16:creationId xmlns:a16="http://schemas.microsoft.com/office/drawing/2014/main" id="{49AE2DF4-D0E6-EA4E-9298-CB7F0BDEAB5A}"/>
                </a:ext>
              </a:extLst>
            </p:cNvPr>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8" name="Freeform 521">
              <a:extLst>
                <a:ext uri="{FF2B5EF4-FFF2-40B4-BE49-F238E27FC236}">
                  <a16:creationId xmlns:a16="http://schemas.microsoft.com/office/drawing/2014/main" id="{C8D39D2A-07EE-1549-BF92-74A7F5C689ED}"/>
                </a:ext>
              </a:extLst>
            </p:cNvPr>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9" name="Freeform 522">
              <a:extLst>
                <a:ext uri="{FF2B5EF4-FFF2-40B4-BE49-F238E27FC236}">
                  <a16:creationId xmlns:a16="http://schemas.microsoft.com/office/drawing/2014/main" id="{0D6B3BC1-071A-2349-9329-92C01FAB1C7B}"/>
                </a:ext>
              </a:extLst>
            </p:cNvPr>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0" name="Freeform 523">
              <a:extLst>
                <a:ext uri="{FF2B5EF4-FFF2-40B4-BE49-F238E27FC236}">
                  <a16:creationId xmlns:a16="http://schemas.microsoft.com/office/drawing/2014/main" id="{350FCEE6-9731-BC45-B2C5-64D6393B3CEF}"/>
                </a:ext>
              </a:extLst>
            </p:cNvPr>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1" name="Freeform 524">
              <a:extLst>
                <a:ext uri="{FF2B5EF4-FFF2-40B4-BE49-F238E27FC236}">
                  <a16:creationId xmlns:a16="http://schemas.microsoft.com/office/drawing/2014/main" id="{7FC4AFAC-8617-7845-AE62-A49BD6F27A48}"/>
                </a:ext>
              </a:extLst>
            </p:cNvPr>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2" name="Freeform 525">
              <a:extLst>
                <a:ext uri="{FF2B5EF4-FFF2-40B4-BE49-F238E27FC236}">
                  <a16:creationId xmlns:a16="http://schemas.microsoft.com/office/drawing/2014/main" id="{869445E2-554C-C84B-A0B2-C1F49935AC96}"/>
                </a:ext>
              </a:extLst>
            </p:cNvPr>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3" name="Freeform 526">
              <a:extLst>
                <a:ext uri="{FF2B5EF4-FFF2-40B4-BE49-F238E27FC236}">
                  <a16:creationId xmlns:a16="http://schemas.microsoft.com/office/drawing/2014/main" id="{1D1113B0-676A-8943-8818-9F801D7F9A07}"/>
                </a:ext>
              </a:extLst>
            </p:cNvPr>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4" name="Freeform 527">
              <a:extLst>
                <a:ext uri="{FF2B5EF4-FFF2-40B4-BE49-F238E27FC236}">
                  <a16:creationId xmlns:a16="http://schemas.microsoft.com/office/drawing/2014/main" id="{F5350719-4BB3-9A44-9611-5A742C686300}"/>
                </a:ext>
              </a:extLst>
            </p:cNvPr>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5" name="Freeform 528">
              <a:extLst>
                <a:ext uri="{FF2B5EF4-FFF2-40B4-BE49-F238E27FC236}">
                  <a16:creationId xmlns:a16="http://schemas.microsoft.com/office/drawing/2014/main" id="{9F58DA1F-DF53-E84D-8A1E-3B3AD4F4BABE}"/>
                </a:ext>
              </a:extLst>
            </p:cNvPr>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6" name="Freeform 529">
              <a:extLst>
                <a:ext uri="{FF2B5EF4-FFF2-40B4-BE49-F238E27FC236}">
                  <a16:creationId xmlns:a16="http://schemas.microsoft.com/office/drawing/2014/main" id="{4AFF1A9B-240E-4A4B-A7C8-44D5A37387BB}"/>
                </a:ext>
              </a:extLst>
            </p:cNvPr>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7" name="Freeform 530">
              <a:extLst>
                <a:ext uri="{FF2B5EF4-FFF2-40B4-BE49-F238E27FC236}">
                  <a16:creationId xmlns:a16="http://schemas.microsoft.com/office/drawing/2014/main" id="{ECA16AC8-C160-9848-9759-5B6F36B3DD8E}"/>
                </a:ext>
              </a:extLst>
            </p:cNvPr>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8" name="Freeform 531">
              <a:extLst>
                <a:ext uri="{FF2B5EF4-FFF2-40B4-BE49-F238E27FC236}">
                  <a16:creationId xmlns:a16="http://schemas.microsoft.com/office/drawing/2014/main" id="{452029B7-2F5F-644D-B9E6-14F95B6F8445}"/>
                </a:ext>
              </a:extLst>
            </p:cNvPr>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9" name="Freeform 532">
              <a:extLst>
                <a:ext uri="{FF2B5EF4-FFF2-40B4-BE49-F238E27FC236}">
                  <a16:creationId xmlns:a16="http://schemas.microsoft.com/office/drawing/2014/main" id="{BF2CB037-F141-8B43-9DB9-C52C3BE2327C}"/>
                </a:ext>
              </a:extLst>
            </p:cNvPr>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0" name="Freeform 533">
              <a:extLst>
                <a:ext uri="{FF2B5EF4-FFF2-40B4-BE49-F238E27FC236}">
                  <a16:creationId xmlns:a16="http://schemas.microsoft.com/office/drawing/2014/main" id="{B18FCE3E-C796-9140-9F18-997D145B2092}"/>
                </a:ext>
              </a:extLst>
            </p:cNvPr>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1" name="Freeform 534">
              <a:extLst>
                <a:ext uri="{FF2B5EF4-FFF2-40B4-BE49-F238E27FC236}">
                  <a16:creationId xmlns:a16="http://schemas.microsoft.com/office/drawing/2014/main" id="{FF4DD8BE-9F13-AA42-82FA-1AD2E8A7A89F}"/>
                </a:ext>
              </a:extLst>
            </p:cNvPr>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2" name="Freeform 535">
              <a:extLst>
                <a:ext uri="{FF2B5EF4-FFF2-40B4-BE49-F238E27FC236}">
                  <a16:creationId xmlns:a16="http://schemas.microsoft.com/office/drawing/2014/main" id="{9E432FA7-7C4C-B24B-8694-4B79AD936977}"/>
                </a:ext>
              </a:extLst>
            </p:cNvPr>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3" name="Freeform 536">
              <a:extLst>
                <a:ext uri="{FF2B5EF4-FFF2-40B4-BE49-F238E27FC236}">
                  <a16:creationId xmlns:a16="http://schemas.microsoft.com/office/drawing/2014/main" id="{8E3B2920-4F92-814C-9139-4572A56AA79C}"/>
                </a:ext>
              </a:extLst>
            </p:cNvPr>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4" name="Freeform 537">
              <a:extLst>
                <a:ext uri="{FF2B5EF4-FFF2-40B4-BE49-F238E27FC236}">
                  <a16:creationId xmlns:a16="http://schemas.microsoft.com/office/drawing/2014/main" id="{861C0CD1-0D4B-2942-92D1-059728A03256}"/>
                </a:ext>
              </a:extLst>
            </p:cNvPr>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5" name="Freeform 538">
              <a:extLst>
                <a:ext uri="{FF2B5EF4-FFF2-40B4-BE49-F238E27FC236}">
                  <a16:creationId xmlns:a16="http://schemas.microsoft.com/office/drawing/2014/main" id="{410C142B-D795-C846-A1CD-B2D63B1CC040}"/>
                </a:ext>
              </a:extLst>
            </p:cNvPr>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6" name="Freeform 539">
              <a:extLst>
                <a:ext uri="{FF2B5EF4-FFF2-40B4-BE49-F238E27FC236}">
                  <a16:creationId xmlns:a16="http://schemas.microsoft.com/office/drawing/2014/main" id="{26A53D18-5118-4D45-BDEF-8F603D68BF9B}"/>
                </a:ext>
              </a:extLst>
            </p:cNvPr>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7" name="Freeform 540">
              <a:extLst>
                <a:ext uri="{FF2B5EF4-FFF2-40B4-BE49-F238E27FC236}">
                  <a16:creationId xmlns:a16="http://schemas.microsoft.com/office/drawing/2014/main" id="{F7D24AFB-D023-BE42-A1F5-A5EC56B9B581}"/>
                </a:ext>
              </a:extLst>
            </p:cNvPr>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8" name="Freeform 541">
              <a:extLst>
                <a:ext uri="{FF2B5EF4-FFF2-40B4-BE49-F238E27FC236}">
                  <a16:creationId xmlns:a16="http://schemas.microsoft.com/office/drawing/2014/main" id="{6B8F745F-9A1B-2849-84F7-82181127BC54}"/>
                </a:ext>
              </a:extLst>
            </p:cNvPr>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9" name="Freeform 542">
              <a:extLst>
                <a:ext uri="{FF2B5EF4-FFF2-40B4-BE49-F238E27FC236}">
                  <a16:creationId xmlns:a16="http://schemas.microsoft.com/office/drawing/2014/main" id="{014C1987-EADA-9F41-8D7A-8E8D8E0358E5}"/>
                </a:ext>
              </a:extLst>
            </p:cNvPr>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0" name="Freeform 543">
              <a:extLst>
                <a:ext uri="{FF2B5EF4-FFF2-40B4-BE49-F238E27FC236}">
                  <a16:creationId xmlns:a16="http://schemas.microsoft.com/office/drawing/2014/main" id="{124E89F8-681B-9541-924A-D6225F4A2445}"/>
                </a:ext>
              </a:extLst>
            </p:cNvPr>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1" name="Freeform 544">
              <a:extLst>
                <a:ext uri="{FF2B5EF4-FFF2-40B4-BE49-F238E27FC236}">
                  <a16:creationId xmlns:a16="http://schemas.microsoft.com/office/drawing/2014/main" id="{CE6F2A0A-A80B-4843-AF58-5B71FD848672}"/>
                </a:ext>
              </a:extLst>
            </p:cNvPr>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2" name="Freeform 545">
              <a:extLst>
                <a:ext uri="{FF2B5EF4-FFF2-40B4-BE49-F238E27FC236}">
                  <a16:creationId xmlns:a16="http://schemas.microsoft.com/office/drawing/2014/main" id="{F48237E6-4A14-B141-A879-B4CE94D149C4}"/>
                </a:ext>
              </a:extLst>
            </p:cNvPr>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3" name="Freeform 546">
              <a:extLst>
                <a:ext uri="{FF2B5EF4-FFF2-40B4-BE49-F238E27FC236}">
                  <a16:creationId xmlns:a16="http://schemas.microsoft.com/office/drawing/2014/main" id="{16B4ED34-756C-E249-8355-7CBCEAD59E61}"/>
                </a:ext>
              </a:extLst>
            </p:cNvPr>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4" name="Freeform 547">
              <a:extLst>
                <a:ext uri="{FF2B5EF4-FFF2-40B4-BE49-F238E27FC236}">
                  <a16:creationId xmlns:a16="http://schemas.microsoft.com/office/drawing/2014/main" id="{F6707304-8B2E-7847-98C4-B1A40DBC96DB}"/>
                </a:ext>
              </a:extLst>
            </p:cNvPr>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5" name="Freeform 548">
              <a:extLst>
                <a:ext uri="{FF2B5EF4-FFF2-40B4-BE49-F238E27FC236}">
                  <a16:creationId xmlns:a16="http://schemas.microsoft.com/office/drawing/2014/main" id="{97CF4B32-0DC6-9242-9478-634E0C69D804}"/>
                </a:ext>
              </a:extLst>
            </p:cNvPr>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6" name="Freeform 549">
              <a:extLst>
                <a:ext uri="{FF2B5EF4-FFF2-40B4-BE49-F238E27FC236}">
                  <a16:creationId xmlns:a16="http://schemas.microsoft.com/office/drawing/2014/main" id="{8E502007-5935-DC4A-8B8A-CDD9FEC4773D}"/>
                </a:ext>
              </a:extLst>
            </p:cNvPr>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7" name="Freeform 550">
              <a:extLst>
                <a:ext uri="{FF2B5EF4-FFF2-40B4-BE49-F238E27FC236}">
                  <a16:creationId xmlns:a16="http://schemas.microsoft.com/office/drawing/2014/main" id="{273FFC6C-FB29-7349-B105-EDF1AE97177C}"/>
                </a:ext>
              </a:extLst>
            </p:cNvPr>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8" name="Freeform 551">
              <a:extLst>
                <a:ext uri="{FF2B5EF4-FFF2-40B4-BE49-F238E27FC236}">
                  <a16:creationId xmlns:a16="http://schemas.microsoft.com/office/drawing/2014/main" id="{F531902B-FF3F-4940-9F49-45FA19CCA818}"/>
                </a:ext>
              </a:extLst>
            </p:cNvPr>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9" name="Freeform 552">
              <a:extLst>
                <a:ext uri="{FF2B5EF4-FFF2-40B4-BE49-F238E27FC236}">
                  <a16:creationId xmlns:a16="http://schemas.microsoft.com/office/drawing/2014/main" id="{BEE6A4D6-CDF7-A148-80B9-6DD2B5FA9298}"/>
                </a:ext>
              </a:extLst>
            </p:cNvPr>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0" name="Freeform 553">
              <a:extLst>
                <a:ext uri="{FF2B5EF4-FFF2-40B4-BE49-F238E27FC236}">
                  <a16:creationId xmlns:a16="http://schemas.microsoft.com/office/drawing/2014/main" id="{F5C2D09F-A8B3-064B-82F0-4CA05DA61DCE}"/>
                </a:ext>
              </a:extLst>
            </p:cNvPr>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1" name="Freeform 554">
              <a:extLst>
                <a:ext uri="{FF2B5EF4-FFF2-40B4-BE49-F238E27FC236}">
                  <a16:creationId xmlns:a16="http://schemas.microsoft.com/office/drawing/2014/main" id="{0AC24FDE-9821-7B4D-AD6F-5256DC0450F7}"/>
                </a:ext>
              </a:extLst>
            </p:cNvPr>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2" name="Freeform 555">
              <a:extLst>
                <a:ext uri="{FF2B5EF4-FFF2-40B4-BE49-F238E27FC236}">
                  <a16:creationId xmlns:a16="http://schemas.microsoft.com/office/drawing/2014/main" id="{907F0B6A-EF34-D546-9DDD-FD16BF8B99CF}"/>
                </a:ext>
              </a:extLst>
            </p:cNvPr>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3" name="Freeform 556">
              <a:extLst>
                <a:ext uri="{FF2B5EF4-FFF2-40B4-BE49-F238E27FC236}">
                  <a16:creationId xmlns:a16="http://schemas.microsoft.com/office/drawing/2014/main" id="{1B2C87E7-5BAE-974D-B9A8-041462EF3FF5}"/>
                </a:ext>
              </a:extLst>
            </p:cNvPr>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4" name="Freeform 557">
              <a:extLst>
                <a:ext uri="{FF2B5EF4-FFF2-40B4-BE49-F238E27FC236}">
                  <a16:creationId xmlns:a16="http://schemas.microsoft.com/office/drawing/2014/main" id="{25488243-01F1-E246-9DB8-BC8AEEF7593E}"/>
                </a:ext>
              </a:extLst>
            </p:cNvPr>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5" name="Freeform 558">
              <a:extLst>
                <a:ext uri="{FF2B5EF4-FFF2-40B4-BE49-F238E27FC236}">
                  <a16:creationId xmlns:a16="http://schemas.microsoft.com/office/drawing/2014/main" id="{4B3AEA2A-2956-5F44-9E67-016C9CB855EE}"/>
                </a:ext>
              </a:extLst>
            </p:cNvPr>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6" name="Freeform 559">
              <a:extLst>
                <a:ext uri="{FF2B5EF4-FFF2-40B4-BE49-F238E27FC236}">
                  <a16:creationId xmlns:a16="http://schemas.microsoft.com/office/drawing/2014/main" id="{9E9370A7-9EE9-B440-ADE5-D4116B65EEB5}"/>
                </a:ext>
              </a:extLst>
            </p:cNvPr>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7" name="Freeform 560">
              <a:extLst>
                <a:ext uri="{FF2B5EF4-FFF2-40B4-BE49-F238E27FC236}">
                  <a16:creationId xmlns:a16="http://schemas.microsoft.com/office/drawing/2014/main" id="{19A75EC5-11EE-EB40-B72D-85C69580D775}"/>
                </a:ext>
              </a:extLst>
            </p:cNvPr>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8" name="Freeform 561">
              <a:extLst>
                <a:ext uri="{FF2B5EF4-FFF2-40B4-BE49-F238E27FC236}">
                  <a16:creationId xmlns:a16="http://schemas.microsoft.com/office/drawing/2014/main" id="{97C3D2CD-D333-4F40-B724-AAC06F61BD01}"/>
                </a:ext>
              </a:extLst>
            </p:cNvPr>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9" name="Freeform 562">
              <a:extLst>
                <a:ext uri="{FF2B5EF4-FFF2-40B4-BE49-F238E27FC236}">
                  <a16:creationId xmlns:a16="http://schemas.microsoft.com/office/drawing/2014/main" id="{42EA0FFC-876B-3E44-8AC1-1F16284A4C67}"/>
                </a:ext>
              </a:extLst>
            </p:cNvPr>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0" name="Freeform 563">
              <a:extLst>
                <a:ext uri="{FF2B5EF4-FFF2-40B4-BE49-F238E27FC236}">
                  <a16:creationId xmlns:a16="http://schemas.microsoft.com/office/drawing/2014/main" id="{4CEE9D3B-1729-AD46-9C8E-9743037669F3}"/>
                </a:ext>
              </a:extLst>
            </p:cNvPr>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1" name="Freeform 564">
              <a:extLst>
                <a:ext uri="{FF2B5EF4-FFF2-40B4-BE49-F238E27FC236}">
                  <a16:creationId xmlns:a16="http://schemas.microsoft.com/office/drawing/2014/main" id="{1DA1E2D7-9F53-6944-8678-11801A0ED9AA}"/>
                </a:ext>
              </a:extLst>
            </p:cNvPr>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2" name="Freeform 565">
              <a:extLst>
                <a:ext uri="{FF2B5EF4-FFF2-40B4-BE49-F238E27FC236}">
                  <a16:creationId xmlns:a16="http://schemas.microsoft.com/office/drawing/2014/main" id="{2E00BB6C-6B51-DD40-B76E-B1CCD718B40A}"/>
                </a:ext>
              </a:extLst>
            </p:cNvPr>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3" name="Freeform 566">
              <a:extLst>
                <a:ext uri="{FF2B5EF4-FFF2-40B4-BE49-F238E27FC236}">
                  <a16:creationId xmlns:a16="http://schemas.microsoft.com/office/drawing/2014/main" id="{9FE5718E-8D89-DC45-BD69-5A5F0560B975}"/>
                </a:ext>
              </a:extLst>
            </p:cNvPr>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4" name="Freeform 567">
              <a:extLst>
                <a:ext uri="{FF2B5EF4-FFF2-40B4-BE49-F238E27FC236}">
                  <a16:creationId xmlns:a16="http://schemas.microsoft.com/office/drawing/2014/main" id="{15968D53-D4B7-A041-9C45-4FEA88679E7C}"/>
                </a:ext>
              </a:extLst>
            </p:cNvPr>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5" name="Freeform 568">
              <a:extLst>
                <a:ext uri="{FF2B5EF4-FFF2-40B4-BE49-F238E27FC236}">
                  <a16:creationId xmlns:a16="http://schemas.microsoft.com/office/drawing/2014/main" id="{D6D19E64-92AD-5344-B491-F19B50387DFC}"/>
                </a:ext>
              </a:extLst>
            </p:cNvPr>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6" name="Freeform 569">
              <a:extLst>
                <a:ext uri="{FF2B5EF4-FFF2-40B4-BE49-F238E27FC236}">
                  <a16:creationId xmlns:a16="http://schemas.microsoft.com/office/drawing/2014/main" id="{ECA2360C-2FBE-F443-BCE7-63D01FAD0FAF}"/>
                </a:ext>
              </a:extLst>
            </p:cNvPr>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7" name="Freeform 570">
              <a:extLst>
                <a:ext uri="{FF2B5EF4-FFF2-40B4-BE49-F238E27FC236}">
                  <a16:creationId xmlns:a16="http://schemas.microsoft.com/office/drawing/2014/main" id="{3D1B4708-0115-164C-B034-A96364EF9E86}"/>
                </a:ext>
              </a:extLst>
            </p:cNvPr>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8" name="Freeform 571">
              <a:extLst>
                <a:ext uri="{FF2B5EF4-FFF2-40B4-BE49-F238E27FC236}">
                  <a16:creationId xmlns:a16="http://schemas.microsoft.com/office/drawing/2014/main" id="{5FEBA17F-3F06-1C44-8675-0E9B8E16BFC7}"/>
                </a:ext>
              </a:extLst>
            </p:cNvPr>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9" name="Freeform 572">
              <a:extLst>
                <a:ext uri="{FF2B5EF4-FFF2-40B4-BE49-F238E27FC236}">
                  <a16:creationId xmlns:a16="http://schemas.microsoft.com/office/drawing/2014/main" id="{E3632568-D388-2247-8091-A41989708DEE}"/>
                </a:ext>
              </a:extLst>
            </p:cNvPr>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0" name="Freeform 573">
              <a:extLst>
                <a:ext uri="{FF2B5EF4-FFF2-40B4-BE49-F238E27FC236}">
                  <a16:creationId xmlns:a16="http://schemas.microsoft.com/office/drawing/2014/main" id="{10F8129E-F6B7-6740-A4E0-31D9A568F77A}"/>
                </a:ext>
              </a:extLst>
            </p:cNvPr>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1" name="Freeform 574">
              <a:extLst>
                <a:ext uri="{FF2B5EF4-FFF2-40B4-BE49-F238E27FC236}">
                  <a16:creationId xmlns:a16="http://schemas.microsoft.com/office/drawing/2014/main" id="{6CA41D12-4931-E640-B878-21AEE394FEFA}"/>
                </a:ext>
              </a:extLst>
            </p:cNvPr>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2" name="Freeform 575">
              <a:extLst>
                <a:ext uri="{FF2B5EF4-FFF2-40B4-BE49-F238E27FC236}">
                  <a16:creationId xmlns:a16="http://schemas.microsoft.com/office/drawing/2014/main" id="{E064ECD4-7102-FD4E-9D0A-4D482CF43EFD}"/>
                </a:ext>
              </a:extLst>
            </p:cNvPr>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3" name="Freeform 576">
              <a:extLst>
                <a:ext uri="{FF2B5EF4-FFF2-40B4-BE49-F238E27FC236}">
                  <a16:creationId xmlns:a16="http://schemas.microsoft.com/office/drawing/2014/main" id="{0D212528-3697-2642-B0BA-C7A4545F5543}"/>
                </a:ext>
              </a:extLst>
            </p:cNvPr>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4" name="Freeform 577">
              <a:extLst>
                <a:ext uri="{FF2B5EF4-FFF2-40B4-BE49-F238E27FC236}">
                  <a16:creationId xmlns:a16="http://schemas.microsoft.com/office/drawing/2014/main" id="{AB10819B-8E6E-C349-B91F-C136120B35EC}"/>
                </a:ext>
              </a:extLst>
            </p:cNvPr>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5" name="Freeform 578">
              <a:extLst>
                <a:ext uri="{FF2B5EF4-FFF2-40B4-BE49-F238E27FC236}">
                  <a16:creationId xmlns:a16="http://schemas.microsoft.com/office/drawing/2014/main" id="{E80D4FA0-329C-1F4C-AD07-568A5A224B66}"/>
                </a:ext>
              </a:extLst>
            </p:cNvPr>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6" name="Freeform 579">
              <a:extLst>
                <a:ext uri="{FF2B5EF4-FFF2-40B4-BE49-F238E27FC236}">
                  <a16:creationId xmlns:a16="http://schemas.microsoft.com/office/drawing/2014/main" id="{CA4885A2-FDF9-A04C-92F3-C7D1E70B3A65}"/>
                </a:ext>
              </a:extLst>
            </p:cNvPr>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7" name="Freeform 580">
              <a:extLst>
                <a:ext uri="{FF2B5EF4-FFF2-40B4-BE49-F238E27FC236}">
                  <a16:creationId xmlns:a16="http://schemas.microsoft.com/office/drawing/2014/main" id="{57308178-E138-8B47-B70C-6D993CEF7CDB}"/>
                </a:ext>
              </a:extLst>
            </p:cNvPr>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8" name="Freeform 581">
              <a:extLst>
                <a:ext uri="{FF2B5EF4-FFF2-40B4-BE49-F238E27FC236}">
                  <a16:creationId xmlns:a16="http://schemas.microsoft.com/office/drawing/2014/main" id="{EF1AD392-639E-374F-B2D9-F1F2EB39F0FD}"/>
                </a:ext>
              </a:extLst>
            </p:cNvPr>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9" name="Freeform 582">
              <a:extLst>
                <a:ext uri="{FF2B5EF4-FFF2-40B4-BE49-F238E27FC236}">
                  <a16:creationId xmlns:a16="http://schemas.microsoft.com/office/drawing/2014/main" id="{909FC193-4ABF-C34B-BBD9-9D50DFF27A88}"/>
                </a:ext>
              </a:extLst>
            </p:cNvPr>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0" name="Freeform 583">
              <a:extLst>
                <a:ext uri="{FF2B5EF4-FFF2-40B4-BE49-F238E27FC236}">
                  <a16:creationId xmlns:a16="http://schemas.microsoft.com/office/drawing/2014/main" id="{1625F412-15F4-C74B-ABFB-2D3C463925EA}"/>
                </a:ext>
              </a:extLst>
            </p:cNvPr>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1" name="Freeform 584">
              <a:extLst>
                <a:ext uri="{FF2B5EF4-FFF2-40B4-BE49-F238E27FC236}">
                  <a16:creationId xmlns:a16="http://schemas.microsoft.com/office/drawing/2014/main" id="{FECC2713-2E69-7E40-8E77-4C96A67965EA}"/>
                </a:ext>
              </a:extLst>
            </p:cNvPr>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2" name="Freeform 585">
              <a:extLst>
                <a:ext uri="{FF2B5EF4-FFF2-40B4-BE49-F238E27FC236}">
                  <a16:creationId xmlns:a16="http://schemas.microsoft.com/office/drawing/2014/main" id="{3712F329-2752-5449-9E35-1F407296B756}"/>
                </a:ext>
              </a:extLst>
            </p:cNvPr>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3" name="Freeform 586">
              <a:extLst>
                <a:ext uri="{FF2B5EF4-FFF2-40B4-BE49-F238E27FC236}">
                  <a16:creationId xmlns:a16="http://schemas.microsoft.com/office/drawing/2014/main" id="{A29B3AB8-717B-BB45-9EE9-E8626976C286}"/>
                </a:ext>
              </a:extLst>
            </p:cNvPr>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4" name="Freeform 587">
              <a:extLst>
                <a:ext uri="{FF2B5EF4-FFF2-40B4-BE49-F238E27FC236}">
                  <a16:creationId xmlns:a16="http://schemas.microsoft.com/office/drawing/2014/main" id="{5C291470-5996-EE4C-BAC8-ACE293443944}"/>
                </a:ext>
              </a:extLst>
            </p:cNvPr>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5" name="Freeform 588">
              <a:extLst>
                <a:ext uri="{FF2B5EF4-FFF2-40B4-BE49-F238E27FC236}">
                  <a16:creationId xmlns:a16="http://schemas.microsoft.com/office/drawing/2014/main" id="{FAD3AFBA-48CD-A24C-AE30-CDCC883E7052}"/>
                </a:ext>
              </a:extLst>
            </p:cNvPr>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6" name="Freeform 589">
              <a:extLst>
                <a:ext uri="{FF2B5EF4-FFF2-40B4-BE49-F238E27FC236}">
                  <a16:creationId xmlns:a16="http://schemas.microsoft.com/office/drawing/2014/main" id="{A1AF1900-5456-2442-834F-D9550E70812F}"/>
                </a:ext>
              </a:extLst>
            </p:cNvPr>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7" name="Freeform 590">
              <a:extLst>
                <a:ext uri="{FF2B5EF4-FFF2-40B4-BE49-F238E27FC236}">
                  <a16:creationId xmlns:a16="http://schemas.microsoft.com/office/drawing/2014/main" id="{614ED3D4-9C01-BC4A-BD04-0712762C06A7}"/>
                </a:ext>
              </a:extLst>
            </p:cNvPr>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8" name="Freeform 591">
              <a:extLst>
                <a:ext uri="{FF2B5EF4-FFF2-40B4-BE49-F238E27FC236}">
                  <a16:creationId xmlns:a16="http://schemas.microsoft.com/office/drawing/2014/main" id="{F24740D3-E228-CB4B-AA0C-66AAEF4E2423}"/>
                </a:ext>
              </a:extLst>
            </p:cNvPr>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9" name="Freeform 592">
              <a:extLst>
                <a:ext uri="{FF2B5EF4-FFF2-40B4-BE49-F238E27FC236}">
                  <a16:creationId xmlns:a16="http://schemas.microsoft.com/office/drawing/2014/main" id="{4D50F310-27A5-3041-830E-91170C4F0949}"/>
                </a:ext>
              </a:extLst>
            </p:cNvPr>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0" name="Freeform 593">
              <a:extLst>
                <a:ext uri="{FF2B5EF4-FFF2-40B4-BE49-F238E27FC236}">
                  <a16:creationId xmlns:a16="http://schemas.microsoft.com/office/drawing/2014/main" id="{D78CB745-387F-6141-9F65-5388FA03ED17}"/>
                </a:ext>
              </a:extLst>
            </p:cNvPr>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1" name="Freeform 594">
              <a:extLst>
                <a:ext uri="{FF2B5EF4-FFF2-40B4-BE49-F238E27FC236}">
                  <a16:creationId xmlns:a16="http://schemas.microsoft.com/office/drawing/2014/main" id="{5598D50D-FD4C-AC49-A0CC-50E5CDA9AEF2}"/>
                </a:ext>
              </a:extLst>
            </p:cNvPr>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2" name="Freeform 595">
              <a:extLst>
                <a:ext uri="{FF2B5EF4-FFF2-40B4-BE49-F238E27FC236}">
                  <a16:creationId xmlns:a16="http://schemas.microsoft.com/office/drawing/2014/main" id="{D97C4322-6CCE-A44A-A63B-8A0890DA8A63}"/>
                </a:ext>
              </a:extLst>
            </p:cNvPr>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3" name="Freeform 596">
              <a:extLst>
                <a:ext uri="{FF2B5EF4-FFF2-40B4-BE49-F238E27FC236}">
                  <a16:creationId xmlns:a16="http://schemas.microsoft.com/office/drawing/2014/main" id="{6E8A6CBF-67F8-6348-B29F-C0BA8C10DCB1}"/>
                </a:ext>
              </a:extLst>
            </p:cNvPr>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4" name="Freeform 597">
              <a:extLst>
                <a:ext uri="{FF2B5EF4-FFF2-40B4-BE49-F238E27FC236}">
                  <a16:creationId xmlns:a16="http://schemas.microsoft.com/office/drawing/2014/main" id="{3398EC60-3CC9-BE4F-AB98-3F687C785FA7}"/>
                </a:ext>
              </a:extLst>
            </p:cNvPr>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5" name="Freeform 598">
              <a:extLst>
                <a:ext uri="{FF2B5EF4-FFF2-40B4-BE49-F238E27FC236}">
                  <a16:creationId xmlns:a16="http://schemas.microsoft.com/office/drawing/2014/main" id="{B3F8A024-E648-2F46-A03F-90F85F087BE9}"/>
                </a:ext>
              </a:extLst>
            </p:cNvPr>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6" name="Freeform 599">
              <a:extLst>
                <a:ext uri="{FF2B5EF4-FFF2-40B4-BE49-F238E27FC236}">
                  <a16:creationId xmlns:a16="http://schemas.microsoft.com/office/drawing/2014/main" id="{A8B68707-5098-D04D-AD94-0863CDBAFDF7}"/>
                </a:ext>
              </a:extLst>
            </p:cNvPr>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7" name="Freeform 600">
              <a:extLst>
                <a:ext uri="{FF2B5EF4-FFF2-40B4-BE49-F238E27FC236}">
                  <a16:creationId xmlns:a16="http://schemas.microsoft.com/office/drawing/2014/main" id="{649CE0E7-2971-2D47-95E5-D255A7EBFDD8}"/>
                </a:ext>
              </a:extLst>
            </p:cNvPr>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8" name="Freeform 601">
              <a:extLst>
                <a:ext uri="{FF2B5EF4-FFF2-40B4-BE49-F238E27FC236}">
                  <a16:creationId xmlns:a16="http://schemas.microsoft.com/office/drawing/2014/main" id="{06DCBA8B-1BCB-8949-8ADB-7C82AA8035C8}"/>
                </a:ext>
              </a:extLst>
            </p:cNvPr>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9" name="Freeform 602">
              <a:extLst>
                <a:ext uri="{FF2B5EF4-FFF2-40B4-BE49-F238E27FC236}">
                  <a16:creationId xmlns:a16="http://schemas.microsoft.com/office/drawing/2014/main" id="{2FA7FA80-0ED7-4D43-BCE9-20A778BBEBED}"/>
                </a:ext>
              </a:extLst>
            </p:cNvPr>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0" name="Freeform 604">
              <a:extLst>
                <a:ext uri="{FF2B5EF4-FFF2-40B4-BE49-F238E27FC236}">
                  <a16:creationId xmlns:a16="http://schemas.microsoft.com/office/drawing/2014/main" id="{F7D526F9-D229-1445-AE53-D95B7DF5DEF3}"/>
                </a:ext>
              </a:extLst>
            </p:cNvPr>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1" name="Freeform 605">
              <a:extLst>
                <a:ext uri="{FF2B5EF4-FFF2-40B4-BE49-F238E27FC236}">
                  <a16:creationId xmlns:a16="http://schemas.microsoft.com/office/drawing/2014/main" id="{0AE0A4F1-9972-CD46-9F03-8EF8B879EAF4}"/>
                </a:ext>
              </a:extLst>
            </p:cNvPr>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2" name="Freeform 606">
              <a:extLst>
                <a:ext uri="{FF2B5EF4-FFF2-40B4-BE49-F238E27FC236}">
                  <a16:creationId xmlns:a16="http://schemas.microsoft.com/office/drawing/2014/main" id="{06604570-6124-AA4C-820D-57E2104A5DCA}"/>
                </a:ext>
              </a:extLst>
            </p:cNvPr>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3" name="Freeform 607">
              <a:extLst>
                <a:ext uri="{FF2B5EF4-FFF2-40B4-BE49-F238E27FC236}">
                  <a16:creationId xmlns:a16="http://schemas.microsoft.com/office/drawing/2014/main" id="{7E7F94DE-B885-BB40-8D92-19D259A07F98}"/>
                </a:ext>
              </a:extLst>
            </p:cNvPr>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4" name="Freeform 608">
              <a:extLst>
                <a:ext uri="{FF2B5EF4-FFF2-40B4-BE49-F238E27FC236}">
                  <a16:creationId xmlns:a16="http://schemas.microsoft.com/office/drawing/2014/main" id="{C6ADC0C2-64DD-2348-B9E7-A4165F56FE7A}"/>
                </a:ext>
              </a:extLst>
            </p:cNvPr>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5" name="Freeform 609">
              <a:extLst>
                <a:ext uri="{FF2B5EF4-FFF2-40B4-BE49-F238E27FC236}">
                  <a16:creationId xmlns:a16="http://schemas.microsoft.com/office/drawing/2014/main" id="{7794625D-ACAB-8146-A9C0-5ECC17660FCB}"/>
                </a:ext>
              </a:extLst>
            </p:cNvPr>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6" name="Freeform 610">
              <a:extLst>
                <a:ext uri="{FF2B5EF4-FFF2-40B4-BE49-F238E27FC236}">
                  <a16:creationId xmlns:a16="http://schemas.microsoft.com/office/drawing/2014/main" id="{331AAFF6-3257-7C43-829D-2E38801D1573}"/>
                </a:ext>
              </a:extLst>
            </p:cNvPr>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7" name="Freeform 611">
              <a:extLst>
                <a:ext uri="{FF2B5EF4-FFF2-40B4-BE49-F238E27FC236}">
                  <a16:creationId xmlns:a16="http://schemas.microsoft.com/office/drawing/2014/main" id="{B3DFDF77-D4BE-BC4C-B4BE-64AC3840B98E}"/>
                </a:ext>
              </a:extLst>
            </p:cNvPr>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8" name="Freeform 612">
              <a:extLst>
                <a:ext uri="{FF2B5EF4-FFF2-40B4-BE49-F238E27FC236}">
                  <a16:creationId xmlns:a16="http://schemas.microsoft.com/office/drawing/2014/main" id="{4DBFDEDA-68BA-2A4D-805E-A1E595E555E3}"/>
                </a:ext>
              </a:extLst>
            </p:cNvPr>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9" name="Rectangle 613">
              <a:extLst>
                <a:ext uri="{FF2B5EF4-FFF2-40B4-BE49-F238E27FC236}">
                  <a16:creationId xmlns:a16="http://schemas.microsoft.com/office/drawing/2014/main" id="{EE92B27D-2ED4-0946-A81E-692E40579712}"/>
                </a:ext>
              </a:extLst>
            </p:cNvPr>
            <p:cNvSpPr>
              <a:spLocks noChangeArrowheads="1"/>
            </p:cNvSpPr>
            <p:nvPr/>
          </p:nvSpPr>
          <p:spPr bwMode="auto">
            <a:xfrm>
              <a:off x="12451788" y="5197675"/>
              <a:ext cx="3187" cy="3188"/>
            </a:xfrm>
            <a:prstGeom prst="rect">
              <a:avLst/>
            </a:pr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0" name="Freeform 614">
              <a:extLst>
                <a:ext uri="{FF2B5EF4-FFF2-40B4-BE49-F238E27FC236}">
                  <a16:creationId xmlns:a16="http://schemas.microsoft.com/office/drawing/2014/main" id="{77C6BB29-F6BF-EF49-8E5E-EF7AEFDC4DE8}"/>
                </a:ext>
              </a:extLst>
            </p:cNvPr>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1" name="Freeform 615">
              <a:extLst>
                <a:ext uri="{FF2B5EF4-FFF2-40B4-BE49-F238E27FC236}">
                  <a16:creationId xmlns:a16="http://schemas.microsoft.com/office/drawing/2014/main" id="{80851375-3D82-4C46-803A-C27BCC36DA7B}"/>
                </a:ext>
              </a:extLst>
            </p:cNvPr>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2" name="Freeform 616">
              <a:extLst>
                <a:ext uri="{FF2B5EF4-FFF2-40B4-BE49-F238E27FC236}">
                  <a16:creationId xmlns:a16="http://schemas.microsoft.com/office/drawing/2014/main" id="{E74430D3-E701-9344-9540-353DC99F07AE}"/>
                </a:ext>
              </a:extLst>
            </p:cNvPr>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3" name="Freeform 617">
              <a:extLst>
                <a:ext uri="{FF2B5EF4-FFF2-40B4-BE49-F238E27FC236}">
                  <a16:creationId xmlns:a16="http://schemas.microsoft.com/office/drawing/2014/main" id="{001D6874-A343-FA43-8B53-2AF36CA3F970}"/>
                </a:ext>
              </a:extLst>
            </p:cNvPr>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4" name="Freeform 618">
              <a:extLst>
                <a:ext uri="{FF2B5EF4-FFF2-40B4-BE49-F238E27FC236}">
                  <a16:creationId xmlns:a16="http://schemas.microsoft.com/office/drawing/2014/main" id="{CBF37E6C-A716-5240-99BD-AE6403B72CBF}"/>
                </a:ext>
              </a:extLst>
            </p:cNvPr>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5" name="Freeform 619">
              <a:extLst>
                <a:ext uri="{FF2B5EF4-FFF2-40B4-BE49-F238E27FC236}">
                  <a16:creationId xmlns:a16="http://schemas.microsoft.com/office/drawing/2014/main" id="{E02FC4A8-D97F-BA4A-9170-033123346A00}"/>
                </a:ext>
              </a:extLst>
            </p:cNvPr>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6" name="Freeform 620">
              <a:extLst>
                <a:ext uri="{FF2B5EF4-FFF2-40B4-BE49-F238E27FC236}">
                  <a16:creationId xmlns:a16="http://schemas.microsoft.com/office/drawing/2014/main" id="{1ECF6721-39B5-EC44-B6C2-CEB16812B882}"/>
                </a:ext>
              </a:extLst>
            </p:cNvPr>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7" name="Freeform 621">
              <a:extLst>
                <a:ext uri="{FF2B5EF4-FFF2-40B4-BE49-F238E27FC236}">
                  <a16:creationId xmlns:a16="http://schemas.microsoft.com/office/drawing/2014/main" id="{F9A171DF-B066-2343-9FDB-E633249A7219}"/>
                </a:ext>
              </a:extLst>
            </p:cNvPr>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8" name="Freeform 622">
              <a:extLst>
                <a:ext uri="{FF2B5EF4-FFF2-40B4-BE49-F238E27FC236}">
                  <a16:creationId xmlns:a16="http://schemas.microsoft.com/office/drawing/2014/main" id="{516E1150-D558-3245-BAAF-C6B699938205}"/>
                </a:ext>
              </a:extLst>
            </p:cNvPr>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9" name="Freeform 623">
              <a:extLst>
                <a:ext uri="{FF2B5EF4-FFF2-40B4-BE49-F238E27FC236}">
                  <a16:creationId xmlns:a16="http://schemas.microsoft.com/office/drawing/2014/main" id="{8395402A-D178-7242-B91C-8649FDC1E4BE}"/>
                </a:ext>
              </a:extLst>
            </p:cNvPr>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0" name="Freeform 624">
              <a:extLst>
                <a:ext uri="{FF2B5EF4-FFF2-40B4-BE49-F238E27FC236}">
                  <a16:creationId xmlns:a16="http://schemas.microsoft.com/office/drawing/2014/main" id="{5E9E7E83-FE40-A54A-88AC-C7C0A827B34F}"/>
                </a:ext>
              </a:extLst>
            </p:cNvPr>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1" name="Freeform 625">
              <a:extLst>
                <a:ext uri="{FF2B5EF4-FFF2-40B4-BE49-F238E27FC236}">
                  <a16:creationId xmlns:a16="http://schemas.microsoft.com/office/drawing/2014/main" id="{5F07D21E-735B-944F-9371-8FF9AD4B90D5}"/>
                </a:ext>
              </a:extLst>
            </p:cNvPr>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2" name="Freeform 626">
              <a:extLst>
                <a:ext uri="{FF2B5EF4-FFF2-40B4-BE49-F238E27FC236}">
                  <a16:creationId xmlns:a16="http://schemas.microsoft.com/office/drawing/2014/main" id="{CE010FBD-6297-2040-B32A-5865D2E8B282}"/>
                </a:ext>
              </a:extLst>
            </p:cNvPr>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3" name="Freeform 627">
              <a:extLst>
                <a:ext uri="{FF2B5EF4-FFF2-40B4-BE49-F238E27FC236}">
                  <a16:creationId xmlns:a16="http://schemas.microsoft.com/office/drawing/2014/main" id="{ABFBD5E5-048A-F74A-A1E4-69FAF31283EE}"/>
                </a:ext>
              </a:extLst>
            </p:cNvPr>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4" name="Freeform 628">
              <a:extLst>
                <a:ext uri="{FF2B5EF4-FFF2-40B4-BE49-F238E27FC236}">
                  <a16:creationId xmlns:a16="http://schemas.microsoft.com/office/drawing/2014/main" id="{2D2EF7F9-18EA-9349-9330-BF6CCC253D34}"/>
                </a:ext>
              </a:extLst>
            </p:cNvPr>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5" name="Freeform 629">
              <a:extLst>
                <a:ext uri="{FF2B5EF4-FFF2-40B4-BE49-F238E27FC236}">
                  <a16:creationId xmlns:a16="http://schemas.microsoft.com/office/drawing/2014/main" id="{83171C1E-FDFB-E546-8C46-CDB32CBEE0E3}"/>
                </a:ext>
              </a:extLst>
            </p:cNvPr>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6" name="Freeform 630">
              <a:extLst>
                <a:ext uri="{FF2B5EF4-FFF2-40B4-BE49-F238E27FC236}">
                  <a16:creationId xmlns:a16="http://schemas.microsoft.com/office/drawing/2014/main" id="{93046EE7-C6C4-AA4E-993D-95FDE012D4B4}"/>
                </a:ext>
              </a:extLst>
            </p:cNvPr>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7" name="Freeform 631">
              <a:extLst>
                <a:ext uri="{FF2B5EF4-FFF2-40B4-BE49-F238E27FC236}">
                  <a16:creationId xmlns:a16="http://schemas.microsoft.com/office/drawing/2014/main" id="{B996A4B1-B94E-2B44-91B8-B25EA22DAECA}"/>
                </a:ext>
              </a:extLst>
            </p:cNvPr>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8" name="Freeform 632">
              <a:extLst>
                <a:ext uri="{FF2B5EF4-FFF2-40B4-BE49-F238E27FC236}">
                  <a16:creationId xmlns:a16="http://schemas.microsoft.com/office/drawing/2014/main" id="{41869FDF-F9E2-1C43-85A2-EF9DA8BED26E}"/>
                </a:ext>
              </a:extLst>
            </p:cNvPr>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9" name="Freeform 633">
              <a:extLst>
                <a:ext uri="{FF2B5EF4-FFF2-40B4-BE49-F238E27FC236}">
                  <a16:creationId xmlns:a16="http://schemas.microsoft.com/office/drawing/2014/main" id="{ACB86D3A-5A83-A049-94B4-D554F794426C}"/>
                </a:ext>
              </a:extLst>
            </p:cNvPr>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0" name="Freeform 634">
              <a:extLst>
                <a:ext uri="{FF2B5EF4-FFF2-40B4-BE49-F238E27FC236}">
                  <a16:creationId xmlns:a16="http://schemas.microsoft.com/office/drawing/2014/main" id="{CA617569-977C-5546-BC4B-63599B149FF2}"/>
                </a:ext>
              </a:extLst>
            </p:cNvPr>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1" name="Freeform 635">
              <a:extLst>
                <a:ext uri="{FF2B5EF4-FFF2-40B4-BE49-F238E27FC236}">
                  <a16:creationId xmlns:a16="http://schemas.microsoft.com/office/drawing/2014/main" id="{D75B1C1D-DB43-904D-9699-727A3EF547EC}"/>
                </a:ext>
              </a:extLst>
            </p:cNvPr>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2" name="Freeform 636">
              <a:extLst>
                <a:ext uri="{FF2B5EF4-FFF2-40B4-BE49-F238E27FC236}">
                  <a16:creationId xmlns:a16="http://schemas.microsoft.com/office/drawing/2014/main" id="{36755AB0-0DFC-754F-9AB7-C0859E344F58}"/>
                </a:ext>
              </a:extLst>
            </p:cNvPr>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3" name="Freeform 637">
              <a:extLst>
                <a:ext uri="{FF2B5EF4-FFF2-40B4-BE49-F238E27FC236}">
                  <a16:creationId xmlns:a16="http://schemas.microsoft.com/office/drawing/2014/main" id="{A03AF03F-EA89-A24B-8BDA-1A427A8781C9}"/>
                </a:ext>
              </a:extLst>
            </p:cNvPr>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4" name="Freeform 638">
              <a:extLst>
                <a:ext uri="{FF2B5EF4-FFF2-40B4-BE49-F238E27FC236}">
                  <a16:creationId xmlns:a16="http://schemas.microsoft.com/office/drawing/2014/main" id="{7F5795CE-80BC-7B43-A1C2-5DCA3E0F0B29}"/>
                </a:ext>
              </a:extLst>
            </p:cNvPr>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5" name="Freeform 639">
              <a:extLst>
                <a:ext uri="{FF2B5EF4-FFF2-40B4-BE49-F238E27FC236}">
                  <a16:creationId xmlns:a16="http://schemas.microsoft.com/office/drawing/2014/main" id="{13E4CBE3-AC85-6741-9153-2D7150F2DEDC}"/>
                </a:ext>
              </a:extLst>
            </p:cNvPr>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6" name="Freeform 640">
              <a:extLst>
                <a:ext uri="{FF2B5EF4-FFF2-40B4-BE49-F238E27FC236}">
                  <a16:creationId xmlns:a16="http://schemas.microsoft.com/office/drawing/2014/main" id="{CA31484B-DB27-4143-B47F-D2686A551BD2}"/>
                </a:ext>
              </a:extLst>
            </p:cNvPr>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7" name="Freeform 641">
              <a:extLst>
                <a:ext uri="{FF2B5EF4-FFF2-40B4-BE49-F238E27FC236}">
                  <a16:creationId xmlns:a16="http://schemas.microsoft.com/office/drawing/2014/main" id="{D713FEE0-43FD-5340-83EF-62E7BCB06ED2}"/>
                </a:ext>
              </a:extLst>
            </p:cNvPr>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8" name="Freeform 642">
              <a:extLst>
                <a:ext uri="{FF2B5EF4-FFF2-40B4-BE49-F238E27FC236}">
                  <a16:creationId xmlns:a16="http://schemas.microsoft.com/office/drawing/2014/main" id="{5F655BBE-36E4-8444-A335-612DA4D02880}"/>
                </a:ext>
              </a:extLst>
            </p:cNvPr>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9" name="Freeform 643">
              <a:extLst>
                <a:ext uri="{FF2B5EF4-FFF2-40B4-BE49-F238E27FC236}">
                  <a16:creationId xmlns:a16="http://schemas.microsoft.com/office/drawing/2014/main" id="{B9335A27-40FA-204E-BB5D-2ADCD5E41AFA}"/>
                </a:ext>
              </a:extLst>
            </p:cNvPr>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0" name="Freeform 644">
              <a:extLst>
                <a:ext uri="{FF2B5EF4-FFF2-40B4-BE49-F238E27FC236}">
                  <a16:creationId xmlns:a16="http://schemas.microsoft.com/office/drawing/2014/main" id="{3499412D-DCE1-7A4C-BC46-5276B552C512}"/>
                </a:ext>
              </a:extLst>
            </p:cNvPr>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1" name="Freeform 645">
              <a:extLst>
                <a:ext uri="{FF2B5EF4-FFF2-40B4-BE49-F238E27FC236}">
                  <a16:creationId xmlns:a16="http://schemas.microsoft.com/office/drawing/2014/main" id="{D85BDDE6-02AB-074E-BE85-FE9D8AF67495}"/>
                </a:ext>
              </a:extLst>
            </p:cNvPr>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2" name="Freeform 646">
              <a:extLst>
                <a:ext uri="{FF2B5EF4-FFF2-40B4-BE49-F238E27FC236}">
                  <a16:creationId xmlns:a16="http://schemas.microsoft.com/office/drawing/2014/main" id="{F50E1B81-1DED-6E49-8722-34D69A962607}"/>
                </a:ext>
              </a:extLst>
            </p:cNvPr>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3" name="Freeform 647">
              <a:extLst>
                <a:ext uri="{FF2B5EF4-FFF2-40B4-BE49-F238E27FC236}">
                  <a16:creationId xmlns:a16="http://schemas.microsoft.com/office/drawing/2014/main" id="{93ECE660-9753-B748-B34F-D67625FB47BE}"/>
                </a:ext>
              </a:extLst>
            </p:cNvPr>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4" name="Freeform 648">
              <a:extLst>
                <a:ext uri="{FF2B5EF4-FFF2-40B4-BE49-F238E27FC236}">
                  <a16:creationId xmlns:a16="http://schemas.microsoft.com/office/drawing/2014/main" id="{628C6B72-181A-BB42-B660-2C182E0A1766}"/>
                </a:ext>
              </a:extLst>
            </p:cNvPr>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5" name="Freeform 649">
              <a:extLst>
                <a:ext uri="{FF2B5EF4-FFF2-40B4-BE49-F238E27FC236}">
                  <a16:creationId xmlns:a16="http://schemas.microsoft.com/office/drawing/2014/main" id="{D7674A5E-B239-B446-A325-EEA3C307E7D5}"/>
                </a:ext>
              </a:extLst>
            </p:cNvPr>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6" name="Freeform 650">
              <a:extLst>
                <a:ext uri="{FF2B5EF4-FFF2-40B4-BE49-F238E27FC236}">
                  <a16:creationId xmlns:a16="http://schemas.microsoft.com/office/drawing/2014/main" id="{8B7E68A3-A0C1-764C-BF9D-BBB9FE69511E}"/>
                </a:ext>
              </a:extLst>
            </p:cNvPr>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7" name="Freeform 651">
              <a:extLst>
                <a:ext uri="{FF2B5EF4-FFF2-40B4-BE49-F238E27FC236}">
                  <a16:creationId xmlns:a16="http://schemas.microsoft.com/office/drawing/2014/main" id="{03123E70-2F19-434D-AB15-2C5CE2EB28D0}"/>
                </a:ext>
              </a:extLst>
            </p:cNvPr>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8" name="Freeform 652">
              <a:extLst>
                <a:ext uri="{FF2B5EF4-FFF2-40B4-BE49-F238E27FC236}">
                  <a16:creationId xmlns:a16="http://schemas.microsoft.com/office/drawing/2014/main" id="{C2AE3AC0-9203-844D-9CAA-E1D4E47776D9}"/>
                </a:ext>
              </a:extLst>
            </p:cNvPr>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9" name="Freeform 653">
              <a:extLst>
                <a:ext uri="{FF2B5EF4-FFF2-40B4-BE49-F238E27FC236}">
                  <a16:creationId xmlns:a16="http://schemas.microsoft.com/office/drawing/2014/main" id="{954E90FE-C076-0D49-831D-DAE4C0CDE68D}"/>
                </a:ext>
              </a:extLst>
            </p:cNvPr>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0" name="Freeform 654">
              <a:extLst>
                <a:ext uri="{FF2B5EF4-FFF2-40B4-BE49-F238E27FC236}">
                  <a16:creationId xmlns:a16="http://schemas.microsoft.com/office/drawing/2014/main" id="{FD98DBDF-14A4-0542-ACBC-765688C70C3F}"/>
                </a:ext>
              </a:extLst>
            </p:cNvPr>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1" name="Freeform 655">
              <a:extLst>
                <a:ext uri="{FF2B5EF4-FFF2-40B4-BE49-F238E27FC236}">
                  <a16:creationId xmlns:a16="http://schemas.microsoft.com/office/drawing/2014/main" id="{7D482EBF-5C27-7C43-B932-1EC92C753206}"/>
                </a:ext>
              </a:extLst>
            </p:cNvPr>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2" name="Freeform 656">
              <a:extLst>
                <a:ext uri="{FF2B5EF4-FFF2-40B4-BE49-F238E27FC236}">
                  <a16:creationId xmlns:a16="http://schemas.microsoft.com/office/drawing/2014/main" id="{6A1A13B7-F373-9041-B1B6-F1D6ED9A3408}"/>
                </a:ext>
              </a:extLst>
            </p:cNvPr>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3" name="Freeform 657">
              <a:extLst>
                <a:ext uri="{FF2B5EF4-FFF2-40B4-BE49-F238E27FC236}">
                  <a16:creationId xmlns:a16="http://schemas.microsoft.com/office/drawing/2014/main" id="{AE0DBE96-8C49-0E43-9F5E-A6D819431979}"/>
                </a:ext>
              </a:extLst>
            </p:cNvPr>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4" name="Freeform 658">
              <a:extLst>
                <a:ext uri="{FF2B5EF4-FFF2-40B4-BE49-F238E27FC236}">
                  <a16:creationId xmlns:a16="http://schemas.microsoft.com/office/drawing/2014/main" id="{BE2910F9-20BF-0F4D-B7F0-C31F85864A2B}"/>
                </a:ext>
              </a:extLst>
            </p:cNvPr>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5" name="Freeform 659">
              <a:extLst>
                <a:ext uri="{FF2B5EF4-FFF2-40B4-BE49-F238E27FC236}">
                  <a16:creationId xmlns:a16="http://schemas.microsoft.com/office/drawing/2014/main" id="{C5ABD6B2-EA22-B240-88DD-9AA8A8712774}"/>
                </a:ext>
              </a:extLst>
            </p:cNvPr>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6" name="Freeform 660">
              <a:extLst>
                <a:ext uri="{FF2B5EF4-FFF2-40B4-BE49-F238E27FC236}">
                  <a16:creationId xmlns:a16="http://schemas.microsoft.com/office/drawing/2014/main" id="{417D016C-A87A-934C-8645-0B78942ED189}"/>
                </a:ext>
              </a:extLst>
            </p:cNvPr>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7" name="Freeform 661">
              <a:extLst>
                <a:ext uri="{FF2B5EF4-FFF2-40B4-BE49-F238E27FC236}">
                  <a16:creationId xmlns:a16="http://schemas.microsoft.com/office/drawing/2014/main" id="{17B1559A-1B12-004F-8F9B-7A7D2E66A021}"/>
                </a:ext>
              </a:extLst>
            </p:cNvPr>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8" name="Freeform 662">
              <a:extLst>
                <a:ext uri="{FF2B5EF4-FFF2-40B4-BE49-F238E27FC236}">
                  <a16:creationId xmlns:a16="http://schemas.microsoft.com/office/drawing/2014/main" id="{DDC23FA1-6BB5-A44A-9ED0-1D5BF8DF4F05}"/>
                </a:ext>
              </a:extLst>
            </p:cNvPr>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9" name="Freeform 663">
              <a:extLst>
                <a:ext uri="{FF2B5EF4-FFF2-40B4-BE49-F238E27FC236}">
                  <a16:creationId xmlns:a16="http://schemas.microsoft.com/office/drawing/2014/main" id="{45001E39-8FE5-9B46-A735-0E81614600B1}"/>
                </a:ext>
              </a:extLst>
            </p:cNvPr>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0" name="Freeform 664">
              <a:extLst>
                <a:ext uri="{FF2B5EF4-FFF2-40B4-BE49-F238E27FC236}">
                  <a16:creationId xmlns:a16="http://schemas.microsoft.com/office/drawing/2014/main" id="{C66EB6B4-439F-6645-B042-D14357A157F6}"/>
                </a:ext>
              </a:extLst>
            </p:cNvPr>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1" name="Freeform 665">
              <a:extLst>
                <a:ext uri="{FF2B5EF4-FFF2-40B4-BE49-F238E27FC236}">
                  <a16:creationId xmlns:a16="http://schemas.microsoft.com/office/drawing/2014/main" id="{32930C90-6FE6-0A40-A06B-31011BFC67D4}"/>
                </a:ext>
              </a:extLst>
            </p:cNvPr>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2" name="Freeform 666">
              <a:extLst>
                <a:ext uri="{FF2B5EF4-FFF2-40B4-BE49-F238E27FC236}">
                  <a16:creationId xmlns:a16="http://schemas.microsoft.com/office/drawing/2014/main" id="{CBBC7742-9904-F44E-AE5F-5E759B77BB9A}"/>
                </a:ext>
              </a:extLst>
            </p:cNvPr>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3" name="Freeform 667">
              <a:extLst>
                <a:ext uri="{FF2B5EF4-FFF2-40B4-BE49-F238E27FC236}">
                  <a16:creationId xmlns:a16="http://schemas.microsoft.com/office/drawing/2014/main" id="{93D5C829-ACCE-394C-B44D-00D3F2153F4D}"/>
                </a:ext>
              </a:extLst>
            </p:cNvPr>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4" name="Freeform 668">
              <a:extLst>
                <a:ext uri="{FF2B5EF4-FFF2-40B4-BE49-F238E27FC236}">
                  <a16:creationId xmlns:a16="http://schemas.microsoft.com/office/drawing/2014/main" id="{19E38773-CBA8-A643-90E6-7A166CC3D21D}"/>
                </a:ext>
              </a:extLst>
            </p:cNvPr>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5" name="Freeform 669">
              <a:extLst>
                <a:ext uri="{FF2B5EF4-FFF2-40B4-BE49-F238E27FC236}">
                  <a16:creationId xmlns:a16="http://schemas.microsoft.com/office/drawing/2014/main" id="{87491849-D1F6-E447-8737-42DAF606A5D4}"/>
                </a:ext>
              </a:extLst>
            </p:cNvPr>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6" name="Freeform 670">
              <a:extLst>
                <a:ext uri="{FF2B5EF4-FFF2-40B4-BE49-F238E27FC236}">
                  <a16:creationId xmlns:a16="http://schemas.microsoft.com/office/drawing/2014/main" id="{22A8C2C8-C646-B44A-8FF2-972B8E51D555}"/>
                </a:ext>
              </a:extLst>
            </p:cNvPr>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7" name="Freeform 671">
              <a:extLst>
                <a:ext uri="{FF2B5EF4-FFF2-40B4-BE49-F238E27FC236}">
                  <a16:creationId xmlns:a16="http://schemas.microsoft.com/office/drawing/2014/main" id="{4C479BBD-5BF2-D742-B677-657292884F57}"/>
                </a:ext>
              </a:extLst>
            </p:cNvPr>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8" name="Freeform 672">
              <a:extLst>
                <a:ext uri="{FF2B5EF4-FFF2-40B4-BE49-F238E27FC236}">
                  <a16:creationId xmlns:a16="http://schemas.microsoft.com/office/drawing/2014/main" id="{B42AB537-0CBB-E241-94A1-1F55D6B3A283}"/>
                </a:ext>
              </a:extLst>
            </p:cNvPr>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9" name="Freeform 673">
              <a:extLst>
                <a:ext uri="{FF2B5EF4-FFF2-40B4-BE49-F238E27FC236}">
                  <a16:creationId xmlns:a16="http://schemas.microsoft.com/office/drawing/2014/main" id="{8C0AB8A7-26E7-4142-BC66-6E9ED382593C}"/>
                </a:ext>
              </a:extLst>
            </p:cNvPr>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0" name="Freeform 674">
              <a:extLst>
                <a:ext uri="{FF2B5EF4-FFF2-40B4-BE49-F238E27FC236}">
                  <a16:creationId xmlns:a16="http://schemas.microsoft.com/office/drawing/2014/main" id="{210F7FCD-701C-A349-A254-EC491949C612}"/>
                </a:ext>
              </a:extLst>
            </p:cNvPr>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1" name="Freeform 675">
              <a:extLst>
                <a:ext uri="{FF2B5EF4-FFF2-40B4-BE49-F238E27FC236}">
                  <a16:creationId xmlns:a16="http://schemas.microsoft.com/office/drawing/2014/main" id="{0A3550C3-F21C-B843-9EE1-399E9A282CEE}"/>
                </a:ext>
              </a:extLst>
            </p:cNvPr>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2" name="Freeform 676">
              <a:extLst>
                <a:ext uri="{FF2B5EF4-FFF2-40B4-BE49-F238E27FC236}">
                  <a16:creationId xmlns:a16="http://schemas.microsoft.com/office/drawing/2014/main" id="{52B48ECE-4871-0D48-8196-E0097D882E2D}"/>
                </a:ext>
              </a:extLst>
            </p:cNvPr>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3" name="Freeform 677">
              <a:extLst>
                <a:ext uri="{FF2B5EF4-FFF2-40B4-BE49-F238E27FC236}">
                  <a16:creationId xmlns:a16="http://schemas.microsoft.com/office/drawing/2014/main" id="{616FECBE-0227-B04E-9BE6-9EC68B0C40E2}"/>
                </a:ext>
              </a:extLst>
            </p:cNvPr>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4" name="Freeform 678">
              <a:extLst>
                <a:ext uri="{FF2B5EF4-FFF2-40B4-BE49-F238E27FC236}">
                  <a16:creationId xmlns:a16="http://schemas.microsoft.com/office/drawing/2014/main" id="{501C079D-B1AB-334E-94D5-F007F39B64A1}"/>
                </a:ext>
              </a:extLst>
            </p:cNvPr>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5" name="Freeform 679">
              <a:extLst>
                <a:ext uri="{FF2B5EF4-FFF2-40B4-BE49-F238E27FC236}">
                  <a16:creationId xmlns:a16="http://schemas.microsoft.com/office/drawing/2014/main" id="{C559FC7F-5226-2F42-BABF-98DCB261B109}"/>
                </a:ext>
              </a:extLst>
            </p:cNvPr>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6" name="Freeform 680">
              <a:extLst>
                <a:ext uri="{FF2B5EF4-FFF2-40B4-BE49-F238E27FC236}">
                  <a16:creationId xmlns:a16="http://schemas.microsoft.com/office/drawing/2014/main" id="{6AA36958-CBCA-2946-8260-719C3BBA69B3}"/>
                </a:ext>
              </a:extLst>
            </p:cNvPr>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7" name="Freeform 681">
              <a:extLst>
                <a:ext uri="{FF2B5EF4-FFF2-40B4-BE49-F238E27FC236}">
                  <a16:creationId xmlns:a16="http://schemas.microsoft.com/office/drawing/2014/main" id="{9387CBBA-3A1A-8148-9EE9-FA3F3E9F3B59}"/>
                </a:ext>
              </a:extLst>
            </p:cNvPr>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8" name="Freeform 682">
              <a:extLst>
                <a:ext uri="{FF2B5EF4-FFF2-40B4-BE49-F238E27FC236}">
                  <a16:creationId xmlns:a16="http://schemas.microsoft.com/office/drawing/2014/main" id="{C7D67FCA-A7AE-DA49-BCB6-BECC1CE3ACED}"/>
                </a:ext>
              </a:extLst>
            </p:cNvPr>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9" name="Freeform 683">
              <a:extLst>
                <a:ext uri="{FF2B5EF4-FFF2-40B4-BE49-F238E27FC236}">
                  <a16:creationId xmlns:a16="http://schemas.microsoft.com/office/drawing/2014/main" id="{17F7AF39-23E5-7D42-AB10-F8F1E5B0FBDB}"/>
                </a:ext>
              </a:extLst>
            </p:cNvPr>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0" name="Freeform 684">
              <a:extLst>
                <a:ext uri="{FF2B5EF4-FFF2-40B4-BE49-F238E27FC236}">
                  <a16:creationId xmlns:a16="http://schemas.microsoft.com/office/drawing/2014/main" id="{F40365E9-C4DA-7044-B83F-91E9957A0A4A}"/>
                </a:ext>
              </a:extLst>
            </p:cNvPr>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1" name="Freeform 685">
              <a:extLst>
                <a:ext uri="{FF2B5EF4-FFF2-40B4-BE49-F238E27FC236}">
                  <a16:creationId xmlns:a16="http://schemas.microsoft.com/office/drawing/2014/main" id="{69049B53-0B62-BE4D-8CAD-2DDC72B55760}"/>
                </a:ext>
              </a:extLst>
            </p:cNvPr>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2" name="Freeform 686">
              <a:extLst>
                <a:ext uri="{FF2B5EF4-FFF2-40B4-BE49-F238E27FC236}">
                  <a16:creationId xmlns:a16="http://schemas.microsoft.com/office/drawing/2014/main" id="{0108B7F9-57C9-CE41-AC35-C777B669655C}"/>
                </a:ext>
              </a:extLst>
            </p:cNvPr>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3" name="Freeform 687">
              <a:extLst>
                <a:ext uri="{FF2B5EF4-FFF2-40B4-BE49-F238E27FC236}">
                  <a16:creationId xmlns:a16="http://schemas.microsoft.com/office/drawing/2014/main" id="{990404DD-943A-154E-AF18-60952A4D16A9}"/>
                </a:ext>
              </a:extLst>
            </p:cNvPr>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4" name="Freeform 688">
              <a:extLst>
                <a:ext uri="{FF2B5EF4-FFF2-40B4-BE49-F238E27FC236}">
                  <a16:creationId xmlns:a16="http://schemas.microsoft.com/office/drawing/2014/main" id="{637D94EA-52F7-404D-B982-04C4D3920097}"/>
                </a:ext>
              </a:extLst>
            </p:cNvPr>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5" name="Freeform 689">
              <a:extLst>
                <a:ext uri="{FF2B5EF4-FFF2-40B4-BE49-F238E27FC236}">
                  <a16:creationId xmlns:a16="http://schemas.microsoft.com/office/drawing/2014/main" id="{69FD4493-92E7-414F-9595-9BF324FB4E98}"/>
                </a:ext>
              </a:extLst>
            </p:cNvPr>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6" name="Freeform 690">
              <a:extLst>
                <a:ext uri="{FF2B5EF4-FFF2-40B4-BE49-F238E27FC236}">
                  <a16:creationId xmlns:a16="http://schemas.microsoft.com/office/drawing/2014/main" id="{353D88F3-1A79-7949-9C68-DD7FB551AD5F}"/>
                </a:ext>
              </a:extLst>
            </p:cNvPr>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7" name="Freeform 691">
              <a:extLst>
                <a:ext uri="{FF2B5EF4-FFF2-40B4-BE49-F238E27FC236}">
                  <a16:creationId xmlns:a16="http://schemas.microsoft.com/office/drawing/2014/main" id="{AB84E7E7-FB2A-1D43-854F-5732611BCE03}"/>
                </a:ext>
              </a:extLst>
            </p:cNvPr>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8" name="Freeform 692">
              <a:extLst>
                <a:ext uri="{FF2B5EF4-FFF2-40B4-BE49-F238E27FC236}">
                  <a16:creationId xmlns:a16="http://schemas.microsoft.com/office/drawing/2014/main" id="{1578A667-5880-ED47-845B-B7F83204F370}"/>
                </a:ext>
              </a:extLst>
            </p:cNvPr>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9" name="Freeform 693">
              <a:extLst>
                <a:ext uri="{FF2B5EF4-FFF2-40B4-BE49-F238E27FC236}">
                  <a16:creationId xmlns:a16="http://schemas.microsoft.com/office/drawing/2014/main" id="{AC248E8E-81B3-0647-A69F-09E9825CF9E9}"/>
                </a:ext>
              </a:extLst>
            </p:cNvPr>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0" name="Freeform 694">
              <a:extLst>
                <a:ext uri="{FF2B5EF4-FFF2-40B4-BE49-F238E27FC236}">
                  <a16:creationId xmlns:a16="http://schemas.microsoft.com/office/drawing/2014/main" id="{A94FFDD5-E4D1-884C-B5CB-C34942DCEA6B}"/>
                </a:ext>
              </a:extLst>
            </p:cNvPr>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1" name="Freeform 695">
              <a:extLst>
                <a:ext uri="{FF2B5EF4-FFF2-40B4-BE49-F238E27FC236}">
                  <a16:creationId xmlns:a16="http://schemas.microsoft.com/office/drawing/2014/main" id="{D04AEA42-9F1A-A445-9BF3-8844D2B13B00}"/>
                </a:ext>
              </a:extLst>
            </p:cNvPr>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2" name="Freeform 696">
              <a:extLst>
                <a:ext uri="{FF2B5EF4-FFF2-40B4-BE49-F238E27FC236}">
                  <a16:creationId xmlns:a16="http://schemas.microsoft.com/office/drawing/2014/main" id="{DEA3BC20-6473-CD44-8E34-EC5D2D38105B}"/>
                </a:ext>
              </a:extLst>
            </p:cNvPr>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3" name="Freeform 697">
              <a:extLst>
                <a:ext uri="{FF2B5EF4-FFF2-40B4-BE49-F238E27FC236}">
                  <a16:creationId xmlns:a16="http://schemas.microsoft.com/office/drawing/2014/main" id="{AE7DAA49-9D74-2147-B541-6205956BF049}"/>
                </a:ext>
              </a:extLst>
            </p:cNvPr>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4" name="Freeform 698">
              <a:extLst>
                <a:ext uri="{FF2B5EF4-FFF2-40B4-BE49-F238E27FC236}">
                  <a16:creationId xmlns:a16="http://schemas.microsoft.com/office/drawing/2014/main" id="{5F1BE120-0E01-BE49-BCEF-41FEBE70F24A}"/>
                </a:ext>
              </a:extLst>
            </p:cNvPr>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5" name="Freeform 699">
              <a:extLst>
                <a:ext uri="{FF2B5EF4-FFF2-40B4-BE49-F238E27FC236}">
                  <a16:creationId xmlns:a16="http://schemas.microsoft.com/office/drawing/2014/main" id="{F2DB15DB-8A07-8849-808B-6F8C0475F6C5}"/>
                </a:ext>
              </a:extLst>
            </p:cNvPr>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6" name="Freeform 700">
              <a:extLst>
                <a:ext uri="{FF2B5EF4-FFF2-40B4-BE49-F238E27FC236}">
                  <a16:creationId xmlns:a16="http://schemas.microsoft.com/office/drawing/2014/main" id="{2ED9A372-7C0A-774A-B13E-EE219DEBC2EB}"/>
                </a:ext>
              </a:extLst>
            </p:cNvPr>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7" name="Freeform 701">
              <a:extLst>
                <a:ext uri="{FF2B5EF4-FFF2-40B4-BE49-F238E27FC236}">
                  <a16:creationId xmlns:a16="http://schemas.microsoft.com/office/drawing/2014/main" id="{C4A06367-9580-0D48-A651-117721A99B03}"/>
                </a:ext>
              </a:extLst>
            </p:cNvPr>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8" name="Freeform 702">
              <a:extLst>
                <a:ext uri="{FF2B5EF4-FFF2-40B4-BE49-F238E27FC236}">
                  <a16:creationId xmlns:a16="http://schemas.microsoft.com/office/drawing/2014/main" id="{A20A95DC-CE9E-0143-A3C5-39C779B2C191}"/>
                </a:ext>
              </a:extLst>
            </p:cNvPr>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9" name="Freeform 703">
              <a:extLst>
                <a:ext uri="{FF2B5EF4-FFF2-40B4-BE49-F238E27FC236}">
                  <a16:creationId xmlns:a16="http://schemas.microsoft.com/office/drawing/2014/main" id="{913EAD9E-16CA-6742-ABB9-B8A7E7D5331B}"/>
                </a:ext>
              </a:extLst>
            </p:cNvPr>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0" name="Freeform 704">
              <a:extLst>
                <a:ext uri="{FF2B5EF4-FFF2-40B4-BE49-F238E27FC236}">
                  <a16:creationId xmlns:a16="http://schemas.microsoft.com/office/drawing/2014/main" id="{F032866B-7B71-2841-98A0-F68BDA4903F7}"/>
                </a:ext>
              </a:extLst>
            </p:cNvPr>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1" name="Freeform 705">
              <a:extLst>
                <a:ext uri="{FF2B5EF4-FFF2-40B4-BE49-F238E27FC236}">
                  <a16:creationId xmlns:a16="http://schemas.microsoft.com/office/drawing/2014/main" id="{5B4DBA28-56E5-D64F-BF2E-27FE093561E1}"/>
                </a:ext>
              </a:extLst>
            </p:cNvPr>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2" name="Freeform 706">
              <a:extLst>
                <a:ext uri="{FF2B5EF4-FFF2-40B4-BE49-F238E27FC236}">
                  <a16:creationId xmlns:a16="http://schemas.microsoft.com/office/drawing/2014/main" id="{5989EFF5-2E9D-CF4E-9D4D-681DE71B5BB2}"/>
                </a:ext>
              </a:extLst>
            </p:cNvPr>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3" name="Freeform 707">
              <a:extLst>
                <a:ext uri="{FF2B5EF4-FFF2-40B4-BE49-F238E27FC236}">
                  <a16:creationId xmlns:a16="http://schemas.microsoft.com/office/drawing/2014/main" id="{E92404AC-7BAE-2849-B3D7-C8BF84168361}"/>
                </a:ext>
              </a:extLst>
            </p:cNvPr>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4" name="Freeform 708">
              <a:extLst>
                <a:ext uri="{FF2B5EF4-FFF2-40B4-BE49-F238E27FC236}">
                  <a16:creationId xmlns:a16="http://schemas.microsoft.com/office/drawing/2014/main" id="{AA1E9B44-F432-4742-871D-6C1659816F33}"/>
                </a:ext>
              </a:extLst>
            </p:cNvPr>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5" name="Freeform 709">
              <a:extLst>
                <a:ext uri="{FF2B5EF4-FFF2-40B4-BE49-F238E27FC236}">
                  <a16:creationId xmlns:a16="http://schemas.microsoft.com/office/drawing/2014/main" id="{DFAB4962-F27E-9646-9804-893F8C74FD35}"/>
                </a:ext>
              </a:extLst>
            </p:cNvPr>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6" name="Freeform 710">
              <a:extLst>
                <a:ext uri="{FF2B5EF4-FFF2-40B4-BE49-F238E27FC236}">
                  <a16:creationId xmlns:a16="http://schemas.microsoft.com/office/drawing/2014/main" id="{EADB1D9D-EA5F-D040-B1F2-8A9D91B2B41D}"/>
                </a:ext>
              </a:extLst>
            </p:cNvPr>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7" name="Freeform 711">
              <a:extLst>
                <a:ext uri="{FF2B5EF4-FFF2-40B4-BE49-F238E27FC236}">
                  <a16:creationId xmlns:a16="http://schemas.microsoft.com/office/drawing/2014/main" id="{8ABD277D-289D-8646-87D7-7B6407212FA8}"/>
                </a:ext>
              </a:extLst>
            </p:cNvPr>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8" name="Freeform 712">
              <a:extLst>
                <a:ext uri="{FF2B5EF4-FFF2-40B4-BE49-F238E27FC236}">
                  <a16:creationId xmlns:a16="http://schemas.microsoft.com/office/drawing/2014/main" id="{91C12119-2BC7-844D-8CFB-3C5F7BB04B39}"/>
                </a:ext>
              </a:extLst>
            </p:cNvPr>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9" name="Freeform 713">
              <a:extLst>
                <a:ext uri="{FF2B5EF4-FFF2-40B4-BE49-F238E27FC236}">
                  <a16:creationId xmlns:a16="http://schemas.microsoft.com/office/drawing/2014/main" id="{646323AF-5D27-5945-B6D9-06D7326A0C42}"/>
                </a:ext>
              </a:extLst>
            </p:cNvPr>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0" name="Freeform 714">
              <a:extLst>
                <a:ext uri="{FF2B5EF4-FFF2-40B4-BE49-F238E27FC236}">
                  <a16:creationId xmlns:a16="http://schemas.microsoft.com/office/drawing/2014/main" id="{844B156D-0238-FE4A-A5DC-AEB2C1777300}"/>
                </a:ext>
              </a:extLst>
            </p:cNvPr>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1" name="Freeform 715">
              <a:extLst>
                <a:ext uri="{FF2B5EF4-FFF2-40B4-BE49-F238E27FC236}">
                  <a16:creationId xmlns:a16="http://schemas.microsoft.com/office/drawing/2014/main" id="{99439047-438E-EA43-98EB-CC6209027D72}"/>
                </a:ext>
              </a:extLst>
            </p:cNvPr>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2" name="Freeform 716">
              <a:extLst>
                <a:ext uri="{FF2B5EF4-FFF2-40B4-BE49-F238E27FC236}">
                  <a16:creationId xmlns:a16="http://schemas.microsoft.com/office/drawing/2014/main" id="{CBB6BE03-E53E-5E4E-B751-5AFFE6B83F66}"/>
                </a:ext>
              </a:extLst>
            </p:cNvPr>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3" name="Freeform 717">
              <a:extLst>
                <a:ext uri="{FF2B5EF4-FFF2-40B4-BE49-F238E27FC236}">
                  <a16:creationId xmlns:a16="http://schemas.microsoft.com/office/drawing/2014/main" id="{58337B9B-93FC-3549-9585-F58AE76C7DCE}"/>
                </a:ext>
              </a:extLst>
            </p:cNvPr>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4" name="Freeform 718">
              <a:extLst>
                <a:ext uri="{FF2B5EF4-FFF2-40B4-BE49-F238E27FC236}">
                  <a16:creationId xmlns:a16="http://schemas.microsoft.com/office/drawing/2014/main" id="{C2CE1E99-182E-474D-A992-E7C6DBD6B717}"/>
                </a:ext>
              </a:extLst>
            </p:cNvPr>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5" name="Freeform 719">
              <a:extLst>
                <a:ext uri="{FF2B5EF4-FFF2-40B4-BE49-F238E27FC236}">
                  <a16:creationId xmlns:a16="http://schemas.microsoft.com/office/drawing/2014/main" id="{487F3F85-D9E0-7842-B6CB-EFAE1A4BBFC8}"/>
                </a:ext>
              </a:extLst>
            </p:cNvPr>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6" name="Freeform 720">
              <a:extLst>
                <a:ext uri="{FF2B5EF4-FFF2-40B4-BE49-F238E27FC236}">
                  <a16:creationId xmlns:a16="http://schemas.microsoft.com/office/drawing/2014/main" id="{704E5AD8-084D-1E47-8526-CCD81A650977}"/>
                </a:ext>
              </a:extLst>
            </p:cNvPr>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7" name="Freeform 721">
              <a:extLst>
                <a:ext uri="{FF2B5EF4-FFF2-40B4-BE49-F238E27FC236}">
                  <a16:creationId xmlns:a16="http://schemas.microsoft.com/office/drawing/2014/main" id="{8FC631E7-C3EB-094C-BC46-B5DAB7EF04CE}"/>
                </a:ext>
              </a:extLst>
            </p:cNvPr>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8" name="Freeform 722">
              <a:extLst>
                <a:ext uri="{FF2B5EF4-FFF2-40B4-BE49-F238E27FC236}">
                  <a16:creationId xmlns:a16="http://schemas.microsoft.com/office/drawing/2014/main" id="{2B185772-0E99-ED48-B652-D7D1F2F3844D}"/>
                </a:ext>
              </a:extLst>
            </p:cNvPr>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9" name="Freeform 723">
              <a:extLst>
                <a:ext uri="{FF2B5EF4-FFF2-40B4-BE49-F238E27FC236}">
                  <a16:creationId xmlns:a16="http://schemas.microsoft.com/office/drawing/2014/main" id="{7DDF3BBC-42B3-7C4F-A5D3-B876AE920150}"/>
                </a:ext>
              </a:extLst>
            </p:cNvPr>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0" name="Freeform 724">
              <a:extLst>
                <a:ext uri="{FF2B5EF4-FFF2-40B4-BE49-F238E27FC236}">
                  <a16:creationId xmlns:a16="http://schemas.microsoft.com/office/drawing/2014/main" id="{AC520739-655E-DC49-9A42-41724DD89135}"/>
                </a:ext>
              </a:extLst>
            </p:cNvPr>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1" name="Freeform 725">
              <a:extLst>
                <a:ext uri="{FF2B5EF4-FFF2-40B4-BE49-F238E27FC236}">
                  <a16:creationId xmlns:a16="http://schemas.microsoft.com/office/drawing/2014/main" id="{2702C902-51CF-CD4D-A279-79151FFDCE8C}"/>
                </a:ext>
              </a:extLst>
            </p:cNvPr>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2" name="Freeform 726">
              <a:extLst>
                <a:ext uri="{FF2B5EF4-FFF2-40B4-BE49-F238E27FC236}">
                  <a16:creationId xmlns:a16="http://schemas.microsoft.com/office/drawing/2014/main" id="{4A816574-492A-404D-BD03-5A175C095A63}"/>
                </a:ext>
              </a:extLst>
            </p:cNvPr>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3" name="Freeform 727">
              <a:extLst>
                <a:ext uri="{FF2B5EF4-FFF2-40B4-BE49-F238E27FC236}">
                  <a16:creationId xmlns:a16="http://schemas.microsoft.com/office/drawing/2014/main" id="{3E0A6CD3-867B-D646-9784-B978C712A62E}"/>
                </a:ext>
              </a:extLst>
            </p:cNvPr>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4" name="Freeform 728">
              <a:extLst>
                <a:ext uri="{FF2B5EF4-FFF2-40B4-BE49-F238E27FC236}">
                  <a16:creationId xmlns:a16="http://schemas.microsoft.com/office/drawing/2014/main" id="{2B76CC48-B94F-B543-963B-EFCBD68CF79E}"/>
                </a:ext>
              </a:extLst>
            </p:cNvPr>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5" name="Freeform 729">
              <a:extLst>
                <a:ext uri="{FF2B5EF4-FFF2-40B4-BE49-F238E27FC236}">
                  <a16:creationId xmlns:a16="http://schemas.microsoft.com/office/drawing/2014/main" id="{3F67E2D1-C59D-A141-BD72-009F25A4F3AA}"/>
                </a:ext>
              </a:extLst>
            </p:cNvPr>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6" name="Freeform 730">
              <a:extLst>
                <a:ext uri="{FF2B5EF4-FFF2-40B4-BE49-F238E27FC236}">
                  <a16:creationId xmlns:a16="http://schemas.microsoft.com/office/drawing/2014/main" id="{BEB6B6F7-450E-A942-A57D-1C6C970649DE}"/>
                </a:ext>
              </a:extLst>
            </p:cNvPr>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7" name="Freeform 731">
              <a:extLst>
                <a:ext uri="{FF2B5EF4-FFF2-40B4-BE49-F238E27FC236}">
                  <a16:creationId xmlns:a16="http://schemas.microsoft.com/office/drawing/2014/main" id="{62F4607A-BDF0-A845-9D8F-F67C22F7DB3F}"/>
                </a:ext>
              </a:extLst>
            </p:cNvPr>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8" name="Freeform 732">
              <a:extLst>
                <a:ext uri="{FF2B5EF4-FFF2-40B4-BE49-F238E27FC236}">
                  <a16:creationId xmlns:a16="http://schemas.microsoft.com/office/drawing/2014/main" id="{DCEEDA6A-FEDF-A64C-8BC6-6A74C5D186E9}"/>
                </a:ext>
              </a:extLst>
            </p:cNvPr>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9" name="Freeform 733">
              <a:extLst>
                <a:ext uri="{FF2B5EF4-FFF2-40B4-BE49-F238E27FC236}">
                  <a16:creationId xmlns:a16="http://schemas.microsoft.com/office/drawing/2014/main" id="{B7F9F9FF-128F-494E-91B6-1C1E15113D52}"/>
                </a:ext>
              </a:extLst>
            </p:cNvPr>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0" name="Freeform 734">
              <a:extLst>
                <a:ext uri="{FF2B5EF4-FFF2-40B4-BE49-F238E27FC236}">
                  <a16:creationId xmlns:a16="http://schemas.microsoft.com/office/drawing/2014/main" id="{86BD9F00-ACAC-0B44-B47E-BED7DCC4CC62}"/>
                </a:ext>
              </a:extLst>
            </p:cNvPr>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1" name="Freeform 735">
              <a:extLst>
                <a:ext uri="{FF2B5EF4-FFF2-40B4-BE49-F238E27FC236}">
                  <a16:creationId xmlns:a16="http://schemas.microsoft.com/office/drawing/2014/main" id="{2DC37E5D-F24A-064C-B170-77BE0CD071F9}"/>
                </a:ext>
              </a:extLst>
            </p:cNvPr>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2" name="Freeform 736">
              <a:extLst>
                <a:ext uri="{FF2B5EF4-FFF2-40B4-BE49-F238E27FC236}">
                  <a16:creationId xmlns:a16="http://schemas.microsoft.com/office/drawing/2014/main" id="{31235659-C655-EB4A-8CF0-BC4DB11A85F5}"/>
                </a:ext>
              </a:extLst>
            </p:cNvPr>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3" name="Freeform 737">
              <a:extLst>
                <a:ext uri="{FF2B5EF4-FFF2-40B4-BE49-F238E27FC236}">
                  <a16:creationId xmlns:a16="http://schemas.microsoft.com/office/drawing/2014/main" id="{80A004FC-5DEC-6742-80DE-D0469FE06903}"/>
                </a:ext>
              </a:extLst>
            </p:cNvPr>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4" name="Freeform 738">
              <a:extLst>
                <a:ext uri="{FF2B5EF4-FFF2-40B4-BE49-F238E27FC236}">
                  <a16:creationId xmlns:a16="http://schemas.microsoft.com/office/drawing/2014/main" id="{C105CBA8-EA3C-5349-9E51-389C9E3E720E}"/>
                </a:ext>
              </a:extLst>
            </p:cNvPr>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5" name="Freeform 739">
              <a:extLst>
                <a:ext uri="{FF2B5EF4-FFF2-40B4-BE49-F238E27FC236}">
                  <a16:creationId xmlns:a16="http://schemas.microsoft.com/office/drawing/2014/main" id="{50295ED1-4612-8046-9E9C-2363B73D9D31}"/>
                </a:ext>
              </a:extLst>
            </p:cNvPr>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6" name="Freeform 740">
              <a:extLst>
                <a:ext uri="{FF2B5EF4-FFF2-40B4-BE49-F238E27FC236}">
                  <a16:creationId xmlns:a16="http://schemas.microsoft.com/office/drawing/2014/main" id="{E03A4713-E484-6649-B14A-BD1A3069BF25}"/>
                </a:ext>
              </a:extLst>
            </p:cNvPr>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7" name="Freeform 741">
              <a:extLst>
                <a:ext uri="{FF2B5EF4-FFF2-40B4-BE49-F238E27FC236}">
                  <a16:creationId xmlns:a16="http://schemas.microsoft.com/office/drawing/2014/main" id="{ADF2EC42-187A-6F4B-8546-630C7BC904E9}"/>
                </a:ext>
              </a:extLst>
            </p:cNvPr>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8" name="Freeform 742">
              <a:extLst>
                <a:ext uri="{FF2B5EF4-FFF2-40B4-BE49-F238E27FC236}">
                  <a16:creationId xmlns:a16="http://schemas.microsoft.com/office/drawing/2014/main" id="{44D59FB1-1A74-C24A-83E6-C2DA8E2C752E}"/>
                </a:ext>
              </a:extLst>
            </p:cNvPr>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9" name="Freeform 743">
              <a:extLst>
                <a:ext uri="{FF2B5EF4-FFF2-40B4-BE49-F238E27FC236}">
                  <a16:creationId xmlns:a16="http://schemas.microsoft.com/office/drawing/2014/main" id="{E259EB17-6F18-7244-8FFE-C9DF41269F34}"/>
                </a:ext>
              </a:extLst>
            </p:cNvPr>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0" name="Freeform 744">
              <a:extLst>
                <a:ext uri="{FF2B5EF4-FFF2-40B4-BE49-F238E27FC236}">
                  <a16:creationId xmlns:a16="http://schemas.microsoft.com/office/drawing/2014/main" id="{9133B783-501C-A148-B592-F7379C5D0CED}"/>
                </a:ext>
              </a:extLst>
            </p:cNvPr>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1" name="Freeform 745">
              <a:extLst>
                <a:ext uri="{FF2B5EF4-FFF2-40B4-BE49-F238E27FC236}">
                  <a16:creationId xmlns:a16="http://schemas.microsoft.com/office/drawing/2014/main" id="{95A02CCE-62D2-D04B-85D1-1E7A3B1B8111}"/>
                </a:ext>
              </a:extLst>
            </p:cNvPr>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2" name="Freeform 746">
              <a:extLst>
                <a:ext uri="{FF2B5EF4-FFF2-40B4-BE49-F238E27FC236}">
                  <a16:creationId xmlns:a16="http://schemas.microsoft.com/office/drawing/2014/main" id="{C4E00BEB-C70A-7948-962C-C05B4E889822}"/>
                </a:ext>
              </a:extLst>
            </p:cNvPr>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3" name="Freeform 747">
              <a:extLst>
                <a:ext uri="{FF2B5EF4-FFF2-40B4-BE49-F238E27FC236}">
                  <a16:creationId xmlns:a16="http://schemas.microsoft.com/office/drawing/2014/main" id="{BBFCCDEC-001A-1849-B893-7357824CA372}"/>
                </a:ext>
              </a:extLst>
            </p:cNvPr>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4" name="Freeform 748">
              <a:extLst>
                <a:ext uri="{FF2B5EF4-FFF2-40B4-BE49-F238E27FC236}">
                  <a16:creationId xmlns:a16="http://schemas.microsoft.com/office/drawing/2014/main" id="{0E9CCA85-E51E-0744-839A-4D692B5C3CB1}"/>
                </a:ext>
              </a:extLst>
            </p:cNvPr>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5" name="Freeform 749">
              <a:extLst>
                <a:ext uri="{FF2B5EF4-FFF2-40B4-BE49-F238E27FC236}">
                  <a16:creationId xmlns:a16="http://schemas.microsoft.com/office/drawing/2014/main" id="{16D14AE2-8C62-4E46-986F-C09719F1C427}"/>
                </a:ext>
              </a:extLst>
            </p:cNvPr>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6" name="Freeform 750">
              <a:extLst>
                <a:ext uri="{FF2B5EF4-FFF2-40B4-BE49-F238E27FC236}">
                  <a16:creationId xmlns:a16="http://schemas.microsoft.com/office/drawing/2014/main" id="{0D0AD335-8AD1-AD40-851A-FB273E4C08A4}"/>
                </a:ext>
              </a:extLst>
            </p:cNvPr>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7" name="Freeform 751">
              <a:extLst>
                <a:ext uri="{FF2B5EF4-FFF2-40B4-BE49-F238E27FC236}">
                  <a16:creationId xmlns:a16="http://schemas.microsoft.com/office/drawing/2014/main" id="{A6AFCA93-1A1C-F640-AD6A-476906D58153}"/>
                </a:ext>
              </a:extLst>
            </p:cNvPr>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8" name="Freeform 752">
              <a:extLst>
                <a:ext uri="{FF2B5EF4-FFF2-40B4-BE49-F238E27FC236}">
                  <a16:creationId xmlns:a16="http://schemas.microsoft.com/office/drawing/2014/main" id="{AC5E61A6-9C88-3D44-B991-7E40AABF5A2D}"/>
                </a:ext>
              </a:extLst>
            </p:cNvPr>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9" name="Freeform 753">
              <a:extLst>
                <a:ext uri="{FF2B5EF4-FFF2-40B4-BE49-F238E27FC236}">
                  <a16:creationId xmlns:a16="http://schemas.microsoft.com/office/drawing/2014/main" id="{BA411CAA-81FD-784D-943E-42898F0FBDFD}"/>
                </a:ext>
              </a:extLst>
            </p:cNvPr>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0" name="Freeform 754">
              <a:extLst>
                <a:ext uri="{FF2B5EF4-FFF2-40B4-BE49-F238E27FC236}">
                  <a16:creationId xmlns:a16="http://schemas.microsoft.com/office/drawing/2014/main" id="{8CC3A810-061E-6A4C-93E6-30CCC0F4D5FB}"/>
                </a:ext>
              </a:extLst>
            </p:cNvPr>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1" name="Freeform 755">
              <a:extLst>
                <a:ext uri="{FF2B5EF4-FFF2-40B4-BE49-F238E27FC236}">
                  <a16:creationId xmlns:a16="http://schemas.microsoft.com/office/drawing/2014/main" id="{F573FEF2-EF34-DF45-A733-B83000DA7811}"/>
                </a:ext>
              </a:extLst>
            </p:cNvPr>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2" name="Freeform 756">
              <a:extLst>
                <a:ext uri="{FF2B5EF4-FFF2-40B4-BE49-F238E27FC236}">
                  <a16:creationId xmlns:a16="http://schemas.microsoft.com/office/drawing/2014/main" id="{4F9DE519-6BF2-9D48-B8FE-5AB0BDDABD04}"/>
                </a:ext>
              </a:extLst>
            </p:cNvPr>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3" name="Freeform 757">
              <a:extLst>
                <a:ext uri="{FF2B5EF4-FFF2-40B4-BE49-F238E27FC236}">
                  <a16:creationId xmlns:a16="http://schemas.microsoft.com/office/drawing/2014/main" id="{14A8797B-F842-1146-9DB7-C4CB1EB42F77}"/>
                </a:ext>
              </a:extLst>
            </p:cNvPr>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4" name="Freeform 758">
              <a:extLst>
                <a:ext uri="{FF2B5EF4-FFF2-40B4-BE49-F238E27FC236}">
                  <a16:creationId xmlns:a16="http://schemas.microsoft.com/office/drawing/2014/main" id="{73344A9C-771E-5840-A461-B806FAF382AF}"/>
                </a:ext>
              </a:extLst>
            </p:cNvPr>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5" name="Freeform 759">
              <a:extLst>
                <a:ext uri="{FF2B5EF4-FFF2-40B4-BE49-F238E27FC236}">
                  <a16:creationId xmlns:a16="http://schemas.microsoft.com/office/drawing/2014/main" id="{406EC2CF-82D0-DB41-AE98-EFA5BB4144F1}"/>
                </a:ext>
              </a:extLst>
            </p:cNvPr>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6" name="Freeform 760">
              <a:extLst>
                <a:ext uri="{FF2B5EF4-FFF2-40B4-BE49-F238E27FC236}">
                  <a16:creationId xmlns:a16="http://schemas.microsoft.com/office/drawing/2014/main" id="{5D23E40A-3D54-8B44-B59D-867FA3F8FDA2}"/>
                </a:ext>
              </a:extLst>
            </p:cNvPr>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7" name="Freeform 761">
              <a:extLst>
                <a:ext uri="{FF2B5EF4-FFF2-40B4-BE49-F238E27FC236}">
                  <a16:creationId xmlns:a16="http://schemas.microsoft.com/office/drawing/2014/main" id="{B8D2795B-ED98-F641-A301-5C9A4039FE90}"/>
                </a:ext>
              </a:extLst>
            </p:cNvPr>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8" name="Freeform 762">
              <a:extLst>
                <a:ext uri="{FF2B5EF4-FFF2-40B4-BE49-F238E27FC236}">
                  <a16:creationId xmlns:a16="http://schemas.microsoft.com/office/drawing/2014/main" id="{EE4A69C5-47B9-CE44-A208-7DDC20F0EA0C}"/>
                </a:ext>
              </a:extLst>
            </p:cNvPr>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9" name="Freeform 763">
              <a:extLst>
                <a:ext uri="{FF2B5EF4-FFF2-40B4-BE49-F238E27FC236}">
                  <a16:creationId xmlns:a16="http://schemas.microsoft.com/office/drawing/2014/main" id="{8E107891-7A3E-B748-98E3-B8249F095262}"/>
                </a:ext>
              </a:extLst>
            </p:cNvPr>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0" name="Freeform 764">
              <a:extLst>
                <a:ext uri="{FF2B5EF4-FFF2-40B4-BE49-F238E27FC236}">
                  <a16:creationId xmlns:a16="http://schemas.microsoft.com/office/drawing/2014/main" id="{D8C52FF9-AA26-BA4F-9064-40D4737DCCB4}"/>
                </a:ext>
              </a:extLst>
            </p:cNvPr>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1" name="Freeform 765">
              <a:extLst>
                <a:ext uri="{FF2B5EF4-FFF2-40B4-BE49-F238E27FC236}">
                  <a16:creationId xmlns:a16="http://schemas.microsoft.com/office/drawing/2014/main" id="{2BBCBD34-B23F-FE4A-9576-C32F8276CBAB}"/>
                </a:ext>
              </a:extLst>
            </p:cNvPr>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2" name="Freeform 766">
              <a:extLst>
                <a:ext uri="{FF2B5EF4-FFF2-40B4-BE49-F238E27FC236}">
                  <a16:creationId xmlns:a16="http://schemas.microsoft.com/office/drawing/2014/main" id="{CA57B02F-8E86-2844-B44B-24CAB8787A19}"/>
                </a:ext>
              </a:extLst>
            </p:cNvPr>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3" name="Freeform 767">
              <a:extLst>
                <a:ext uri="{FF2B5EF4-FFF2-40B4-BE49-F238E27FC236}">
                  <a16:creationId xmlns:a16="http://schemas.microsoft.com/office/drawing/2014/main" id="{D0AFE2E1-8C6D-CE42-9248-77995D69DA58}"/>
                </a:ext>
              </a:extLst>
            </p:cNvPr>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4" name="Freeform 768">
              <a:extLst>
                <a:ext uri="{FF2B5EF4-FFF2-40B4-BE49-F238E27FC236}">
                  <a16:creationId xmlns:a16="http://schemas.microsoft.com/office/drawing/2014/main" id="{4605392C-8C3D-1F48-9337-D3B8EF106299}"/>
                </a:ext>
              </a:extLst>
            </p:cNvPr>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5" name="Freeform 769">
              <a:extLst>
                <a:ext uri="{FF2B5EF4-FFF2-40B4-BE49-F238E27FC236}">
                  <a16:creationId xmlns:a16="http://schemas.microsoft.com/office/drawing/2014/main" id="{9427DA7F-5F79-F141-9262-0B3D937308BD}"/>
                </a:ext>
              </a:extLst>
            </p:cNvPr>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6" name="Freeform 770">
              <a:extLst>
                <a:ext uri="{FF2B5EF4-FFF2-40B4-BE49-F238E27FC236}">
                  <a16:creationId xmlns:a16="http://schemas.microsoft.com/office/drawing/2014/main" id="{42E4F972-10AA-314E-96B9-88D28C8FAA6B}"/>
                </a:ext>
              </a:extLst>
            </p:cNvPr>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7" name="Freeform 771">
              <a:extLst>
                <a:ext uri="{FF2B5EF4-FFF2-40B4-BE49-F238E27FC236}">
                  <a16:creationId xmlns:a16="http://schemas.microsoft.com/office/drawing/2014/main" id="{62487763-2687-AE44-936C-58DBC4385221}"/>
                </a:ext>
              </a:extLst>
            </p:cNvPr>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8" name="Freeform 772">
              <a:extLst>
                <a:ext uri="{FF2B5EF4-FFF2-40B4-BE49-F238E27FC236}">
                  <a16:creationId xmlns:a16="http://schemas.microsoft.com/office/drawing/2014/main" id="{412A8EBC-AD2F-EA4E-9E82-9FDBE005F0FD}"/>
                </a:ext>
              </a:extLst>
            </p:cNvPr>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9" name="Freeform 773">
              <a:extLst>
                <a:ext uri="{FF2B5EF4-FFF2-40B4-BE49-F238E27FC236}">
                  <a16:creationId xmlns:a16="http://schemas.microsoft.com/office/drawing/2014/main" id="{377DF835-B294-654B-9E25-E7891A03494D}"/>
                </a:ext>
              </a:extLst>
            </p:cNvPr>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0" name="Freeform 774">
              <a:extLst>
                <a:ext uri="{FF2B5EF4-FFF2-40B4-BE49-F238E27FC236}">
                  <a16:creationId xmlns:a16="http://schemas.microsoft.com/office/drawing/2014/main" id="{8581BE28-162D-FB4B-ABE0-A0537885B4F6}"/>
                </a:ext>
              </a:extLst>
            </p:cNvPr>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1" name="Freeform 775">
              <a:extLst>
                <a:ext uri="{FF2B5EF4-FFF2-40B4-BE49-F238E27FC236}">
                  <a16:creationId xmlns:a16="http://schemas.microsoft.com/office/drawing/2014/main" id="{041855D9-56C9-DD4D-8A12-6E349E517B59}"/>
                </a:ext>
              </a:extLst>
            </p:cNvPr>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2" name="Freeform 776">
              <a:extLst>
                <a:ext uri="{FF2B5EF4-FFF2-40B4-BE49-F238E27FC236}">
                  <a16:creationId xmlns:a16="http://schemas.microsoft.com/office/drawing/2014/main" id="{19EA762F-A44C-DE40-9831-6EF051F5BB26}"/>
                </a:ext>
              </a:extLst>
            </p:cNvPr>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3" name="Freeform 777">
              <a:extLst>
                <a:ext uri="{FF2B5EF4-FFF2-40B4-BE49-F238E27FC236}">
                  <a16:creationId xmlns:a16="http://schemas.microsoft.com/office/drawing/2014/main" id="{A88DBAC6-9714-ED44-831E-2F7F73C5E6CF}"/>
                </a:ext>
              </a:extLst>
            </p:cNvPr>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4" name="Freeform 778">
              <a:extLst>
                <a:ext uri="{FF2B5EF4-FFF2-40B4-BE49-F238E27FC236}">
                  <a16:creationId xmlns:a16="http://schemas.microsoft.com/office/drawing/2014/main" id="{D848893A-D827-B94A-9919-28B9D0776151}"/>
                </a:ext>
              </a:extLst>
            </p:cNvPr>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5" name="Freeform 779">
              <a:extLst>
                <a:ext uri="{FF2B5EF4-FFF2-40B4-BE49-F238E27FC236}">
                  <a16:creationId xmlns:a16="http://schemas.microsoft.com/office/drawing/2014/main" id="{BBB2F494-15D4-0348-9A43-84157BB7AE42}"/>
                </a:ext>
              </a:extLst>
            </p:cNvPr>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6" name="Freeform 780">
              <a:extLst>
                <a:ext uri="{FF2B5EF4-FFF2-40B4-BE49-F238E27FC236}">
                  <a16:creationId xmlns:a16="http://schemas.microsoft.com/office/drawing/2014/main" id="{DCBC6947-4E6D-7245-A2B5-CF5937DAFF60}"/>
                </a:ext>
              </a:extLst>
            </p:cNvPr>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7" name="Freeform 782">
              <a:extLst>
                <a:ext uri="{FF2B5EF4-FFF2-40B4-BE49-F238E27FC236}">
                  <a16:creationId xmlns:a16="http://schemas.microsoft.com/office/drawing/2014/main" id="{D8AF3C24-71FA-814F-B00E-D4BF325F2E2E}"/>
                </a:ext>
              </a:extLst>
            </p:cNvPr>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8" name="Freeform 783">
              <a:extLst>
                <a:ext uri="{FF2B5EF4-FFF2-40B4-BE49-F238E27FC236}">
                  <a16:creationId xmlns:a16="http://schemas.microsoft.com/office/drawing/2014/main" id="{B9E53F6E-4F36-754D-A872-BF5D8EF877BD}"/>
                </a:ext>
              </a:extLst>
            </p:cNvPr>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9" name="Freeform 784">
              <a:extLst>
                <a:ext uri="{FF2B5EF4-FFF2-40B4-BE49-F238E27FC236}">
                  <a16:creationId xmlns:a16="http://schemas.microsoft.com/office/drawing/2014/main" id="{DE6FBEB6-DB92-D54D-8BAA-72A4A2659830}"/>
                </a:ext>
              </a:extLst>
            </p:cNvPr>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0" name="Freeform 785">
              <a:extLst>
                <a:ext uri="{FF2B5EF4-FFF2-40B4-BE49-F238E27FC236}">
                  <a16:creationId xmlns:a16="http://schemas.microsoft.com/office/drawing/2014/main" id="{D2DAEAD6-3654-C645-9C63-EA7B2C08C6E3}"/>
                </a:ext>
              </a:extLst>
            </p:cNvPr>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1" name="Freeform 786">
              <a:extLst>
                <a:ext uri="{FF2B5EF4-FFF2-40B4-BE49-F238E27FC236}">
                  <a16:creationId xmlns:a16="http://schemas.microsoft.com/office/drawing/2014/main" id="{B3935AA6-338A-2D41-B30D-9631AE4C85F9}"/>
                </a:ext>
              </a:extLst>
            </p:cNvPr>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2" name="Freeform 787">
              <a:extLst>
                <a:ext uri="{FF2B5EF4-FFF2-40B4-BE49-F238E27FC236}">
                  <a16:creationId xmlns:a16="http://schemas.microsoft.com/office/drawing/2014/main" id="{D9F050F4-FF6E-B041-982B-F1C6B8949E4C}"/>
                </a:ext>
              </a:extLst>
            </p:cNvPr>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3" name="Freeform 788">
              <a:extLst>
                <a:ext uri="{FF2B5EF4-FFF2-40B4-BE49-F238E27FC236}">
                  <a16:creationId xmlns:a16="http://schemas.microsoft.com/office/drawing/2014/main" id="{F0FBF315-82F1-DE43-B75B-D73BD2E0A4ED}"/>
                </a:ext>
              </a:extLst>
            </p:cNvPr>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4" name="Freeform 789">
              <a:extLst>
                <a:ext uri="{FF2B5EF4-FFF2-40B4-BE49-F238E27FC236}">
                  <a16:creationId xmlns:a16="http://schemas.microsoft.com/office/drawing/2014/main" id="{8BF025C8-2916-F642-A67B-C333810EB434}"/>
                </a:ext>
              </a:extLst>
            </p:cNvPr>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5" name="Freeform 790">
              <a:extLst>
                <a:ext uri="{FF2B5EF4-FFF2-40B4-BE49-F238E27FC236}">
                  <a16:creationId xmlns:a16="http://schemas.microsoft.com/office/drawing/2014/main" id="{8DFAC838-0CAA-F147-9113-3DA3182894CE}"/>
                </a:ext>
              </a:extLst>
            </p:cNvPr>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6" name="Freeform 791">
              <a:extLst>
                <a:ext uri="{FF2B5EF4-FFF2-40B4-BE49-F238E27FC236}">
                  <a16:creationId xmlns:a16="http://schemas.microsoft.com/office/drawing/2014/main" id="{BEF3421D-0EF7-EC42-96E1-DEAD3D23CAA1}"/>
                </a:ext>
              </a:extLst>
            </p:cNvPr>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7" name="Freeform 792">
              <a:extLst>
                <a:ext uri="{FF2B5EF4-FFF2-40B4-BE49-F238E27FC236}">
                  <a16:creationId xmlns:a16="http://schemas.microsoft.com/office/drawing/2014/main" id="{E224410F-2847-6849-A22A-C72E03BBFDAA}"/>
                </a:ext>
              </a:extLst>
            </p:cNvPr>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8" name="Freeform 793">
              <a:extLst>
                <a:ext uri="{FF2B5EF4-FFF2-40B4-BE49-F238E27FC236}">
                  <a16:creationId xmlns:a16="http://schemas.microsoft.com/office/drawing/2014/main" id="{26C6B8C8-46A7-924C-B342-F3D46BA9A886}"/>
                </a:ext>
              </a:extLst>
            </p:cNvPr>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9" name="Freeform 794">
              <a:extLst>
                <a:ext uri="{FF2B5EF4-FFF2-40B4-BE49-F238E27FC236}">
                  <a16:creationId xmlns:a16="http://schemas.microsoft.com/office/drawing/2014/main" id="{CE51CACD-7866-6640-8F48-B2548FD82484}"/>
                </a:ext>
              </a:extLst>
            </p:cNvPr>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0" name="Freeform 795">
              <a:extLst>
                <a:ext uri="{FF2B5EF4-FFF2-40B4-BE49-F238E27FC236}">
                  <a16:creationId xmlns:a16="http://schemas.microsoft.com/office/drawing/2014/main" id="{767E1D3D-2FBB-FB4C-AB2A-51D818A834E3}"/>
                </a:ext>
              </a:extLst>
            </p:cNvPr>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1" name="Freeform 796">
              <a:extLst>
                <a:ext uri="{FF2B5EF4-FFF2-40B4-BE49-F238E27FC236}">
                  <a16:creationId xmlns:a16="http://schemas.microsoft.com/office/drawing/2014/main" id="{BD78888A-4582-A342-A8BF-8E32E8CDABB3}"/>
                </a:ext>
              </a:extLst>
            </p:cNvPr>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2" name="Freeform 797">
              <a:extLst>
                <a:ext uri="{FF2B5EF4-FFF2-40B4-BE49-F238E27FC236}">
                  <a16:creationId xmlns:a16="http://schemas.microsoft.com/office/drawing/2014/main" id="{87C75789-DD49-2245-9CB9-3701052C2E8D}"/>
                </a:ext>
              </a:extLst>
            </p:cNvPr>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432" name="TextBox 431">
            <a:extLst>
              <a:ext uri="{FF2B5EF4-FFF2-40B4-BE49-F238E27FC236}">
                <a16:creationId xmlns:a16="http://schemas.microsoft.com/office/drawing/2014/main" id="{30ECF7BF-3E82-4548-9828-4AFA370A8A3C}"/>
              </a:ext>
            </a:extLst>
          </p:cNvPr>
          <p:cNvSpPr txBox="1"/>
          <p:nvPr/>
        </p:nvSpPr>
        <p:spPr>
          <a:xfrm>
            <a:off x="9847487" y="626034"/>
            <a:ext cx="4682693" cy="1015663"/>
          </a:xfrm>
          <a:prstGeom prst="rect">
            <a:avLst/>
          </a:prstGeom>
          <a:noFill/>
        </p:spPr>
        <p:txBody>
          <a:bodyPr wrap="none" rtlCol="0" anchor="t">
            <a:spAutoFit/>
          </a:bodyPr>
          <a:lstStyle/>
          <a:p>
            <a:pPr algn="ctr"/>
            <a:r>
              <a:rPr lang="en-US" sz="6000" b="1" dirty="0">
                <a:solidFill>
                  <a:schemeClr val="tx2"/>
                </a:solidFill>
                <a:latin typeface="Heebo" pitchFamily="2" charset="-79"/>
              </a:rPr>
              <a:t>WORLD MAP</a:t>
            </a:r>
          </a:p>
        </p:txBody>
      </p:sp>
      <p:sp>
        <p:nvSpPr>
          <p:cNvPr id="433" name="Subtitle 2">
            <a:extLst>
              <a:ext uri="{FF2B5EF4-FFF2-40B4-BE49-F238E27FC236}">
                <a16:creationId xmlns:a16="http://schemas.microsoft.com/office/drawing/2014/main" id="{092C28EE-67D9-FF46-B44A-D6D111499C99}"/>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437" name="Freeform 872">
            <a:extLst>
              <a:ext uri="{FF2B5EF4-FFF2-40B4-BE49-F238E27FC236}">
                <a16:creationId xmlns:a16="http://schemas.microsoft.com/office/drawing/2014/main" id="{507D02B5-34FA-C84B-B258-F8B573239F6E}"/>
              </a:ext>
            </a:extLst>
          </p:cNvPr>
          <p:cNvSpPr>
            <a:spLocks noChangeArrowheads="1"/>
          </p:cNvSpPr>
          <p:nvPr/>
        </p:nvSpPr>
        <p:spPr bwMode="auto">
          <a:xfrm>
            <a:off x="7091941" y="1142681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438" name="Freeform 871">
            <a:extLst>
              <a:ext uri="{FF2B5EF4-FFF2-40B4-BE49-F238E27FC236}">
                <a16:creationId xmlns:a16="http://schemas.microsoft.com/office/drawing/2014/main" id="{145393AF-C9D1-0F41-8AB8-48B01F2C3540}"/>
              </a:ext>
            </a:extLst>
          </p:cNvPr>
          <p:cNvSpPr>
            <a:spLocks noChangeArrowheads="1"/>
          </p:cNvSpPr>
          <p:nvPr/>
        </p:nvSpPr>
        <p:spPr bwMode="auto">
          <a:xfrm>
            <a:off x="12603211" y="1142472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439" name="Freeform 85">
            <a:extLst>
              <a:ext uri="{FF2B5EF4-FFF2-40B4-BE49-F238E27FC236}">
                <a16:creationId xmlns:a16="http://schemas.microsoft.com/office/drawing/2014/main" id="{9E57F521-3716-FD44-9B83-DC8910C560AA}"/>
              </a:ext>
            </a:extLst>
          </p:cNvPr>
          <p:cNvSpPr>
            <a:spLocks noChangeArrowheads="1"/>
          </p:cNvSpPr>
          <p:nvPr/>
        </p:nvSpPr>
        <p:spPr bwMode="auto">
          <a:xfrm>
            <a:off x="18175828" y="1142472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434" name="Subtitle 2">
            <a:extLst>
              <a:ext uri="{FF2B5EF4-FFF2-40B4-BE49-F238E27FC236}">
                <a16:creationId xmlns:a16="http://schemas.microsoft.com/office/drawing/2014/main" id="{F382437C-2FD4-EB4D-8C45-2B8B77F53C0D}"/>
              </a:ext>
            </a:extLst>
          </p:cNvPr>
          <p:cNvSpPr txBox="1">
            <a:spLocks/>
          </p:cNvSpPr>
          <p:nvPr/>
        </p:nvSpPr>
        <p:spPr>
          <a:xfrm>
            <a:off x="254670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35" name="Rectangle 434">
            <a:extLst>
              <a:ext uri="{FF2B5EF4-FFF2-40B4-BE49-F238E27FC236}">
                <a16:creationId xmlns:a16="http://schemas.microsoft.com/office/drawing/2014/main" id="{D5D9B9AC-1DAE-2641-B8D3-6C3B56C78E09}"/>
              </a:ext>
            </a:extLst>
          </p:cNvPr>
          <p:cNvSpPr/>
          <p:nvPr/>
        </p:nvSpPr>
        <p:spPr>
          <a:xfrm>
            <a:off x="254670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436" name="Freeform 873">
            <a:extLst>
              <a:ext uri="{FF2B5EF4-FFF2-40B4-BE49-F238E27FC236}">
                <a16:creationId xmlns:a16="http://schemas.microsoft.com/office/drawing/2014/main" id="{124AD26D-8589-4341-821D-14D9D43A192E}"/>
              </a:ext>
            </a:extLst>
          </p:cNvPr>
          <p:cNvSpPr>
            <a:spLocks noChangeArrowheads="1"/>
          </p:cNvSpPr>
          <p:nvPr/>
        </p:nvSpPr>
        <p:spPr bwMode="auto">
          <a:xfrm>
            <a:off x="1576491" y="1142681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440" name="Subtitle 2">
            <a:extLst>
              <a:ext uri="{FF2B5EF4-FFF2-40B4-BE49-F238E27FC236}">
                <a16:creationId xmlns:a16="http://schemas.microsoft.com/office/drawing/2014/main" id="{11A70746-726F-2647-90D5-E1A57E62BAF2}"/>
              </a:ext>
            </a:extLst>
          </p:cNvPr>
          <p:cNvSpPr txBox="1">
            <a:spLocks/>
          </p:cNvSpPr>
          <p:nvPr/>
        </p:nvSpPr>
        <p:spPr>
          <a:xfrm>
            <a:off x="806006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1" name="Rectangle 440">
            <a:extLst>
              <a:ext uri="{FF2B5EF4-FFF2-40B4-BE49-F238E27FC236}">
                <a16:creationId xmlns:a16="http://schemas.microsoft.com/office/drawing/2014/main" id="{DAC7AFFD-7506-BE42-81DD-37FAEC81739A}"/>
              </a:ext>
            </a:extLst>
          </p:cNvPr>
          <p:cNvSpPr/>
          <p:nvPr/>
        </p:nvSpPr>
        <p:spPr>
          <a:xfrm>
            <a:off x="806006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443" name="Subtitle 2">
            <a:extLst>
              <a:ext uri="{FF2B5EF4-FFF2-40B4-BE49-F238E27FC236}">
                <a16:creationId xmlns:a16="http://schemas.microsoft.com/office/drawing/2014/main" id="{03615222-BAA5-E84D-8093-9337AE9F6EDF}"/>
              </a:ext>
            </a:extLst>
          </p:cNvPr>
          <p:cNvSpPr txBox="1">
            <a:spLocks/>
          </p:cNvSpPr>
          <p:nvPr/>
        </p:nvSpPr>
        <p:spPr>
          <a:xfrm>
            <a:off x="1357342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4" name="Rectangle 443">
            <a:extLst>
              <a:ext uri="{FF2B5EF4-FFF2-40B4-BE49-F238E27FC236}">
                <a16:creationId xmlns:a16="http://schemas.microsoft.com/office/drawing/2014/main" id="{4732E649-2BD9-DA4F-8112-72D59E6FC51D}"/>
              </a:ext>
            </a:extLst>
          </p:cNvPr>
          <p:cNvSpPr/>
          <p:nvPr/>
        </p:nvSpPr>
        <p:spPr>
          <a:xfrm>
            <a:off x="1357342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446" name="Subtitle 2">
            <a:extLst>
              <a:ext uri="{FF2B5EF4-FFF2-40B4-BE49-F238E27FC236}">
                <a16:creationId xmlns:a16="http://schemas.microsoft.com/office/drawing/2014/main" id="{5667BE4E-92BF-0841-9D8E-A32F615F5E65}"/>
              </a:ext>
            </a:extLst>
          </p:cNvPr>
          <p:cNvSpPr txBox="1">
            <a:spLocks/>
          </p:cNvSpPr>
          <p:nvPr/>
        </p:nvSpPr>
        <p:spPr>
          <a:xfrm>
            <a:off x="1908678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7" name="Rectangle 446">
            <a:extLst>
              <a:ext uri="{FF2B5EF4-FFF2-40B4-BE49-F238E27FC236}">
                <a16:creationId xmlns:a16="http://schemas.microsoft.com/office/drawing/2014/main" id="{A43679C0-1821-984F-BFAD-138C0A76FC71}"/>
              </a:ext>
            </a:extLst>
          </p:cNvPr>
          <p:cNvSpPr/>
          <p:nvPr/>
        </p:nvSpPr>
        <p:spPr>
          <a:xfrm>
            <a:off x="1908678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Tree>
    <p:extLst>
      <p:ext uri="{BB962C8B-B14F-4D97-AF65-F5344CB8AC3E}">
        <p14:creationId xmlns:p14="http://schemas.microsoft.com/office/powerpoint/2010/main" val="1549531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6762042-BA89-964D-8C31-AECF5CCD6984}"/>
              </a:ext>
            </a:extLst>
          </p:cNvPr>
          <p:cNvGrpSpPr/>
          <p:nvPr/>
        </p:nvGrpSpPr>
        <p:grpSpPr>
          <a:xfrm>
            <a:off x="13378609" y="4554682"/>
            <a:ext cx="9478215" cy="6196444"/>
            <a:chOff x="5157992" y="1665629"/>
            <a:chExt cx="2936367" cy="1919171"/>
          </a:xfrm>
          <a:solidFill>
            <a:schemeClr val="bg1">
              <a:lumMod val="85000"/>
            </a:schemeClr>
          </a:solidFill>
        </p:grpSpPr>
        <p:sp>
          <p:nvSpPr>
            <p:cNvPr id="5" name="Freeform 5">
              <a:extLst>
                <a:ext uri="{FF2B5EF4-FFF2-40B4-BE49-F238E27FC236}">
                  <a16:creationId xmlns:a16="http://schemas.microsoft.com/office/drawing/2014/main" id="{4BE5FADB-4F77-BB44-9FA2-CB7C2D8141C7}"/>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6" name="Freeform 6">
              <a:extLst>
                <a:ext uri="{FF2B5EF4-FFF2-40B4-BE49-F238E27FC236}">
                  <a16:creationId xmlns:a16="http://schemas.microsoft.com/office/drawing/2014/main" id="{59C3C1A2-5316-7B47-AB73-5086F359CB87}"/>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7" name="Freeform 7">
              <a:extLst>
                <a:ext uri="{FF2B5EF4-FFF2-40B4-BE49-F238E27FC236}">
                  <a16:creationId xmlns:a16="http://schemas.microsoft.com/office/drawing/2014/main" id="{C9E323D1-FCE9-6E46-9A7D-A779BA991A6F}"/>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8" name="Freeform 8">
              <a:extLst>
                <a:ext uri="{FF2B5EF4-FFF2-40B4-BE49-F238E27FC236}">
                  <a16:creationId xmlns:a16="http://schemas.microsoft.com/office/drawing/2014/main" id="{A4038E9E-EB9A-2D46-868C-80DFF814A333}"/>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4"/>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bg1">
                    <a:lumMod val="95000"/>
                  </a:schemeClr>
                </a:solidFill>
                <a:latin typeface="Heebo Light" pitchFamily="2" charset="-79"/>
              </a:endParaRPr>
            </a:p>
          </p:txBody>
        </p:sp>
        <p:sp>
          <p:nvSpPr>
            <p:cNvPr id="9" name="Freeform 9">
              <a:extLst>
                <a:ext uri="{FF2B5EF4-FFF2-40B4-BE49-F238E27FC236}">
                  <a16:creationId xmlns:a16="http://schemas.microsoft.com/office/drawing/2014/main" id="{245346EB-61EB-2B47-B98A-8C9169972EED}"/>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0" name="Freeform 10">
              <a:extLst>
                <a:ext uri="{FF2B5EF4-FFF2-40B4-BE49-F238E27FC236}">
                  <a16:creationId xmlns:a16="http://schemas.microsoft.com/office/drawing/2014/main" id="{50B87A03-94E3-BC49-81F6-696228686607}"/>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1" name="Freeform 11">
              <a:extLst>
                <a:ext uri="{FF2B5EF4-FFF2-40B4-BE49-F238E27FC236}">
                  <a16:creationId xmlns:a16="http://schemas.microsoft.com/office/drawing/2014/main" id="{AB20FA0A-2373-8047-867C-2389E1D8C49C}"/>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2" name="Freeform 12">
              <a:extLst>
                <a:ext uri="{FF2B5EF4-FFF2-40B4-BE49-F238E27FC236}">
                  <a16:creationId xmlns:a16="http://schemas.microsoft.com/office/drawing/2014/main" id="{8D3EC73E-79A3-8D46-9229-AE0ECA10B9A9}"/>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3" name="Freeform 13">
              <a:extLst>
                <a:ext uri="{FF2B5EF4-FFF2-40B4-BE49-F238E27FC236}">
                  <a16:creationId xmlns:a16="http://schemas.microsoft.com/office/drawing/2014/main" id="{CF734E08-D1DA-B642-B828-7384F32EE646}"/>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4" name="Freeform 14">
              <a:extLst>
                <a:ext uri="{FF2B5EF4-FFF2-40B4-BE49-F238E27FC236}">
                  <a16:creationId xmlns:a16="http://schemas.microsoft.com/office/drawing/2014/main" id="{EC9A44D3-183D-9647-94C0-4484C3AED9D5}"/>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5" name="Freeform 15">
              <a:extLst>
                <a:ext uri="{FF2B5EF4-FFF2-40B4-BE49-F238E27FC236}">
                  <a16:creationId xmlns:a16="http://schemas.microsoft.com/office/drawing/2014/main" id="{93AA6911-E990-4240-BA01-C006D9783F8A}"/>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accent2"/>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6" name="Freeform 16">
              <a:extLst>
                <a:ext uri="{FF2B5EF4-FFF2-40B4-BE49-F238E27FC236}">
                  <a16:creationId xmlns:a16="http://schemas.microsoft.com/office/drawing/2014/main" id="{82D81301-E3C6-EA41-B8F5-A2A37E2CD286}"/>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7" name="Freeform 17">
              <a:extLst>
                <a:ext uri="{FF2B5EF4-FFF2-40B4-BE49-F238E27FC236}">
                  <a16:creationId xmlns:a16="http://schemas.microsoft.com/office/drawing/2014/main" id="{B6CC6469-87E8-0143-9EC7-8AD45EB69FFC}"/>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8" name="Freeform 18">
              <a:extLst>
                <a:ext uri="{FF2B5EF4-FFF2-40B4-BE49-F238E27FC236}">
                  <a16:creationId xmlns:a16="http://schemas.microsoft.com/office/drawing/2014/main" id="{6D80498D-BF6B-2841-8BE1-956AF76C6B58}"/>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9" name="Freeform 19">
              <a:extLst>
                <a:ext uri="{FF2B5EF4-FFF2-40B4-BE49-F238E27FC236}">
                  <a16:creationId xmlns:a16="http://schemas.microsoft.com/office/drawing/2014/main" id="{FCE2B166-96C6-7F40-BF0D-42202DE2A7DA}"/>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0" name="Freeform 20">
              <a:extLst>
                <a:ext uri="{FF2B5EF4-FFF2-40B4-BE49-F238E27FC236}">
                  <a16:creationId xmlns:a16="http://schemas.microsoft.com/office/drawing/2014/main" id="{9666EE11-2209-664E-959C-7557FDB21230}"/>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1" name="Freeform 21">
              <a:extLst>
                <a:ext uri="{FF2B5EF4-FFF2-40B4-BE49-F238E27FC236}">
                  <a16:creationId xmlns:a16="http://schemas.microsoft.com/office/drawing/2014/main" id="{0397FF61-2AB7-E443-B52B-CBC47FB8A977}"/>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2" name="Freeform 22">
              <a:extLst>
                <a:ext uri="{FF2B5EF4-FFF2-40B4-BE49-F238E27FC236}">
                  <a16:creationId xmlns:a16="http://schemas.microsoft.com/office/drawing/2014/main" id="{33F770E5-301E-AD4E-B78A-6AC029A47721}"/>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3" name="Freeform 23">
              <a:extLst>
                <a:ext uri="{FF2B5EF4-FFF2-40B4-BE49-F238E27FC236}">
                  <a16:creationId xmlns:a16="http://schemas.microsoft.com/office/drawing/2014/main" id="{B8D9C287-C098-5E4F-8015-D17B2E1BC17C}"/>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2"/>
                </a:solidFill>
                <a:latin typeface="Heebo Light" pitchFamily="2" charset="-79"/>
              </a:endParaRPr>
            </a:p>
          </p:txBody>
        </p:sp>
        <p:sp>
          <p:nvSpPr>
            <p:cNvPr id="24" name="Freeform 24">
              <a:extLst>
                <a:ext uri="{FF2B5EF4-FFF2-40B4-BE49-F238E27FC236}">
                  <a16:creationId xmlns:a16="http://schemas.microsoft.com/office/drawing/2014/main" id="{7B768447-EC3A-5C4D-B6BE-D92AE7C4F704}"/>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5" name="Freeform 25">
              <a:extLst>
                <a:ext uri="{FF2B5EF4-FFF2-40B4-BE49-F238E27FC236}">
                  <a16:creationId xmlns:a16="http://schemas.microsoft.com/office/drawing/2014/main" id="{EFF95E3D-EBA9-614E-9E0A-45AB2E174FB6}"/>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6" name="Freeform 26">
              <a:extLst>
                <a:ext uri="{FF2B5EF4-FFF2-40B4-BE49-F238E27FC236}">
                  <a16:creationId xmlns:a16="http://schemas.microsoft.com/office/drawing/2014/main" id="{E47E3D96-121E-9F4D-B2F8-CA8BA60577C9}"/>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7" name="Freeform 27">
              <a:extLst>
                <a:ext uri="{FF2B5EF4-FFF2-40B4-BE49-F238E27FC236}">
                  <a16:creationId xmlns:a16="http://schemas.microsoft.com/office/drawing/2014/main" id="{89F59B74-B713-B14E-8444-FBA0188D9AB7}"/>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8" name="Freeform 28">
              <a:extLst>
                <a:ext uri="{FF2B5EF4-FFF2-40B4-BE49-F238E27FC236}">
                  <a16:creationId xmlns:a16="http://schemas.microsoft.com/office/drawing/2014/main" id="{093EA086-FE76-C14A-A78F-1CA476016FC9}"/>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9" name="Freeform 29">
              <a:extLst>
                <a:ext uri="{FF2B5EF4-FFF2-40B4-BE49-F238E27FC236}">
                  <a16:creationId xmlns:a16="http://schemas.microsoft.com/office/drawing/2014/main" id="{3DEE110C-4332-4249-84EB-D35E29E74043}"/>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0" name="Freeform 30">
              <a:extLst>
                <a:ext uri="{FF2B5EF4-FFF2-40B4-BE49-F238E27FC236}">
                  <a16:creationId xmlns:a16="http://schemas.microsoft.com/office/drawing/2014/main" id="{2E77D927-0766-C24B-9C1E-84BE2E2FB972}"/>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1" name="Freeform 31">
              <a:extLst>
                <a:ext uri="{FF2B5EF4-FFF2-40B4-BE49-F238E27FC236}">
                  <a16:creationId xmlns:a16="http://schemas.microsoft.com/office/drawing/2014/main" id="{58993114-4DE4-1F4E-82B8-B39D2BD8AC5B}"/>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2" name="Freeform 32">
              <a:extLst>
                <a:ext uri="{FF2B5EF4-FFF2-40B4-BE49-F238E27FC236}">
                  <a16:creationId xmlns:a16="http://schemas.microsoft.com/office/drawing/2014/main" id="{AB179FD5-8DFD-E540-B2BA-592D42DDA5E8}"/>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3" name="Freeform 33">
              <a:extLst>
                <a:ext uri="{FF2B5EF4-FFF2-40B4-BE49-F238E27FC236}">
                  <a16:creationId xmlns:a16="http://schemas.microsoft.com/office/drawing/2014/main" id="{FF6F7750-B890-CE40-8091-E5514F533A8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4" name="Freeform 34">
              <a:extLst>
                <a:ext uri="{FF2B5EF4-FFF2-40B4-BE49-F238E27FC236}">
                  <a16:creationId xmlns:a16="http://schemas.microsoft.com/office/drawing/2014/main" id="{922E4B71-59E6-4044-AAEA-F91F4C45D122}"/>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5" name="Freeform 35">
              <a:extLst>
                <a:ext uri="{FF2B5EF4-FFF2-40B4-BE49-F238E27FC236}">
                  <a16:creationId xmlns:a16="http://schemas.microsoft.com/office/drawing/2014/main" id="{8E64C65B-C5CD-D14F-B511-F3653C01AC8C}"/>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6" name="Freeform 36">
              <a:extLst>
                <a:ext uri="{FF2B5EF4-FFF2-40B4-BE49-F238E27FC236}">
                  <a16:creationId xmlns:a16="http://schemas.microsoft.com/office/drawing/2014/main" id="{4AF8F1EE-F66C-8941-B8CD-C8D40EF8BB9F}"/>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7" name="Freeform 37">
              <a:extLst>
                <a:ext uri="{FF2B5EF4-FFF2-40B4-BE49-F238E27FC236}">
                  <a16:creationId xmlns:a16="http://schemas.microsoft.com/office/drawing/2014/main" id="{ABF6FF9B-7A2C-0945-98F5-A771EE29763F}"/>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accent2"/>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8" name="Freeform 38">
              <a:extLst>
                <a:ext uri="{FF2B5EF4-FFF2-40B4-BE49-F238E27FC236}">
                  <a16:creationId xmlns:a16="http://schemas.microsoft.com/office/drawing/2014/main" id="{545BC524-F1FD-7A49-AD99-3C01DEED4565}"/>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latin typeface="Heebo Light" pitchFamily="2" charset="-79"/>
              </a:endParaRPr>
            </a:p>
          </p:txBody>
        </p:sp>
        <p:sp>
          <p:nvSpPr>
            <p:cNvPr id="39" name="Freeform 39">
              <a:extLst>
                <a:ext uri="{FF2B5EF4-FFF2-40B4-BE49-F238E27FC236}">
                  <a16:creationId xmlns:a16="http://schemas.microsoft.com/office/drawing/2014/main" id="{FFD785F3-6513-234C-986A-93DAEE55A6AF}"/>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0" name="Freeform 40">
              <a:extLst>
                <a:ext uri="{FF2B5EF4-FFF2-40B4-BE49-F238E27FC236}">
                  <a16:creationId xmlns:a16="http://schemas.microsoft.com/office/drawing/2014/main" id="{9AD2F82E-6A9D-B34A-BE4C-A55189FC47A7}"/>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1" name="Freeform 41">
              <a:extLst>
                <a:ext uri="{FF2B5EF4-FFF2-40B4-BE49-F238E27FC236}">
                  <a16:creationId xmlns:a16="http://schemas.microsoft.com/office/drawing/2014/main" id="{F1D4C6DD-DEF0-0046-B89A-94F062E55DA9}"/>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2" name="Freeform 42">
              <a:extLst>
                <a:ext uri="{FF2B5EF4-FFF2-40B4-BE49-F238E27FC236}">
                  <a16:creationId xmlns:a16="http://schemas.microsoft.com/office/drawing/2014/main" id="{8A36FC10-63BA-B042-A60A-4BF002CD46FB}"/>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3" name="Freeform 43">
              <a:extLst>
                <a:ext uri="{FF2B5EF4-FFF2-40B4-BE49-F238E27FC236}">
                  <a16:creationId xmlns:a16="http://schemas.microsoft.com/office/drawing/2014/main" id="{7937184A-870B-094E-B46F-C05F18258E80}"/>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4" name="Freeform 44">
              <a:extLst>
                <a:ext uri="{FF2B5EF4-FFF2-40B4-BE49-F238E27FC236}">
                  <a16:creationId xmlns:a16="http://schemas.microsoft.com/office/drawing/2014/main" id="{AE6C0D39-91B6-874E-8854-F8FECA3DBECC}"/>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5" name="Freeform 45">
              <a:extLst>
                <a:ext uri="{FF2B5EF4-FFF2-40B4-BE49-F238E27FC236}">
                  <a16:creationId xmlns:a16="http://schemas.microsoft.com/office/drawing/2014/main" id="{B65CEC75-CCA4-794A-97DD-B3E2F8986A14}"/>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6" name="Freeform 46">
              <a:extLst>
                <a:ext uri="{FF2B5EF4-FFF2-40B4-BE49-F238E27FC236}">
                  <a16:creationId xmlns:a16="http://schemas.microsoft.com/office/drawing/2014/main" id="{99A45D48-C041-A048-821F-7C16A1F884EB}"/>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7" name="Freeform 47">
              <a:extLst>
                <a:ext uri="{FF2B5EF4-FFF2-40B4-BE49-F238E27FC236}">
                  <a16:creationId xmlns:a16="http://schemas.microsoft.com/office/drawing/2014/main" id="{C96707CF-4A99-CD4B-AAAB-A68BCF36E002}"/>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8" name="Line 48">
              <a:extLst>
                <a:ext uri="{FF2B5EF4-FFF2-40B4-BE49-F238E27FC236}">
                  <a16:creationId xmlns:a16="http://schemas.microsoft.com/office/drawing/2014/main" id="{A0D5E35A-F24F-F54D-93D2-AB833432D57C}"/>
                </a:ext>
              </a:extLst>
            </p:cNvPr>
            <p:cNvSpPr>
              <a:spLocks noChangeShapeType="1"/>
            </p:cNvSpPr>
            <p:nvPr/>
          </p:nvSpPr>
          <p:spPr bwMode="auto">
            <a:xfrm>
              <a:off x="6881808" y="2014722"/>
              <a:ext cx="0" cy="0"/>
            </a:xfrm>
            <a:prstGeom prst="line">
              <a:avLst/>
            </a:prstGeom>
            <a:grpFill/>
            <a:ln w="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9" name="Line 49">
              <a:extLst>
                <a:ext uri="{FF2B5EF4-FFF2-40B4-BE49-F238E27FC236}">
                  <a16:creationId xmlns:a16="http://schemas.microsoft.com/office/drawing/2014/main" id="{79FD6956-E059-9C4F-908D-AFC4B8C3746A}"/>
                </a:ext>
              </a:extLst>
            </p:cNvPr>
            <p:cNvSpPr>
              <a:spLocks noChangeShapeType="1"/>
            </p:cNvSpPr>
            <p:nvPr/>
          </p:nvSpPr>
          <p:spPr bwMode="auto">
            <a:xfrm>
              <a:off x="6881808" y="2014722"/>
              <a:ext cx="0" cy="0"/>
            </a:xfrm>
            <a:prstGeom prst="line">
              <a:avLst/>
            </a:pr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0" name="Freeform 50">
              <a:extLst>
                <a:ext uri="{FF2B5EF4-FFF2-40B4-BE49-F238E27FC236}">
                  <a16:creationId xmlns:a16="http://schemas.microsoft.com/office/drawing/2014/main" id="{63A01168-761F-A848-A1FE-E7EE799E503A}"/>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1" name="Freeform 51">
              <a:extLst>
                <a:ext uri="{FF2B5EF4-FFF2-40B4-BE49-F238E27FC236}">
                  <a16:creationId xmlns:a16="http://schemas.microsoft.com/office/drawing/2014/main" id="{3EA2711C-F6E0-EA43-AD01-F069D993D281}"/>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2" name="Freeform 52">
              <a:extLst>
                <a:ext uri="{FF2B5EF4-FFF2-40B4-BE49-F238E27FC236}">
                  <a16:creationId xmlns:a16="http://schemas.microsoft.com/office/drawing/2014/main" id="{7CEA614F-20A4-4F4E-BB1F-E858F357FF89}"/>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3" name="Freeform 53">
              <a:extLst>
                <a:ext uri="{FF2B5EF4-FFF2-40B4-BE49-F238E27FC236}">
                  <a16:creationId xmlns:a16="http://schemas.microsoft.com/office/drawing/2014/main" id="{FEF8C6FF-3F16-F145-8969-AACE018C4A01}"/>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4" name="Freeform 54">
              <a:extLst>
                <a:ext uri="{FF2B5EF4-FFF2-40B4-BE49-F238E27FC236}">
                  <a16:creationId xmlns:a16="http://schemas.microsoft.com/office/drawing/2014/main" id="{14D49886-C019-FD43-BFC6-5493517CEC2B}"/>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accent4"/>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5" name="Freeform 55">
              <a:extLst>
                <a:ext uri="{FF2B5EF4-FFF2-40B4-BE49-F238E27FC236}">
                  <a16:creationId xmlns:a16="http://schemas.microsoft.com/office/drawing/2014/main" id="{E7B92FEA-F346-D248-8F41-82425168E47B}"/>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6" name="Freeform 55">
              <a:extLst>
                <a:ext uri="{FF2B5EF4-FFF2-40B4-BE49-F238E27FC236}">
                  <a16:creationId xmlns:a16="http://schemas.microsoft.com/office/drawing/2014/main" id="{116BA9B1-6777-1146-A556-A9BF38B5EAA3}"/>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sp>
          <p:nvSpPr>
            <p:cNvPr id="57" name="Freeform 56">
              <a:extLst>
                <a:ext uri="{FF2B5EF4-FFF2-40B4-BE49-F238E27FC236}">
                  <a16:creationId xmlns:a16="http://schemas.microsoft.com/office/drawing/2014/main" id="{77FDC666-F193-5D4A-8376-F44A77DCEBFF}"/>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grpSp>
      <p:sp>
        <p:nvSpPr>
          <p:cNvPr id="65" name="TextBox 64">
            <a:extLst>
              <a:ext uri="{FF2B5EF4-FFF2-40B4-BE49-F238E27FC236}">
                <a16:creationId xmlns:a16="http://schemas.microsoft.com/office/drawing/2014/main" id="{E29CF3B4-2052-EA46-8488-AE4F7D0AC13B}"/>
              </a:ext>
            </a:extLst>
          </p:cNvPr>
          <p:cNvSpPr txBox="1"/>
          <p:nvPr/>
        </p:nvSpPr>
        <p:spPr>
          <a:xfrm>
            <a:off x="8282961" y="626034"/>
            <a:ext cx="7811755" cy="1015663"/>
          </a:xfrm>
          <a:prstGeom prst="rect">
            <a:avLst/>
          </a:prstGeom>
          <a:noFill/>
        </p:spPr>
        <p:txBody>
          <a:bodyPr wrap="none" rtlCol="0" anchor="t">
            <a:spAutoFit/>
          </a:bodyPr>
          <a:lstStyle/>
          <a:p>
            <a:pPr algn="ctr"/>
            <a:r>
              <a:rPr lang="en-US" sz="6000" b="1" dirty="0">
                <a:solidFill>
                  <a:schemeClr val="tx2"/>
                </a:solidFill>
                <a:latin typeface="Heebo" pitchFamily="2" charset="-79"/>
              </a:rPr>
              <a:t>UNITED STATES MAP</a:t>
            </a:r>
          </a:p>
        </p:txBody>
      </p:sp>
      <p:sp>
        <p:nvSpPr>
          <p:cNvPr id="70" name="Subtitle 2">
            <a:extLst>
              <a:ext uri="{FF2B5EF4-FFF2-40B4-BE49-F238E27FC236}">
                <a16:creationId xmlns:a16="http://schemas.microsoft.com/office/drawing/2014/main" id="{2D4A2137-B3CC-3D4A-992D-5038C1D36AC8}"/>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71" name="Subtitle 2">
            <a:extLst>
              <a:ext uri="{FF2B5EF4-FFF2-40B4-BE49-F238E27FC236}">
                <a16:creationId xmlns:a16="http://schemas.microsoft.com/office/drawing/2014/main" id="{C50EFC4F-FA68-E745-A960-2D7A6A6370AE}"/>
              </a:ext>
            </a:extLst>
          </p:cNvPr>
          <p:cNvSpPr txBox="1">
            <a:spLocks/>
          </p:cNvSpPr>
          <p:nvPr/>
        </p:nvSpPr>
        <p:spPr>
          <a:xfrm>
            <a:off x="1444625" y="3560179"/>
            <a:ext cx="10415681" cy="160428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78" name="Freeform 872">
            <a:extLst>
              <a:ext uri="{FF2B5EF4-FFF2-40B4-BE49-F238E27FC236}">
                <a16:creationId xmlns:a16="http://schemas.microsoft.com/office/drawing/2014/main" id="{3E491FD9-46D4-814C-A930-934C22E34993}"/>
              </a:ext>
            </a:extLst>
          </p:cNvPr>
          <p:cNvSpPr>
            <a:spLocks noChangeArrowheads="1"/>
          </p:cNvSpPr>
          <p:nvPr/>
        </p:nvSpPr>
        <p:spPr bwMode="auto">
          <a:xfrm>
            <a:off x="7074652" y="679508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79" name="Subtitle 2">
            <a:extLst>
              <a:ext uri="{FF2B5EF4-FFF2-40B4-BE49-F238E27FC236}">
                <a16:creationId xmlns:a16="http://schemas.microsoft.com/office/drawing/2014/main" id="{EB0509CA-36F5-C444-AC7A-ACCC1B2DD4F2}"/>
              </a:ext>
            </a:extLst>
          </p:cNvPr>
          <p:cNvSpPr txBox="1">
            <a:spLocks/>
          </p:cNvSpPr>
          <p:nvPr/>
        </p:nvSpPr>
        <p:spPr>
          <a:xfrm>
            <a:off x="2529417"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0" name="Rectangle 79">
            <a:extLst>
              <a:ext uri="{FF2B5EF4-FFF2-40B4-BE49-F238E27FC236}">
                <a16:creationId xmlns:a16="http://schemas.microsoft.com/office/drawing/2014/main" id="{5F831A28-4139-3F42-B74B-CDF537C3F145}"/>
              </a:ext>
            </a:extLst>
          </p:cNvPr>
          <p:cNvSpPr/>
          <p:nvPr/>
        </p:nvSpPr>
        <p:spPr>
          <a:xfrm>
            <a:off x="2529417"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81" name="Freeform 873">
            <a:extLst>
              <a:ext uri="{FF2B5EF4-FFF2-40B4-BE49-F238E27FC236}">
                <a16:creationId xmlns:a16="http://schemas.microsoft.com/office/drawing/2014/main" id="{EAE41592-F8BC-BF4B-8448-E4E7B7F1B800}"/>
              </a:ext>
            </a:extLst>
          </p:cNvPr>
          <p:cNvSpPr>
            <a:spLocks noChangeArrowheads="1"/>
          </p:cNvSpPr>
          <p:nvPr/>
        </p:nvSpPr>
        <p:spPr bwMode="auto">
          <a:xfrm>
            <a:off x="1559202" y="679508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82" name="Subtitle 2">
            <a:extLst>
              <a:ext uri="{FF2B5EF4-FFF2-40B4-BE49-F238E27FC236}">
                <a16:creationId xmlns:a16="http://schemas.microsoft.com/office/drawing/2014/main" id="{AB826840-A299-EB45-B902-0249FBE5FCA5}"/>
              </a:ext>
            </a:extLst>
          </p:cNvPr>
          <p:cNvSpPr txBox="1">
            <a:spLocks/>
          </p:cNvSpPr>
          <p:nvPr/>
        </p:nvSpPr>
        <p:spPr>
          <a:xfrm>
            <a:off x="8042777"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3" name="Rectangle 82">
            <a:extLst>
              <a:ext uri="{FF2B5EF4-FFF2-40B4-BE49-F238E27FC236}">
                <a16:creationId xmlns:a16="http://schemas.microsoft.com/office/drawing/2014/main" id="{C15DA1E8-ED06-AA41-96D5-6F7572923F51}"/>
              </a:ext>
            </a:extLst>
          </p:cNvPr>
          <p:cNvSpPr/>
          <p:nvPr/>
        </p:nvSpPr>
        <p:spPr>
          <a:xfrm>
            <a:off x="8042777"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85" name="Subtitle 2">
            <a:extLst>
              <a:ext uri="{FF2B5EF4-FFF2-40B4-BE49-F238E27FC236}">
                <a16:creationId xmlns:a16="http://schemas.microsoft.com/office/drawing/2014/main" id="{366DEFE3-D677-604F-B728-AFE215A8E3C5}"/>
              </a:ext>
            </a:extLst>
          </p:cNvPr>
          <p:cNvSpPr txBox="1">
            <a:spLocks/>
          </p:cNvSpPr>
          <p:nvPr/>
        </p:nvSpPr>
        <p:spPr>
          <a:xfrm>
            <a:off x="2529417"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6" name="Rectangle 85">
            <a:extLst>
              <a:ext uri="{FF2B5EF4-FFF2-40B4-BE49-F238E27FC236}">
                <a16:creationId xmlns:a16="http://schemas.microsoft.com/office/drawing/2014/main" id="{211DB544-B5B2-6B4F-9EA6-7B60E8C5BA84}"/>
              </a:ext>
            </a:extLst>
          </p:cNvPr>
          <p:cNvSpPr/>
          <p:nvPr/>
        </p:nvSpPr>
        <p:spPr>
          <a:xfrm>
            <a:off x="2529417"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88" name="Subtitle 2">
            <a:extLst>
              <a:ext uri="{FF2B5EF4-FFF2-40B4-BE49-F238E27FC236}">
                <a16:creationId xmlns:a16="http://schemas.microsoft.com/office/drawing/2014/main" id="{233F8B4A-6C6E-1F4A-A502-80883A550F7C}"/>
              </a:ext>
            </a:extLst>
          </p:cNvPr>
          <p:cNvSpPr txBox="1">
            <a:spLocks/>
          </p:cNvSpPr>
          <p:nvPr/>
        </p:nvSpPr>
        <p:spPr>
          <a:xfrm>
            <a:off x="8042777"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9" name="Rectangle 88">
            <a:extLst>
              <a:ext uri="{FF2B5EF4-FFF2-40B4-BE49-F238E27FC236}">
                <a16:creationId xmlns:a16="http://schemas.microsoft.com/office/drawing/2014/main" id="{21A94271-EAB0-F44A-A65B-0BD77A93EDCC}"/>
              </a:ext>
            </a:extLst>
          </p:cNvPr>
          <p:cNvSpPr/>
          <p:nvPr/>
        </p:nvSpPr>
        <p:spPr>
          <a:xfrm>
            <a:off x="8042777"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90" name="Freeform 871">
            <a:extLst>
              <a:ext uri="{FF2B5EF4-FFF2-40B4-BE49-F238E27FC236}">
                <a16:creationId xmlns:a16="http://schemas.microsoft.com/office/drawing/2014/main" id="{C4A25114-B547-B448-B323-863771EC48D7}"/>
              </a:ext>
            </a:extLst>
          </p:cNvPr>
          <p:cNvSpPr>
            <a:spLocks noChangeArrowheads="1"/>
          </p:cNvSpPr>
          <p:nvPr/>
        </p:nvSpPr>
        <p:spPr bwMode="auto">
          <a:xfrm>
            <a:off x="1564719" y="9689088"/>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91" name="Freeform 85">
            <a:extLst>
              <a:ext uri="{FF2B5EF4-FFF2-40B4-BE49-F238E27FC236}">
                <a16:creationId xmlns:a16="http://schemas.microsoft.com/office/drawing/2014/main" id="{615560BE-7F5E-9A4E-9E4E-CF6EA2918028}"/>
              </a:ext>
            </a:extLst>
          </p:cNvPr>
          <p:cNvSpPr>
            <a:spLocks noChangeArrowheads="1"/>
          </p:cNvSpPr>
          <p:nvPr/>
        </p:nvSpPr>
        <p:spPr bwMode="auto">
          <a:xfrm>
            <a:off x="7137336" y="9689088"/>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Tree>
    <p:extLst>
      <p:ext uri="{BB962C8B-B14F-4D97-AF65-F5344CB8AC3E}">
        <p14:creationId xmlns:p14="http://schemas.microsoft.com/office/powerpoint/2010/main" val="404786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47FDFE-B34E-0746-AD23-BF7173A8452F}"/>
              </a:ext>
            </a:extLst>
          </p:cNvPr>
          <p:cNvSpPr txBox="1"/>
          <p:nvPr/>
        </p:nvSpPr>
        <p:spPr>
          <a:xfrm>
            <a:off x="1401934" y="626034"/>
            <a:ext cx="4309193" cy="1938992"/>
          </a:xfrm>
          <a:prstGeom prst="rect">
            <a:avLst/>
          </a:prstGeom>
          <a:noFill/>
        </p:spPr>
        <p:txBody>
          <a:bodyPr wrap="none" rtlCol="0" anchor="t">
            <a:spAutoFit/>
          </a:bodyPr>
          <a:lstStyle/>
          <a:p>
            <a:r>
              <a:rPr lang="en-US" sz="6000" b="1" dirty="0">
                <a:solidFill>
                  <a:schemeClr val="tx2"/>
                </a:solidFill>
                <a:latin typeface="Heebo" pitchFamily="2" charset="-79"/>
              </a:rPr>
              <a:t>PICTURE +</a:t>
            </a:r>
          </a:p>
          <a:p>
            <a:r>
              <a:rPr lang="en-US" sz="6000" b="1" dirty="0">
                <a:solidFill>
                  <a:schemeClr val="tx2"/>
                </a:solidFill>
                <a:latin typeface="Heebo" pitchFamily="2" charset="-79"/>
              </a:rPr>
              <a:t>TEXT SLIDE</a:t>
            </a:r>
          </a:p>
        </p:txBody>
      </p:sp>
      <p:sp>
        <p:nvSpPr>
          <p:cNvPr id="16" name="Subtitle 2">
            <a:extLst>
              <a:ext uri="{FF2B5EF4-FFF2-40B4-BE49-F238E27FC236}">
                <a16:creationId xmlns:a16="http://schemas.microsoft.com/office/drawing/2014/main" id="{3DC8A217-806B-8847-BA1C-68A94E9CA94C}"/>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7" name="Subtitle 2">
            <a:extLst>
              <a:ext uri="{FF2B5EF4-FFF2-40B4-BE49-F238E27FC236}">
                <a16:creationId xmlns:a16="http://schemas.microsoft.com/office/drawing/2014/main" id="{0878C864-0CB6-4040-9B1E-F296DCA52933}"/>
              </a:ext>
            </a:extLst>
          </p:cNvPr>
          <p:cNvSpPr txBox="1">
            <a:spLocks/>
          </p:cNvSpPr>
          <p:nvPr/>
        </p:nvSpPr>
        <p:spPr>
          <a:xfrm>
            <a:off x="1444625" y="4585873"/>
            <a:ext cx="9299575"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p:txBody>
      </p:sp>
      <p:sp>
        <p:nvSpPr>
          <p:cNvPr id="3" name="Picture Placeholder 2">
            <a:extLst>
              <a:ext uri="{FF2B5EF4-FFF2-40B4-BE49-F238E27FC236}">
                <a16:creationId xmlns:a16="http://schemas.microsoft.com/office/drawing/2014/main" id="{4EDB2B11-D72D-DE47-8904-DAFD131C36CF}"/>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A78EC42A-F53D-9D4E-ACB2-A268059F7E7D}"/>
              </a:ext>
            </a:extLst>
          </p:cNvPr>
          <p:cNvSpPr>
            <a:spLocks noGrp="1"/>
          </p:cNvSpPr>
          <p:nvPr>
            <p:ph type="pic" sz="quarter" idx="11"/>
          </p:nvPr>
        </p:nvSpPr>
        <p:spPr>
          <a:solidFill>
            <a:schemeClr val="bg1">
              <a:lumMod val="95000"/>
            </a:schemeClr>
          </a:solidFill>
        </p:spPr>
      </p:sp>
      <p:sp>
        <p:nvSpPr>
          <p:cNvPr id="8" name="Picture Placeholder 7">
            <a:extLst>
              <a:ext uri="{FF2B5EF4-FFF2-40B4-BE49-F238E27FC236}">
                <a16:creationId xmlns:a16="http://schemas.microsoft.com/office/drawing/2014/main" id="{162B5DA1-3B85-8B42-B990-0AD32802D66B}"/>
              </a:ext>
            </a:extLst>
          </p:cNvPr>
          <p:cNvSpPr>
            <a:spLocks noGrp="1"/>
          </p:cNvSpPr>
          <p:nvPr>
            <p:ph type="pic" sz="quarter" idx="12"/>
          </p:nvPr>
        </p:nvSpPr>
        <p:spPr>
          <a:solidFill>
            <a:schemeClr val="bg1">
              <a:lumMod val="95000"/>
            </a:schemeClr>
          </a:solidFill>
        </p:spPr>
      </p:sp>
    </p:spTree>
    <p:extLst>
      <p:ext uri="{BB962C8B-B14F-4D97-AF65-F5344CB8AC3E}">
        <p14:creationId xmlns:p14="http://schemas.microsoft.com/office/powerpoint/2010/main" val="341868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160798EA-AE5A-AF4A-B1FB-593AA07A9F38}"/>
              </a:ext>
            </a:extLst>
          </p:cNvPr>
          <p:cNvGraphicFramePr>
            <a:graphicFrameLocks/>
          </p:cNvGraphicFramePr>
          <p:nvPr>
            <p:extLst>
              <p:ext uri="{D42A27DB-BD31-4B8C-83A1-F6EECF244321}">
                <p14:modId xmlns:p14="http://schemas.microsoft.com/office/powerpoint/2010/main" val="3314213473"/>
              </p:ext>
            </p:extLst>
          </p:nvPr>
        </p:nvGraphicFramePr>
        <p:xfrm>
          <a:off x="1584485" y="3468278"/>
          <a:ext cx="21272340" cy="948572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D69F8117-4E2A-404F-9EBF-D9F2B2522659}"/>
              </a:ext>
            </a:extLst>
          </p:cNvPr>
          <p:cNvSpPr/>
          <p:nvPr/>
        </p:nvSpPr>
        <p:spPr>
          <a:xfrm>
            <a:off x="1437698" y="2663536"/>
            <a:ext cx="4001416"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GROSS SALES ($M)</a:t>
            </a:r>
          </a:p>
        </p:txBody>
      </p:sp>
      <p:sp>
        <p:nvSpPr>
          <p:cNvPr id="6" name="TextBox 5">
            <a:extLst>
              <a:ext uri="{FF2B5EF4-FFF2-40B4-BE49-F238E27FC236}">
                <a16:creationId xmlns:a16="http://schemas.microsoft.com/office/drawing/2014/main" id="{C0AB2291-162C-754A-B9E2-74AB9DB2C086}"/>
              </a:ext>
            </a:extLst>
          </p:cNvPr>
          <p:cNvSpPr txBox="1"/>
          <p:nvPr/>
        </p:nvSpPr>
        <p:spPr>
          <a:xfrm>
            <a:off x="7505499" y="626034"/>
            <a:ext cx="9366667" cy="1015663"/>
          </a:xfrm>
          <a:prstGeom prst="rect">
            <a:avLst/>
          </a:prstGeom>
          <a:noFill/>
        </p:spPr>
        <p:txBody>
          <a:bodyPr wrap="none" rtlCol="0" anchor="t">
            <a:spAutoFit/>
          </a:bodyPr>
          <a:lstStyle/>
          <a:p>
            <a:pPr algn="ctr"/>
            <a:r>
              <a:rPr lang="en-US" sz="6000" b="1" dirty="0">
                <a:solidFill>
                  <a:schemeClr val="tx2"/>
                </a:solidFill>
                <a:latin typeface="Heebo" pitchFamily="2" charset="-79"/>
              </a:rPr>
              <a:t>HORIZONTAL BAR CHART</a:t>
            </a:r>
          </a:p>
        </p:txBody>
      </p:sp>
      <p:sp>
        <p:nvSpPr>
          <p:cNvPr id="7" name="Subtitle 2">
            <a:extLst>
              <a:ext uri="{FF2B5EF4-FFF2-40B4-BE49-F238E27FC236}">
                <a16:creationId xmlns:a16="http://schemas.microsoft.com/office/drawing/2014/main" id="{6567E529-8363-F14F-969A-02086AFDEC54}"/>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3191067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91E52CE9-B27F-484E-B1FA-76FD378C1A05}"/>
              </a:ext>
            </a:extLst>
          </p:cNvPr>
          <p:cNvSpPr txBox="1">
            <a:spLocks/>
          </p:cNvSpPr>
          <p:nvPr/>
        </p:nvSpPr>
        <p:spPr>
          <a:xfrm>
            <a:off x="1520825" y="2597145"/>
            <a:ext cx="21336000"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graphicFrame>
        <p:nvGraphicFramePr>
          <p:cNvPr id="5" name="Chart 306">
            <a:extLst>
              <a:ext uri="{FF2B5EF4-FFF2-40B4-BE49-F238E27FC236}">
                <a16:creationId xmlns:a16="http://schemas.microsoft.com/office/drawing/2014/main" id="{E460CF01-0D22-A341-A91C-654DE1E0A3A8}"/>
              </a:ext>
            </a:extLst>
          </p:cNvPr>
          <p:cNvGraphicFramePr/>
          <p:nvPr>
            <p:extLst>
              <p:ext uri="{D42A27DB-BD31-4B8C-83A1-F6EECF244321}">
                <p14:modId xmlns:p14="http://schemas.microsoft.com/office/powerpoint/2010/main" val="2724003500"/>
              </p:ext>
            </p:extLst>
          </p:nvPr>
        </p:nvGraphicFramePr>
        <p:xfrm>
          <a:off x="8951259" y="5159057"/>
          <a:ext cx="13857941" cy="7362174"/>
        </p:xfrm>
        <a:graphic>
          <a:graphicData uri="http://schemas.openxmlformats.org/drawingml/2006/chart">
            <c:chart xmlns:c="http://schemas.openxmlformats.org/drawingml/2006/chart" xmlns:r="http://schemas.openxmlformats.org/officeDocument/2006/relationships" r:id="rId2"/>
          </a:graphicData>
        </a:graphic>
      </p:graphicFrame>
      <p:sp useBgFill="1">
        <p:nvSpPr>
          <p:cNvPr id="6" name="Round Same Side Corner Rectangle 59">
            <a:extLst>
              <a:ext uri="{FF2B5EF4-FFF2-40B4-BE49-F238E27FC236}">
                <a16:creationId xmlns:a16="http://schemas.microsoft.com/office/drawing/2014/main" id="{1550ADA8-14E0-E047-B2A3-58C877843FD3}"/>
              </a:ext>
            </a:extLst>
          </p:cNvPr>
          <p:cNvSpPr/>
          <p:nvPr/>
        </p:nvSpPr>
        <p:spPr>
          <a:xfrm>
            <a:off x="1954119" y="4515626"/>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TextBox 6">
            <a:extLst>
              <a:ext uri="{FF2B5EF4-FFF2-40B4-BE49-F238E27FC236}">
                <a16:creationId xmlns:a16="http://schemas.microsoft.com/office/drawing/2014/main" id="{307CE539-66B7-814F-9919-6DFCDF7A80FE}"/>
              </a:ext>
            </a:extLst>
          </p:cNvPr>
          <p:cNvSpPr txBox="1"/>
          <p:nvPr/>
        </p:nvSpPr>
        <p:spPr>
          <a:xfrm>
            <a:off x="2208447" y="4828055"/>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01</a:t>
            </a:r>
          </a:p>
        </p:txBody>
      </p:sp>
      <p:sp>
        <p:nvSpPr>
          <p:cNvPr id="8" name="Subtitle 2">
            <a:extLst>
              <a:ext uri="{FF2B5EF4-FFF2-40B4-BE49-F238E27FC236}">
                <a16:creationId xmlns:a16="http://schemas.microsoft.com/office/drawing/2014/main" id="{AF166EC3-0098-DC4D-87E1-E7F833C488B2}"/>
              </a:ext>
            </a:extLst>
          </p:cNvPr>
          <p:cNvSpPr txBox="1">
            <a:spLocks/>
          </p:cNvSpPr>
          <p:nvPr/>
        </p:nvSpPr>
        <p:spPr>
          <a:xfrm>
            <a:off x="3296911" y="4646843"/>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9" name="Round Same Side Corner Rectangle 59">
            <a:extLst>
              <a:ext uri="{FF2B5EF4-FFF2-40B4-BE49-F238E27FC236}">
                <a16:creationId xmlns:a16="http://schemas.microsoft.com/office/drawing/2014/main" id="{466444C5-17B9-E24F-B22F-8430A717CDD9}"/>
              </a:ext>
            </a:extLst>
          </p:cNvPr>
          <p:cNvSpPr/>
          <p:nvPr/>
        </p:nvSpPr>
        <p:spPr>
          <a:xfrm>
            <a:off x="1954119" y="6819152"/>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5238FBE3-2BB2-3345-A3F7-34090DE325B4}"/>
              </a:ext>
            </a:extLst>
          </p:cNvPr>
          <p:cNvSpPr txBox="1"/>
          <p:nvPr/>
        </p:nvSpPr>
        <p:spPr>
          <a:xfrm>
            <a:off x="2208447" y="7131581"/>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02</a:t>
            </a:r>
          </a:p>
        </p:txBody>
      </p:sp>
      <p:sp>
        <p:nvSpPr>
          <p:cNvPr id="11" name="Subtitle 2">
            <a:extLst>
              <a:ext uri="{FF2B5EF4-FFF2-40B4-BE49-F238E27FC236}">
                <a16:creationId xmlns:a16="http://schemas.microsoft.com/office/drawing/2014/main" id="{53868D7D-77B2-564F-A618-E8BE6122102A}"/>
              </a:ext>
            </a:extLst>
          </p:cNvPr>
          <p:cNvSpPr txBox="1">
            <a:spLocks/>
          </p:cNvSpPr>
          <p:nvPr/>
        </p:nvSpPr>
        <p:spPr>
          <a:xfrm>
            <a:off x="3296911" y="6950369"/>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12" name="Round Same Side Corner Rectangle 59">
            <a:extLst>
              <a:ext uri="{FF2B5EF4-FFF2-40B4-BE49-F238E27FC236}">
                <a16:creationId xmlns:a16="http://schemas.microsoft.com/office/drawing/2014/main" id="{0E552A2F-3B72-FF4B-87DE-9FAAAE1595B5}"/>
              </a:ext>
            </a:extLst>
          </p:cNvPr>
          <p:cNvSpPr/>
          <p:nvPr/>
        </p:nvSpPr>
        <p:spPr>
          <a:xfrm>
            <a:off x="1954119" y="9122678"/>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TextBox 12">
            <a:extLst>
              <a:ext uri="{FF2B5EF4-FFF2-40B4-BE49-F238E27FC236}">
                <a16:creationId xmlns:a16="http://schemas.microsoft.com/office/drawing/2014/main" id="{B1A3F591-14D3-7D47-A2F8-EF0B9BBC0A55}"/>
              </a:ext>
            </a:extLst>
          </p:cNvPr>
          <p:cNvSpPr txBox="1"/>
          <p:nvPr/>
        </p:nvSpPr>
        <p:spPr>
          <a:xfrm>
            <a:off x="2208447" y="9435107"/>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03</a:t>
            </a:r>
          </a:p>
        </p:txBody>
      </p:sp>
      <p:sp>
        <p:nvSpPr>
          <p:cNvPr id="14" name="Subtitle 2">
            <a:extLst>
              <a:ext uri="{FF2B5EF4-FFF2-40B4-BE49-F238E27FC236}">
                <a16:creationId xmlns:a16="http://schemas.microsoft.com/office/drawing/2014/main" id="{67D9B33B-FC64-BE48-9151-7B8731FA0939}"/>
              </a:ext>
            </a:extLst>
          </p:cNvPr>
          <p:cNvSpPr txBox="1">
            <a:spLocks/>
          </p:cNvSpPr>
          <p:nvPr/>
        </p:nvSpPr>
        <p:spPr>
          <a:xfrm>
            <a:off x="3296911" y="9253895"/>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15" name="Round Same Side Corner Rectangle 59">
            <a:extLst>
              <a:ext uri="{FF2B5EF4-FFF2-40B4-BE49-F238E27FC236}">
                <a16:creationId xmlns:a16="http://schemas.microsoft.com/office/drawing/2014/main" id="{A0D42625-94B9-3A42-99E9-24F62BD00B8C}"/>
              </a:ext>
            </a:extLst>
          </p:cNvPr>
          <p:cNvSpPr/>
          <p:nvPr/>
        </p:nvSpPr>
        <p:spPr>
          <a:xfrm>
            <a:off x="1954119" y="11426204"/>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6" name="TextBox 15">
            <a:extLst>
              <a:ext uri="{FF2B5EF4-FFF2-40B4-BE49-F238E27FC236}">
                <a16:creationId xmlns:a16="http://schemas.microsoft.com/office/drawing/2014/main" id="{724AC3A2-0B79-A243-B30D-B429A1876E5C}"/>
              </a:ext>
            </a:extLst>
          </p:cNvPr>
          <p:cNvSpPr txBox="1"/>
          <p:nvPr/>
        </p:nvSpPr>
        <p:spPr>
          <a:xfrm>
            <a:off x="2208447" y="11738633"/>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04</a:t>
            </a:r>
          </a:p>
        </p:txBody>
      </p:sp>
      <p:sp>
        <p:nvSpPr>
          <p:cNvPr id="17" name="Subtitle 2">
            <a:extLst>
              <a:ext uri="{FF2B5EF4-FFF2-40B4-BE49-F238E27FC236}">
                <a16:creationId xmlns:a16="http://schemas.microsoft.com/office/drawing/2014/main" id="{DDB6317B-8CD7-8D4D-B491-2C55F5937879}"/>
              </a:ext>
            </a:extLst>
          </p:cNvPr>
          <p:cNvSpPr txBox="1">
            <a:spLocks/>
          </p:cNvSpPr>
          <p:nvPr/>
        </p:nvSpPr>
        <p:spPr>
          <a:xfrm>
            <a:off x="3296911" y="11557421"/>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p:nvSpPr>
          <p:cNvPr id="18" name="TextBox 17">
            <a:extLst>
              <a:ext uri="{FF2B5EF4-FFF2-40B4-BE49-F238E27FC236}">
                <a16:creationId xmlns:a16="http://schemas.microsoft.com/office/drawing/2014/main" id="{250CF2D1-B4CA-0442-A501-2B2E39112B08}"/>
              </a:ext>
            </a:extLst>
          </p:cNvPr>
          <p:cNvSpPr txBox="1"/>
          <p:nvPr/>
        </p:nvSpPr>
        <p:spPr>
          <a:xfrm>
            <a:off x="8092192" y="626034"/>
            <a:ext cx="8193269" cy="1015663"/>
          </a:xfrm>
          <a:prstGeom prst="rect">
            <a:avLst/>
          </a:prstGeom>
          <a:noFill/>
        </p:spPr>
        <p:txBody>
          <a:bodyPr wrap="none" rtlCol="0" anchor="t">
            <a:spAutoFit/>
          </a:bodyPr>
          <a:lstStyle/>
          <a:p>
            <a:pPr algn="ctr"/>
            <a:r>
              <a:rPr lang="en-US" sz="6000" b="1" dirty="0">
                <a:solidFill>
                  <a:schemeClr val="tx2"/>
                </a:solidFill>
                <a:latin typeface="Heebo" pitchFamily="2" charset="-79"/>
              </a:rPr>
              <a:t>VERTICAL BAR CHART</a:t>
            </a:r>
          </a:p>
        </p:txBody>
      </p:sp>
      <p:sp>
        <p:nvSpPr>
          <p:cNvPr id="19" name="Subtitle 2">
            <a:extLst>
              <a:ext uri="{FF2B5EF4-FFF2-40B4-BE49-F238E27FC236}">
                <a16:creationId xmlns:a16="http://schemas.microsoft.com/office/drawing/2014/main" id="{1BFE3986-A6C4-9D45-AFB1-AD4F58291355}"/>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2940121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18">
            <a:extLst>
              <a:ext uri="{FF2B5EF4-FFF2-40B4-BE49-F238E27FC236}">
                <a16:creationId xmlns:a16="http://schemas.microsoft.com/office/drawing/2014/main" id="{BEC33158-52BE-8640-95E6-72455857B26E}"/>
              </a:ext>
            </a:extLst>
          </p:cNvPr>
          <p:cNvGraphicFramePr>
            <a:graphicFrameLocks/>
          </p:cNvGraphicFramePr>
          <p:nvPr>
            <p:extLst>
              <p:ext uri="{D42A27DB-BD31-4B8C-83A1-F6EECF244321}">
                <p14:modId xmlns:p14="http://schemas.microsoft.com/office/powerpoint/2010/main" val="3922789476"/>
              </p:ext>
            </p:extLst>
          </p:nvPr>
        </p:nvGraphicFramePr>
        <p:xfrm>
          <a:off x="13106451" y="2905099"/>
          <a:ext cx="10157354" cy="90485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Placeholder 2">
            <a:extLst>
              <a:ext uri="{FF2B5EF4-FFF2-40B4-BE49-F238E27FC236}">
                <a16:creationId xmlns:a16="http://schemas.microsoft.com/office/drawing/2014/main" id="{FBA3BDB1-D6EC-0C4E-A9BC-F930E0A9E714}"/>
              </a:ext>
            </a:extLst>
          </p:cNvPr>
          <p:cNvGraphicFramePr>
            <a:graphicFrameLocks/>
          </p:cNvGraphicFramePr>
          <p:nvPr>
            <p:extLst>
              <p:ext uri="{D42A27DB-BD31-4B8C-83A1-F6EECF244321}">
                <p14:modId xmlns:p14="http://schemas.microsoft.com/office/powerpoint/2010/main" val="3189053006"/>
              </p:ext>
            </p:extLst>
          </p:nvPr>
        </p:nvGraphicFramePr>
        <p:xfrm>
          <a:off x="2031470" y="2905099"/>
          <a:ext cx="10157354" cy="9048509"/>
        </p:xfrm>
        <a:graphic>
          <a:graphicData uri="http://schemas.openxmlformats.org/drawingml/2006/chart">
            <c:chart xmlns:c="http://schemas.openxmlformats.org/drawingml/2006/chart" xmlns:r="http://schemas.openxmlformats.org/officeDocument/2006/relationships" r:id="rId3"/>
          </a:graphicData>
        </a:graphic>
      </p:graphicFrame>
      <p:sp>
        <p:nvSpPr>
          <p:cNvPr id="6" name="Freeform 5">
            <a:extLst>
              <a:ext uri="{FF2B5EF4-FFF2-40B4-BE49-F238E27FC236}">
                <a16:creationId xmlns:a16="http://schemas.microsoft.com/office/drawing/2014/main" id="{51800CFE-B326-A444-944E-981DDD7D88DF}"/>
              </a:ext>
            </a:extLst>
          </p:cNvPr>
          <p:cNvSpPr/>
          <p:nvPr/>
        </p:nvSpPr>
        <p:spPr>
          <a:xfrm flipH="1" flipV="1">
            <a:off x="19269284" y="9528458"/>
            <a:ext cx="1200261" cy="305941"/>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25915 w 525915"/>
              <a:gd name="connsiteY0" fmla="*/ 265258 h 265258"/>
              <a:gd name="connsiteX1" fmla="*/ 345440 w 525915"/>
              <a:gd name="connsiteY1" fmla="*/ 0 h 265258"/>
              <a:gd name="connsiteX2" fmla="*/ 0 w 525915"/>
              <a:gd name="connsiteY2" fmla="*/ 0 h 265258"/>
            </a:gdLst>
            <a:ahLst/>
            <a:cxnLst>
              <a:cxn ang="0">
                <a:pos x="connsiteX0" y="connsiteY0"/>
              </a:cxn>
              <a:cxn ang="0">
                <a:pos x="connsiteX1" y="connsiteY1"/>
              </a:cxn>
              <a:cxn ang="0">
                <a:pos x="connsiteX2" y="connsiteY2"/>
              </a:cxn>
            </a:cxnLst>
            <a:rect l="l" t="t" r="r" b="b"/>
            <a:pathLst>
              <a:path w="525915" h="265258">
                <a:moveTo>
                  <a:pt x="525915" y="265258"/>
                </a:moveTo>
                <a:lnTo>
                  <a:pt x="345440" y="0"/>
                </a:lnTo>
                <a:lnTo>
                  <a:pt x="0" y="0"/>
                </a:lnTo>
              </a:path>
            </a:pathLst>
          </a:custGeom>
          <a:noFill/>
          <a:ln w="254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2" name="Freeform 11">
            <a:extLst>
              <a:ext uri="{FF2B5EF4-FFF2-40B4-BE49-F238E27FC236}">
                <a16:creationId xmlns:a16="http://schemas.microsoft.com/office/drawing/2014/main" id="{D3625B9C-ECBB-2F41-9CB8-F641C497BBFA}"/>
              </a:ext>
            </a:extLst>
          </p:cNvPr>
          <p:cNvSpPr/>
          <p:nvPr/>
        </p:nvSpPr>
        <p:spPr>
          <a:xfrm flipV="1">
            <a:off x="14894143" y="9161657"/>
            <a:ext cx="1853813" cy="672743"/>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2619 w 552619"/>
              <a:gd name="connsiteY0" fmla="*/ 255373 h 255373"/>
              <a:gd name="connsiteX1" fmla="*/ 345440 w 552619"/>
              <a:gd name="connsiteY1" fmla="*/ 0 h 255373"/>
              <a:gd name="connsiteX2" fmla="*/ 0 w 552619"/>
              <a:gd name="connsiteY2" fmla="*/ 0 h 255373"/>
            </a:gdLst>
            <a:ahLst/>
            <a:cxnLst>
              <a:cxn ang="0">
                <a:pos x="connsiteX0" y="connsiteY0"/>
              </a:cxn>
              <a:cxn ang="0">
                <a:pos x="connsiteX1" y="connsiteY1"/>
              </a:cxn>
              <a:cxn ang="0">
                <a:pos x="connsiteX2" y="connsiteY2"/>
              </a:cxn>
            </a:cxnLst>
            <a:rect l="l" t="t" r="r" b="b"/>
            <a:pathLst>
              <a:path w="552619" h="255373">
                <a:moveTo>
                  <a:pt x="552619" y="255373"/>
                </a:moveTo>
                <a:lnTo>
                  <a:pt x="345440" y="0"/>
                </a:lnTo>
                <a:lnTo>
                  <a:pt x="0" y="0"/>
                </a:lnTo>
              </a:path>
            </a:pathLst>
          </a:custGeom>
          <a:noFill/>
          <a:ln w="254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cxnSp>
        <p:nvCxnSpPr>
          <p:cNvPr id="14" name="Straight Connector 13">
            <a:extLst>
              <a:ext uri="{FF2B5EF4-FFF2-40B4-BE49-F238E27FC236}">
                <a16:creationId xmlns:a16="http://schemas.microsoft.com/office/drawing/2014/main" id="{CE4E1C0C-1712-FF4D-A2E9-483F09E8C3F0}"/>
              </a:ext>
            </a:extLst>
          </p:cNvPr>
          <p:cNvCxnSpPr>
            <a:cxnSpLocks/>
          </p:cNvCxnSpPr>
          <p:nvPr/>
        </p:nvCxnSpPr>
        <p:spPr>
          <a:xfrm flipH="1">
            <a:off x="14678286" y="7499967"/>
            <a:ext cx="1054170" cy="0"/>
          </a:xfrm>
          <a:prstGeom prst="line">
            <a:avLst/>
          </a:prstGeom>
          <a:noFill/>
          <a:ln w="254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15" name="Freeform 14">
            <a:extLst>
              <a:ext uri="{FF2B5EF4-FFF2-40B4-BE49-F238E27FC236}">
                <a16:creationId xmlns:a16="http://schemas.microsoft.com/office/drawing/2014/main" id="{E9C6AC22-A175-674A-B540-4D409B4E686E}"/>
              </a:ext>
            </a:extLst>
          </p:cNvPr>
          <p:cNvSpPr/>
          <p:nvPr/>
        </p:nvSpPr>
        <p:spPr>
          <a:xfrm flipH="1">
            <a:off x="19200862" y="4171691"/>
            <a:ext cx="1291678"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254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6" name="Freeform 15">
            <a:extLst>
              <a:ext uri="{FF2B5EF4-FFF2-40B4-BE49-F238E27FC236}">
                <a16:creationId xmlns:a16="http://schemas.microsoft.com/office/drawing/2014/main" id="{FA733CB6-EDCC-954C-9BDA-561A25FF0DB5}"/>
              </a:ext>
            </a:extLst>
          </p:cNvPr>
          <p:cNvSpPr/>
          <p:nvPr/>
        </p:nvSpPr>
        <p:spPr>
          <a:xfrm>
            <a:off x="14894144" y="4171691"/>
            <a:ext cx="1960007"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 name="connsiteX0" fmla="*/ 482551 w 482551"/>
              <a:gd name="connsiteY0" fmla="*/ 226698 h 226698"/>
              <a:gd name="connsiteX1" fmla="*/ 345440 w 482551"/>
              <a:gd name="connsiteY1" fmla="*/ 0 h 226698"/>
              <a:gd name="connsiteX2" fmla="*/ 0 w 482551"/>
              <a:gd name="connsiteY2" fmla="*/ 0 h 226698"/>
            </a:gdLst>
            <a:ahLst/>
            <a:cxnLst>
              <a:cxn ang="0">
                <a:pos x="connsiteX0" y="connsiteY0"/>
              </a:cxn>
              <a:cxn ang="0">
                <a:pos x="connsiteX1" y="connsiteY1"/>
              </a:cxn>
              <a:cxn ang="0">
                <a:pos x="connsiteX2" y="connsiteY2"/>
              </a:cxn>
            </a:cxnLst>
            <a:rect l="l" t="t" r="r" b="b"/>
            <a:pathLst>
              <a:path w="482551" h="226698">
                <a:moveTo>
                  <a:pt x="482551" y="226698"/>
                </a:moveTo>
                <a:lnTo>
                  <a:pt x="345440" y="0"/>
                </a:lnTo>
                <a:lnTo>
                  <a:pt x="0" y="0"/>
                </a:lnTo>
              </a:path>
            </a:pathLst>
          </a:custGeom>
          <a:noFill/>
          <a:ln w="254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7" name="Freeform 16">
            <a:extLst>
              <a:ext uri="{FF2B5EF4-FFF2-40B4-BE49-F238E27FC236}">
                <a16:creationId xmlns:a16="http://schemas.microsoft.com/office/drawing/2014/main" id="{EC6D3BC6-D336-9A4E-9C25-38E640B0E2C1}"/>
              </a:ext>
            </a:extLst>
          </p:cNvPr>
          <p:cNvSpPr/>
          <p:nvPr/>
        </p:nvSpPr>
        <p:spPr>
          <a:xfrm flipH="1">
            <a:off x="8264816" y="4171691"/>
            <a:ext cx="1441598"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254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8" name="Freeform 17">
            <a:extLst>
              <a:ext uri="{FF2B5EF4-FFF2-40B4-BE49-F238E27FC236}">
                <a16:creationId xmlns:a16="http://schemas.microsoft.com/office/drawing/2014/main" id="{A9203D98-1F4F-F54C-9DFE-D386EF7EE027}"/>
              </a:ext>
            </a:extLst>
          </p:cNvPr>
          <p:cNvSpPr/>
          <p:nvPr/>
        </p:nvSpPr>
        <p:spPr>
          <a:xfrm flipV="1">
            <a:off x="5894792" y="9629745"/>
            <a:ext cx="622188" cy="111458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81897 w 581897"/>
              <a:gd name="connsiteY0" fmla="*/ 220430 h 220430"/>
              <a:gd name="connsiteX1" fmla="*/ 345440 w 581897"/>
              <a:gd name="connsiteY1" fmla="*/ 0 h 220430"/>
              <a:gd name="connsiteX2" fmla="*/ 0 w 581897"/>
              <a:gd name="connsiteY2" fmla="*/ 0 h 220430"/>
            </a:gdLst>
            <a:ahLst/>
            <a:cxnLst>
              <a:cxn ang="0">
                <a:pos x="connsiteX0" y="connsiteY0"/>
              </a:cxn>
              <a:cxn ang="0">
                <a:pos x="connsiteX1" y="connsiteY1"/>
              </a:cxn>
              <a:cxn ang="0">
                <a:pos x="connsiteX2" y="connsiteY2"/>
              </a:cxn>
            </a:cxnLst>
            <a:rect l="l" t="t" r="r" b="b"/>
            <a:pathLst>
              <a:path w="581897" h="220430">
                <a:moveTo>
                  <a:pt x="581897" y="220430"/>
                </a:moveTo>
                <a:lnTo>
                  <a:pt x="345440" y="0"/>
                </a:lnTo>
                <a:lnTo>
                  <a:pt x="0" y="0"/>
                </a:lnTo>
              </a:path>
            </a:pathLst>
          </a:custGeom>
          <a:noFill/>
          <a:ln w="254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9" name="Freeform 18">
            <a:extLst>
              <a:ext uri="{FF2B5EF4-FFF2-40B4-BE49-F238E27FC236}">
                <a16:creationId xmlns:a16="http://schemas.microsoft.com/office/drawing/2014/main" id="{29BBAE9D-ABC8-3444-8266-E03C839ECBFA}"/>
              </a:ext>
            </a:extLst>
          </p:cNvPr>
          <p:cNvSpPr/>
          <p:nvPr/>
        </p:nvSpPr>
        <p:spPr>
          <a:xfrm flipV="1">
            <a:off x="4378465" y="8891287"/>
            <a:ext cx="910795" cy="41342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77892 w 477892"/>
              <a:gd name="connsiteY0" fmla="*/ 124716 h 124716"/>
              <a:gd name="connsiteX1" fmla="*/ 345440 w 477892"/>
              <a:gd name="connsiteY1" fmla="*/ 0 h 124716"/>
              <a:gd name="connsiteX2" fmla="*/ 0 w 477892"/>
              <a:gd name="connsiteY2" fmla="*/ 0 h 124716"/>
            </a:gdLst>
            <a:ahLst/>
            <a:cxnLst>
              <a:cxn ang="0">
                <a:pos x="connsiteX0" y="connsiteY0"/>
              </a:cxn>
              <a:cxn ang="0">
                <a:pos x="connsiteX1" y="connsiteY1"/>
              </a:cxn>
              <a:cxn ang="0">
                <a:pos x="connsiteX2" y="connsiteY2"/>
              </a:cxn>
            </a:cxnLst>
            <a:rect l="l" t="t" r="r" b="b"/>
            <a:pathLst>
              <a:path w="477892" h="124716">
                <a:moveTo>
                  <a:pt x="477892" y="124716"/>
                </a:moveTo>
                <a:lnTo>
                  <a:pt x="345440" y="0"/>
                </a:lnTo>
                <a:lnTo>
                  <a:pt x="0" y="0"/>
                </a:lnTo>
              </a:path>
            </a:pathLst>
          </a:custGeom>
          <a:noFill/>
          <a:ln w="254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0" name="Freeform 19">
            <a:extLst>
              <a:ext uri="{FF2B5EF4-FFF2-40B4-BE49-F238E27FC236}">
                <a16:creationId xmlns:a16="http://schemas.microsoft.com/office/drawing/2014/main" id="{27622EDD-F313-2246-ABC5-DA568F808148}"/>
              </a:ext>
            </a:extLst>
          </p:cNvPr>
          <p:cNvSpPr/>
          <p:nvPr/>
        </p:nvSpPr>
        <p:spPr>
          <a:xfrm flipV="1">
            <a:off x="3577289" y="7870722"/>
            <a:ext cx="1189676" cy="104869"/>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12910 w 512910"/>
              <a:gd name="connsiteY0" fmla="*/ 145300 h 145300"/>
              <a:gd name="connsiteX1" fmla="*/ 345440 w 512910"/>
              <a:gd name="connsiteY1" fmla="*/ 0 h 145300"/>
              <a:gd name="connsiteX2" fmla="*/ 0 w 512910"/>
              <a:gd name="connsiteY2" fmla="*/ 0 h 145300"/>
            </a:gdLst>
            <a:ahLst/>
            <a:cxnLst>
              <a:cxn ang="0">
                <a:pos x="connsiteX0" y="connsiteY0"/>
              </a:cxn>
              <a:cxn ang="0">
                <a:pos x="connsiteX1" y="connsiteY1"/>
              </a:cxn>
              <a:cxn ang="0">
                <a:pos x="connsiteX2" y="connsiteY2"/>
              </a:cxn>
            </a:cxnLst>
            <a:rect l="l" t="t" r="r" b="b"/>
            <a:pathLst>
              <a:path w="512910" h="145300">
                <a:moveTo>
                  <a:pt x="512910" y="145300"/>
                </a:moveTo>
                <a:lnTo>
                  <a:pt x="345440" y="0"/>
                </a:lnTo>
                <a:lnTo>
                  <a:pt x="0" y="0"/>
                </a:lnTo>
              </a:path>
            </a:pathLst>
          </a:custGeom>
          <a:noFill/>
          <a:ln w="254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1" name="Freeform 20">
            <a:extLst>
              <a:ext uri="{FF2B5EF4-FFF2-40B4-BE49-F238E27FC236}">
                <a16:creationId xmlns:a16="http://schemas.microsoft.com/office/drawing/2014/main" id="{0392EDD2-11FD-1445-A0F0-1BF3A2FE9749}"/>
              </a:ext>
            </a:extLst>
          </p:cNvPr>
          <p:cNvSpPr/>
          <p:nvPr/>
        </p:nvSpPr>
        <p:spPr>
          <a:xfrm>
            <a:off x="3636283" y="5537829"/>
            <a:ext cx="1354313" cy="326397"/>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8800 w 558800"/>
              <a:gd name="connsiteY0" fmla="*/ 206341 h 206341"/>
              <a:gd name="connsiteX1" fmla="*/ 345440 w 558800"/>
              <a:gd name="connsiteY1" fmla="*/ 0 h 206341"/>
              <a:gd name="connsiteX2" fmla="*/ 0 w 558800"/>
              <a:gd name="connsiteY2" fmla="*/ 0 h 206341"/>
            </a:gdLst>
            <a:ahLst/>
            <a:cxnLst>
              <a:cxn ang="0">
                <a:pos x="connsiteX0" y="connsiteY0"/>
              </a:cxn>
              <a:cxn ang="0">
                <a:pos x="connsiteX1" y="connsiteY1"/>
              </a:cxn>
              <a:cxn ang="0">
                <a:pos x="connsiteX2" y="connsiteY2"/>
              </a:cxn>
            </a:cxnLst>
            <a:rect l="l" t="t" r="r" b="b"/>
            <a:pathLst>
              <a:path w="558800" h="206341">
                <a:moveTo>
                  <a:pt x="558800" y="206341"/>
                </a:moveTo>
                <a:lnTo>
                  <a:pt x="345440" y="0"/>
                </a:lnTo>
                <a:lnTo>
                  <a:pt x="0" y="0"/>
                </a:lnTo>
              </a:path>
            </a:pathLst>
          </a:custGeom>
          <a:noFill/>
          <a:ln w="254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2" name="Freeform 21">
            <a:extLst>
              <a:ext uri="{FF2B5EF4-FFF2-40B4-BE49-F238E27FC236}">
                <a16:creationId xmlns:a16="http://schemas.microsoft.com/office/drawing/2014/main" id="{616C1603-4337-2045-BDAB-DEB397575CAD}"/>
              </a:ext>
            </a:extLst>
          </p:cNvPr>
          <p:cNvSpPr/>
          <p:nvPr/>
        </p:nvSpPr>
        <p:spPr>
          <a:xfrm>
            <a:off x="4085159" y="4171691"/>
            <a:ext cx="1897164"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Lst>
            <a:ahLst/>
            <a:cxnLst>
              <a:cxn ang="0">
                <a:pos x="connsiteX0" y="connsiteY0"/>
              </a:cxn>
              <a:cxn ang="0">
                <a:pos x="connsiteX1" y="connsiteY1"/>
              </a:cxn>
              <a:cxn ang="0">
                <a:pos x="connsiteX2" y="connsiteY2"/>
              </a:cxn>
            </a:cxnLst>
            <a:rect l="l" t="t" r="r" b="b"/>
            <a:pathLst>
              <a:path w="438683" h="199747">
                <a:moveTo>
                  <a:pt x="438683" y="199747"/>
                </a:moveTo>
                <a:lnTo>
                  <a:pt x="345440" y="0"/>
                </a:lnTo>
                <a:lnTo>
                  <a:pt x="0" y="0"/>
                </a:lnTo>
              </a:path>
            </a:pathLst>
          </a:custGeom>
          <a:noFill/>
          <a:ln w="25400">
            <a:solidFill>
              <a:schemeClr val="accent6"/>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3" name="TextBox 22">
            <a:extLst>
              <a:ext uri="{FF2B5EF4-FFF2-40B4-BE49-F238E27FC236}">
                <a16:creationId xmlns:a16="http://schemas.microsoft.com/office/drawing/2014/main" id="{F310696E-0F86-184A-8C13-3373D6279731}"/>
              </a:ext>
            </a:extLst>
          </p:cNvPr>
          <p:cNvSpPr txBox="1"/>
          <p:nvPr/>
        </p:nvSpPr>
        <p:spPr>
          <a:xfrm>
            <a:off x="9825482" y="3850149"/>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43%</a:t>
            </a:r>
          </a:p>
        </p:txBody>
      </p:sp>
      <p:sp>
        <p:nvSpPr>
          <p:cNvPr id="24" name="Subtitle 2">
            <a:extLst>
              <a:ext uri="{FF2B5EF4-FFF2-40B4-BE49-F238E27FC236}">
                <a16:creationId xmlns:a16="http://schemas.microsoft.com/office/drawing/2014/main" id="{50B745A0-7007-B441-BDFD-73D5C58D98BE}"/>
              </a:ext>
            </a:extLst>
          </p:cNvPr>
          <p:cNvSpPr txBox="1">
            <a:spLocks/>
          </p:cNvSpPr>
          <p:nvPr/>
        </p:nvSpPr>
        <p:spPr>
          <a:xfrm>
            <a:off x="9825483" y="4306208"/>
            <a:ext cx="1956755" cy="51744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5" name="TextBox 24">
            <a:extLst>
              <a:ext uri="{FF2B5EF4-FFF2-40B4-BE49-F238E27FC236}">
                <a16:creationId xmlns:a16="http://schemas.microsoft.com/office/drawing/2014/main" id="{3413ABAE-BA51-594F-AAD5-E8B71656D6B5}"/>
              </a:ext>
            </a:extLst>
          </p:cNvPr>
          <p:cNvSpPr txBox="1"/>
          <p:nvPr/>
        </p:nvSpPr>
        <p:spPr>
          <a:xfrm>
            <a:off x="2904410" y="3850149"/>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11%</a:t>
            </a:r>
          </a:p>
        </p:txBody>
      </p:sp>
      <p:sp>
        <p:nvSpPr>
          <p:cNvPr id="26" name="Subtitle 2">
            <a:extLst>
              <a:ext uri="{FF2B5EF4-FFF2-40B4-BE49-F238E27FC236}">
                <a16:creationId xmlns:a16="http://schemas.microsoft.com/office/drawing/2014/main" id="{3496A6B4-8CBB-3144-8D4E-EF710AC1C66A}"/>
              </a:ext>
            </a:extLst>
          </p:cNvPr>
          <p:cNvSpPr txBox="1">
            <a:spLocks/>
          </p:cNvSpPr>
          <p:nvPr/>
        </p:nvSpPr>
        <p:spPr>
          <a:xfrm>
            <a:off x="1916381" y="4306208"/>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7" name="TextBox 26">
            <a:extLst>
              <a:ext uri="{FF2B5EF4-FFF2-40B4-BE49-F238E27FC236}">
                <a16:creationId xmlns:a16="http://schemas.microsoft.com/office/drawing/2014/main" id="{2D817C07-76E4-AB42-899E-AFF29CD8160F}"/>
              </a:ext>
            </a:extLst>
          </p:cNvPr>
          <p:cNvSpPr txBox="1"/>
          <p:nvPr/>
        </p:nvSpPr>
        <p:spPr>
          <a:xfrm>
            <a:off x="2401204" y="5286901"/>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16%</a:t>
            </a:r>
          </a:p>
        </p:txBody>
      </p:sp>
      <p:sp>
        <p:nvSpPr>
          <p:cNvPr id="28" name="Subtitle 2">
            <a:extLst>
              <a:ext uri="{FF2B5EF4-FFF2-40B4-BE49-F238E27FC236}">
                <a16:creationId xmlns:a16="http://schemas.microsoft.com/office/drawing/2014/main" id="{83B5DAF2-09EE-364D-8B8A-B3AA0810A3F9}"/>
              </a:ext>
            </a:extLst>
          </p:cNvPr>
          <p:cNvSpPr txBox="1">
            <a:spLocks/>
          </p:cNvSpPr>
          <p:nvPr/>
        </p:nvSpPr>
        <p:spPr>
          <a:xfrm>
            <a:off x="1413175" y="5742960"/>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9" name="TextBox 28">
            <a:extLst>
              <a:ext uri="{FF2B5EF4-FFF2-40B4-BE49-F238E27FC236}">
                <a16:creationId xmlns:a16="http://schemas.microsoft.com/office/drawing/2014/main" id="{2DB19D14-AC1E-934F-A5F8-EDAB9C0D5BE5}"/>
              </a:ext>
            </a:extLst>
          </p:cNvPr>
          <p:cNvSpPr txBox="1"/>
          <p:nvPr/>
        </p:nvSpPr>
        <p:spPr>
          <a:xfrm>
            <a:off x="2646464" y="7737415"/>
            <a:ext cx="73449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6%</a:t>
            </a:r>
          </a:p>
        </p:txBody>
      </p:sp>
      <p:sp>
        <p:nvSpPr>
          <p:cNvPr id="30" name="Subtitle 2">
            <a:extLst>
              <a:ext uri="{FF2B5EF4-FFF2-40B4-BE49-F238E27FC236}">
                <a16:creationId xmlns:a16="http://schemas.microsoft.com/office/drawing/2014/main" id="{8711F5D9-73F2-9F43-94C7-A3F3FAF0DDDB}"/>
              </a:ext>
            </a:extLst>
          </p:cNvPr>
          <p:cNvSpPr txBox="1">
            <a:spLocks/>
          </p:cNvSpPr>
          <p:nvPr/>
        </p:nvSpPr>
        <p:spPr>
          <a:xfrm>
            <a:off x="1413175" y="8193474"/>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1" name="TextBox 30">
            <a:extLst>
              <a:ext uri="{FF2B5EF4-FFF2-40B4-BE49-F238E27FC236}">
                <a16:creationId xmlns:a16="http://schemas.microsoft.com/office/drawing/2014/main" id="{DB25027D-1632-DF4E-A5C6-AFFD1E8BA45E}"/>
              </a:ext>
            </a:extLst>
          </p:cNvPr>
          <p:cNvSpPr txBox="1"/>
          <p:nvPr/>
        </p:nvSpPr>
        <p:spPr>
          <a:xfrm>
            <a:off x="3416640" y="9072400"/>
            <a:ext cx="73449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7%</a:t>
            </a:r>
          </a:p>
        </p:txBody>
      </p:sp>
      <p:sp>
        <p:nvSpPr>
          <p:cNvPr id="32" name="Subtitle 2">
            <a:extLst>
              <a:ext uri="{FF2B5EF4-FFF2-40B4-BE49-F238E27FC236}">
                <a16:creationId xmlns:a16="http://schemas.microsoft.com/office/drawing/2014/main" id="{925D6599-3720-AF46-90FB-E84A9A010D87}"/>
              </a:ext>
            </a:extLst>
          </p:cNvPr>
          <p:cNvSpPr txBox="1">
            <a:spLocks/>
          </p:cNvSpPr>
          <p:nvPr/>
        </p:nvSpPr>
        <p:spPr>
          <a:xfrm>
            <a:off x="2183351" y="9528459"/>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3" name="TextBox 32">
            <a:extLst>
              <a:ext uri="{FF2B5EF4-FFF2-40B4-BE49-F238E27FC236}">
                <a16:creationId xmlns:a16="http://schemas.microsoft.com/office/drawing/2014/main" id="{3A78B6D0-5496-FC4F-A9BA-D225820737DD}"/>
              </a:ext>
            </a:extLst>
          </p:cNvPr>
          <p:cNvSpPr txBox="1"/>
          <p:nvPr/>
        </p:nvSpPr>
        <p:spPr>
          <a:xfrm>
            <a:off x="4700068" y="10522252"/>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17%</a:t>
            </a:r>
          </a:p>
        </p:txBody>
      </p:sp>
      <p:sp>
        <p:nvSpPr>
          <p:cNvPr id="34" name="Subtitle 2">
            <a:extLst>
              <a:ext uri="{FF2B5EF4-FFF2-40B4-BE49-F238E27FC236}">
                <a16:creationId xmlns:a16="http://schemas.microsoft.com/office/drawing/2014/main" id="{AA46CF47-4B17-F04A-BEFB-A7DE081D82D5}"/>
              </a:ext>
            </a:extLst>
          </p:cNvPr>
          <p:cNvSpPr txBox="1">
            <a:spLocks/>
          </p:cNvSpPr>
          <p:nvPr/>
        </p:nvSpPr>
        <p:spPr>
          <a:xfrm>
            <a:off x="3712039" y="10978311"/>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5" name="TextBox 34">
            <a:extLst>
              <a:ext uri="{FF2B5EF4-FFF2-40B4-BE49-F238E27FC236}">
                <a16:creationId xmlns:a16="http://schemas.microsoft.com/office/drawing/2014/main" id="{54CE6FEA-8F6E-1E4A-8C44-A17C325FB60B}"/>
              </a:ext>
            </a:extLst>
          </p:cNvPr>
          <p:cNvSpPr txBox="1"/>
          <p:nvPr/>
        </p:nvSpPr>
        <p:spPr>
          <a:xfrm>
            <a:off x="6072843" y="7004457"/>
            <a:ext cx="2074607"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Heebo" pitchFamily="2" charset="-79"/>
              </a:rPr>
              <a:t>REGION 1</a:t>
            </a:r>
          </a:p>
        </p:txBody>
      </p:sp>
      <p:sp>
        <p:nvSpPr>
          <p:cNvPr id="36" name="TextBox 35">
            <a:extLst>
              <a:ext uri="{FF2B5EF4-FFF2-40B4-BE49-F238E27FC236}">
                <a16:creationId xmlns:a16="http://schemas.microsoft.com/office/drawing/2014/main" id="{04530996-71DB-7642-85C1-DEC101D54150}"/>
              </a:ext>
            </a:extLst>
          </p:cNvPr>
          <p:cNvSpPr txBox="1"/>
          <p:nvPr/>
        </p:nvSpPr>
        <p:spPr>
          <a:xfrm>
            <a:off x="17147824" y="7004457"/>
            <a:ext cx="2074607"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Heebo" pitchFamily="2" charset="-79"/>
              </a:rPr>
              <a:t>REGION 2</a:t>
            </a:r>
          </a:p>
        </p:txBody>
      </p:sp>
      <p:sp>
        <p:nvSpPr>
          <p:cNvPr id="37" name="TextBox 36">
            <a:extLst>
              <a:ext uri="{FF2B5EF4-FFF2-40B4-BE49-F238E27FC236}">
                <a16:creationId xmlns:a16="http://schemas.microsoft.com/office/drawing/2014/main" id="{DF0BD40E-DEBA-954F-BEA0-EF5A1D29F6F0}"/>
              </a:ext>
            </a:extLst>
          </p:cNvPr>
          <p:cNvSpPr txBox="1"/>
          <p:nvPr/>
        </p:nvSpPr>
        <p:spPr>
          <a:xfrm>
            <a:off x="13503593" y="7321624"/>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17%</a:t>
            </a:r>
          </a:p>
        </p:txBody>
      </p:sp>
      <p:sp>
        <p:nvSpPr>
          <p:cNvPr id="38" name="Subtitle 2">
            <a:extLst>
              <a:ext uri="{FF2B5EF4-FFF2-40B4-BE49-F238E27FC236}">
                <a16:creationId xmlns:a16="http://schemas.microsoft.com/office/drawing/2014/main" id="{E83E01CF-0ED9-584C-847D-F429FB4354CA}"/>
              </a:ext>
            </a:extLst>
          </p:cNvPr>
          <p:cNvSpPr txBox="1">
            <a:spLocks/>
          </p:cNvSpPr>
          <p:nvPr/>
        </p:nvSpPr>
        <p:spPr>
          <a:xfrm>
            <a:off x="12523342" y="7777683"/>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9" name="TextBox 38">
            <a:extLst>
              <a:ext uri="{FF2B5EF4-FFF2-40B4-BE49-F238E27FC236}">
                <a16:creationId xmlns:a16="http://schemas.microsoft.com/office/drawing/2014/main" id="{EDEEC71D-6890-2C45-9C3B-3F24DD6319BF}"/>
              </a:ext>
            </a:extLst>
          </p:cNvPr>
          <p:cNvSpPr txBox="1"/>
          <p:nvPr/>
        </p:nvSpPr>
        <p:spPr>
          <a:xfrm>
            <a:off x="13623908" y="9622735"/>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21%</a:t>
            </a:r>
          </a:p>
        </p:txBody>
      </p:sp>
      <p:sp>
        <p:nvSpPr>
          <p:cNvPr id="40" name="Subtitle 2">
            <a:extLst>
              <a:ext uri="{FF2B5EF4-FFF2-40B4-BE49-F238E27FC236}">
                <a16:creationId xmlns:a16="http://schemas.microsoft.com/office/drawing/2014/main" id="{0E2364C0-633D-1E4C-B7D7-57F7B92CCCFA}"/>
              </a:ext>
            </a:extLst>
          </p:cNvPr>
          <p:cNvSpPr txBox="1">
            <a:spLocks/>
          </p:cNvSpPr>
          <p:nvPr/>
        </p:nvSpPr>
        <p:spPr>
          <a:xfrm>
            <a:off x="12643657" y="10078794"/>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1" name="TextBox 40">
            <a:extLst>
              <a:ext uri="{FF2B5EF4-FFF2-40B4-BE49-F238E27FC236}">
                <a16:creationId xmlns:a16="http://schemas.microsoft.com/office/drawing/2014/main" id="{80629974-1D83-4E4F-ABF8-2F9D3D8AD50F}"/>
              </a:ext>
            </a:extLst>
          </p:cNvPr>
          <p:cNvSpPr txBox="1"/>
          <p:nvPr/>
        </p:nvSpPr>
        <p:spPr>
          <a:xfrm>
            <a:off x="20722240" y="3922338"/>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31%</a:t>
            </a:r>
          </a:p>
        </p:txBody>
      </p:sp>
      <p:sp>
        <p:nvSpPr>
          <p:cNvPr id="42" name="Subtitle 2">
            <a:extLst>
              <a:ext uri="{FF2B5EF4-FFF2-40B4-BE49-F238E27FC236}">
                <a16:creationId xmlns:a16="http://schemas.microsoft.com/office/drawing/2014/main" id="{B9D477D2-5587-7D46-BFFC-47027B138A5A}"/>
              </a:ext>
            </a:extLst>
          </p:cNvPr>
          <p:cNvSpPr txBox="1">
            <a:spLocks/>
          </p:cNvSpPr>
          <p:nvPr/>
        </p:nvSpPr>
        <p:spPr>
          <a:xfrm>
            <a:off x="20722241" y="4378397"/>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3" name="TextBox 42">
            <a:extLst>
              <a:ext uri="{FF2B5EF4-FFF2-40B4-BE49-F238E27FC236}">
                <a16:creationId xmlns:a16="http://schemas.microsoft.com/office/drawing/2014/main" id="{7F8BA7A1-0813-0A42-A020-4DCEC8334727}"/>
              </a:ext>
            </a:extLst>
          </p:cNvPr>
          <p:cNvSpPr txBox="1"/>
          <p:nvPr/>
        </p:nvSpPr>
        <p:spPr>
          <a:xfrm>
            <a:off x="20722240" y="9586130"/>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14%</a:t>
            </a:r>
          </a:p>
        </p:txBody>
      </p:sp>
      <p:sp>
        <p:nvSpPr>
          <p:cNvPr id="44" name="Subtitle 2">
            <a:extLst>
              <a:ext uri="{FF2B5EF4-FFF2-40B4-BE49-F238E27FC236}">
                <a16:creationId xmlns:a16="http://schemas.microsoft.com/office/drawing/2014/main" id="{F5F07A56-3EC0-FC4C-8669-E7B49A2E81EB}"/>
              </a:ext>
            </a:extLst>
          </p:cNvPr>
          <p:cNvSpPr txBox="1">
            <a:spLocks/>
          </p:cNvSpPr>
          <p:nvPr/>
        </p:nvSpPr>
        <p:spPr>
          <a:xfrm>
            <a:off x="20722241" y="10042189"/>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7" name="TextBox 46">
            <a:extLst>
              <a:ext uri="{FF2B5EF4-FFF2-40B4-BE49-F238E27FC236}">
                <a16:creationId xmlns:a16="http://schemas.microsoft.com/office/drawing/2014/main" id="{92171BFE-BFE0-EA41-8039-92EC3FCC0A69}"/>
              </a:ext>
            </a:extLst>
          </p:cNvPr>
          <p:cNvSpPr txBox="1"/>
          <p:nvPr/>
        </p:nvSpPr>
        <p:spPr>
          <a:xfrm>
            <a:off x="13672034" y="3922338"/>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20%</a:t>
            </a:r>
          </a:p>
        </p:txBody>
      </p:sp>
      <p:sp>
        <p:nvSpPr>
          <p:cNvPr id="48" name="Subtitle 2">
            <a:extLst>
              <a:ext uri="{FF2B5EF4-FFF2-40B4-BE49-F238E27FC236}">
                <a16:creationId xmlns:a16="http://schemas.microsoft.com/office/drawing/2014/main" id="{449103BB-4FE7-AB44-B1E8-4952DBACEC44}"/>
              </a:ext>
            </a:extLst>
          </p:cNvPr>
          <p:cNvSpPr txBox="1">
            <a:spLocks/>
          </p:cNvSpPr>
          <p:nvPr/>
        </p:nvSpPr>
        <p:spPr>
          <a:xfrm>
            <a:off x="12691783" y="4378397"/>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5" name="TextBox 44">
            <a:extLst>
              <a:ext uri="{FF2B5EF4-FFF2-40B4-BE49-F238E27FC236}">
                <a16:creationId xmlns:a16="http://schemas.microsoft.com/office/drawing/2014/main" id="{3BA08758-383C-4A4C-B42E-3D9B9F3E3ECA}"/>
              </a:ext>
            </a:extLst>
          </p:cNvPr>
          <p:cNvSpPr txBox="1"/>
          <p:nvPr/>
        </p:nvSpPr>
        <p:spPr>
          <a:xfrm>
            <a:off x="5866429" y="626034"/>
            <a:ext cx="12644808" cy="1015663"/>
          </a:xfrm>
          <a:prstGeom prst="rect">
            <a:avLst/>
          </a:prstGeom>
          <a:noFill/>
        </p:spPr>
        <p:txBody>
          <a:bodyPr wrap="none" rtlCol="0" anchor="t">
            <a:spAutoFit/>
          </a:bodyPr>
          <a:lstStyle/>
          <a:p>
            <a:pPr algn="ctr"/>
            <a:r>
              <a:rPr lang="en-US" sz="6000" b="1" dirty="0">
                <a:solidFill>
                  <a:schemeClr val="tx2"/>
                </a:solidFill>
                <a:latin typeface="Heebo" pitchFamily="2" charset="-79"/>
              </a:rPr>
              <a:t>REGION REVENUE GROWTH CHART</a:t>
            </a:r>
          </a:p>
        </p:txBody>
      </p:sp>
      <p:sp>
        <p:nvSpPr>
          <p:cNvPr id="46" name="Subtitle 2">
            <a:extLst>
              <a:ext uri="{FF2B5EF4-FFF2-40B4-BE49-F238E27FC236}">
                <a16:creationId xmlns:a16="http://schemas.microsoft.com/office/drawing/2014/main" id="{8DC1199E-ABEE-D24B-8501-A8225C31158D}"/>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1413844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AFE2C8F-F98B-1046-B2FC-D1A5E76CDD03}"/>
              </a:ext>
            </a:extLst>
          </p:cNvPr>
          <p:cNvSpPr txBox="1"/>
          <p:nvPr/>
        </p:nvSpPr>
        <p:spPr>
          <a:xfrm>
            <a:off x="1421969" y="4790357"/>
            <a:ext cx="10003059" cy="1323439"/>
          </a:xfrm>
          <a:prstGeom prst="rect">
            <a:avLst/>
          </a:prstGeom>
          <a:noFill/>
        </p:spPr>
        <p:txBody>
          <a:bodyPr wrap="none" rtlCol="0" anchor="ctr">
            <a:spAutoFit/>
          </a:bodyPr>
          <a:lstStyle/>
          <a:p>
            <a:r>
              <a:rPr lang="en-US" sz="8000" b="1" spc="1200" dirty="0">
                <a:solidFill>
                  <a:schemeClr val="tx2"/>
                </a:solidFill>
                <a:latin typeface="Heebo Black" pitchFamily="2" charset="-79"/>
                <a:cs typeface="Heebo Black" pitchFamily="2" charset="-79"/>
              </a:rPr>
              <a:t>SECTION BREAK</a:t>
            </a:r>
          </a:p>
        </p:txBody>
      </p:sp>
      <p:sp>
        <p:nvSpPr>
          <p:cNvPr id="11" name="Rectangle 10">
            <a:extLst>
              <a:ext uri="{FF2B5EF4-FFF2-40B4-BE49-F238E27FC236}">
                <a16:creationId xmlns:a16="http://schemas.microsoft.com/office/drawing/2014/main" id="{B87CD7C1-D71A-634B-A6A8-1B72530F100D}"/>
              </a:ext>
            </a:extLst>
          </p:cNvPr>
          <p:cNvSpPr/>
          <p:nvPr/>
        </p:nvSpPr>
        <p:spPr>
          <a:xfrm>
            <a:off x="1449704" y="7687887"/>
            <a:ext cx="9975323" cy="1219565"/>
          </a:xfrm>
          <a:prstGeom prst="rect">
            <a:avLst/>
          </a:prstGeom>
        </p:spPr>
        <p:txBody>
          <a:bodyPr wrap="square">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a:t>
            </a:r>
          </a:p>
        </p:txBody>
      </p:sp>
      <p:sp>
        <p:nvSpPr>
          <p:cNvPr id="8" name="Subtitle 2">
            <a:extLst>
              <a:ext uri="{FF2B5EF4-FFF2-40B4-BE49-F238E27FC236}">
                <a16:creationId xmlns:a16="http://schemas.microsoft.com/office/drawing/2014/main" id="{43EB6249-094A-174B-8BE2-2662CAC42CCA}"/>
              </a:ext>
            </a:extLst>
          </p:cNvPr>
          <p:cNvSpPr txBox="1">
            <a:spLocks/>
          </p:cNvSpPr>
          <p:nvPr/>
        </p:nvSpPr>
        <p:spPr>
          <a:xfrm>
            <a:off x="1449705" y="6080113"/>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1481642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a:extLst>
              <a:ext uri="{FF2B5EF4-FFF2-40B4-BE49-F238E27FC236}">
                <a16:creationId xmlns:a16="http://schemas.microsoft.com/office/drawing/2014/main" id="{52552B59-4712-284A-B5AF-ED040BD82C99}"/>
              </a:ext>
            </a:extLst>
          </p:cNvPr>
          <p:cNvSpPr txBox="1">
            <a:spLocks/>
          </p:cNvSpPr>
          <p:nvPr/>
        </p:nvSpPr>
        <p:spPr>
          <a:xfrm>
            <a:off x="11734537" y="4463856"/>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23" name="TextBox 22">
            <a:extLst>
              <a:ext uri="{FF2B5EF4-FFF2-40B4-BE49-F238E27FC236}">
                <a16:creationId xmlns:a16="http://schemas.microsoft.com/office/drawing/2014/main" id="{38591B77-380E-F542-BE7B-2C2603E673A6}"/>
              </a:ext>
            </a:extLst>
          </p:cNvPr>
          <p:cNvSpPr txBox="1"/>
          <p:nvPr/>
        </p:nvSpPr>
        <p:spPr>
          <a:xfrm>
            <a:off x="11734536" y="3890287"/>
            <a:ext cx="369684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2.5M FOLLOWERS</a:t>
            </a:r>
          </a:p>
        </p:txBody>
      </p:sp>
      <p:sp>
        <p:nvSpPr>
          <p:cNvPr id="17" name="TextBox 16">
            <a:extLst>
              <a:ext uri="{FF2B5EF4-FFF2-40B4-BE49-F238E27FC236}">
                <a16:creationId xmlns:a16="http://schemas.microsoft.com/office/drawing/2014/main" id="{4EC7E726-3083-1240-A667-D8525F81608C}"/>
              </a:ext>
            </a:extLst>
          </p:cNvPr>
          <p:cNvSpPr txBox="1"/>
          <p:nvPr/>
        </p:nvSpPr>
        <p:spPr>
          <a:xfrm>
            <a:off x="1401934" y="5182634"/>
            <a:ext cx="3049233" cy="2862322"/>
          </a:xfrm>
          <a:prstGeom prst="rect">
            <a:avLst/>
          </a:prstGeom>
          <a:noFill/>
        </p:spPr>
        <p:txBody>
          <a:bodyPr wrap="none" rtlCol="0" anchor="b">
            <a:spAutoFit/>
          </a:bodyPr>
          <a:lstStyle/>
          <a:p>
            <a:r>
              <a:rPr lang="en-US" sz="6000" b="1" dirty="0">
                <a:solidFill>
                  <a:schemeClr val="tx2"/>
                </a:solidFill>
                <a:latin typeface="Heebo" pitchFamily="2" charset="-79"/>
              </a:rPr>
              <a:t>SOCIAL </a:t>
            </a:r>
          </a:p>
          <a:p>
            <a:r>
              <a:rPr lang="en-US" sz="6000" b="1" dirty="0">
                <a:solidFill>
                  <a:schemeClr val="tx2"/>
                </a:solidFill>
                <a:latin typeface="Heebo" pitchFamily="2" charset="-79"/>
              </a:rPr>
              <a:t>MEDIA</a:t>
            </a:r>
          </a:p>
          <a:p>
            <a:r>
              <a:rPr lang="en-US" sz="6000" b="1" dirty="0">
                <a:solidFill>
                  <a:schemeClr val="tx2"/>
                </a:solidFill>
                <a:latin typeface="Heebo" pitchFamily="2" charset="-79"/>
              </a:rPr>
              <a:t>STATS</a:t>
            </a:r>
          </a:p>
        </p:txBody>
      </p:sp>
      <p:sp>
        <p:nvSpPr>
          <p:cNvPr id="18" name="Subtitle 2">
            <a:extLst>
              <a:ext uri="{FF2B5EF4-FFF2-40B4-BE49-F238E27FC236}">
                <a16:creationId xmlns:a16="http://schemas.microsoft.com/office/drawing/2014/main" id="{C8DBA960-9358-4343-B3ED-5469AE6D6CD0}"/>
              </a:ext>
            </a:extLst>
          </p:cNvPr>
          <p:cNvSpPr txBox="1">
            <a:spLocks/>
          </p:cNvSpPr>
          <p:nvPr/>
        </p:nvSpPr>
        <p:spPr>
          <a:xfrm>
            <a:off x="1449705" y="8133255"/>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0" name="Freeform 115">
            <a:extLst>
              <a:ext uri="{FF2B5EF4-FFF2-40B4-BE49-F238E27FC236}">
                <a16:creationId xmlns:a16="http://schemas.microsoft.com/office/drawing/2014/main" id="{9442CEDB-8C79-914E-B160-1C66A7F133C5}"/>
              </a:ext>
            </a:extLst>
          </p:cNvPr>
          <p:cNvSpPr>
            <a:spLocks noChangeArrowheads="1"/>
          </p:cNvSpPr>
          <p:nvPr/>
        </p:nvSpPr>
        <p:spPr bwMode="auto">
          <a:xfrm>
            <a:off x="9964033" y="3992442"/>
            <a:ext cx="775832" cy="776852"/>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1" name="Freeform 117">
            <a:extLst>
              <a:ext uri="{FF2B5EF4-FFF2-40B4-BE49-F238E27FC236}">
                <a16:creationId xmlns:a16="http://schemas.microsoft.com/office/drawing/2014/main" id="{70B0CEF7-DB0B-C044-A177-318F35F88629}"/>
              </a:ext>
            </a:extLst>
          </p:cNvPr>
          <p:cNvSpPr>
            <a:spLocks noChangeArrowheads="1"/>
          </p:cNvSpPr>
          <p:nvPr/>
        </p:nvSpPr>
        <p:spPr bwMode="auto">
          <a:xfrm>
            <a:off x="9964033" y="6732487"/>
            <a:ext cx="775830" cy="776852"/>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5" name="Freeform 78">
            <a:extLst>
              <a:ext uri="{FF2B5EF4-FFF2-40B4-BE49-F238E27FC236}">
                <a16:creationId xmlns:a16="http://schemas.microsoft.com/office/drawing/2014/main" id="{11E9CEAD-87A9-D44C-B7CE-EB3A5F7DE7D8}"/>
              </a:ext>
            </a:extLst>
          </p:cNvPr>
          <p:cNvSpPr>
            <a:spLocks noChangeArrowheads="1"/>
          </p:cNvSpPr>
          <p:nvPr/>
        </p:nvSpPr>
        <p:spPr bwMode="auto">
          <a:xfrm>
            <a:off x="9964033" y="9472370"/>
            <a:ext cx="775830" cy="775830"/>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27" name="Subtitle 2">
            <a:extLst>
              <a:ext uri="{FF2B5EF4-FFF2-40B4-BE49-F238E27FC236}">
                <a16:creationId xmlns:a16="http://schemas.microsoft.com/office/drawing/2014/main" id="{E918FC1B-A92D-5E44-872C-73B0E1B2302C}"/>
              </a:ext>
            </a:extLst>
          </p:cNvPr>
          <p:cNvSpPr txBox="1">
            <a:spLocks/>
          </p:cNvSpPr>
          <p:nvPr/>
        </p:nvSpPr>
        <p:spPr>
          <a:xfrm>
            <a:off x="11734537" y="7203901"/>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28" name="TextBox 27">
            <a:extLst>
              <a:ext uri="{FF2B5EF4-FFF2-40B4-BE49-F238E27FC236}">
                <a16:creationId xmlns:a16="http://schemas.microsoft.com/office/drawing/2014/main" id="{A08F631C-8C35-4C4A-A451-0C8E6655FCC0}"/>
              </a:ext>
            </a:extLst>
          </p:cNvPr>
          <p:cNvSpPr txBox="1"/>
          <p:nvPr/>
        </p:nvSpPr>
        <p:spPr>
          <a:xfrm>
            <a:off x="11734536" y="6630332"/>
            <a:ext cx="2055371"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5M LIKES</a:t>
            </a:r>
          </a:p>
        </p:txBody>
      </p:sp>
      <p:sp>
        <p:nvSpPr>
          <p:cNvPr id="30" name="Subtitle 2">
            <a:extLst>
              <a:ext uri="{FF2B5EF4-FFF2-40B4-BE49-F238E27FC236}">
                <a16:creationId xmlns:a16="http://schemas.microsoft.com/office/drawing/2014/main" id="{585B1507-8111-ED4C-BF4D-610852B27C74}"/>
              </a:ext>
            </a:extLst>
          </p:cNvPr>
          <p:cNvSpPr txBox="1">
            <a:spLocks/>
          </p:cNvSpPr>
          <p:nvPr/>
        </p:nvSpPr>
        <p:spPr>
          <a:xfrm>
            <a:off x="11734537" y="9942600"/>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31" name="TextBox 30">
            <a:extLst>
              <a:ext uri="{FF2B5EF4-FFF2-40B4-BE49-F238E27FC236}">
                <a16:creationId xmlns:a16="http://schemas.microsoft.com/office/drawing/2014/main" id="{F79FE171-D1EF-E64A-AE5A-424A52A7A7E3}"/>
              </a:ext>
            </a:extLst>
          </p:cNvPr>
          <p:cNvSpPr txBox="1"/>
          <p:nvPr/>
        </p:nvSpPr>
        <p:spPr>
          <a:xfrm>
            <a:off x="11734536" y="9369031"/>
            <a:ext cx="355257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10M FOLLOWERS</a:t>
            </a:r>
          </a:p>
        </p:txBody>
      </p:sp>
    </p:spTree>
    <p:extLst>
      <p:ext uri="{BB962C8B-B14F-4D97-AF65-F5344CB8AC3E}">
        <p14:creationId xmlns:p14="http://schemas.microsoft.com/office/powerpoint/2010/main" val="3987050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D3432F4-F793-754E-86C9-61A4F99183B6}"/>
              </a:ext>
            </a:extLst>
          </p:cNvPr>
          <p:cNvSpPr txBox="1"/>
          <p:nvPr/>
        </p:nvSpPr>
        <p:spPr>
          <a:xfrm>
            <a:off x="10985572" y="2271522"/>
            <a:ext cx="3390672" cy="1938992"/>
          </a:xfrm>
          <a:prstGeom prst="rect">
            <a:avLst/>
          </a:prstGeom>
          <a:noFill/>
        </p:spPr>
        <p:txBody>
          <a:bodyPr wrap="none" rtlCol="0" anchor="t">
            <a:spAutoFit/>
          </a:bodyPr>
          <a:lstStyle/>
          <a:p>
            <a:r>
              <a:rPr lang="en-US" sz="6000" b="1" dirty="0">
                <a:solidFill>
                  <a:schemeClr val="tx2"/>
                </a:solidFill>
                <a:latin typeface="Heebo" pitchFamily="2" charset="-79"/>
              </a:rPr>
              <a:t>PHONE</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D9C13F0A-93D4-1B42-8E6D-7DE04D65335B}"/>
              </a:ext>
            </a:extLst>
          </p:cNvPr>
          <p:cNvSpPr txBox="1">
            <a:spLocks/>
          </p:cNvSpPr>
          <p:nvPr/>
        </p:nvSpPr>
        <p:spPr>
          <a:xfrm>
            <a:off x="11033343" y="4266786"/>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4" name="Freeform 872">
            <a:extLst>
              <a:ext uri="{FF2B5EF4-FFF2-40B4-BE49-F238E27FC236}">
                <a16:creationId xmlns:a16="http://schemas.microsoft.com/office/drawing/2014/main" id="{338AAC5E-0141-FC42-BD66-202E6A7CE2BA}"/>
              </a:ext>
            </a:extLst>
          </p:cNvPr>
          <p:cNvSpPr>
            <a:spLocks noChangeArrowheads="1"/>
          </p:cNvSpPr>
          <p:nvPr/>
        </p:nvSpPr>
        <p:spPr bwMode="auto">
          <a:xfrm>
            <a:off x="16647290" y="679508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5" name="Subtitle 2">
            <a:extLst>
              <a:ext uri="{FF2B5EF4-FFF2-40B4-BE49-F238E27FC236}">
                <a16:creationId xmlns:a16="http://schemas.microsoft.com/office/drawing/2014/main" id="{71C1466E-9B68-804A-9D44-F326CCE9E8F4}"/>
              </a:ext>
            </a:extLst>
          </p:cNvPr>
          <p:cNvSpPr txBox="1">
            <a:spLocks/>
          </p:cNvSpPr>
          <p:nvPr/>
        </p:nvSpPr>
        <p:spPr>
          <a:xfrm>
            <a:off x="12102055"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6" name="Rectangle 15">
            <a:extLst>
              <a:ext uri="{FF2B5EF4-FFF2-40B4-BE49-F238E27FC236}">
                <a16:creationId xmlns:a16="http://schemas.microsoft.com/office/drawing/2014/main" id="{81A2D5C8-FC91-AF43-BD61-AB9AF533B3AA}"/>
              </a:ext>
            </a:extLst>
          </p:cNvPr>
          <p:cNvSpPr/>
          <p:nvPr/>
        </p:nvSpPr>
        <p:spPr>
          <a:xfrm>
            <a:off x="12102055"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17" name="Freeform 873">
            <a:extLst>
              <a:ext uri="{FF2B5EF4-FFF2-40B4-BE49-F238E27FC236}">
                <a16:creationId xmlns:a16="http://schemas.microsoft.com/office/drawing/2014/main" id="{11F41FDA-20DB-C94E-B48C-6384909AF931}"/>
              </a:ext>
            </a:extLst>
          </p:cNvPr>
          <p:cNvSpPr>
            <a:spLocks noChangeArrowheads="1"/>
          </p:cNvSpPr>
          <p:nvPr/>
        </p:nvSpPr>
        <p:spPr bwMode="auto">
          <a:xfrm>
            <a:off x="11131840" y="679508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18" name="Subtitle 2">
            <a:extLst>
              <a:ext uri="{FF2B5EF4-FFF2-40B4-BE49-F238E27FC236}">
                <a16:creationId xmlns:a16="http://schemas.microsoft.com/office/drawing/2014/main" id="{CB067FD7-29CB-2545-8F66-09EA81BD9EBB}"/>
              </a:ext>
            </a:extLst>
          </p:cNvPr>
          <p:cNvSpPr txBox="1">
            <a:spLocks/>
          </p:cNvSpPr>
          <p:nvPr/>
        </p:nvSpPr>
        <p:spPr>
          <a:xfrm>
            <a:off x="17615415"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9" name="Rectangle 18">
            <a:extLst>
              <a:ext uri="{FF2B5EF4-FFF2-40B4-BE49-F238E27FC236}">
                <a16:creationId xmlns:a16="http://schemas.microsoft.com/office/drawing/2014/main" id="{71E6250D-B60A-2349-931E-3E56F9484E9C}"/>
              </a:ext>
            </a:extLst>
          </p:cNvPr>
          <p:cNvSpPr/>
          <p:nvPr/>
        </p:nvSpPr>
        <p:spPr>
          <a:xfrm>
            <a:off x="17615415"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20" name="Subtitle 2">
            <a:extLst>
              <a:ext uri="{FF2B5EF4-FFF2-40B4-BE49-F238E27FC236}">
                <a16:creationId xmlns:a16="http://schemas.microsoft.com/office/drawing/2014/main" id="{378C5CD5-0D2F-4445-9525-EAFFB0465C9E}"/>
              </a:ext>
            </a:extLst>
          </p:cNvPr>
          <p:cNvSpPr txBox="1">
            <a:spLocks/>
          </p:cNvSpPr>
          <p:nvPr/>
        </p:nvSpPr>
        <p:spPr>
          <a:xfrm>
            <a:off x="12102055"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1" name="Rectangle 20">
            <a:extLst>
              <a:ext uri="{FF2B5EF4-FFF2-40B4-BE49-F238E27FC236}">
                <a16:creationId xmlns:a16="http://schemas.microsoft.com/office/drawing/2014/main" id="{B6DAEBF6-497A-744E-8054-188A489B20CB}"/>
              </a:ext>
            </a:extLst>
          </p:cNvPr>
          <p:cNvSpPr/>
          <p:nvPr/>
        </p:nvSpPr>
        <p:spPr>
          <a:xfrm>
            <a:off x="12102055"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2" name="Subtitle 2">
            <a:extLst>
              <a:ext uri="{FF2B5EF4-FFF2-40B4-BE49-F238E27FC236}">
                <a16:creationId xmlns:a16="http://schemas.microsoft.com/office/drawing/2014/main" id="{783FC6E7-924C-854B-B5BF-6FC3EAA6266B}"/>
              </a:ext>
            </a:extLst>
          </p:cNvPr>
          <p:cNvSpPr txBox="1">
            <a:spLocks/>
          </p:cNvSpPr>
          <p:nvPr/>
        </p:nvSpPr>
        <p:spPr>
          <a:xfrm>
            <a:off x="17615415"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6BC906CE-2BFB-C04F-BBE4-211591C18001}"/>
              </a:ext>
            </a:extLst>
          </p:cNvPr>
          <p:cNvSpPr/>
          <p:nvPr/>
        </p:nvSpPr>
        <p:spPr>
          <a:xfrm>
            <a:off x="17615415"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24" name="Freeform 871">
            <a:extLst>
              <a:ext uri="{FF2B5EF4-FFF2-40B4-BE49-F238E27FC236}">
                <a16:creationId xmlns:a16="http://schemas.microsoft.com/office/drawing/2014/main" id="{427319B6-E33E-814D-80AA-0B608FAA1410}"/>
              </a:ext>
            </a:extLst>
          </p:cNvPr>
          <p:cNvSpPr>
            <a:spLocks noChangeArrowheads="1"/>
          </p:cNvSpPr>
          <p:nvPr/>
        </p:nvSpPr>
        <p:spPr bwMode="auto">
          <a:xfrm>
            <a:off x="11137357" y="9689088"/>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5" name="Freeform 85">
            <a:extLst>
              <a:ext uri="{FF2B5EF4-FFF2-40B4-BE49-F238E27FC236}">
                <a16:creationId xmlns:a16="http://schemas.microsoft.com/office/drawing/2014/main" id="{26EDA4B4-8278-1141-B3C5-3267429E8077}"/>
              </a:ext>
            </a:extLst>
          </p:cNvPr>
          <p:cNvSpPr>
            <a:spLocks noChangeArrowheads="1"/>
          </p:cNvSpPr>
          <p:nvPr/>
        </p:nvSpPr>
        <p:spPr bwMode="auto">
          <a:xfrm>
            <a:off x="16709974" y="9689088"/>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3" name="Picture Placeholder 2">
            <a:extLst>
              <a:ext uri="{FF2B5EF4-FFF2-40B4-BE49-F238E27FC236}">
                <a16:creationId xmlns:a16="http://schemas.microsoft.com/office/drawing/2014/main" id="{FE3E94EF-40B1-5143-BF9B-366780CF1B8A}"/>
              </a:ext>
            </a:extLst>
          </p:cNvPr>
          <p:cNvSpPr>
            <a:spLocks noGrp="1"/>
          </p:cNvSpPr>
          <p:nvPr>
            <p:ph type="pic" sz="quarter" idx="10"/>
          </p:nvPr>
        </p:nvSpPr>
        <p:spPr>
          <a:solidFill>
            <a:schemeClr val="bg1">
              <a:lumMod val="95000"/>
            </a:schemeClr>
          </a:solidFill>
        </p:spPr>
      </p:sp>
      <p:pic>
        <p:nvPicPr>
          <p:cNvPr id="8" name="Picture 7">
            <a:extLst>
              <a:ext uri="{FF2B5EF4-FFF2-40B4-BE49-F238E27FC236}">
                <a16:creationId xmlns:a16="http://schemas.microsoft.com/office/drawing/2014/main" id="{B22F4820-3F2B-D94C-93EF-9C6689FBC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1213" y="2271522"/>
            <a:ext cx="6397062" cy="13062456"/>
          </a:xfrm>
          <a:prstGeom prst="rect">
            <a:avLst/>
          </a:prstGeom>
        </p:spPr>
      </p:pic>
    </p:spTree>
    <p:extLst>
      <p:ext uri="{BB962C8B-B14F-4D97-AF65-F5344CB8AC3E}">
        <p14:creationId xmlns:p14="http://schemas.microsoft.com/office/powerpoint/2010/main" val="145721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A415BA5-0606-7F49-94AE-ADDDE866271D}"/>
              </a:ext>
            </a:extLst>
          </p:cNvPr>
          <p:cNvGrpSpPr/>
          <p:nvPr/>
        </p:nvGrpSpPr>
        <p:grpSpPr>
          <a:xfrm>
            <a:off x="1424573" y="2574505"/>
            <a:ext cx="3603553" cy="2395374"/>
            <a:chOff x="1424573" y="2574505"/>
            <a:chExt cx="3603553" cy="2395374"/>
          </a:xfrm>
        </p:grpSpPr>
        <p:sp>
          <p:nvSpPr>
            <p:cNvPr id="10" name="TextBox 9">
              <a:extLst>
                <a:ext uri="{FF2B5EF4-FFF2-40B4-BE49-F238E27FC236}">
                  <a16:creationId xmlns:a16="http://schemas.microsoft.com/office/drawing/2014/main" id="{A22B4944-DFDA-EA4F-84F8-2ED86A7A44E5}"/>
                </a:ext>
              </a:extLst>
            </p:cNvPr>
            <p:cNvSpPr txBox="1"/>
            <p:nvPr/>
          </p:nvSpPr>
          <p:spPr>
            <a:xfrm>
              <a:off x="1424573" y="2574505"/>
              <a:ext cx="2714205" cy="1938992"/>
            </a:xfrm>
            <a:prstGeom prst="rect">
              <a:avLst/>
            </a:prstGeom>
            <a:noFill/>
          </p:spPr>
          <p:txBody>
            <a:bodyPr wrap="none" rtlCol="0" anchor="t">
              <a:spAutoFit/>
            </a:bodyPr>
            <a:lstStyle/>
            <a:p>
              <a:r>
                <a:rPr lang="en-US" sz="6000" b="1" dirty="0">
                  <a:solidFill>
                    <a:schemeClr val="tx2"/>
                  </a:solidFill>
                  <a:latin typeface="Heebo" pitchFamily="2" charset="-79"/>
                </a:rPr>
                <a:t>ABOUT</a:t>
              </a:r>
            </a:p>
            <a:p>
              <a:r>
                <a:rPr lang="en-US" sz="6000" b="1" dirty="0">
                  <a:solidFill>
                    <a:schemeClr val="tx2"/>
                  </a:solidFill>
                  <a:latin typeface="Heebo" pitchFamily="2" charset="-79"/>
                </a:rPr>
                <a:t>US</a:t>
              </a:r>
            </a:p>
          </p:txBody>
        </p:sp>
        <p:sp>
          <p:nvSpPr>
            <p:cNvPr id="11" name="Subtitle 2">
              <a:extLst>
                <a:ext uri="{FF2B5EF4-FFF2-40B4-BE49-F238E27FC236}">
                  <a16:creationId xmlns:a16="http://schemas.microsoft.com/office/drawing/2014/main" id="{D1027A89-8E44-B14C-8769-3AE75890C1F6}"/>
                </a:ext>
              </a:extLst>
            </p:cNvPr>
            <p:cNvSpPr txBox="1">
              <a:spLocks/>
            </p:cNvSpPr>
            <p:nvPr/>
          </p:nvSpPr>
          <p:spPr>
            <a:xfrm>
              <a:off x="1472344" y="4569769"/>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grpSp>
        <p:nvGrpSpPr>
          <p:cNvPr id="6" name="Group 5">
            <a:extLst>
              <a:ext uri="{FF2B5EF4-FFF2-40B4-BE49-F238E27FC236}">
                <a16:creationId xmlns:a16="http://schemas.microsoft.com/office/drawing/2014/main" id="{16721326-8E6A-F643-B26B-3A88436E6430}"/>
              </a:ext>
            </a:extLst>
          </p:cNvPr>
          <p:cNvGrpSpPr/>
          <p:nvPr/>
        </p:nvGrpSpPr>
        <p:grpSpPr>
          <a:xfrm>
            <a:off x="6531977" y="2787086"/>
            <a:ext cx="16421100" cy="1989006"/>
            <a:chOff x="6435725" y="2623801"/>
            <a:chExt cx="16421100" cy="1989006"/>
          </a:xfrm>
        </p:grpSpPr>
        <p:sp>
          <p:nvSpPr>
            <p:cNvPr id="9" name="Subtitle 2">
              <a:extLst>
                <a:ext uri="{FF2B5EF4-FFF2-40B4-BE49-F238E27FC236}">
                  <a16:creationId xmlns:a16="http://schemas.microsoft.com/office/drawing/2014/main" id="{938D25B9-597B-3044-A00C-996E3D2E36DD}"/>
                </a:ext>
              </a:extLst>
            </p:cNvPr>
            <p:cNvSpPr txBox="1">
              <a:spLocks/>
            </p:cNvSpPr>
            <p:nvPr/>
          </p:nvSpPr>
          <p:spPr>
            <a:xfrm>
              <a:off x="6435725" y="2623801"/>
              <a:ext cx="7766957" cy="198900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a:t>
              </a:r>
            </a:p>
          </p:txBody>
        </p:sp>
        <p:sp>
          <p:nvSpPr>
            <p:cNvPr id="12" name="Subtitle 2">
              <a:extLst>
                <a:ext uri="{FF2B5EF4-FFF2-40B4-BE49-F238E27FC236}">
                  <a16:creationId xmlns:a16="http://schemas.microsoft.com/office/drawing/2014/main" id="{2A9D35E5-B21B-944B-8ECE-69DFE44C5754}"/>
                </a:ext>
              </a:extLst>
            </p:cNvPr>
            <p:cNvSpPr txBox="1">
              <a:spLocks/>
            </p:cNvSpPr>
            <p:nvPr/>
          </p:nvSpPr>
          <p:spPr>
            <a:xfrm>
              <a:off x="15089868" y="2623801"/>
              <a:ext cx="7766957" cy="198900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known as sustainable marketing, environmental marketing or ecological marketing. 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grpSp>
      <p:sp>
        <p:nvSpPr>
          <p:cNvPr id="3" name="Picture Placeholder 2">
            <a:extLst>
              <a:ext uri="{FF2B5EF4-FFF2-40B4-BE49-F238E27FC236}">
                <a16:creationId xmlns:a16="http://schemas.microsoft.com/office/drawing/2014/main" id="{4D67094F-2A2E-174A-A170-F035FB129BC2}"/>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1674751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EDA5AB5-A5B6-4449-9E0E-0A97CA5A44EB}"/>
              </a:ext>
            </a:extLst>
          </p:cNvPr>
          <p:cNvPicPr>
            <a:picLocks noChangeAspect="1"/>
          </p:cNvPicPr>
          <p:nvPr/>
        </p:nvPicPr>
        <p:blipFill rotWithShape="1">
          <a:blip r:embed="rId2">
            <a:extLst>
              <a:ext uri="{28A0092B-C50C-407E-A947-70E740481C1C}">
                <a14:useLocalDpi xmlns:a14="http://schemas.microsoft.com/office/drawing/2010/main" val="0"/>
              </a:ext>
            </a:extLst>
          </a:blip>
          <a:srcRect l="1314" t="16919" r="1566" b="24899"/>
          <a:stretch/>
        </p:blipFill>
        <p:spPr>
          <a:xfrm>
            <a:off x="1520825" y="4336963"/>
            <a:ext cx="9799874" cy="5870752"/>
          </a:xfrm>
          <a:prstGeom prst="rect">
            <a:avLst/>
          </a:prstGeom>
        </p:spPr>
      </p:pic>
      <p:pic>
        <p:nvPicPr>
          <p:cNvPr id="9" name="Picture 8">
            <a:extLst>
              <a:ext uri="{FF2B5EF4-FFF2-40B4-BE49-F238E27FC236}">
                <a16:creationId xmlns:a16="http://schemas.microsoft.com/office/drawing/2014/main" id="{2F5251EC-BC06-A74F-82CD-5DA2F52D472E}"/>
              </a:ext>
            </a:extLst>
          </p:cNvPr>
          <p:cNvPicPr>
            <a:picLocks noChangeAspect="1"/>
          </p:cNvPicPr>
          <p:nvPr/>
        </p:nvPicPr>
        <p:blipFill rotWithShape="1">
          <a:blip r:embed="rId2">
            <a:extLst>
              <a:ext uri="{28A0092B-C50C-407E-A947-70E740481C1C}">
                <a14:useLocalDpi xmlns:a14="http://schemas.microsoft.com/office/drawing/2010/main" val="0"/>
              </a:ext>
            </a:extLst>
          </a:blip>
          <a:srcRect l="1314" t="16919" r="1566" b="24899"/>
          <a:stretch/>
        </p:blipFill>
        <p:spPr>
          <a:xfrm>
            <a:off x="13056951" y="4336963"/>
            <a:ext cx="9799874" cy="5870752"/>
          </a:xfrm>
          <a:prstGeom prst="rect">
            <a:avLst/>
          </a:prstGeom>
        </p:spPr>
      </p:pic>
      <p:sp>
        <p:nvSpPr>
          <p:cNvPr id="6" name="TextBox 5">
            <a:extLst>
              <a:ext uri="{FF2B5EF4-FFF2-40B4-BE49-F238E27FC236}">
                <a16:creationId xmlns:a16="http://schemas.microsoft.com/office/drawing/2014/main" id="{DF3267F5-E484-7245-B0E1-ABA74FF40224}"/>
              </a:ext>
            </a:extLst>
          </p:cNvPr>
          <p:cNvSpPr txBox="1"/>
          <p:nvPr/>
        </p:nvSpPr>
        <p:spPr>
          <a:xfrm>
            <a:off x="1401934" y="626034"/>
            <a:ext cx="3390672" cy="1938992"/>
          </a:xfrm>
          <a:prstGeom prst="rect">
            <a:avLst/>
          </a:prstGeom>
          <a:noFill/>
        </p:spPr>
        <p:txBody>
          <a:bodyPr wrap="none" rtlCol="0" anchor="t">
            <a:spAutoFit/>
          </a:bodyPr>
          <a:lstStyle/>
          <a:p>
            <a:r>
              <a:rPr lang="en-US" sz="6000" b="1" dirty="0">
                <a:solidFill>
                  <a:schemeClr val="tx2"/>
                </a:solidFill>
                <a:latin typeface="Heebo" pitchFamily="2" charset="-79"/>
              </a:rPr>
              <a:t>LAPTOP</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39C8CE7A-187E-C54B-A926-D821382F18F9}"/>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2" name="Freeform 872">
            <a:extLst>
              <a:ext uri="{FF2B5EF4-FFF2-40B4-BE49-F238E27FC236}">
                <a16:creationId xmlns:a16="http://schemas.microsoft.com/office/drawing/2014/main" id="{0903172D-EC7D-FF4E-8EC8-67393F43CD84}"/>
              </a:ext>
            </a:extLst>
          </p:cNvPr>
          <p:cNvSpPr>
            <a:spLocks noChangeArrowheads="1"/>
          </p:cNvSpPr>
          <p:nvPr/>
        </p:nvSpPr>
        <p:spPr bwMode="auto">
          <a:xfrm>
            <a:off x="7091941" y="1147253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23" name="Freeform 871">
            <a:extLst>
              <a:ext uri="{FF2B5EF4-FFF2-40B4-BE49-F238E27FC236}">
                <a16:creationId xmlns:a16="http://schemas.microsoft.com/office/drawing/2014/main" id="{506BF85D-5487-314B-AAC2-F3CFE1D8AC24}"/>
              </a:ext>
            </a:extLst>
          </p:cNvPr>
          <p:cNvSpPr>
            <a:spLocks noChangeArrowheads="1"/>
          </p:cNvSpPr>
          <p:nvPr/>
        </p:nvSpPr>
        <p:spPr bwMode="auto">
          <a:xfrm>
            <a:off x="12603211" y="1147044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4" name="Freeform 85">
            <a:extLst>
              <a:ext uri="{FF2B5EF4-FFF2-40B4-BE49-F238E27FC236}">
                <a16:creationId xmlns:a16="http://schemas.microsoft.com/office/drawing/2014/main" id="{526C6B4F-1F02-5045-A4CE-59D9F68CA776}"/>
              </a:ext>
            </a:extLst>
          </p:cNvPr>
          <p:cNvSpPr>
            <a:spLocks noChangeArrowheads="1"/>
          </p:cNvSpPr>
          <p:nvPr/>
        </p:nvSpPr>
        <p:spPr bwMode="auto">
          <a:xfrm>
            <a:off x="18175828" y="1147044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5" name="Subtitle 2">
            <a:extLst>
              <a:ext uri="{FF2B5EF4-FFF2-40B4-BE49-F238E27FC236}">
                <a16:creationId xmlns:a16="http://schemas.microsoft.com/office/drawing/2014/main" id="{2377D1A5-F1E8-B94C-99DD-211DAEAFD1C3}"/>
              </a:ext>
            </a:extLst>
          </p:cNvPr>
          <p:cNvSpPr txBox="1">
            <a:spLocks/>
          </p:cNvSpPr>
          <p:nvPr/>
        </p:nvSpPr>
        <p:spPr>
          <a:xfrm>
            <a:off x="254670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1BC762F9-52E2-5145-A4D1-86339A8A7212}"/>
              </a:ext>
            </a:extLst>
          </p:cNvPr>
          <p:cNvSpPr/>
          <p:nvPr/>
        </p:nvSpPr>
        <p:spPr>
          <a:xfrm>
            <a:off x="254670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27" name="Freeform 873">
            <a:extLst>
              <a:ext uri="{FF2B5EF4-FFF2-40B4-BE49-F238E27FC236}">
                <a16:creationId xmlns:a16="http://schemas.microsoft.com/office/drawing/2014/main" id="{67920C57-C950-7A4E-ADA0-69F7700C8864}"/>
              </a:ext>
            </a:extLst>
          </p:cNvPr>
          <p:cNvSpPr>
            <a:spLocks noChangeArrowheads="1"/>
          </p:cNvSpPr>
          <p:nvPr/>
        </p:nvSpPr>
        <p:spPr bwMode="auto">
          <a:xfrm>
            <a:off x="1576491" y="1147253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8" name="Subtitle 2">
            <a:extLst>
              <a:ext uri="{FF2B5EF4-FFF2-40B4-BE49-F238E27FC236}">
                <a16:creationId xmlns:a16="http://schemas.microsoft.com/office/drawing/2014/main" id="{116A9EED-8A4E-4149-B260-C9824D731D20}"/>
              </a:ext>
            </a:extLst>
          </p:cNvPr>
          <p:cNvSpPr txBox="1">
            <a:spLocks/>
          </p:cNvSpPr>
          <p:nvPr/>
        </p:nvSpPr>
        <p:spPr>
          <a:xfrm>
            <a:off x="806006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9" name="Rectangle 28">
            <a:extLst>
              <a:ext uri="{FF2B5EF4-FFF2-40B4-BE49-F238E27FC236}">
                <a16:creationId xmlns:a16="http://schemas.microsoft.com/office/drawing/2014/main" id="{A90B3388-6AD6-D446-944A-D20AC6C212A3}"/>
              </a:ext>
            </a:extLst>
          </p:cNvPr>
          <p:cNvSpPr/>
          <p:nvPr/>
        </p:nvSpPr>
        <p:spPr>
          <a:xfrm>
            <a:off x="806006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30" name="Subtitle 2">
            <a:extLst>
              <a:ext uri="{FF2B5EF4-FFF2-40B4-BE49-F238E27FC236}">
                <a16:creationId xmlns:a16="http://schemas.microsoft.com/office/drawing/2014/main" id="{1AFF9BFC-2465-3248-B9A7-E01D6D8D2E3F}"/>
              </a:ext>
            </a:extLst>
          </p:cNvPr>
          <p:cNvSpPr txBox="1">
            <a:spLocks/>
          </p:cNvSpPr>
          <p:nvPr/>
        </p:nvSpPr>
        <p:spPr>
          <a:xfrm>
            <a:off x="1357342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1" name="Rectangle 30">
            <a:extLst>
              <a:ext uri="{FF2B5EF4-FFF2-40B4-BE49-F238E27FC236}">
                <a16:creationId xmlns:a16="http://schemas.microsoft.com/office/drawing/2014/main" id="{E1636EB2-7965-2C4D-8BFF-AC516799CCD6}"/>
              </a:ext>
            </a:extLst>
          </p:cNvPr>
          <p:cNvSpPr/>
          <p:nvPr/>
        </p:nvSpPr>
        <p:spPr>
          <a:xfrm>
            <a:off x="1357342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32" name="Subtitle 2">
            <a:extLst>
              <a:ext uri="{FF2B5EF4-FFF2-40B4-BE49-F238E27FC236}">
                <a16:creationId xmlns:a16="http://schemas.microsoft.com/office/drawing/2014/main" id="{8EA03166-DD19-1C4D-91E4-701384C25FEA}"/>
              </a:ext>
            </a:extLst>
          </p:cNvPr>
          <p:cNvSpPr txBox="1">
            <a:spLocks/>
          </p:cNvSpPr>
          <p:nvPr/>
        </p:nvSpPr>
        <p:spPr>
          <a:xfrm>
            <a:off x="1908678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3" name="Rectangle 32">
            <a:extLst>
              <a:ext uri="{FF2B5EF4-FFF2-40B4-BE49-F238E27FC236}">
                <a16:creationId xmlns:a16="http://schemas.microsoft.com/office/drawing/2014/main" id="{ADAC8CE0-3001-2947-B96B-CA431210E240}"/>
              </a:ext>
            </a:extLst>
          </p:cNvPr>
          <p:cNvSpPr/>
          <p:nvPr/>
        </p:nvSpPr>
        <p:spPr>
          <a:xfrm>
            <a:off x="1908678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3" name="Picture Placeholder 2">
            <a:extLst>
              <a:ext uri="{FF2B5EF4-FFF2-40B4-BE49-F238E27FC236}">
                <a16:creationId xmlns:a16="http://schemas.microsoft.com/office/drawing/2014/main" id="{545ACB25-EF11-9A45-8D3E-A7069E266420}"/>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1006DAC9-6C14-6C43-94A3-FF653B718ADC}"/>
              </a:ext>
            </a:extLst>
          </p:cNvPr>
          <p:cNvSpPr>
            <a:spLocks noGrp="1"/>
          </p:cNvSpPr>
          <p:nvPr>
            <p:ph type="pic" sz="quarter" idx="11"/>
          </p:nvPr>
        </p:nvSpPr>
        <p:spPr>
          <a:solidFill>
            <a:schemeClr val="bg1">
              <a:lumMod val="95000"/>
            </a:schemeClr>
          </a:solidFill>
        </p:spPr>
      </p:sp>
    </p:spTree>
    <p:extLst>
      <p:ext uri="{BB962C8B-B14F-4D97-AF65-F5344CB8AC3E}">
        <p14:creationId xmlns:p14="http://schemas.microsoft.com/office/powerpoint/2010/main" val="3967961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1ED7D48-C7E1-8D4F-B463-EF2E79B7FDB1}"/>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1436743" y="4683209"/>
            <a:ext cx="7071360" cy="5297318"/>
          </a:xfrm>
          <a:prstGeom prst="rect">
            <a:avLst/>
          </a:prstGeom>
        </p:spPr>
      </p:pic>
      <p:pic>
        <p:nvPicPr>
          <p:cNvPr id="10" name="Picture 9">
            <a:extLst>
              <a:ext uri="{FF2B5EF4-FFF2-40B4-BE49-F238E27FC236}">
                <a16:creationId xmlns:a16="http://schemas.microsoft.com/office/drawing/2014/main" id="{76754490-6B37-E341-A495-14137F1E7CC7}"/>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15870130" y="4683209"/>
            <a:ext cx="7071360" cy="5297318"/>
          </a:xfrm>
          <a:prstGeom prst="rect">
            <a:avLst/>
          </a:prstGeom>
        </p:spPr>
      </p:pic>
      <p:sp>
        <p:nvSpPr>
          <p:cNvPr id="6" name="TextBox 5">
            <a:extLst>
              <a:ext uri="{FF2B5EF4-FFF2-40B4-BE49-F238E27FC236}">
                <a16:creationId xmlns:a16="http://schemas.microsoft.com/office/drawing/2014/main" id="{7D99C7E9-6E82-6048-B218-CA4D25DF37FD}"/>
              </a:ext>
            </a:extLst>
          </p:cNvPr>
          <p:cNvSpPr txBox="1"/>
          <p:nvPr/>
        </p:nvSpPr>
        <p:spPr>
          <a:xfrm>
            <a:off x="1401934" y="626034"/>
            <a:ext cx="3589444" cy="1938992"/>
          </a:xfrm>
          <a:prstGeom prst="rect">
            <a:avLst/>
          </a:prstGeom>
          <a:noFill/>
        </p:spPr>
        <p:txBody>
          <a:bodyPr wrap="none" rtlCol="0" anchor="t">
            <a:spAutoFit/>
          </a:bodyPr>
          <a:lstStyle/>
          <a:p>
            <a:r>
              <a:rPr lang="en-US" sz="6000" b="1" dirty="0">
                <a:solidFill>
                  <a:schemeClr val="tx2"/>
                </a:solidFill>
                <a:latin typeface="Heebo" pitchFamily="2" charset="-79"/>
              </a:rPr>
              <a:t>DESKTOP</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5273F1F1-7D2C-594F-B88D-3170061AB416}"/>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8" name="Freeform 872">
            <a:extLst>
              <a:ext uri="{FF2B5EF4-FFF2-40B4-BE49-F238E27FC236}">
                <a16:creationId xmlns:a16="http://schemas.microsoft.com/office/drawing/2014/main" id="{6862A334-D722-CA4B-A674-49321944EE1A}"/>
              </a:ext>
            </a:extLst>
          </p:cNvPr>
          <p:cNvSpPr>
            <a:spLocks noChangeArrowheads="1"/>
          </p:cNvSpPr>
          <p:nvPr/>
        </p:nvSpPr>
        <p:spPr bwMode="auto">
          <a:xfrm>
            <a:off x="7091941" y="1147253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9" name="Freeform 871">
            <a:extLst>
              <a:ext uri="{FF2B5EF4-FFF2-40B4-BE49-F238E27FC236}">
                <a16:creationId xmlns:a16="http://schemas.microsoft.com/office/drawing/2014/main" id="{2F4F8B30-4C16-984F-B774-02CEF73518ED}"/>
              </a:ext>
            </a:extLst>
          </p:cNvPr>
          <p:cNvSpPr>
            <a:spLocks noChangeArrowheads="1"/>
          </p:cNvSpPr>
          <p:nvPr/>
        </p:nvSpPr>
        <p:spPr bwMode="auto">
          <a:xfrm>
            <a:off x="12603211" y="1147044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0" name="Freeform 85">
            <a:extLst>
              <a:ext uri="{FF2B5EF4-FFF2-40B4-BE49-F238E27FC236}">
                <a16:creationId xmlns:a16="http://schemas.microsoft.com/office/drawing/2014/main" id="{7C209E56-68C7-9A4F-9759-99E5F2012DBD}"/>
              </a:ext>
            </a:extLst>
          </p:cNvPr>
          <p:cNvSpPr>
            <a:spLocks noChangeArrowheads="1"/>
          </p:cNvSpPr>
          <p:nvPr/>
        </p:nvSpPr>
        <p:spPr bwMode="auto">
          <a:xfrm>
            <a:off x="18175828" y="1147044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1" name="Subtitle 2">
            <a:extLst>
              <a:ext uri="{FF2B5EF4-FFF2-40B4-BE49-F238E27FC236}">
                <a16:creationId xmlns:a16="http://schemas.microsoft.com/office/drawing/2014/main" id="{C92AB8DA-6CEC-D844-9D7F-E289548199B5}"/>
              </a:ext>
            </a:extLst>
          </p:cNvPr>
          <p:cNvSpPr txBox="1">
            <a:spLocks/>
          </p:cNvSpPr>
          <p:nvPr/>
        </p:nvSpPr>
        <p:spPr>
          <a:xfrm>
            <a:off x="254670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2" name="Rectangle 21">
            <a:extLst>
              <a:ext uri="{FF2B5EF4-FFF2-40B4-BE49-F238E27FC236}">
                <a16:creationId xmlns:a16="http://schemas.microsoft.com/office/drawing/2014/main" id="{DC65D072-23AA-7D47-A68C-BA9E3E03E9DE}"/>
              </a:ext>
            </a:extLst>
          </p:cNvPr>
          <p:cNvSpPr/>
          <p:nvPr/>
        </p:nvSpPr>
        <p:spPr>
          <a:xfrm>
            <a:off x="254670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23" name="Freeform 873">
            <a:extLst>
              <a:ext uri="{FF2B5EF4-FFF2-40B4-BE49-F238E27FC236}">
                <a16:creationId xmlns:a16="http://schemas.microsoft.com/office/drawing/2014/main" id="{3E9768EF-22E7-F745-B861-6C12F55546DA}"/>
              </a:ext>
            </a:extLst>
          </p:cNvPr>
          <p:cNvSpPr>
            <a:spLocks noChangeArrowheads="1"/>
          </p:cNvSpPr>
          <p:nvPr/>
        </p:nvSpPr>
        <p:spPr bwMode="auto">
          <a:xfrm>
            <a:off x="1576491" y="1147253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4" name="Subtitle 2">
            <a:extLst>
              <a:ext uri="{FF2B5EF4-FFF2-40B4-BE49-F238E27FC236}">
                <a16:creationId xmlns:a16="http://schemas.microsoft.com/office/drawing/2014/main" id="{59406A49-3C43-A04F-AFB7-7F089587CAF2}"/>
              </a:ext>
            </a:extLst>
          </p:cNvPr>
          <p:cNvSpPr txBox="1">
            <a:spLocks/>
          </p:cNvSpPr>
          <p:nvPr/>
        </p:nvSpPr>
        <p:spPr>
          <a:xfrm>
            <a:off x="806006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5" name="Rectangle 24">
            <a:extLst>
              <a:ext uri="{FF2B5EF4-FFF2-40B4-BE49-F238E27FC236}">
                <a16:creationId xmlns:a16="http://schemas.microsoft.com/office/drawing/2014/main" id="{C90F9C04-0507-BD4D-BC7F-18E22DBF7B48}"/>
              </a:ext>
            </a:extLst>
          </p:cNvPr>
          <p:cNvSpPr/>
          <p:nvPr/>
        </p:nvSpPr>
        <p:spPr>
          <a:xfrm>
            <a:off x="806006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26" name="Subtitle 2">
            <a:extLst>
              <a:ext uri="{FF2B5EF4-FFF2-40B4-BE49-F238E27FC236}">
                <a16:creationId xmlns:a16="http://schemas.microsoft.com/office/drawing/2014/main" id="{198E462D-3D24-B746-8525-A46F6B834257}"/>
              </a:ext>
            </a:extLst>
          </p:cNvPr>
          <p:cNvSpPr txBox="1">
            <a:spLocks/>
          </p:cNvSpPr>
          <p:nvPr/>
        </p:nvSpPr>
        <p:spPr>
          <a:xfrm>
            <a:off x="1357342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7" name="Rectangle 26">
            <a:extLst>
              <a:ext uri="{FF2B5EF4-FFF2-40B4-BE49-F238E27FC236}">
                <a16:creationId xmlns:a16="http://schemas.microsoft.com/office/drawing/2014/main" id="{7D7AA9AC-C08B-E94C-B3C2-0C1FDAD20152}"/>
              </a:ext>
            </a:extLst>
          </p:cNvPr>
          <p:cNvSpPr/>
          <p:nvPr/>
        </p:nvSpPr>
        <p:spPr>
          <a:xfrm>
            <a:off x="1357342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8" name="Subtitle 2">
            <a:extLst>
              <a:ext uri="{FF2B5EF4-FFF2-40B4-BE49-F238E27FC236}">
                <a16:creationId xmlns:a16="http://schemas.microsoft.com/office/drawing/2014/main" id="{3AC6ECD9-434C-8741-BD9C-2B1D772D38E6}"/>
              </a:ext>
            </a:extLst>
          </p:cNvPr>
          <p:cNvSpPr txBox="1">
            <a:spLocks/>
          </p:cNvSpPr>
          <p:nvPr/>
        </p:nvSpPr>
        <p:spPr>
          <a:xfrm>
            <a:off x="1908678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9" name="Rectangle 28">
            <a:extLst>
              <a:ext uri="{FF2B5EF4-FFF2-40B4-BE49-F238E27FC236}">
                <a16:creationId xmlns:a16="http://schemas.microsoft.com/office/drawing/2014/main" id="{3A1C1965-7859-C646-B268-9A14F9188312}"/>
              </a:ext>
            </a:extLst>
          </p:cNvPr>
          <p:cNvSpPr/>
          <p:nvPr/>
        </p:nvSpPr>
        <p:spPr>
          <a:xfrm>
            <a:off x="1908678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3" name="Picture Placeholder 2">
            <a:extLst>
              <a:ext uri="{FF2B5EF4-FFF2-40B4-BE49-F238E27FC236}">
                <a16:creationId xmlns:a16="http://schemas.microsoft.com/office/drawing/2014/main" id="{3E376120-0EE5-5E49-879F-437B0F918585}"/>
              </a:ext>
            </a:extLst>
          </p:cNvPr>
          <p:cNvSpPr>
            <a:spLocks noGrp="1"/>
          </p:cNvSpPr>
          <p:nvPr>
            <p:ph type="pic" sz="quarter" idx="12"/>
          </p:nvPr>
        </p:nvSpPr>
        <p:spPr>
          <a:solidFill>
            <a:schemeClr val="bg1">
              <a:lumMod val="95000"/>
            </a:schemeClr>
          </a:solidFill>
        </p:spPr>
      </p:sp>
      <p:sp>
        <p:nvSpPr>
          <p:cNvPr id="12" name="Picture Placeholder 11">
            <a:extLst>
              <a:ext uri="{FF2B5EF4-FFF2-40B4-BE49-F238E27FC236}">
                <a16:creationId xmlns:a16="http://schemas.microsoft.com/office/drawing/2014/main" id="{13BD90FC-D00E-BC41-86CA-3DBBE519849D}"/>
              </a:ext>
            </a:extLst>
          </p:cNvPr>
          <p:cNvSpPr>
            <a:spLocks noGrp="1"/>
          </p:cNvSpPr>
          <p:nvPr>
            <p:ph type="pic" sz="quarter" idx="11"/>
          </p:nvPr>
        </p:nvSpPr>
        <p:spPr>
          <a:solidFill>
            <a:schemeClr val="bg1">
              <a:lumMod val="95000"/>
            </a:schemeClr>
          </a:solidFill>
        </p:spPr>
      </p:sp>
      <p:pic>
        <p:nvPicPr>
          <p:cNvPr id="11" name="Picture 10">
            <a:extLst>
              <a:ext uri="{FF2B5EF4-FFF2-40B4-BE49-F238E27FC236}">
                <a16:creationId xmlns:a16="http://schemas.microsoft.com/office/drawing/2014/main" id="{45F562F9-1C79-2C45-ACBC-B2B61ECEDD4A}"/>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7545917" y="3925862"/>
            <a:ext cx="9285816" cy="6956216"/>
          </a:xfrm>
          <a:prstGeom prst="rect">
            <a:avLst/>
          </a:prstGeom>
        </p:spPr>
      </p:pic>
      <p:sp>
        <p:nvSpPr>
          <p:cNvPr id="5" name="Picture Placeholder 4">
            <a:extLst>
              <a:ext uri="{FF2B5EF4-FFF2-40B4-BE49-F238E27FC236}">
                <a16:creationId xmlns:a16="http://schemas.microsoft.com/office/drawing/2014/main" id="{5B5B8553-1A30-074F-AB73-085C33FAFE3D}"/>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143873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83553BF5-2489-9E4C-B5CA-9DE80C18D994}"/>
              </a:ext>
            </a:extLst>
          </p:cNvPr>
          <p:cNvSpPr txBox="1"/>
          <p:nvPr/>
        </p:nvSpPr>
        <p:spPr>
          <a:xfrm>
            <a:off x="1401934" y="6102034"/>
            <a:ext cx="3746538" cy="1938992"/>
          </a:xfrm>
          <a:prstGeom prst="rect">
            <a:avLst/>
          </a:prstGeom>
          <a:noFill/>
        </p:spPr>
        <p:txBody>
          <a:bodyPr wrap="none" rtlCol="0" anchor="b">
            <a:spAutoFit/>
          </a:bodyPr>
          <a:lstStyle/>
          <a:p>
            <a:r>
              <a:rPr lang="en-US" sz="6000" b="1" dirty="0">
                <a:solidFill>
                  <a:schemeClr val="tx2"/>
                </a:solidFill>
                <a:latin typeface="Heebo" pitchFamily="2" charset="-79"/>
              </a:rPr>
              <a:t>CONTACT</a:t>
            </a:r>
          </a:p>
          <a:p>
            <a:r>
              <a:rPr lang="en-US" sz="6000" b="1" dirty="0">
                <a:solidFill>
                  <a:schemeClr val="tx2"/>
                </a:solidFill>
                <a:latin typeface="Heebo" pitchFamily="2" charset="-79"/>
              </a:rPr>
              <a:t>US</a:t>
            </a:r>
          </a:p>
        </p:txBody>
      </p:sp>
      <p:sp>
        <p:nvSpPr>
          <p:cNvPr id="33" name="Subtitle 2">
            <a:extLst>
              <a:ext uri="{FF2B5EF4-FFF2-40B4-BE49-F238E27FC236}">
                <a16:creationId xmlns:a16="http://schemas.microsoft.com/office/drawing/2014/main" id="{6EAF2D5B-D939-3A43-BCF7-63E8946496EE}"/>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3" name="Freeform 115">
            <a:extLst>
              <a:ext uri="{FF2B5EF4-FFF2-40B4-BE49-F238E27FC236}">
                <a16:creationId xmlns:a16="http://schemas.microsoft.com/office/drawing/2014/main" id="{CFE04340-CE54-CB4C-9B45-214A04679CDD}"/>
              </a:ext>
            </a:extLst>
          </p:cNvPr>
          <p:cNvSpPr>
            <a:spLocks noChangeArrowheads="1"/>
          </p:cNvSpPr>
          <p:nvPr/>
        </p:nvSpPr>
        <p:spPr bwMode="auto">
          <a:xfrm>
            <a:off x="9581189" y="8996878"/>
            <a:ext cx="410436" cy="41097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4" name="Freeform 117">
            <a:extLst>
              <a:ext uri="{FF2B5EF4-FFF2-40B4-BE49-F238E27FC236}">
                <a16:creationId xmlns:a16="http://schemas.microsoft.com/office/drawing/2014/main" id="{B28A2924-4199-5E44-8252-B4C21C1C170C}"/>
              </a:ext>
            </a:extLst>
          </p:cNvPr>
          <p:cNvSpPr>
            <a:spLocks noChangeArrowheads="1"/>
          </p:cNvSpPr>
          <p:nvPr/>
        </p:nvSpPr>
        <p:spPr bwMode="auto">
          <a:xfrm>
            <a:off x="10804469" y="8996878"/>
            <a:ext cx="410436" cy="41097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9" name="Freeform 118">
            <a:extLst>
              <a:ext uri="{FF2B5EF4-FFF2-40B4-BE49-F238E27FC236}">
                <a16:creationId xmlns:a16="http://schemas.microsoft.com/office/drawing/2014/main" id="{A0DD5A9C-CF9B-E140-93C8-06DC9F57E52F}"/>
              </a:ext>
            </a:extLst>
          </p:cNvPr>
          <p:cNvSpPr>
            <a:spLocks noChangeArrowheads="1"/>
          </p:cNvSpPr>
          <p:nvPr/>
        </p:nvSpPr>
        <p:spPr bwMode="auto">
          <a:xfrm>
            <a:off x="10192559" y="8996877"/>
            <a:ext cx="410976" cy="41097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30" name="Freeform 78">
            <a:extLst>
              <a:ext uri="{FF2B5EF4-FFF2-40B4-BE49-F238E27FC236}">
                <a16:creationId xmlns:a16="http://schemas.microsoft.com/office/drawing/2014/main" id="{CF233E4F-ACA3-9B41-A7D4-F45493A667CB}"/>
              </a:ext>
            </a:extLst>
          </p:cNvPr>
          <p:cNvSpPr>
            <a:spLocks noChangeArrowheads="1"/>
          </p:cNvSpPr>
          <p:nvPr/>
        </p:nvSpPr>
        <p:spPr bwMode="auto">
          <a:xfrm>
            <a:off x="11415838" y="8996877"/>
            <a:ext cx="408273" cy="408273"/>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17" name="TextBox 16">
            <a:extLst>
              <a:ext uri="{FF2B5EF4-FFF2-40B4-BE49-F238E27FC236}">
                <a16:creationId xmlns:a16="http://schemas.microsoft.com/office/drawing/2014/main" id="{D3CF3DE8-3B66-4D40-AF3D-98DA854F1775}"/>
              </a:ext>
            </a:extLst>
          </p:cNvPr>
          <p:cNvSpPr txBox="1"/>
          <p:nvPr/>
        </p:nvSpPr>
        <p:spPr>
          <a:xfrm>
            <a:off x="9477666" y="4948070"/>
            <a:ext cx="3068956" cy="991938"/>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1233 Main Street, Los Angeles, CA</a:t>
            </a:r>
          </a:p>
        </p:txBody>
      </p:sp>
      <p:sp>
        <p:nvSpPr>
          <p:cNvPr id="34" name="TextBox 33">
            <a:extLst>
              <a:ext uri="{FF2B5EF4-FFF2-40B4-BE49-F238E27FC236}">
                <a16:creationId xmlns:a16="http://schemas.microsoft.com/office/drawing/2014/main" id="{31175735-D315-E545-885B-4B84566F0861}"/>
              </a:ext>
            </a:extLst>
          </p:cNvPr>
          <p:cNvSpPr txBox="1"/>
          <p:nvPr/>
        </p:nvSpPr>
        <p:spPr>
          <a:xfrm>
            <a:off x="9475137" y="4363720"/>
            <a:ext cx="2242922"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LOCATION</a:t>
            </a:r>
          </a:p>
        </p:txBody>
      </p:sp>
      <p:sp>
        <p:nvSpPr>
          <p:cNvPr id="37" name="TextBox 36">
            <a:extLst>
              <a:ext uri="{FF2B5EF4-FFF2-40B4-BE49-F238E27FC236}">
                <a16:creationId xmlns:a16="http://schemas.microsoft.com/office/drawing/2014/main" id="{F920878B-624C-1843-B0E1-4529EC8D0E68}"/>
              </a:ext>
            </a:extLst>
          </p:cNvPr>
          <p:cNvSpPr txBox="1"/>
          <p:nvPr/>
        </p:nvSpPr>
        <p:spPr>
          <a:xfrm>
            <a:off x="9477666" y="8273632"/>
            <a:ext cx="3068956" cy="517449"/>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(333) 234-8655</a:t>
            </a:r>
          </a:p>
        </p:txBody>
      </p:sp>
      <p:sp>
        <p:nvSpPr>
          <p:cNvPr id="38" name="TextBox 37">
            <a:extLst>
              <a:ext uri="{FF2B5EF4-FFF2-40B4-BE49-F238E27FC236}">
                <a16:creationId xmlns:a16="http://schemas.microsoft.com/office/drawing/2014/main" id="{B2839046-4A1D-7B4B-8E65-85726D92411D}"/>
              </a:ext>
            </a:extLst>
          </p:cNvPr>
          <p:cNvSpPr txBox="1"/>
          <p:nvPr/>
        </p:nvSpPr>
        <p:spPr>
          <a:xfrm>
            <a:off x="9475137" y="7689282"/>
            <a:ext cx="186781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CALL US</a:t>
            </a:r>
          </a:p>
        </p:txBody>
      </p:sp>
      <p:sp>
        <p:nvSpPr>
          <p:cNvPr id="40" name="TextBox 39">
            <a:extLst>
              <a:ext uri="{FF2B5EF4-FFF2-40B4-BE49-F238E27FC236}">
                <a16:creationId xmlns:a16="http://schemas.microsoft.com/office/drawing/2014/main" id="{7C582B81-819C-904D-89AD-85A2884B86DA}"/>
              </a:ext>
            </a:extLst>
          </p:cNvPr>
          <p:cNvSpPr txBox="1"/>
          <p:nvPr/>
        </p:nvSpPr>
        <p:spPr>
          <a:xfrm>
            <a:off x="16460630" y="4948070"/>
            <a:ext cx="3337187" cy="517449"/>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www.yourdomain.com</a:t>
            </a:r>
          </a:p>
        </p:txBody>
      </p:sp>
      <p:sp>
        <p:nvSpPr>
          <p:cNvPr id="41" name="TextBox 40">
            <a:extLst>
              <a:ext uri="{FF2B5EF4-FFF2-40B4-BE49-F238E27FC236}">
                <a16:creationId xmlns:a16="http://schemas.microsoft.com/office/drawing/2014/main" id="{D7501475-56EF-9443-8AF1-13AAC5A54818}"/>
              </a:ext>
            </a:extLst>
          </p:cNvPr>
          <p:cNvSpPr txBox="1"/>
          <p:nvPr/>
        </p:nvSpPr>
        <p:spPr>
          <a:xfrm>
            <a:off x="16458102" y="4363720"/>
            <a:ext cx="291137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WEBSITE</a:t>
            </a:r>
          </a:p>
        </p:txBody>
      </p:sp>
      <p:sp>
        <p:nvSpPr>
          <p:cNvPr id="43" name="TextBox 42">
            <a:extLst>
              <a:ext uri="{FF2B5EF4-FFF2-40B4-BE49-F238E27FC236}">
                <a16:creationId xmlns:a16="http://schemas.microsoft.com/office/drawing/2014/main" id="{EB7B6581-A67D-004F-A5F9-39D6A5EC12C9}"/>
              </a:ext>
            </a:extLst>
          </p:cNvPr>
          <p:cNvSpPr txBox="1"/>
          <p:nvPr/>
        </p:nvSpPr>
        <p:spPr>
          <a:xfrm>
            <a:off x="16460631" y="8273632"/>
            <a:ext cx="3337186" cy="991938"/>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Mon – Sat: 8AM – 6PM</a:t>
            </a:r>
          </a:p>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Sundays closed</a:t>
            </a:r>
          </a:p>
        </p:txBody>
      </p:sp>
      <p:sp>
        <p:nvSpPr>
          <p:cNvPr id="44" name="TextBox 43">
            <a:extLst>
              <a:ext uri="{FF2B5EF4-FFF2-40B4-BE49-F238E27FC236}">
                <a16:creationId xmlns:a16="http://schemas.microsoft.com/office/drawing/2014/main" id="{368CC142-7957-A149-98ED-F94C8CD0F1CA}"/>
              </a:ext>
            </a:extLst>
          </p:cNvPr>
          <p:cNvSpPr txBox="1"/>
          <p:nvPr/>
        </p:nvSpPr>
        <p:spPr>
          <a:xfrm>
            <a:off x="16458102" y="7689282"/>
            <a:ext cx="252825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HOURS</a:t>
            </a:r>
          </a:p>
        </p:txBody>
      </p:sp>
      <p:sp>
        <p:nvSpPr>
          <p:cNvPr id="45" name="TextBox 44">
            <a:extLst>
              <a:ext uri="{FF2B5EF4-FFF2-40B4-BE49-F238E27FC236}">
                <a16:creationId xmlns:a16="http://schemas.microsoft.com/office/drawing/2014/main" id="{28A49EBC-6491-6848-9C69-61EFF58AB71A}"/>
              </a:ext>
            </a:extLst>
          </p:cNvPr>
          <p:cNvSpPr txBox="1"/>
          <p:nvPr/>
        </p:nvSpPr>
        <p:spPr>
          <a:xfrm>
            <a:off x="16458102" y="5422559"/>
            <a:ext cx="2497800" cy="517449"/>
          </a:xfrm>
          <a:prstGeom prst="rect">
            <a:avLst/>
          </a:prstGeom>
          <a:noFill/>
        </p:spPr>
        <p:txBody>
          <a:bodyPr wrap="none" rtlCol="0" anchor="ctr"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info@yourdomain.com</a:t>
            </a:r>
          </a:p>
        </p:txBody>
      </p:sp>
    </p:spTree>
    <p:extLst>
      <p:ext uri="{BB962C8B-B14F-4D97-AF65-F5344CB8AC3E}">
        <p14:creationId xmlns:p14="http://schemas.microsoft.com/office/powerpoint/2010/main" val="2876805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C13ADD-C2C1-8B45-ADFE-E156729BD598}"/>
              </a:ext>
            </a:extLst>
          </p:cNvPr>
          <p:cNvSpPr/>
          <p:nvPr/>
        </p:nvSpPr>
        <p:spPr>
          <a:xfrm>
            <a:off x="6426926" y="4124209"/>
            <a:ext cx="16548790" cy="5528437"/>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7" name="TextBox 6">
            <a:extLst>
              <a:ext uri="{FF2B5EF4-FFF2-40B4-BE49-F238E27FC236}">
                <a16:creationId xmlns:a16="http://schemas.microsoft.com/office/drawing/2014/main" id="{7AE0FAEF-2328-C146-9381-BA1EF62C0FDB}"/>
              </a:ext>
            </a:extLst>
          </p:cNvPr>
          <p:cNvSpPr txBox="1"/>
          <p:nvPr/>
        </p:nvSpPr>
        <p:spPr>
          <a:xfrm>
            <a:off x="1401934" y="5178704"/>
            <a:ext cx="3363421" cy="2862322"/>
          </a:xfrm>
          <a:prstGeom prst="rect">
            <a:avLst/>
          </a:prstGeom>
          <a:noFill/>
        </p:spPr>
        <p:txBody>
          <a:bodyPr wrap="none" rtlCol="0" anchor="b">
            <a:spAutoFit/>
          </a:bodyPr>
          <a:lstStyle/>
          <a:p>
            <a:r>
              <a:rPr lang="en-US" sz="6000" b="1" dirty="0">
                <a:solidFill>
                  <a:schemeClr val="tx2"/>
                </a:solidFill>
                <a:latin typeface="Heebo" pitchFamily="2" charset="-79"/>
              </a:rPr>
              <a:t>ONE</a:t>
            </a:r>
          </a:p>
          <a:p>
            <a:r>
              <a:rPr lang="en-US" sz="6000" b="1" dirty="0">
                <a:solidFill>
                  <a:schemeClr val="tx2"/>
                </a:solidFill>
                <a:latin typeface="Heebo" pitchFamily="2" charset="-79"/>
              </a:rPr>
              <a:t>COLUMN</a:t>
            </a:r>
          </a:p>
          <a:p>
            <a:r>
              <a:rPr lang="en-US" sz="6000" b="1" dirty="0">
                <a:solidFill>
                  <a:schemeClr val="tx2"/>
                </a:solidFill>
                <a:latin typeface="Heebo" pitchFamily="2" charset="-79"/>
              </a:rPr>
              <a:t>TEXT</a:t>
            </a:r>
          </a:p>
        </p:txBody>
      </p:sp>
      <p:sp>
        <p:nvSpPr>
          <p:cNvPr id="8" name="Subtitle 2">
            <a:extLst>
              <a:ext uri="{FF2B5EF4-FFF2-40B4-BE49-F238E27FC236}">
                <a16:creationId xmlns:a16="http://schemas.microsoft.com/office/drawing/2014/main" id="{CC5E8A2A-742D-7746-AA06-6AB5483E8391}"/>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2014476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96C9DCD-64EF-E044-B928-583947D6B65C}"/>
              </a:ext>
            </a:extLst>
          </p:cNvPr>
          <p:cNvSpPr/>
          <p:nvPr/>
        </p:nvSpPr>
        <p:spPr>
          <a:xfrm>
            <a:off x="6436491" y="4091376"/>
            <a:ext cx="7955280"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a:t>
            </a:r>
          </a:p>
        </p:txBody>
      </p:sp>
      <p:sp>
        <p:nvSpPr>
          <p:cNvPr id="7" name="Rectangle 6">
            <a:extLst>
              <a:ext uri="{FF2B5EF4-FFF2-40B4-BE49-F238E27FC236}">
                <a16:creationId xmlns:a16="http://schemas.microsoft.com/office/drawing/2014/main" id="{27ED1110-5D23-744A-B874-B7AA43E1AE59}"/>
              </a:ext>
            </a:extLst>
          </p:cNvPr>
          <p:cNvSpPr/>
          <p:nvPr/>
        </p:nvSpPr>
        <p:spPr>
          <a:xfrm>
            <a:off x="15022284" y="4089278"/>
            <a:ext cx="7955280" cy="5220660"/>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8" name="TextBox 7">
            <a:extLst>
              <a:ext uri="{FF2B5EF4-FFF2-40B4-BE49-F238E27FC236}">
                <a16:creationId xmlns:a16="http://schemas.microsoft.com/office/drawing/2014/main" id="{67765488-5DB2-FF49-855D-E4E6BBB27B5E}"/>
              </a:ext>
            </a:extLst>
          </p:cNvPr>
          <p:cNvSpPr txBox="1"/>
          <p:nvPr/>
        </p:nvSpPr>
        <p:spPr>
          <a:xfrm>
            <a:off x="1401934" y="5178704"/>
            <a:ext cx="3837910" cy="2862322"/>
          </a:xfrm>
          <a:prstGeom prst="rect">
            <a:avLst/>
          </a:prstGeom>
          <a:noFill/>
        </p:spPr>
        <p:txBody>
          <a:bodyPr wrap="none" rtlCol="0" anchor="b">
            <a:spAutoFit/>
          </a:bodyPr>
          <a:lstStyle/>
          <a:p>
            <a:r>
              <a:rPr lang="en-US" sz="6000" b="1" dirty="0">
                <a:solidFill>
                  <a:schemeClr val="tx2"/>
                </a:solidFill>
                <a:latin typeface="Heebo" pitchFamily="2" charset="-79"/>
              </a:rPr>
              <a:t>TWO</a:t>
            </a:r>
          </a:p>
          <a:p>
            <a:r>
              <a:rPr lang="en-US" sz="6000" b="1" dirty="0">
                <a:solidFill>
                  <a:schemeClr val="tx2"/>
                </a:solidFill>
                <a:latin typeface="Heebo" pitchFamily="2" charset="-79"/>
              </a:rPr>
              <a:t>COLUMNS</a:t>
            </a:r>
          </a:p>
          <a:p>
            <a:r>
              <a:rPr lang="en-US" sz="6000" b="1" dirty="0">
                <a:solidFill>
                  <a:schemeClr val="tx2"/>
                </a:solidFill>
                <a:latin typeface="Heebo" pitchFamily="2" charset="-79"/>
              </a:rPr>
              <a:t>TEXT</a:t>
            </a:r>
          </a:p>
        </p:txBody>
      </p:sp>
      <p:sp>
        <p:nvSpPr>
          <p:cNvPr id="10" name="Subtitle 2">
            <a:extLst>
              <a:ext uri="{FF2B5EF4-FFF2-40B4-BE49-F238E27FC236}">
                <a16:creationId xmlns:a16="http://schemas.microsoft.com/office/drawing/2014/main" id="{78F8E0FE-8007-554D-80F9-0874849718DE}"/>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4059344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7E1398-0764-424D-A91C-8EA72EF36D7F}"/>
              </a:ext>
            </a:extLst>
          </p:cNvPr>
          <p:cNvSpPr/>
          <p:nvPr/>
        </p:nvSpPr>
        <p:spPr>
          <a:xfrm>
            <a:off x="6397624" y="4060431"/>
            <a:ext cx="5261273"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a:t>
            </a:r>
          </a:p>
        </p:txBody>
      </p:sp>
      <p:sp>
        <p:nvSpPr>
          <p:cNvPr id="7" name="Rectangle 6">
            <a:extLst>
              <a:ext uri="{FF2B5EF4-FFF2-40B4-BE49-F238E27FC236}">
                <a16:creationId xmlns:a16="http://schemas.microsoft.com/office/drawing/2014/main" id="{7BCA28DE-1B3B-E04A-8E44-501C868EDEF2}"/>
              </a:ext>
            </a:extLst>
          </p:cNvPr>
          <p:cNvSpPr/>
          <p:nvPr/>
        </p:nvSpPr>
        <p:spPr>
          <a:xfrm>
            <a:off x="17689866" y="4075441"/>
            <a:ext cx="5260175"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SRI investing has grown rapidly in the past few years, with several SRI mutual funds and ETFs offered that actively look for companies such as those with green marketing practices. Green marketing may also refer to the production and marketing of goods based on their pro-environmental factors. Such a product or service may be environmentally friendly in itself, in addition to being produced in a sustainable way.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This may include avoiding toxic materials in the product, the use of recycled materials in the product, products made from renewable materials (such as bamboo or hemp), not using excessive packaging, or products designed to be.</a:t>
            </a:r>
          </a:p>
        </p:txBody>
      </p:sp>
      <p:sp>
        <p:nvSpPr>
          <p:cNvPr id="8" name="Rectangle 7">
            <a:extLst>
              <a:ext uri="{FF2B5EF4-FFF2-40B4-BE49-F238E27FC236}">
                <a16:creationId xmlns:a16="http://schemas.microsoft.com/office/drawing/2014/main" id="{E492A9D0-8B97-BF4E-A0F5-E9A8E1B0E198}"/>
              </a:ext>
            </a:extLst>
          </p:cNvPr>
          <p:cNvSpPr/>
          <p:nvPr/>
        </p:nvSpPr>
        <p:spPr>
          <a:xfrm>
            <a:off x="12043755" y="4075437"/>
            <a:ext cx="5261273"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 bility strategies, stressing the sustainability of their products or the green methods employed in their packaging or retail stores.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investments (SRI), an investment strategy of owning shares of only those companies that have committed to sustainability, social responsibility and good corporate governance. Once a niche market, </a:t>
            </a:r>
          </a:p>
        </p:txBody>
      </p:sp>
      <p:sp>
        <p:nvSpPr>
          <p:cNvPr id="9" name="TextBox 8">
            <a:extLst>
              <a:ext uri="{FF2B5EF4-FFF2-40B4-BE49-F238E27FC236}">
                <a16:creationId xmlns:a16="http://schemas.microsoft.com/office/drawing/2014/main" id="{809A2706-10BF-5D4C-8E39-D23C69E0ABBB}"/>
              </a:ext>
            </a:extLst>
          </p:cNvPr>
          <p:cNvSpPr txBox="1"/>
          <p:nvPr/>
        </p:nvSpPr>
        <p:spPr>
          <a:xfrm>
            <a:off x="1401934" y="5178704"/>
            <a:ext cx="3837910" cy="2862322"/>
          </a:xfrm>
          <a:prstGeom prst="rect">
            <a:avLst/>
          </a:prstGeom>
          <a:noFill/>
        </p:spPr>
        <p:txBody>
          <a:bodyPr wrap="none" rtlCol="0" anchor="b">
            <a:spAutoFit/>
          </a:bodyPr>
          <a:lstStyle/>
          <a:p>
            <a:r>
              <a:rPr lang="en-US" sz="6000" b="1" dirty="0">
                <a:solidFill>
                  <a:schemeClr val="tx2"/>
                </a:solidFill>
                <a:latin typeface="Heebo" pitchFamily="2" charset="-79"/>
              </a:rPr>
              <a:t>THREE</a:t>
            </a:r>
          </a:p>
          <a:p>
            <a:r>
              <a:rPr lang="en-US" sz="6000" b="1" dirty="0">
                <a:solidFill>
                  <a:schemeClr val="tx2"/>
                </a:solidFill>
                <a:latin typeface="Heebo" pitchFamily="2" charset="-79"/>
              </a:rPr>
              <a:t>COLUMNS</a:t>
            </a:r>
          </a:p>
          <a:p>
            <a:r>
              <a:rPr lang="en-US" sz="6000" b="1" dirty="0">
                <a:solidFill>
                  <a:schemeClr val="tx2"/>
                </a:solidFill>
                <a:latin typeface="Heebo" pitchFamily="2" charset="-79"/>
              </a:rPr>
              <a:t>TEXT</a:t>
            </a:r>
          </a:p>
        </p:txBody>
      </p:sp>
      <p:sp>
        <p:nvSpPr>
          <p:cNvPr id="12" name="Subtitle 2">
            <a:extLst>
              <a:ext uri="{FF2B5EF4-FFF2-40B4-BE49-F238E27FC236}">
                <a16:creationId xmlns:a16="http://schemas.microsoft.com/office/drawing/2014/main" id="{B094844E-0B2F-EB48-80D7-AC2DE4D02B43}"/>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385252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039D46E-10BA-C04F-AD66-B8D4BD198AE6}"/>
              </a:ext>
            </a:extLst>
          </p:cNvPr>
          <p:cNvSpPr>
            <a:spLocks noGrp="1"/>
          </p:cNvSpPr>
          <p:nvPr>
            <p:ph type="pic" sz="quarter" idx="17"/>
          </p:nvPr>
        </p:nvSpPr>
        <p:spPr>
          <a:solidFill>
            <a:schemeClr val="bg1">
              <a:lumMod val="95000"/>
            </a:schemeClr>
          </a:solidFill>
        </p:spPr>
      </p:sp>
      <p:sp>
        <p:nvSpPr>
          <p:cNvPr id="13" name="TextBox 12">
            <a:extLst>
              <a:ext uri="{FF2B5EF4-FFF2-40B4-BE49-F238E27FC236}">
                <a16:creationId xmlns:a16="http://schemas.microsoft.com/office/drawing/2014/main" id="{95CCD7E7-121E-9D4F-ACAA-447D9346F9BD}"/>
              </a:ext>
            </a:extLst>
          </p:cNvPr>
          <p:cNvSpPr txBox="1"/>
          <p:nvPr/>
        </p:nvSpPr>
        <p:spPr>
          <a:xfrm>
            <a:off x="10204147" y="11211368"/>
            <a:ext cx="3969356" cy="615553"/>
          </a:xfrm>
          <a:prstGeom prst="rect">
            <a:avLst/>
          </a:prstGeom>
          <a:noFill/>
        </p:spPr>
        <p:txBody>
          <a:bodyPr wrap="none" rtlCol="0" anchor="ctr" anchorCtr="0">
            <a:spAutoFit/>
          </a:bodyPr>
          <a:lstStyle/>
          <a:p>
            <a:pPr algn="ctr"/>
            <a:r>
              <a:rPr lang="en-US" sz="3400" b="1" spc="300" dirty="0">
                <a:solidFill>
                  <a:schemeClr val="tx2"/>
                </a:solidFill>
                <a:latin typeface="Heebo" pitchFamily="2" charset="-79"/>
                <a:ea typeface="League Spartan" charset="0"/>
                <a:cs typeface="Poppins" pitchFamily="2" charset="77"/>
              </a:rPr>
              <a:t>MIGUEL WATTS</a:t>
            </a:r>
          </a:p>
        </p:txBody>
      </p:sp>
      <p:sp>
        <p:nvSpPr>
          <p:cNvPr id="14" name="TextBox 13">
            <a:extLst>
              <a:ext uri="{FF2B5EF4-FFF2-40B4-BE49-F238E27FC236}">
                <a16:creationId xmlns:a16="http://schemas.microsoft.com/office/drawing/2014/main" id="{35088A4B-1883-F544-BB39-9E97E66CC01C}"/>
              </a:ext>
            </a:extLst>
          </p:cNvPr>
          <p:cNvSpPr txBox="1"/>
          <p:nvPr/>
        </p:nvSpPr>
        <p:spPr>
          <a:xfrm>
            <a:off x="10312346" y="12042242"/>
            <a:ext cx="3752950" cy="400110"/>
          </a:xfrm>
          <a:prstGeom prst="rect">
            <a:avLst/>
          </a:prstGeom>
          <a:noFill/>
        </p:spPr>
        <p:txBody>
          <a:bodyPr wrap="none" rtlCol="0" anchor="ctr" anchorCtr="0">
            <a:spAutoFit/>
          </a:bodyPr>
          <a:lstStyle/>
          <a:p>
            <a:pPr algn="ctr"/>
            <a:r>
              <a:rPr lang="en-US" sz="2000" b="1" spc="900" dirty="0">
                <a:solidFill>
                  <a:schemeClr val="tx1">
                    <a:lumMod val="60000"/>
                    <a:lumOff val="40000"/>
                  </a:schemeClr>
                </a:solidFill>
                <a:latin typeface="Heebo" pitchFamily="2" charset="-79"/>
                <a:ea typeface="Source Sans Pro Light" panose="020B0403030403020204" pitchFamily="34" charset="0"/>
                <a:cs typeface="Mukta ExtraLight" panose="020B0000000000000000" pitchFamily="34" charset="77"/>
              </a:rPr>
              <a:t>CEO &amp; FOUNDER</a:t>
            </a:r>
          </a:p>
        </p:txBody>
      </p:sp>
      <p:sp>
        <p:nvSpPr>
          <p:cNvPr id="16" name="TextBox 15">
            <a:extLst>
              <a:ext uri="{FF2B5EF4-FFF2-40B4-BE49-F238E27FC236}">
                <a16:creationId xmlns:a16="http://schemas.microsoft.com/office/drawing/2014/main" id="{E48E7EE1-48FF-3745-91D2-86FA9928CD75}"/>
              </a:ext>
            </a:extLst>
          </p:cNvPr>
          <p:cNvSpPr txBox="1"/>
          <p:nvPr/>
        </p:nvSpPr>
        <p:spPr>
          <a:xfrm>
            <a:off x="16342691" y="2999046"/>
            <a:ext cx="3849131" cy="1938992"/>
          </a:xfrm>
          <a:prstGeom prst="rect">
            <a:avLst/>
          </a:prstGeom>
          <a:noFill/>
        </p:spPr>
        <p:txBody>
          <a:bodyPr wrap="none" rtlCol="0" anchor="t">
            <a:spAutoFit/>
          </a:bodyPr>
          <a:lstStyle/>
          <a:p>
            <a:r>
              <a:rPr lang="en-US" sz="6000" b="1" dirty="0">
                <a:solidFill>
                  <a:schemeClr val="tx2"/>
                </a:solidFill>
                <a:latin typeface="Heebo" pitchFamily="2" charset="-79"/>
              </a:rPr>
              <a:t>WELCOME</a:t>
            </a:r>
          </a:p>
          <a:p>
            <a:r>
              <a:rPr lang="en-US" sz="6000" b="1" dirty="0">
                <a:solidFill>
                  <a:schemeClr val="tx2"/>
                </a:solidFill>
                <a:latin typeface="Heebo" pitchFamily="2" charset="-79"/>
              </a:rPr>
              <a:t>MESSAGE</a:t>
            </a:r>
          </a:p>
        </p:txBody>
      </p:sp>
      <p:sp>
        <p:nvSpPr>
          <p:cNvPr id="17" name="Subtitle 2">
            <a:extLst>
              <a:ext uri="{FF2B5EF4-FFF2-40B4-BE49-F238E27FC236}">
                <a16:creationId xmlns:a16="http://schemas.microsoft.com/office/drawing/2014/main" id="{F602D618-F50B-E14B-9BB6-F78C06C08F35}"/>
              </a:ext>
            </a:extLst>
          </p:cNvPr>
          <p:cNvSpPr txBox="1">
            <a:spLocks/>
          </p:cNvSpPr>
          <p:nvPr/>
        </p:nvSpPr>
        <p:spPr>
          <a:xfrm>
            <a:off x="16390462" y="4994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6" name="Subtitle 2">
            <a:extLst>
              <a:ext uri="{FF2B5EF4-FFF2-40B4-BE49-F238E27FC236}">
                <a16:creationId xmlns:a16="http://schemas.microsoft.com/office/drawing/2014/main" id="{8F65654C-A896-8147-96A3-918B264E0B5E}"/>
              </a:ext>
            </a:extLst>
          </p:cNvPr>
          <p:cNvSpPr txBox="1">
            <a:spLocks/>
          </p:cNvSpPr>
          <p:nvPr/>
        </p:nvSpPr>
        <p:spPr>
          <a:xfrm>
            <a:off x="16394494" y="6910400"/>
            <a:ext cx="6462331" cy="314316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Heebo Light" pitchFamily="2" charset="-79"/>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Tree>
    <p:extLst>
      <p:ext uri="{BB962C8B-B14F-4D97-AF65-F5344CB8AC3E}">
        <p14:creationId xmlns:p14="http://schemas.microsoft.com/office/powerpoint/2010/main" val="158818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A3538CB6-D9BA-ED47-A885-AD1099858ABD}"/>
              </a:ext>
            </a:extLst>
          </p:cNvPr>
          <p:cNvSpPr txBox="1">
            <a:spLocks/>
          </p:cNvSpPr>
          <p:nvPr/>
        </p:nvSpPr>
        <p:spPr>
          <a:xfrm>
            <a:off x="6435725" y="3048342"/>
            <a:ext cx="16568653" cy="229678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sp>
        <p:nvSpPr>
          <p:cNvPr id="15" name="TextBox 14">
            <a:extLst>
              <a:ext uri="{FF2B5EF4-FFF2-40B4-BE49-F238E27FC236}">
                <a16:creationId xmlns:a16="http://schemas.microsoft.com/office/drawing/2014/main" id="{3DFCAAEE-4C04-764C-85B3-75E4F9C72369}"/>
              </a:ext>
            </a:extLst>
          </p:cNvPr>
          <p:cNvSpPr txBox="1"/>
          <p:nvPr/>
        </p:nvSpPr>
        <p:spPr>
          <a:xfrm>
            <a:off x="1424573" y="2999046"/>
            <a:ext cx="3334567"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MISSION</a:t>
            </a:r>
          </a:p>
        </p:txBody>
      </p:sp>
      <p:sp>
        <p:nvSpPr>
          <p:cNvPr id="16" name="Subtitle 2">
            <a:extLst>
              <a:ext uri="{FF2B5EF4-FFF2-40B4-BE49-F238E27FC236}">
                <a16:creationId xmlns:a16="http://schemas.microsoft.com/office/drawing/2014/main" id="{8708E3AB-4FD3-5142-88B2-284B06998009}"/>
              </a:ext>
            </a:extLst>
          </p:cNvPr>
          <p:cNvSpPr txBox="1">
            <a:spLocks/>
          </p:cNvSpPr>
          <p:nvPr/>
        </p:nvSpPr>
        <p:spPr>
          <a:xfrm>
            <a:off x="1472344" y="4994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 name="Picture Placeholder 2">
            <a:extLst>
              <a:ext uri="{FF2B5EF4-FFF2-40B4-BE49-F238E27FC236}">
                <a16:creationId xmlns:a16="http://schemas.microsoft.com/office/drawing/2014/main" id="{EEC37C24-2FA2-944B-B495-9E8EFD42C949}"/>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05100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a:extLst>
              <a:ext uri="{FF2B5EF4-FFF2-40B4-BE49-F238E27FC236}">
                <a16:creationId xmlns:a16="http://schemas.microsoft.com/office/drawing/2014/main" id="{672BC417-50AB-CE4D-A7A5-A6DB90DD8EEB}"/>
              </a:ext>
            </a:extLst>
          </p:cNvPr>
          <p:cNvSpPr txBox="1">
            <a:spLocks/>
          </p:cNvSpPr>
          <p:nvPr/>
        </p:nvSpPr>
        <p:spPr>
          <a:xfrm>
            <a:off x="6435725" y="8636342"/>
            <a:ext cx="16568653" cy="229678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sp>
        <p:nvSpPr>
          <p:cNvPr id="8" name="TextBox 7">
            <a:extLst>
              <a:ext uri="{FF2B5EF4-FFF2-40B4-BE49-F238E27FC236}">
                <a16:creationId xmlns:a16="http://schemas.microsoft.com/office/drawing/2014/main" id="{AF21B4E1-3AB9-2548-A130-DD6DC09A8EE6}"/>
              </a:ext>
            </a:extLst>
          </p:cNvPr>
          <p:cNvSpPr txBox="1"/>
          <p:nvPr/>
        </p:nvSpPr>
        <p:spPr>
          <a:xfrm>
            <a:off x="1424573" y="8587046"/>
            <a:ext cx="2690160"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VISION</a:t>
            </a:r>
          </a:p>
        </p:txBody>
      </p:sp>
      <p:sp>
        <p:nvSpPr>
          <p:cNvPr id="9" name="Subtitle 2">
            <a:extLst>
              <a:ext uri="{FF2B5EF4-FFF2-40B4-BE49-F238E27FC236}">
                <a16:creationId xmlns:a16="http://schemas.microsoft.com/office/drawing/2014/main" id="{ACEC62B0-FCE2-104B-BF0D-A523AA52FB16}"/>
              </a:ext>
            </a:extLst>
          </p:cNvPr>
          <p:cNvSpPr txBox="1">
            <a:spLocks/>
          </p:cNvSpPr>
          <p:nvPr/>
        </p:nvSpPr>
        <p:spPr>
          <a:xfrm>
            <a:off x="1472344" y="10582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 name="Picture Placeholder 2">
            <a:extLst>
              <a:ext uri="{FF2B5EF4-FFF2-40B4-BE49-F238E27FC236}">
                <a16:creationId xmlns:a16="http://schemas.microsoft.com/office/drawing/2014/main" id="{BDA479DB-0954-7948-B470-E3D7E2A5D4A0}"/>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40621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5FA54538-58C0-7C41-9DF0-E119D4367183}"/>
              </a:ext>
            </a:extLst>
          </p:cNvPr>
          <p:cNvSpPr txBox="1"/>
          <p:nvPr/>
        </p:nvSpPr>
        <p:spPr>
          <a:xfrm>
            <a:off x="1411965" y="626034"/>
            <a:ext cx="4919937" cy="1938992"/>
          </a:xfrm>
          <a:prstGeom prst="rect">
            <a:avLst/>
          </a:prstGeom>
          <a:noFill/>
        </p:spPr>
        <p:txBody>
          <a:bodyPr wrap="none" rtlCol="0" anchor="t">
            <a:spAutoFit/>
          </a:bodyPr>
          <a:lstStyle/>
          <a:p>
            <a:r>
              <a:rPr lang="en-US" sz="6000" b="1" dirty="0">
                <a:solidFill>
                  <a:schemeClr val="tx2"/>
                </a:solidFill>
                <a:latin typeface="Heebo" pitchFamily="2" charset="-79"/>
              </a:rPr>
              <a:t>PICTURE </a:t>
            </a:r>
          </a:p>
          <a:p>
            <a:r>
              <a:rPr lang="en-US" sz="6000" b="1" dirty="0">
                <a:solidFill>
                  <a:schemeClr val="tx2"/>
                </a:solidFill>
                <a:latin typeface="Heebo" pitchFamily="2" charset="-79"/>
              </a:rPr>
              <a:t>+ TEXT SLIDE</a:t>
            </a:r>
          </a:p>
        </p:txBody>
      </p:sp>
      <p:sp>
        <p:nvSpPr>
          <p:cNvPr id="17" name="Subtitle 2">
            <a:extLst>
              <a:ext uri="{FF2B5EF4-FFF2-40B4-BE49-F238E27FC236}">
                <a16:creationId xmlns:a16="http://schemas.microsoft.com/office/drawing/2014/main" id="{4DC132E1-EB20-B44D-8351-23F12FE10E70}"/>
              </a:ext>
            </a:extLst>
          </p:cNvPr>
          <p:cNvSpPr txBox="1">
            <a:spLocks/>
          </p:cNvSpPr>
          <p:nvPr/>
        </p:nvSpPr>
        <p:spPr>
          <a:xfrm>
            <a:off x="1459736"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8" name="Subtitle 2">
            <a:extLst>
              <a:ext uri="{FF2B5EF4-FFF2-40B4-BE49-F238E27FC236}">
                <a16:creationId xmlns:a16="http://schemas.microsoft.com/office/drawing/2014/main" id="{F585602C-1784-CB44-9D57-E586F2E7F91A}"/>
              </a:ext>
            </a:extLst>
          </p:cNvPr>
          <p:cNvSpPr txBox="1">
            <a:spLocks/>
          </p:cNvSpPr>
          <p:nvPr/>
        </p:nvSpPr>
        <p:spPr>
          <a:xfrm>
            <a:off x="16809972" y="9351819"/>
            <a:ext cx="617083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a:t>
            </a:r>
          </a:p>
        </p:txBody>
      </p:sp>
      <p:sp>
        <p:nvSpPr>
          <p:cNvPr id="3" name="Picture Placeholder 2">
            <a:extLst>
              <a:ext uri="{FF2B5EF4-FFF2-40B4-BE49-F238E27FC236}">
                <a16:creationId xmlns:a16="http://schemas.microsoft.com/office/drawing/2014/main" id="{3834413E-D520-0246-86B6-59291A989FDC}"/>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407CCDD3-5FD0-9E4D-B355-68B40B9F2E36}"/>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2821781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E12B1AEA-DBA8-FF49-ABD7-33D51DD0B129}"/>
              </a:ext>
            </a:extLst>
          </p:cNvPr>
          <p:cNvSpPr/>
          <p:nvPr/>
        </p:nvSpPr>
        <p:spPr>
          <a:xfrm>
            <a:off x="7820081"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9" name="Rectangle 48">
            <a:extLst>
              <a:ext uri="{FF2B5EF4-FFF2-40B4-BE49-F238E27FC236}">
                <a16:creationId xmlns:a16="http://schemas.microsoft.com/office/drawing/2014/main" id="{00931064-3F1D-2143-9AF2-D6308458355A}"/>
              </a:ext>
            </a:extLst>
          </p:cNvPr>
          <p:cNvSpPr/>
          <p:nvPr/>
        </p:nvSpPr>
        <p:spPr>
          <a:xfrm>
            <a:off x="14098962"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50" name="Rectangle 49">
            <a:extLst>
              <a:ext uri="{FF2B5EF4-FFF2-40B4-BE49-F238E27FC236}">
                <a16:creationId xmlns:a16="http://schemas.microsoft.com/office/drawing/2014/main" id="{4ABF0ADA-3281-3341-88CE-B3CCB83BAD2A}"/>
              </a:ext>
            </a:extLst>
          </p:cNvPr>
          <p:cNvSpPr/>
          <p:nvPr/>
        </p:nvSpPr>
        <p:spPr>
          <a:xfrm>
            <a:off x="1541201"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5" name="TextBox 24">
            <a:extLst>
              <a:ext uri="{FF2B5EF4-FFF2-40B4-BE49-F238E27FC236}">
                <a16:creationId xmlns:a16="http://schemas.microsoft.com/office/drawing/2014/main" id="{422C4948-B26E-164D-983F-9540DBD62E1A}"/>
              </a:ext>
            </a:extLst>
          </p:cNvPr>
          <p:cNvSpPr txBox="1"/>
          <p:nvPr/>
        </p:nvSpPr>
        <p:spPr>
          <a:xfrm>
            <a:off x="1401934" y="626034"/>
            <a:ext cx="3852337" cy="1938992"/>
          </a:xfrm>
          <a:prstGeom prst="rect">
            <a:avLst/>
          </a:prstGeom>
          <a:noFill/>
        </p:spPr>
        <p:txBody>
          <a:bodyPr wrap="none" rtlCol="0" anchor="t">
            <a:spAutoFit/>
          </a:bodyPr>
          <a:lstStyle/>
          <a:p>
            <a:r>
              <a:rPr lang="en-US" sz="6000" b="1" dirty="0">
                <a:solidFill>
                  <a:schemeClr val="tx2"/>
                </a:solidFill>
                <a:latin typeface="Heebo" pitchFamily="2" charset="-79"/>
              </a:rPr>
              <a:t>MEET THE</a:t>
            </a:r>
          </a:p>
          <a:p>
            <a:r>
              <a:rPr lang="en-US" sz="6000" b="1" dirty="0">
                <a:solidFill>
                  <a:schemeClr val="tx2"/>
                </a:solidFill>
                <a:latin typeface="Heebo" pitchFamily="2" charset="-79"/>
              </a:rPr>
              <a:t>TEAM</a:t>
            </a:r>
          </a:p>
        </p:txBody>
      </p:sp>
      <p:sp>
        <p:nvSpPr>
          <p:cNvPr id="44" name="TextBox 43">
            <a:extLst>
              <a:ext uri="{FF2B5EF4-FFF2-40B4-BE49-F238E27FC236}">
                <a16:creationId xmlns:a16="http://schemas.microsoft.com/office/drawing/2014/main" id="{5D6DCFE6-1A2E-8540-8130-5D1ED36BEA6C}"/>
              </a:ext>
            </a:extLst>
          </p:cNvPr>
          <p:cNvSpPr txBox="1"/>
          <p:nvPr/>
        </p:nvSpPr>
        <p:spPr>
          <a:xfrm>
            <a:off x="1772753" y="10149960"/>
            <a:ext cx="250100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BOB WILLIS</a:t>
            </a:r>
          </a:p>
        </p:txBody>
      </p:sp>
      <p:sp>
        <p:nvSpPr>
          <p:cNvPr id="32" name="Subtitle 2">
            <a:extLst>
              <a:ext uri="{FF2B5EF4-FFF2-40B4-BE49-F238E27FC236}">
                <a16:creationId xmlns:a16="http://schemas.microsoft.com/office/drawing/2014/main" id="{88BC05AB-F0CC-9744-9C42-1FA4615B7CB8}"/>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51" name="Subtitle 2">
            <a:extLst>
              <a:ext uri="{FF2B5EF4-FFF2-40B4-BE49-F238E27FC236}">
                <a16:creationId xmlns:a16="http://schemas.microsoft.com/office/drawing/2014/main" id="{55B714CC-BF7D-5047-B3DC-6A822BFC7910}"/>
              </a:ext>
            </a:extLst>
          </p:cNvPr>
          <p:cNvSpPr txBox="1">
            <a:spLocks/>
          </p:cNvSpPr>
          <p:nvPr/>
        </p:nvSpPr>
        <p:spPr>
          <a:xfrm>
            <a:off x="1772753"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3" name="TextBox 52">
            <a:extLst>
              <a:ext uri="{FF2B5EF4-FFF2-40B4-BE49-F238E27FC236}">
                <a16:creationId xmlns:a16="http://schemas.microsoft.com/office/drawing/2014/main" id="{311BBA9B-6C37-504E-ADAF-4EE93F793976}"/>
              </a:ext>
            </a:extLst>
          </p:cNvPr>
          <p:cNvSpPr txBox="1"/>
          <p:nvPr/>
        </p:nvSpPr>
        <p:spPr>
          <a:xfrm>
            <a:off x="8048372" y="10149960"/>
            <a:ext cx="338265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MARK JACKSON</a:t>
            </a:r>
          </a:p>
        </p:txBody>
      </p:sp>
      <p:sp>
        <p:nvSpPr>
          <p:cNvPr id="54" name="Subtitle 2">
            <a:extLst>
              <a:ext uri="{FF2B5EF4-FFF2-40B4-BE49-F238E27FC236}">
                <a16:creationId xmlns:a16="http://schemas.microsoft.com/office/drawing/2014/main" id="{1B868703-27DF-A54B-A31C-C5D7540D5A29}"/>
              </a:ext>
            </a:extLst>
          </p:cNvPr>
          <p:cNvSpPr txBox="1">
            <a:spLocks/>
          </p:cNvSpPr>
          <p:nvPr/>
        </p:nvSpPr>
        <p:spPr>
          <a:xfrm>
            <a:off x="8048372"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5" name="TextBox 54">
            <a:extLst>
              <a:ext uri="{FF2B5EF4-FFF2-40B4-BE49-F238E27FC236}">
                <a16:creationId xmlns:a16="http://schemas.microsoft.com/office/drawing/2014/main" id="{D43B5F8D-06DB-A546-ADA4-46934C8A3AA3}"/>
              </a:ext>
            </a:extLst>
          </p:cNvPr>
          <p:cNvSpPr txBox="1"/>
          <p:nvPr/>
        </p:nvSpPr>
        <p:spPr>
          <a:xfrm>
            <a:off x="14315091" y="10149960"/>
            <a:ext cx="280717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NANCY LONG</a:t>
            </a:r>
          </a:p>
        </p:txBody>
      </p:sp>
      <p:sp>
        <p:nvSpPr>
          <p:cNvPr id="56" name="Subtitle 2">
            <a:extLst>
              <a:ext uri="{FF2B5EF4-FFF2-40B4-BE49-F238E27FC236}">
                <a16:creationId xmlns:a16="http://schemas.microsoft.com/office/drawing/2014/main" id="{9202250D-EA29-3447-BAB2-5C20E3A070E7}"/>
              </a:ext>
            </a:extLst>
          </p:cNvPr>
          <p:cNvSpPr txBox="1">
            <a:spLocks/>
          </p:cNvSpPr>
          <p:nvPr/>
        </p:nvSpPr>
        <p:spPr>
          <a:xfrm>
            <a:off x="14315091"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7" name="Subtitle 2">
            <a:extLst>
              <a:ext uri="{FF2B5EF4-FFF2-40B4-BE49-F238E27FC236}">
                <a16:creationId xmlns:a16="http://schemas.microsoft.com/office/drawing/2014/main" id="{CBFEA123-5B4C-2A42-8E6C-9A3C8729FACA}"/>
              </a:ext>
            </a:extLst>
          </p:cNvPr>
          <p:cNvSpPr txBox="1">
            <a:spLocks/>
          </p:cNvSpPr>
          <p:nvPr/>
        </p:nvSpPr>
        <p:spPr>
          <a:xfrm>
            <a:off x="8048372" y="767867"/>
            <a:ext cx="507049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a.</a:t>
            </a:r>
          </a:p>
        </p:txBody>
      </p:sp>
      <p:sp>
        <p:nvSpPr>
          <p:cNvPr id="58" name="Subtitle 2">
            <a:extLst>
              <a:ext uri="{FF2B5EF4-FFF2-40B4-BE49-F238E27FC236}">
                <a16:creationId xmlns:a16="http://schemas.microsoft.com/office/drawing/2014/main" id="{22B356E5-8C5F-DC43-9E3C-71E516524F2C}"/>
              </a:ext>
            </a:extLst>
          </p:cNvPr>
          <p:cNvSpPr txBox="1">
            <a:spLocks/>
          </p:cNvSpPr>
          <p:nvPr/>
        </p:nvSpPr>
        <p:spPr>
          <a:xfrm>
            <a:off x="14315090" y="767867"/>
            <a:ext cx="507049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new product line that caters to a new target market. This is also sometimes known as sustainable marketing, environmental marketing or ecological marketing. Ben and Jerry's, Whole Foods, Starbucks, Johnson &amp; Johnson, Method and Timberland are among.</a:t>
            </a:r>
          </a:p>
        </p:txBody>
      </p:sp>
      <p:sp>
        <p:nvSpPr>
          <p:cNvPr id="3" name="Picture Placeholder 2">
            <a:extLst>
              <a:ext uri="{FF2B5EF4-FFF2-40B4-BE49-F238E27FC236}">
                <a16:creationId xmlns:a16="http://schemas.microsoft.com/office/drawing/2014/main" id="{5F4CB562-6B99-DD43-8AAB-04AEE6177ABF}"/>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306CBF47-4F7D-2447-935C-7FBC4E013B87}"/>
              </a:ext>
            </a:extLst>
          </p:cNvPr>
          <p:cNvSpPr>
            <a:spLocks noGrp="1"/>
          </p:cNvSpPr>
          <p:nvPr>
            <p:ph type="pic" sz="quarter" idx="16"/>
          </p:nvPr>
        </p:nvSpPr>
        <p:spPr>
          <a:solidFill>
            <a:schemeClr val="bg1">
              <a:lumMod val="95000"/>
            </a:schemeClr>
          </a:solidFill>
        </p:spPr>
      </p:sp>
      <p:sp>
        <p:nvSpPr>
          <p:cNvPr id="7" name="Picture Placeholder 6">
            <a:extLst>
              <a:ext uri="{FF2B5EF4-FFF2-40B4-BE49-F238E27FC236}">
                <a16:creationId xmlns:a16="http://schemas.microsoft.com/office/drawing/2014/main" id="{A2D3A9E1-15A8-5845-895B-C88BEE49179D}"/>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286888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E6CDCB0-43AF-3B42-BD4D-3084A490D173}"/>
              </a:ext>
            </a:extLst>
          </p:cNvPr>
          <p:cNvSpPr>
            <a:spLocks noGrp="1"/>
          </p:cNvSpPr>
          <p:nvPr>
            <p:ph type="pic" sz="quarter" idx="17"/>
          </p:nvPr>
        </p:nvSpPr>
        <p:spPr>
          <a:solidFill>
            <a:schemeClr val="bg1">
              <a:lumMod val="95000"/>
            </a:schemeClr>
          </a:solidFill>
        </p:spPr>
      </p:sp>
      <p:sp>
        <p:nvSpPr>
          <p:cNvPr id="38" name="TextBox 37">
            <a:extLst>
              <a:ext uri="{FF2B5EF4-FFF2-40B4-BE49-F238E27FC236}">
                <a16:creationId xmlns:a16="http://schemas.microsoft.com/office/drawing/2014/main" id="{2FFA5D37-F0A7-4841-84ED-95BD0B1209CB}"/>
              </a:ext>
            </a:extLst>
          </p:cNvPr>
          <p:cNvSpPr txBox="1"/>
          <p:nvPr/>
        </p:nvSpPr>
        <p:spPr>
          <a:xfrm>
            <a:off x="1401934" y="626034"/>
            <a:ext cx="3852337" cy="1938992"/>
          </a:xfrm>
          <a:prstGeom prst="rect">
            <a:avLst/>
          </a:prstGeom>
          <a:noFill/>
        </p:spPr>
        <p:txBody>
          <a:bodyPr wrap="none" rtlCol="0" anchor="t">
            <a:spAutoFit/>
          </a:bodyPr>
          <a:lstStyle/>
          <a:p>
            <a:r>
              <a:rPr lang="en-US" sz="6000" b="1" dirty="0">
                <a:solidFill>
                  <a:schemeClr val="tx2"/>
                </a:solidFill>
                <a:latin typeface="Heebo" pitchFamily="2" charset="-79"/>
              </a:rPr>
              <a:t>MEET THE</a:t>
            </a:r>
          </a:p>
          <a:p>
            <a:r>
              <a:rPr lang="en-US" sz="6000" b="1" dirty="0">
                <a:solidFill>
                  <a:schemeClr val="tx2"/>
                </a:solidFill>
                <a:latin typeface="Heebo" pitchFamily="2" charset="-79"/>
              </a:rPr>
              <a:t>TEAM</a:t>
            </a:r>
          </a:p>
        </p:txBody>
      </p:sp>
      <p:sp>
        <p:nvSpPr>
          <p:cNvPr id="39" name="Subtitle 2">
            <a:extLst>
              <a:ext uri="{FF2B5EF4-FFF2-40B4-BE49-F238E27FC236}">
                <a16:creationId xmlns:a16="http://schemas.microsoft.com/office/drawing/2014/main" id="{CC4B8CBA-AF79-B543-ABCE-FEFCBFE07C5B}"/>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nvGrpSpPr>
          <p:cNvPr id="11" name="Group 10">
            <a:extLst>
              <a:ext uri="{FF2B5EF4-FFF2-40B4-BE49-F238E27FC236}">
                <a16:creationId xmlns:a16="http://schemas.microsoft.com/office/drawing/2014/main" id="{3C35D4E3-EA76-D94E-A70E-1FF13F4195E0}"/>
              </a:ext>
            </a:extLst>
          </p:cNvPr>
          <p:cNvGrpSpPr/>
          <p:nvPr/>
        </p:nvGrpSpPr>
        <p:grpSpPr>
          <a:xfrm>
            <a:off x="1421569" y="10828245"/>
            <a:ext cx="3382657" cy="1487717"/>
            <a:chOff x="1449705" y="10828245"/>
            <a:chExt cx="3382657" cy="1487717"/>
          </a:xfrm>
        </p:grpSpPr>
        <p:sp>
          <p:nvSpPr>
            <p:cNvPr id="40" name="TextBox 39">
              <a:extLst>
                <a:ext uri="{FF2B5EF4-FFF2-40B4-BE49-F238E27FC236}">
                  <a16:creationId xmlns:a16="http://schemas.microsoft.com/office/drawing/2014/main" id="{29BCDFA0-CB7B-964D-9D3F-F6E92D0B6D9E}"/>
                </a:ext>
              </a:extLst>
            </p:cNvPr>
            <p:cNvSpPr txBox="1"/>
            <p:nvPr/>
          </p:nvSpPr>
          <p:spPr>
            <a:xfrm>
              <a:off x="1449705" y="10828245"/>
              <a:ext cx="280717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NANCY LONG</a:t>
              </a:r>
            </a:p>
          </p:txBody>
        </p:sp>
        <p:sp>
          <p:nvSpPr>
            <p:cNvPr id="41" name="Subtitle 2">
              <a:extLst>
                <a:ext uri="{FF2B5EF4-FFF2-40B4-BE49-F238E27FC236}">
                  <a16:creationId xmlns:a16="http://schemas.microsoft.com/office/drawing/2014/main" id="{120DF614-E701-AD4A-A4D3-7EDC4938D538}"/>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grpSp>
        <p:nvGrpSpPr>
          <p:cNvPr id="43" name="Group 42">
            <a:extLst>
              <a:ext uri="{FF2B5EF4-FFF2-40B4-BE49-F238E27FC236}">
                <a16:creationId xmlns:a16="http://schemas.microsoft.com/office/drawing/2014/main" id="{34BBD703-819B-8547-9E34-C6F912B43405}"/>
              </a:ext>
            </a:extLst>
          </p:cNvPr>
          <p:cNvGrpSpPr/>
          <p:nvPr/>
        </p:nvGrpSpPr>
        <p:grpSpPr>
          <a:xfrm>
            <a:off x="6101924" y="8108575"/>
            <a:ext cx="3382657" cy="1487717"/>
            <a:chOff x="1449705" y="10828245"/>
            <a:chExt cx="3382657" cy="1487717"/>
          </a:xfrm>
        </p:grpSpPr>
        <p:sp>
          <p:nvSpPr>
            <p:cNvPr id="44" name="TextBox 43">
              <a:extLst>
                <a:ext uri="{FF2B5EF4-FFF2-40B4-BE49-F238E27FC236}">
                  <a16:creationId xmlns:a16="http://schemas.microsoft.com/office/drawing/2014/main" id="{B1C6487C-463C-944C-B683-B507866802CD}"/>
                </a:ext>
              </a:extLst>
            </p:cNvPr>
            <p:cNvSpPr txBox="1"/>
            <p:nvPr/>
          </p:nvSpPr>
          <p:spPr>
            <a:xfrm>
              <a:off x="1449705" y="10828245"/>
              <a:ext cx="276710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LINDA KELLY</a:t>
              </a:r>
            </a:p>
          </p:txBody>
        </p:sp>
        <p:sp>
          <p:nvSpPr>
            <p:cNvPr id="45" name="Subtitle 2">
              <a:extLst>
                <a:ext uri="{FF2B5EF4-FFF2-40B4-BE49-F238E27FC236}">
                  <a16:creationId xmlns:a16="http://schemas.microsoft.com/office/drawing/2014/main" id="{F2156CCF-987A-F44D-A147-47B099661F26}"/>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grpSp>
        <p:nvGrpSpPr>
          <p:cNvPr id="46" name="Group 45">
            <a:extLst>
              <a:ext uri="{FF2B5EF4-FFF2-40B4-BE49-F238E27FC236}">
                <a16:creationId xmlns:a16="http://schemas.microsoft.com/office/drawing/2014/main" id="{EF5E0C22-B664-8D41-9544-FC5CDC615D43}"/>
              </a:ext>
            </a:extLst>
          </p:cNvPr>
          <p:cNvGrpSpPr/>
          <p:nvPr/>
        </p:nvGrpSpPr>
        <p:grpSpPr>
          <a:xfrm>
            <a:off x="19447422" y="2721857"/>
            <a:ext cx="3382657" cy="1487717"/>
            <a:chOff x="1449705" y="10828245"/>
            <a:chExt cx="3382657" cy="1487717"/>
          </a:xfrm>
        </p:grpSpPr>
        <p:sp>
          <p:nvSpPr>
            <p:cNvPr id="47" name="TextBox 46">
              <a:extLst>
                <a:ext uri="{FF2B5EF4-FFF2-40B4-BE49-F238E27FC236}">
                  <a16:creationId xmlns:a16="http://schemas.microsoft.com/office/drawing/2014/main" id="{748DE3F1-B861-904E-9FDA-D3A0AB9DEF6A}"/>
                </a:ext>
              </a:extLst>
            </p:cNvPr>
            <p:cNvSpPr txBox="1"/>
            <p:nvPr/>
          </p:nvSpPr>
          <p:spPr>
            <a:xfrm>
              <a:off x="1449705" y="10828245"/>
              <a:ext cx="336662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LOUIS BENNETT</a:t>
              </a:r>
            </a:p>
          </p:txBody>
        </p:sp>
        <p:sp>
          <p:nvSpPr>
            <p:cNvPr id="48" name="Subtitle 2">
              <a:extLst>
                <a:ext uri="{FF2B5EF4-FFF2-40B4-BE49-F238E27FC236}">
                  <a16:creationId xmlns:a16="http://schemas.microsoft.com/office/drawing/2014/main" id="{2C1A04BD-6930-5641-A02E-7D7C2E954732}"/>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sp>
        <p:nvSpPr>
          <p:cNvPr id="3" name="Picture Placeholder 2">
            <a:extLst>
              <a:ext uri="{FF2B5EF4-FFF2-40B4-BE49-F238E27FC236}">
                <a16:creationId xmlns:a16="http://schemas.microsoft.com/office/drawing/2014/main" id="{B328F16C-92D0-1A4A-B00C-5F390AA18CDF}"/>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D046B4FD-8E2E-6748-804C-BD5F057A3455}"/>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4040473622"/>
      </p:ext>
    </p:extLst>
  </p:cSld>
  <p:clrMapOvr>
    <a:masterClrMapping/>
  </p:clrMapOvr>
</p:sld>
</file>

<file path=ppt/theme/theme1.xml><?xml version="1.0" encoding="utf-8"?>
<a:theme xmlns:a="http://schemas.openxmlformats.org/drawingml/2006/main" name="Office Theme">
  <a:themeElements>
    <a:clrScheme name="PTIFY - Minimal8 - Light">
      <a:dk1>
        <a:srgbClr val="6F6F6F"/>
      </a:dk1>
      <a:lt1>
        <a:srgbClr val="FFFFFF"/>
      </a:lt1>
      <a:dk2>
        <a:srgbClr val="1A1A1A"/>
      </a:dk2>
      <a:lt2>
        <a:srgbClr val="FFFFFF"/>
      </a:lt2>
      <a:accent1>
        <a:srgbClr val="50514F"/>
      </a:accent1>
      <a:accent2>
        <a:srgbClr val="AFDBC1"/>
      </a:accent2>
      <a:accent3>
        <a:srgbClr val="AAAAAA"/>
      </a:accent3>
      <a:accent4>
        <a:srgbClr val="BBBBBB"/>
      </a:accent4>
      <a:accent5>
        <a:srgbClr val="CCCCCC"/>
      </a:accent5>
      <a:accent6>
        <a:srgbClr val="E5E5E5"/>
      </a:accent6>
      <a:hlink>
        <a:srgbClr val="8A9BD0"/>
      </a:hlink>
      <a:folHlink>
        <a:srgbClr val="D5EBB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88249</TotalTime>
  <Words>2630</Words>
  <Application>Microsoft Macintosh PowerPoint</Application>
  <PresentationFormat>Custom</PresentationFormat>
  <Paragraphs>351</Paragraphs>
  <Slides>35</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35</vt:i4>
      </vt:variant>
    </vt:vector>
  </HeadingPairs>
  <TitlesOfParts>
    <vt:vector size="50" baseType="lpstr">
      <vt:lpstr>Arial</vt:lpstr>
      <vt:lpstr>Calibri</vt:lpstr>
      <vt:lpstr>Heebo</vt:lpstr>
      <vt:lpstr>Heebo Black</vt:lpstr>
      <vt:lpstr>Heebo Light</vt:lpstr>
      <vt:lpstr>Heebo Medium</vt:lpstr>
      <vt:lpstr>Lato Light</vt:lpstr>
      <vt:lpstr>League Spartan</vt:lpstr>
      <vt:lpstr>Mukta ExtraLight</vt:lpstr>
      <vt:lpstr>Open Sans Semibold</vt:lpstr>
      <vt:lpstr>Poppins</vt:lpstr>
      <vt:lpstr>Poppins ExtraLight</vt:lpstr>
      <vt:lpstr>Source Sans Pro</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15516</cp:revision>
  <cp:lastPrinted>2019-05-14T22:50:22Z</cp:lastPrinted>
  <dcterms:created xsi:type="dcterms:W3CDTF">2014-11-12T21:47:38Z</dcterms:created>
  <dcterms:modified xsi:type="dcterms:W3CDTF">2019-09-17T16:54:28Z</dcterms:modified>
  <cp:category/>
</cp:coreProperties>
</file>