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12" r:id="rId6"/>
    <p:sldId id="3313" r:id="rId7"/>
    <p:sldId id="3355" r:id="rId8"/>
    <p:sldId id="3315" r:id="rId9"/>
    <p:sldId id="3316" r:id="rId10"/>
    <p:sldId id="3332" r:id="rId11"/>
    <p:sldId id="3347" r:id="rId12"/>
    <p:sldId id="3354" r:id="rId13"/>
    <p:sldId id="3307" r:id="rId14"/>
    <p:sldId id="3322" r:id="rId15"/>
    <p:sldId id="3323" r:id="rId16"/>
    <p:sldId id="3324" r:id="rId17"/>
    <p:sldId id="3327" r:id="rId18"/>
    <p:sldId id="3326" r:id="rId19"/>
    <p:sldId id="3325" r:id="rId20"/>
    <p:sldId id="3328" r:id="rId21"/>
    <p:sldId id="3329" r:id="rId22"/>
    <p:sldId id="3330" r:id="rId23"/>
    <p:sldId id="3331" r:id="rId24"/>
    <p:sldId id="3353" r:id="rId25"/>
    <p:sldId id="3352" r:id="rId26"/>
    <p:sldId id="3351" r:id="rId27"/>
    <p:sldId id="3335" r:id="rId28"/>
    <p:sldId id="3337" r:id="rId29"/>
    <p:sldId id="3338" r:id="rId30"/>
    <p:sldId id="3339"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8160" userDrawn="1">
          <p15:clr>
            <a:srgbClr val="A4A3A4"/>
          </p15:clr>
        </p15:guide>
        <p15:guide id="55" pos="958" userDrawn="1">
          <p15:clr>
            <a:srgbClr val="A4A3A4"/>
          </p15:clr>
        </p15:guide>
        <p15:guide id="56" orient="horz" pos="480" userDrawn="1">
          <p15:clr>
            <a:srgbClr val="A4A3A4"/>
          </p15:clr>
        </p15:guide>
        <p15:guide id="57" pos="76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7" autoAdjust="0"/>
    <p:restoredTop sz="95595" autoAdjust="0"/>
  </p:normalViewPr>
  <p:slideViewPr>
    <p:cSldViewPr snapToGrid="0" snapToObjects="1">
      <p:cViewPr varScale="1">
        <p:scale>
          <a:sx n="56" d="100"/>
          <a:sy n="56" d="100"/>
        </p:scale>
        <p:origin x="256" y="400"/>
      </p:cViewPr>
      <p:guideLst>
        <p:guide pos="14398"/>
        <p:guide orient="horz" pos="8160"/>
        <p:guide pos="958"/>
        <p:guide orient="horz" pos="480"/>
        <p:guide pos="7678"/>
      </p:guideLst>
    </p:cSldViewPr>
  </p:slideViewPr>
  <p:notesTextViewPr>
    <p:cViewPr>
      <p:scale>
        <a:sx n="20" d="100"/>
        <a:sy n="20"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166666666666666E-2"/>
          <c:y val="4.9739673098802555E-2"/>
          <c:w val="0.93876040494938129"/>
          <c:h val="0.87077669836179084"/>
        </c:manualLayout>
      </c:layout>
      <c:areaChart>
        <c:grouping val="stacked"/>
        <c:varyColors val="0"/>
        <c:ser>
          <c:idx val="0"/>
          <c:order val="0"/>
          <c:tx>
            <c:strRef>
              <c:f>Sheet1!$B$1</c:f>
              <c:strCache>
                <c:ptCount val="1"/>
                <c:pt idx="0">
                  <c:v>SERIES 1</c:v>
                </c:pt>
              </c:strCache>
            </c:strRef>
          </c:tx>
          <c:spPr>
            <a:solidFill>
              <a:schemeClr val="accent1"/>
            </a:solidFill>
            <a:ln w="6350">
              <a:solidFill>
                <a:schemeClr val="bg1"/>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7491-E646-A975-EA4326A6D2D4}"/>
            </c:ext>
          </c:extLst>
        </c:ser>
        <c:ser>
          <c:idx val="1"/>
          <c:order val="1"/>
          <c:tx>
            <c:strRef>
              <c:f>Sheet1!$C$1</c:f>
              <c:strCache>
                <c:ptCount val="1"/>
                <c:pt idx="0">
                  <c:v>SERIES 2</c:v>
                </c:pt>
              </c:strCache>
            </c:strRef>
          </c:tx>
          <c:spPr>
            <a:solidFill>
              <a:schemeClr val="accent2"/>
            </a:solidFill>
            <a:ln w="12700">
              <a:solidFill>
                <a:schemeClr val="bg1"/>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7491-E646-A975-EA4326A6D2D4}"/>
            </c:ext>
          </c:extLst>
        </c:ser>
        <c:ser>
          <c:idx val="2"/>
          <c:order val="2"/>
          <c:tx>
            <c:strRef>
              <c:f>Sheet1!$D$1</c:f>
              <c:strCache>
                <c:ptCount val="1"/>
                <c:pt idx="0">
                  <c:v>SERIES 3</c:v>
                </c:pt>
              </c:strCache>
            </c:strRef>
          </c:tx>
          <c:spPr>
            <a:solidFill>
              <a:schemeClr val="accent3"/>
            </a:solidFill>
            <a:ln w="12700">
              <a:solidFill>
                <a:schemeClr val="bg1"/>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7491-E646-A975-EA4326A6D2D4}"/>
            </c:ext>
          </c:extLst>
        </c:ser>
        <c:ser>
          <c:idx val="3"/>
          <c:order val="3"/>
          <c:tx>
            <c:strRef>
              <c:f>Sheet1!$E$1</c:f>
              <c:strCache>
                <c:ptCount val="1"/>
                <c:pt idx="0">
                  <c:v>SERIES 4</c:v>
                </c:pt>
              </c:strCache>
            </c:strRef>
          </c:tx>
          <c:spPr>
            <a:solidFill>
              <a:schemeClr val="accent4"/>
            </a:solidFill>
            <a:ln w="12700">
              <a:solidFill>
                <a:schemeClr val="bg1"/>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7491-E646-A975-EA4326A6D2D4}"/>
            </c:ext>
          </c:extLst>
        </c:ser>
        <c:ser>
          <c:idx val="4"/>
          <c:order val="4"/>
          <c:tx>
            <c:strRef>
              <c:f>Sheet1!$F$1</c:f>
              <c:strCache>
                <c:ptCount val="1"/>
                <c:pt idx="0">
                  <c:v>SERIES 5</c:v>
                </c:pt>
              </c:strCache>
            </c:strRef>
          </c:tx>
          <c:spPr>
            <a:solidFill>
              <a:schemeClr val="accent5"/>
            </a:solidFill>
            <a:ln w="12700">
              <a:solidFill>
                <a:schemeClr val="bg1"/>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7491-E646-A975-EA4326A6D2D4}"/>
            </c:ext>
          </c:extLst>
        </c:ser>
        <c:dLbls>
          <c:showLegendKey val="0"/>
          <c:showVal val="0"/>
          <c:showCatName val="0"/>
          <c:showSerName val="0"/>
          <c:showPercent val="0"/>
          <c:showBubbleSize val="0"/>
        </c:dLbls>
        <c:axId val="-130393184"/>
        <c:axId val="-1809003520"/>
      </c:areaChart>
      <c:catAx>
        <c:axId val="-130393184"/>
        <c:scaling>
          <c:orientation val="minMax"/>
        </c:scaling>
        <c:delete val="0"/>
        <c:axPos val="b"/>
        <c:majorGridlines>
          <c:spPr>
            <a:ln w="3175" cap="flat" cmpd="sng" algn="ctr">
              <a:solidFill>
                <a:schemeClr val="bg1">
                  <a:lumMod val="75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2500" b="1" i="0" u="none" strike="noStrike" kern="1200" baseline="0">
                <a:solidFill>
                  <a:schemeClr val="tx1"/>
                </a:solidFill>
                <a:latin typeface="Raleway" panose="020B0503030101060003" pitchFamily="34" charset="77"/>
                <a:ea typeface="+mn-ea"/>
                <a:cs typeface="+mn-cs"/>
              </a:defRPr>
            </a:pPr>
            <a:endParaRPr lang="en-US"/>
          </a:p>
        </c:txPr>
        <c:crossAx val="-1809003520"/>
        <c:crosses val="autoZero"/>
        <c:auto val="1"/>
        <c:lblAlgn val="ctr"/>
        <c:lblOffset val="100"/>
        <c:noMultiLvlLbl val="0"/>
      </c:catAx>
      <c:valAx>
        <c:axId val="-1809003520"/>
        <c:scaling>
          <c:orientation val="minMax"/>
        </c:scaling>
        <c:delete val="0"/>
        <c:axPos val="l"/>
        <c:majorGridlines>
          <c:spPr>
            <a:ln w="317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1" i="0" u="none" strike="noStrike" kern="1200" baseline="0">
                <a:solidFill>
                  <a:schemeClr val="tx1"/>
                </a:solidFill>
                <a:latin typeface="Raleway" panose="020B0503030101060003" pitchFamily="34" charset="77"/>
                <a:ea typeface="+mn-ea"/>
                <a:cs typeface="+mn-cs"/>
              </a:defRPr>
            </a:pPr>
            <a:endParaRPr lang="en-US"/>
          </a:p>
        </c:txPr>
        <c:crossAx val="-130393184"/>
        <c:crosses val="autoZero"/>
        <c:crossBetween val="midCat"/>
      </c:valAx>
      <c:spPr>
        <a:noFill/>
        <a:ln w="6350">
          <a:noFill/>
        </a:ln>
        <a:effectLst/>
      </c:spPr>
    </c:plotArea>
    <c:plotVisOnly val="1"/>
    <c:dispBlanksAs val="zero"/>
    <c:showDLblsOverMax val="0"/>
  </c:chart>
  <c:spPr>
    <a:noFill/>
    <a:ln>
      <a:noFill/>
    </a:ln>
    <a:effectLst/>
  </c:spPr>
  <c:txPr>
    <a:bodyPr/>
    <a:lstStyle/>
    <a:p>
      <a:pPr>
        <a:defRPr sz="2500" b="1" i="0">
          <a:solidFill>
            <a:schemeClr val="tx1"/>
          </a:solidFill>
          <a:latin typeface="Raleway" panose="020B0503030101060003" pitchFamily="34"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Heebo Light" pitchFamily="2" charset="-79"/>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Heebo Light" pitchFamily="2" charset="-79"/>
              </a:defRPr>
            </a:lvl1pPr>
          </a:lstStyle>
          <a:p>
            <a:fld id="{EFC10EE1-B198-C942-8235-326C972CBB30}" type="datetimeFigureOut">
              <a:rPr lang="en-US" smtClean="0"/>
              <a:pPr/>
              <a:t>9/11/19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Heebo Light" pitchFamily="2" charset="-79"/>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Heebo Light" pitchFamily="2" charset="-79"/>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Heebo Light" pitchFamily="2" charset="-79"/>
        <a:ea typeface="+mn-ea"/>
        <a:cs typeface="+mn-cs"/>
      </a:defRPr>
    </a:lvl1pPr>
    <a:lvl2pPr marL="914217" algn="l" defTabSz="914217" rtl="0" eaLnBrk="1" latinLnBrk="0" hangingPunct="1">
      <a:defRPr sz="2400" b="0" i="0" kern="1200">
        <a:solidFill>
          <a:schemeClr val="tx1"/>
        </a:solidFill>
        <a:latin typeface="Heebo Light" pitchFamily="2" charset="-79"/>
        <a:ea typeface="+mn-ea"/>
        <a:cs typeface="+mn-cs"/>
      </a:defRPr>
    </a:lvl2pPr>
    <a:lvl3pPr marL="1828434" algn="l" defTabSz="914217" rtl="0" eaLnBrk="1" latinLnBrk="0" hangingPunct="1">
      <a:defRPr sz="2400" b="0" i="0" kern="1200">
        <a:solidFill>
          <a:schemeClr val="tx1"/>
        </a:solidFill>
        <a:latin typeface="Heebo Light" pitchFamily="2" charset="-79"/>
        <a:ea typeface="+mn-ea"/>
        <a:cs typeface="+mn-cs"/>
      </a:defRPr>
    </a:lvl3pPr>
    <a:lvl4pPr marL="2742651" algn="l" defTabSz="914217" rtl="0" eaLnBrk="1" latinLnBrk="0" hangingPunct="1">
      <a:defRPr sz="2400" b="0" i="0" kern="1200">
        <a:solidFill>
          <a:schemeClr val="tx1"/>
        </a:solidFill>
        <a:latin typeface="Heebo Light" pitchFamily="2" charset="-79"/>
        <a:ea typeface="+mn-ea"/>
        <a:cs typeface="+mn-cs"/>
      </a:defRPr>
    </a:lvl4pPr>
    <a:lvl5pPr marL="3656868" algn="l" defTabSz="914217" rtl="0" eaLnBrk="1" latinLnBrk="0" hangingPunct="1">
      <a:defRPr sz="2400" b="0" i="0" kern="1200">
        <a:solidFill>
          <a:schemeClr val="tx1"/>
        </a:solidFill>
        <a:latin typeface="Heebo Light" pitchFamily="2" charset="-79"/>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223AE-335A-1C46-BCC5-34F225A5FB52}"/>
              </a:ext>
            </a:extLst>
          </p:cNvPr>
          <p:cNvSpPr>
            <a:spLocks noGrp="1"/>
          </p:cNvSpPr>
          <p:nvPr>
            <p:ph type="pic" sz="quarter" idx="13" hasCustomPrompt="1"/>
          </p:nvPr>
        </p:nvSpPr>
        <p:spPr>
          <a:xfrm>
            <a:off x="2701757" y="4191000"/>
            <a:ext cx="3911600" cy="39116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2">
            <a:extLst>
              <a:ext uri="{FF2B5EF4-FFF2-40B4-BE49-F238E27FC236}">
                <a16:creationId xmlns:a16="http://schemas.microsoft.com/office/drawing/2014/main" id="{9BE323D1-8279-2249-B87F-02BE98E0B93C}"/>
              </a:ext>
            </a:extLst>
          </p:cNvPr>
          <p:cNvSpPr>
            <a:spLocks noGrp="1"/>
          </p:cNvSpPr>
          <p:nvPr>
            <p:ph type="pic" sz="quarter" idx="14" hasCustomPrompt="1"/>
          </p:nvPr>
        </p:nvSpPr>
        <p:spPr>
          <a:xfrm>
            <a:off x="7724030" y="4191000"/>
            <a:ext cx="3911600" cy="39116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C9332047-679A-8B4A-A480-E7CFAD2F3E6D}"/>
              </a:ext>
            </a:extLst>
          </p:cNvPr>
          <p:cNvSpPr>
            <a:spLocks noGrp="1"/>
          </p:cNvSpPr>
          <p:nvPr>
            <p:ph type="pic" sz="quarter" idx="15" hasCustomPrompt="1"/>
          </p:nvPr>
        </p:nvSpPr>
        <p:spPr>
          <a:xfrm>
            <a:off x="12746303" y="4191000"/>
            <a:ext cx="3911600" cy="39116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98894000-3F37-1143-BD69-0C9361FDC3C5}"/>
              </a:ext>
            </a:extLst>
          </p:cNvPr>
          <p:cNvSpPr>
            <a:spLocks noGrp="1"/>
          </p:cNvSpPr>
          <p:nvPr>
            <p:ph type="pic" sz="quarter" idx="16" hasCustomPrompt="1"/>
          </p:nvPr>
        </p:nvSpPr>
        <p:spPr>
          <a:xfrm>
            <a:off x="17768576" y="4191000"/>
            <a:ext cx="3911600" cy="39116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6906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E323D1-8279-2249-B87F-02BE98E0B93C}"/>
              </a:ext>
            </a:extLst>
          </p:cNvPr>
          <p:cNvSpPr>
            <a:spLocks noGrp="1"/>
          </p:cNvSpPr>
          <p:nvPr>
            <p:ph type="pic" sz="quarter" idx="14" hasCustomPrompt="1"/>
          </p:nvPr>
        </p:nvSpPr>
        <p:spPr>
          <a:xfrm>
            <a:off x="3581977" y="3543056"/>
            <a:ext cx="4730750" cy="473075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C9332047-679A-8B4A-A480-E7CFAD2F3E6D}"/>
              </a:ext>
            </a:extLst>
          </p:cNvPr>
          <p:cNvSpPr>
            <a:spLocks noGrp="1"/>
          </p:cNvSpPr>
          <p:nvPr>
            <p:ph type="pic" sz="quarter" idx="15" hasCustomPrompt="1"/>
          </p:nvPr>
        </p:nvSpPr>
        <p:spPr>
          <a:xfrm>
            <a:off x="9823450" y="3543056"/>
            <a:ext cx="4730750" cy="473075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98894000-3F37-1143-BD69-0C9361FDC3C5}"/>
              </a:ext>
            </a:extLst>
          </p:cNvPr>
          <p:cNvSpPr>
            <a:spLocks noGrp="1"/>
          </p:cNvSpPr>
          <p:nvPr>
            <p:ph type="pic" sz="quarter" idx="16" hasCustomPrompt="1"/>
          </p:nvPr>
        </p:nvSpPr>
        <p:spPr>
          <a:xfrm>
            <a:off x="16064923" y="3543056"/>
            <a:ext cx="4730750" cy="473075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37418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274B84-149B-4B4C-BD76-5874319793DA}"/>
              </a:ext>
            </a:extLst>
          </p:cNvPr>
          <p:cNvSpPr>
            <a:spLocks noGrp="1"/>
          </p:cNvSpPr>
          <p:nvPr>
            <p:ph type="pic" sz="quarter" idx="16" hasCustomPrompt="1"/>
          </p:nvPr>
        </p:nvSpPr>
        <p:spPr>
          <a:xfrm>
            <a:off x="11811016" y="0"/>
            <a:ext cx="9296400" cy="13716000"/>
          </a:xfrm>
          <a:custGeom>
            <a:avLst/>
            <a:gdLst>
              <a:gd name="connsiteX0" fmla="*/ 2933665 w 9296400"/>
              <a:gd name="connsiteY0" fmla="*/ 0 h 13716000"/>
              <a:gd name="connsiteX1" fmla="*/ 9296400 w 9296400"/>
              <a:gd name="connsiteY1" fmla="*/ 0 h 13716000"/>
              <a:gd name="connsiteX2" fmla="*/ 6362736 w 9296400"/>
              <a:gd name="connsiteY2" fmla="*/ 13716000 h 13716000"/>
              <a:gd name="connsiteX3" fmla="*/ 0 w 92964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296400" h="13716000">
                <a:moveTo>
                  <a:pt x="2933665" y="0"/>
                </a:moveTo>
                <a:lnTo>
                  <a:pt x="9296400" y="0"/>
                </a:lnTo>
                <a:lnTo>
                  <a:pt x="6362736" y="13716000"/>
                </a:lnTo>
                <a:lnTo>
                  <a:pt x="0" y="1371600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915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9B0D1C-46C4-DF45-A589-8B153B688862}"/>
              </a:ext>
            </a:extLst>
          </p:cNvPr>
          <p:cNvSpPr>
            <a:spLocks noGrp="1"/>
          </p:cNvSpPr>
          <p:nvPr>
            <p:ph type="pic" sz="quarter" idx="16" hasCustomPrompt="1"/>
          </p:nvPr>
        </p:nvSpPr>
        <p:spPr>
          <a:xfrm>
            <a:off x="12629786" y="5007066"/>
            <a:ext cx="5046930" cy="4350798"/>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F34670CB-D729-D341-8AC0-97B8C45817B3}"/>
              </a:ext>
            </a:extLst>
          </p:cNvPr>
          <p:cNvSpPr>
            <a:spLocks noGrp="1"/>
          </p:cNvSpPr>
          <p:nvPr>
            <p:ph type="pic" sz="quarter" idx="17" hasCustomPrompt="1"/>
          </p:nvPr>
        </p:nvSpPr>
        <p:spPr>
          <a:xfrm>
            <a:off x="17368934" y="7562604"/>
            <a:ext cx="5046930" cy="4350798"/>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5">
            <a:extLst>
              <a:ext uri="{FF2B5EF4-FFF2-40B4-BE49-F238E27FC236}">
                <a16:creationId xmlns:a16="http://schemas.microsoft.com/office/drawing/2014/main" id="{522DF1BF-521E-5E4B-A517-F42FD7ED3F94}"/>
              </a:ext>
            </a:extLst>
          </p:cNvPr>
          <p:cNvSpPr>
            <a:spLocks noGrp="1"/>
          </p:cNvSpPr>
          <p:nvPr>
            <p:ph type="pic" sz="quarter" idx="18" hasCustomPrompt="1"/>
          </p:nvPr>
        </p:nvSpPr>
        <p:spPr>
          <a:xfrm>
            <a:off x="17368935" y="2451528"/>
            <a:ext cx="5046930" cy="4350798"/>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9471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9B0D1C-46C4-DF45-A589-8B153B688862}"/>
              </a:ext>
            </a:extLst>
          </p:cNvPr>
          <p:cNvSpPr>
            <a:spLocks noGrp="1"/>
          </p:cNvSpPr>
          <p:nvPr>
            <p:ph type="pic" sz="quarter" idx="16" hasCustomPrompt="1"/>
          </p:nvPr>
        </p:nvSpPr>
        <p:spPr>
          <a:xfrm>
            <a:off x="15423702" y="1280160"/>
            <a:ext cx="6168068" cy="5317296"/>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F34670CB-D729-D341-8AC0-97B8C45817B3}"/>
              </a:ext>
            </a:extLst>
          </p:cNvPr>
          <p:cNvSpPr>
            <a:spLocks noGrp="1"/>
          </p:cNvSpPr>
          <p:nvPr>
            <p:ph type="pic" sz="quarter" idx="17" hasCustomPrompt="1"/>
          </p:nvPr>
        </p:nvSpPr>
        <p:spPr>
          <a:xfrm>
            <a:off x="15423702" y="7118544"/>
            <a:ext cx="6168068" cy="5317296"/>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6">
            <a:extLst>
              <a:ext uri="{FF2B5EF4-FFF2-40B4-BE49-F238E27FC236}">
                <a16:creationId xmlns:a16="http://schemas.microsoft.com/office/drawing/2014/main" id="{1DB3DEBB-4B2A-3249-85DE-AF408E7D9F1F}"/>
              </a:ext>
            </a:extLst>
          </p:cNvPr>
          <p:cNvSpPr>
            <a:spLocks noGrp="1"/>
          </p:cNvSpPr>
          <p:nvPr>
            <p:ph type="pic" sz="quarter" idx="18" hasCustomPrompt="1"/>
          </p:nvPr>
        </p:nvSpPr>
        <p:spPr>
          <a:xfrm>
            <a:off x="10197937" y="4199352"/>
            <a:ext cx="6168068" cy="5317296"/>
          </a:xfrm>
          <a:custGeom>
            <a:avLst/>
            <a:gdLst>
              <a:gd name="connsiteX0" fmla="*/ 1277770 w 5928851"/>
              <a:gd name="connsiteY0" fmla="*/ 0 h 5111076"/>
              <a:gd name="connsiteX1" fmla="*/ 4651082 w 5928851"/>
              <a:gd name="connsiteY1" fmla="*/ 0 h 5111076"/>
              <a:gd name="connsiteX2" fmla="*/ 5928851 w 5928851"/>
              <a:gd name="connsiteY2" fmla="*/ 2555539 h 5111076"/>
              <a:gd name="connsiteX3" fmla="*/ 4651082 w 5928851"/>
              <a:gd name="connsiteY3" fmla="*/ 5111076 h 5111076"/>
              <a:gd name="connsiteX4" fmla="*/ 1277770 w 5928851"/>
              <a:gd name="connsiteY4" fmla="*/ 5111076 h 5111076"/>
              <a:gd name="connsiteX5" fmla="*/ 0 w 5928851"/>
              <a:gd name="connsiteY5" fmla="*/ 2555539 h 511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8851" h="5111076">
                <a:moveTo>
                  <a:pt x="1277770" y="0"/>
                </a:moveTo>
                <a:lnTo>
                  <a:pt x="4651082" y="0"/>
                </a:lnTo>
                <a:lnTo>
                  <a:pt x="5928851" y="2555539"/>
                </a:lnTo>
                <a:lnTo>
                  <a:pt x="4651082" y="5111076"/>
                </a:lnTo>
                <a:lnTo>
                  <a:pt x="1277770" y="5111076"/>
                </a:lnTo>
                <a:lnTo>
                  <a:pt x="0" y="2555539"/>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10920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69B0D1C-46C4-DF45-A589-8B153B688862}"/>
              </a:ext>
            </a:extLst>
          </p:cNvPr>
          <p:cNvSpPr>
            <a:spLocks noGrp="1"/>
          </p:cNvSpPr>
          <p:nvPr>
            <p:ph type="pic" sz="quarter" idx="16" hasCustomPrompt="1"/>
          </p:nvPr>
        </p:nvSpPr>
        <p:spPr>
          <a:xfrm>
            <a:off x="0" y="0"/>
            <a:ext cx="24377650"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84707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hone Mockup1">
    <p:spTree>
      <p:nvGrpSpPr>
        <p:cNvPr id="1" name=""/>
        <p:cNvGrpSpPr/>
        <p:nvPr/>
      </p:nvGrpSpPr>
      <p:grpSpPr>
        <a:xfrm>
          <a:off x="0" y="0"/>
          <a:ext cx="0" cy="0"/>
          <a:chOff x="0" y="0"/>
          <a:chExt cx="0" cy="0"/>
        </a:xfrm>
      </p:grpSpPr>
      <p:sp useBgFill="1">
        <p:nvSpPr>
          <p:cNvPr id="15" name="Picture Placeholder 15"/>
          <p:cNvSpPr>
            <a:spLocks noGrp="1"/>
          </p:cNvSpPr>
          <p:nvPr>
            <p:ph type="pic" sz="quarter" idx="10" hasCustomPrompt="1"/>
          </p:nvPr>
        </p:nvSpPr>
        <p:spPr>
          <a:xfrm>
            <a:off x="9840685" y="1741714"/>
            <a:ext cx="4724401" cy="10167257"/>
          </a:xfrm>
          <a:prstGeom prst="rect">
            <a:avLst/>
          </a:prstGeom>
        </p:spPr>
        <p:txBody>
          <a:bodyPr anchor="ctr">
            <a:normAutofit/>
          </a:bodyPr>
          <a:lstStyle>
            <a:lvl1pPr marL="0" indent="0" algn="ctr">
              <a:buNone/>
              <a:defRPr lang="en-US" sz="2400" dirty="0"/>
            </a:lvl1pPr>
          </a:lstStyle>
          <a:p>
            <a:pPr lvl="0"/>
            <a:r>
              <a:rPr lang="en-US" dirty="0"/>
              <a:t>Drag and drop picture</a:t>
            </a:r>
          </a:p>
        </p:txBody>
      </p:sp>
    </p:spTree>
    <p:extLst>
      <p:ext uri="{BB962C8B-B14F-4D97-AF65-F5344CB8AC3E}">
        <p14:creationId xmlns:p14="http://schemas.microsoft.com/office/powerpoint/2010/main" val="122369974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13115571" y="4851902"/>
            <a:ext cx="8982429" cy="5101689"/>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3864114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2994226" y="5771164"/>
            <a:ext cx="7255858" cy="476969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24641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5174097" y="0"/>
            <a:ext cx="9203553"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8887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10736826"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AEC9E559-B4F6-524C-A147-8A747D741D86}"/>
              </a:ext>
            </a:extLst>
          </p:cNvPr>
          <p:cNvSpPr>
            <a:spLocks noGrp="1"/>
          </p:cNvSpPr>
          <p:nvPr>
            <p:ph type="pic" sz="quarter" idx="11" hasCustomPrompt="1"/>
          </p:nvPr>
        </p:nvSpPr>
        <p:spPr>
          <a:xfrm>
            <a:off x="11444748" y="7492181"/>
            <a:ext cx="12932902" cy="622382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56281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test Projec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CC4FCC-D7DD-2145-8B4C-333EB64517FB}"/>
              </a:ext>
            </a:extLst>
          </p:cNvPr>
          <p:cNvSpPr/>
          <p:nvPr userDrawn="1"/>
        </p:nvSpPr>
        <p:spPr>
          <a:xfrm>
            <a:off x="22084145" y="332509"/>
            <a:ext cx="1080655" cy="12469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ebo Light" pitchFamily="2" charset="-79"/>
            </a:endParaRPr>
          </a:p>
        </p:txBody>
      </p:sp>
      <p:sp>
        <p:nvSpPr>
          <p:cNvPr id="5" name="Picture Placeholder 4">
            <a:extLst>
              <a:ext uri="{FF2B5EF4-FFF2-40B4-BE49-F238E27FC236}">
                <a16:creationId xmlns:a16="http://schemas.microsoft.com/office/drawing/2014/main" id="{AEC9E559-B4F6-524C-A147-8A747D741D86}"/>
              </a:ext>
            </a:extLst>
          </p:cNvPr>
          <p:cNvSpPr>
            <a:spLocks noGrp="1" noChangeAspect="1"/>
          </p:cNvSpPr>
          <p:nvPr>
            <p:ph type="pic" sz="quarter" idx="11" hasCustomPrompt="1"/>
          </p:nvPr>
        </p:nvSpPr>
        <p:spPr>
          <a:xfrm>
            <a:off x="1964169" y="762000"/>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D7EEAC40-57B8-144C-812D-22215F74C863}"/>
              </a:ext>
            </a:extLst>
          </p:cNvPr>
          <p:cNvSpPr>
            <a:spLocks noGrp="1" noChangeAspect="1"/>
          </p:cNvSpPr>
          <p:nvPr>
            <p:ph type="pic" sz="quarter" idx="12" hasCustomPrompt="1"/>
          </p:nvPr>
        </p:nvSpPr>
        <p:spPr>
          <a:xfrm>
            <a:off x="1964169" y="4874631"/>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5">
            <a:extLst>
              <a:ext uri="{FF2B5EF4-FFF2-40B4-BE49-F238E27FC236}">
                <a16:creationId xmlns:a16="http://schemas.microsoft.com/office/drawing/2014/main" id="{464B32C8-AF35-504D-B9EF-8060E8B51903}"/>
              </a:ext>
            </a:extLst>
          </p:cNvPr>
          <p:cNvSpPr>
            <a:spLocks noGrp="1" noChangeAspect="1"/>
          </p:cNvSpPr>
          <p:nvPr>
            <p:ph type="pic" sz="quarter" idx="13" hasCustomPrompt="1"/>
          </p:nvPr>
        </p:nvSpPr>
        <p:spPr>
          <a:xfrm>
            <a:off x="1964169" y="8987264"/>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6">
            <a:extLst>
              <a:ext uri="{FF2B5EF4-FFF2-40B4-BE49-F238E27FC236}">
                <a16:creationId xmlns:a16="http://schemas.microsoft.com/office/drawing/2014/main" id="{802BDC2F-E654-DF4E-827E-71F87BE5F71E}"/>
              </a:ext>
            </a:extLst>
          </p:cNvPr>
          <p:cNvSpPr>
            <a:spLocks noGrp="1" noChangeAspect="1"/>
          </p:cNvSpPr>
          <p:nvPr>
            <p:ph type="pic" sz="quarter" idx="14" hasCustomPrompt="1"/>
          </p:nvPr>
        </p:nvSpPr>
        <p:spPr>
          <a:xfrm>
            <a:off x="6087398" y="8987263"/>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7">
            <a:extLst>
              <a:ext uri="{FF2B5EF4-FFF2-40B4-BE49-F238E27FC236}">
                <a16:creationId xmlns:a16="http://schemas.microsoft.com/office/drawing/2014/main" id="{F9C9E469-645C-DB43-B0CF-40C90A4DDE85}"/>
              </a:ext>
            </a:extLst>
          </p:cNvPr>
          <p:cNvSpPr>
            <a:spLocks noGrp="1" noChangeAspect="1"/>
          </p:cNvSpPr>
          <p:nvPr>
            <p:ph type="pic" sz="quarter" idx="15" hasCustomPrompt="1"/>
          </p:nvPr>
        </p:nvSpPr>
        <p:spPr>
          <a:xfrm>
            <a:off x="10210627" y="8987263"/>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8">
            <a:extLst>
              <a:ext uri="{FF2B5EF4-FFF2-40B4-BE49-F238E27FC236}">
                <a16:creationId xmlns:a16="http://schemas.microsoft.com/office/drawing/2014/main" id="{E4FABB4A-FDAB-3A45-AF25-B8901C9DEC67}"/>
              </a:ext>
            </a:extLst>
          </p:cNvPr>
          <p:cNvSpPr>
            <a:spLocks noGrp="1" noChangeAspect="1"/>
          </p:cNvSpPr>
          <p:nvPr>
            <p:ph type="pic" sz="quarter" idx="16" hasCustomPrompt="1"/>
          </p:nvPr>
        </p:nvSpPr>
        <p:spPr>
          <a:xfrm>
            <a:off x="14333856" y="8987263"/>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9">
            <a:extLst>
              <a:ext uri="{FF2B5EF4-FFF2-40B4-BE49-F238E27FC236}">
                <a16:creationId xmlns:a16="http://schemas.microsoft.com/office/drawing/2014/main" id="{E839FDDC-8439-3B4E-BE3D-B07D52D3D44D}"/>
              </a:ext>
            </a:extLst>
          </p:cNvPr>
          <p:cNvSpPr>
            <a:spLocks noGrp="1" noChangeAspect="1"/>
          </p:cNvSpPr>
          <p:nvPr>
            <p:ph type="pic" sz="quarter" idx="17" hasCustomPrompt="1"/>
          </p:nvPr>
        </p:nvSpPr>
        <p:spPr>
          <a:xfrm>
            <a:off x="18457085" y="8987263"/>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10">
            <a:extLst>
              <a:ext uri="{FF2B5EF4-FFF2-40B4-BE49-F238E27FC236}">
                <a16:creationId xmlns:a16="http://schemas.microsoft.com/office/drawing/2014/main" id="{B30C3142-4DA8-EB42-B07D-01376478164F}"/>
              </a:ext>
            </a:extLst>
          </p:cNvPr>
          <p:cNvSpPr>
            <a:spLocks noGrp="1" noChangeAspect="1"/>
          </p:cNvSpPr>
          <p:nvPr>
            <p:ph type="pic" sz="quarter" idx="18" hasCustomPrompt="1"/>
          </p:nvPr>
        </p:nvSpPr>
        <p:spPr>
          <a:xfrm>
            <a:off x="6087398" y="759831"/>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11">
            <a:extLst>
              <a:ext uri="{FF2B5EF4-FFF2-40B4-BE49-F238E27FC236}">
                <a16:creationId xmlns:a16="http://schemas.microsoft.com/office/drawing/2014/main" id="{EA1207EF-C712-164D-820C-02FB35E6BFA3}"/>
              </a:ext>
            </a:extLst>
          </p:cNvPr>
          <p:cNvSpPr>
            <a:spLocks noGrp="1" noChangeAspect="1"/>
          </p:cNvSpPr>
          <p:nvPr>
            <p:ph type="pic" sz="quarter" idx="19" hasCustomPrompt="1"/>
          </p:nvPr>
        </p:nvSpPr>
        <p:spPr>
          <a:xfrm>
            <a:off x="10210627" y="759831"/>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3" name="Picture Placeholder 12">
            <a:extLst>
              <a:ext uri="{FF2B5EF4-FFF2-40B4-BE49-F238E27FC236}">
                <a16:creationId xmlns:a16="http://schemas.microsoft.com/office/drawing/2014/main" id="{A1AC7199-797E-E94F-8729-FBC15273E8BA}"/>
              </a:ext>
            </a:extLst>
          </p:cNvPr>
          <p:cNvSpPr>
            <a:spLocks noGrp="1" noChangeAspect="1"/>
          </p:cNvSpPr>
          <p:nvPr>
            <p:ph type="pic" sz="quarter" idx="20" hasCustomPrompt="1"/>
          </p:nvPr>
        </p:nvSpPr>
        <p:spPr>
          <a:xfrm>
            <a:off x="14333856" y="759831"/>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4" name="Picture Placeholder 13">
            <a:extLst>
              <a:ext uri="{FF2B5EF4-FFF2-40B4-BE49-F238E27FC236}">
                <a16:creationId xmlns:a16="http://schemas.microsoft.com/office/drawing/2014/main" id="{A848465E-6CBD-184D-BC48-A409D161DC6F}"/>
              </a:ext>
            </a:extLst>
          </p:cNvPr>
          <p:cNvSpPr>
            <a:spLocks noGrp="1" noChangeAspect="1"/>
          </p:cNvSpPr>
          <p:nvPr>
            <p:ph type="pic" sz="quarter" idx="21" hasCustomPrompt="1"/>
          </p:nvPr>
        </p:nvSpPr>
        <p:spPr>
          <a:xfrm>
            <a:off x="18457085" y="759831"/>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5" name="Picture Placeholder 14">
            <a:extLst>
              <a:ext uri="{FF2B5EF4-FFF2-40B4-BE49-F238E27FC236}">
                <a16:creationId xmlns:a16="http://schemas.microsoft.com/office/drawing/2014/main" id="{859A0C61-C1B4-F24B-97E4-5CDF5EB12AE6}"/>
              </a:ext>
            </a:extLst>
          </p:cNvPr>
          <p:cNvSpPr>
            <a:spLocks noGrp="1" noChangeAspect="1"/>
          </p:cNvSpPr>
          <p:nvPr>
            <p:ph type="pic" sz="quarter" idx="22" hasCustomPrompt="1"/>
          </p:nvPr>
        </p:nvSpPr>
        <p:spPr>
          <a:xfrm>
            <a:off x="18457085" y="4874631"/>
            <a:ext cx="3965575" cy="3966737"/>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50800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7EB796E-8EC1-6749-9FF3-61AC481E2231}"/>
              </a:ext>
            </a:extLst>
          </p:cNvPr>
          <p:cNvSpPr>
            <a:spLocks noGrp="1"/>
          </p:cNvSpPr>
          <p:nvPr>
            <p:ph type="pic" sz="quarter" idx="10" hasCustomPrompt="1"/>
          </p:nvPr>
        </p:nvSpPr>
        <p:spPr>
          <a:xfrm>
            <a:off x="9324601" y="2891117"/>
            <a:ext cx="5728447" cy="793376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97C53EBD-AB3A-5E4D-AAAD-6034C7DA1119}"/>
              </a:ext>
            </a:extLst>
          </p:cNvPr>
          <p:cNvSpPr>
            <a:spLocks noGrp="1"/>
          </p:cNvSpPr>
          <p:nvPr>
            <p:ph type="pic" sz="quarter" idx="11" hasCustomPrompt="1"/>
          </p:nvPr>
        </p:nvSpPr>
        <p:spPr>
          <a:xfrm>
            <a:off x="2566520" y="2891117"/>
            <a:ext cx="5728447" cy="793376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02162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97C53EBD-AB3A-5E4D-AAAD-6034C7DA1119}"/>
              </a:ext>
            </a:extLst>
          </p:cNvPr>
          <p:cNvSpPr>
            <a:spLocks noGrp="1"/>
          </p:cNvSpPr>
          <p:nvPr>
            <p:ph type="pic" sz="quarter" idx="11" hasCustomPrompt="1"/>
          </p:nvPr>
        </p:nvSpPr>
        <p:spPr>
          <a:xfrm>
            <a:off x="4572000" y="0"/>
            <a:ext cx="4572000"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76298951-35CB-4E40-BAC0-A79BE403214C}"/>
              </a:ext>
            </a:extLst>
          </p:cNvPr>
          <p:cNvSpPr>
            <a:spLocks noGrp="1"/>
          </p:cNvSpPr>
          <p:nvPr>
            <p:ph type="pic" sz="quarter" idx="12" hasCustomPrompt="1"/>
          </p:nvPr>
        </p:nvSpPr>
        <p:spPr>
          <a:xfrm>
            <a:off x="0" y="0"/>
            <a:ext cx="4572000"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A76669CC-95EE-544D-96A6-DF85E3031634}"/>
              </a:ext>
            </a:extLst>
          </p:cNvPr>
          <p:cNvSpPr>
            <a:spLocks noGrp="1"/>
          </p:cNvSpPr>
          <p:nvPr>
            <p:ph type="pic" sz="quarter" idx="13" hasCustomPrompt="1"/>
          </p:nvPr>
        </p:nvSpPr>
        <p:spPr>
          <a:xfrm>
            <a:off x="4572000" y="4572000"/>
            <a:ext cx="4572000"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168E7A32-FB3B-8949-B0BF-2D2A9C4B5E40}"/>
              </a:ext>
            </a:extLst>
          </p:cNvPr>
          <p:cNvSpPr>
            <a:spLocks noGrp="1"/>
          </p:cNvSpPr>
          <p:nvPr>
            <p:ph type="pic" sz="quarter" idx="14" hasCustomPrompt="1"/>
          </p:nvPr>
        </p:nvSpPr>
        <p:spPr>
          <a:xfrm>
            <a:off x="0" y="4572000"/>
            <a:ext cx="4572000"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915E5A95-A36F-BD4F-B08F-63125269B2D3}"/>
              </a:ext>
            </a:extLst>
          </p:cNvPr>
          <p:cNvSpPr>
            <a:spLocks noGrp="1"/>
          </p:cNvSpPr>
          <p:nvPr>
            <p:ph type="pic" sz="quarter" idx="15" hasCustomPrompt="1"/>
          </p:nvPr>
        </p:nvSpPr>
        <p:spPr>
          <a:xfrm>
            <a:off x="4572000" y="9144001"/>
            <a:ext cx="4572000"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40F0B482-E5CD-CC49-8352-2AF4DBD03488}"/>
              </a:ext>
            </a:extLst>
          </p:cNvPr>
          <p:cNvSpPr>
            <a:spLocks noGrp="1"/>
          </p:cNvSpPr>
          <p:nvPr>
            <p:ph type="pic" sz="quarter" idx="16" hasCustomPrompt="1"/>
          </p:nvPr>
        </p:nvSpPr>
        <p:spPr>
          <a:xfrm>
            <a:off x="0" y="9144001"/>
            <a:ext cx="4572000"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56ED1177-E2C2-2446-B034-21E084D4E70D}"/>
              </a:ext>
            </a:extLst>
          </p:cNvPr>
          <p:cNvSpPr>
            <a:spLocks noGrp="1"/>
          </p:cNvSpPr>
          <p:nvPr>
            <p:ph type="pic" sz="quarter" idx="17" hasCustomPrompt="1"/>
          </p:nvPr>
        </p:nvSpPr>
        <p:spPr>
          <a:xfrm>
            <a:off x="9144000" y="0"/>
            <a:ext cx="15233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69525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3B4EEE5-9A27-0E48-BD26-88C768A96343}"/>
              </a:ext>
            </a:extLst>
          </p:cNvPr>
          <p:cNvSpPr>
            <a:spLocks noGrp="1"/>
          </p:cNvSpPr>
          <p:nvPr>
            <p:ph type="pic" sz="quarter" idx="11" hasCustomPrompt="1"/>
          </p:nvPr>
        </p:nvSpPr>
        <p:spPr>
          <a:xfrm>
            <a:off x="0" y="7416800"/>
            <a:ext cx="7924800" cy="6299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CBD542BA-06A6-2747-A298-F5955FE68E63}"/>
              </a:ext>
            </a:extLst>
          </p:cNvPr>
          <p:cNvSpPr>
            <a:spLocks noGrp="1"/>
          </p:cNvSpPr>
          <p:nvPr>
            <p:ph type="pic" sz="quarter" idx="12" hasCustomPrompt="1"/>
          </p:nvPr>
        </p:nvSpPr>
        <p:spPr>
          <a:xfrm>
            <a:off x="8226425" y="7416800"/>
            <a:ext cx="7924800" cy="6299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6FD589A5-24A3-E84F-9178-025BA50453D9}"/>
              </a:ext>
            </a:extLst>
          </p:cNvPr>
          <p:cNvSpPr>
            <a:spLocks noGrp="1"/>
          </p:cNvSpPr>
          <p:nvPr>
            <p:ph type="pic" sz="quarter" idx="13" hasCustomPrompt="1"/>
          </p:nvPr>
        </p:nvSpPr>
        <p:spPr>
          <a:xfrm>
            <a:off x="16452850" y="7416800"/>
            <a:ext cx="7924800" cy="6299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09471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223AE-335A-1C46-BCC5-34F225A5FB52}"/>
              </a:ext>
            </a:extLst>
          </p:cNvPr>
          <p:cNvSpPr>
            <a:spLocks noGrp="1"/>
          </p:cNvSpPr>
          <p:nvPr>
            <p:ph type="pic" sz="quarter" idx="13" hasCustomPrompt="1"/>
          </p:nvPr>
        </p:nvSpPr>
        <p:spPr>
          <a:xfrm>
            <a:off x="9728200" y="0"/>
            <a:ext cx="14649450" cy="13716000"/>
          </a:xfrm>
          <a:custGeom>
            <a:avLst/>
            <a:gdLst>
              <a:gd name="connsiteX0" fmla="*/ 0 w 14649450"/>
              <a:gd name="connsiteY0" fmla="*/ 0 h 13716000"/>
              <a:gd name="connsiteX1" fmla="*/ 10754314 w 14649450"/>
              <a:gd name="connsiteY1" fmla="*/ 0 h 13716000"/>
              <a:gd name="connsiteX2" fmla="*/ 14649450 w 14649450"/>
              <a:gd name="connsiteY2" fmla="*/ 10340977 h 13716000"/>
              <a:gd name="connsiteX3" fmla="*/ 14649450 w 14649450"/>
              <a:gd name="connsiteY3" fmla="*/ 13716000 h 13716000"/>
              <a:gd name="connsiteX4" fmla="*/ 5166406 w 1464945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9450" h="13716000">
                <a:moveTo>
                  <a:pt x="0" y="0"/>
                </a:moveTo>
                <a:lnTo>
                  <a:pt x="10754314" y="0"/>
                </a:lnTo>
                <a:lnTo>
                  <a:pt x="14649450" y="10340977"/>
                </a:lnTo>
                <a:lnTo>
                  <a:pt x="14649450" y="13716000"/>
                </a:lnTo>
                <a:lnTo>
                  <a:pt x="5166406" y="1371600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65896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6ABF839-1D35-144E-9D0D-BB6EF762DF74}"/>
              </a:ext>
            </a:extLst>
          </p:cNvPr>
          <p:cNvSpPr>
            <a:spLocks noChangeAspect="1"/>
          </p:cNvSpPr>
          <p:nvPr userDrawn="1"/>
        </p:nvSpPr>
        <p:spPr>
          <a:xfrm>
            <a:off x="22148984" y="649605"/>
            <a:ext cx="822960" cy="822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264104" y="768626"/>
            <a:ext cx="592721" cy="593448"/>
          </a:xfrm>
          <a:prstGeom prst="ellipse">
            <a:avLst/>
          </a:prstGeom>
          <a:noFill/>
          <a:ln>
            <a:noFill/>
          </a:ln>
        </p:spPr>
        <p:txBody>
          <a:bodyPr wrap="none" lIns="0" tIns="0" rIns="0" bIns="0" rtlCol="0" anchor="ctr">
            <a:noAutofit/>
          </a:bodyPr>
          <a:lstStyle/>
          <a:p>
            <a:pPr algn="ctr"/>
            <a:fld id="{C2130A1F-96FE-9345-9E91-FD9BE4197128}" type="slidenum">
              <a:rPr lang="en-US" sz="2200" b="0" i="0" spc="0" smtClean="0">
                <a:solidFill>
                  <a:schemeClr val="bg1"/>
                </a:solidFill>
                <a:latin typeface="Heebo Light" pitchFamily="2" charset="-79"/>
                <a:ea typeface="Source Sans Pro Light" panose="020B0403030403020204" pitchFamily="34" charset="0"/>
                <a:cs typeface="Poppins Medium" pitchFamily="2" charset="77"/>
              </a:rPr>
              <a:pPr algn="ctr"/>
              <a:t>‹#›</a:t>
            </a:fld>
            <a:endParaRPr lang="en-US" sz="2200" b="0" i="0" spc="0" dirty="0">
              <a:solidFill>
                <a:schemeClr val="bg1"/>
              </a:solidFill>
              <a:latin typeface="Heebo Light" pitchFamily="2" charset="-79"/>
              <a:ea typeface="Source Sans Pro Light" panose="020B0403030403020204" pitchFamily="34" charset="0"/>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Raleway" panose="020B0503030101060003" pitchFamily="34"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Heebo Light" pitchFamily="2" charset="-79"/>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Heebo Light" pitchFamily="2" charset="-79"/>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Heebo Light" pitchFamily="2" charset="-79"/>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Heebo Light" pitchFamily="2" charset="-79"/>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Heebo Light" pitchFamily="2" charset="-79"/>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CEEFCAB-C631-DE4C-BEF7-2834B70DAE8D}"/>
              </a:ext>
            </a:extLst>
          </p:cNvPr>
          <p:cNvSpPr>
            <a:spLocks noGrp="1"/>
          </p:cNvSpPr>
          <p:nvPr>
            <p:ph type="pic" sz="quarter" idx="10"/>
          </p:nvPr>
        </p:nvSpPr>
        <p:spPr>
          <a:solidFill>
            <a:schemeClr val="bg1">
              <a:lumMod val="95000"/>
            </a:schemeClr>
          </a:solidFill>
        </p:spPr>
      </p:sp>
      <p:sp>
        <p:nvSpPr>
          <p:cNvPr id="5" name="Rectangle 4">
            <a:extLst>
              <a:ext uri="{FF2B5EF4-FFF2-40B4-BE49-F238E27FC236}">
                <a16:creationId xmlns:a16="http://schemas.microsoft.com/office/drawing/2014/main" id="{336534F8-DD79-E24C-920C-E78BF10537CC}"/>
              </a:ext>
            </a:extLst>
          </p:cNvPr>
          <p:cNvSpPr/>
          <p:nvPr/>
        </p:nvSpPr>
        <p:spPr>
          <a:xfrm>
            <a:off x="0" y="0"/>
            <a:ext cx="24377650" cy="13716000"/>
          </a:xfrm>
          <a:prstGeom prst="rect">
            <a:avLst/>
          </a:prstGeom>
          <a:solidFill>
            <a:schemeClr val="accent2">
              <a:lumMod val="90000"/>
              <a:lumOff val="1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15" name="TextBox 14">
            <a:extLst>
              <a:ext uri="{FF2B5EF4-FFF2-40B4-BE49-F238E27FC236}">
                <a16:creationId xmlns:a16="http://schemas.microsoft.com/office/drawing/2014/main" id="{900228D8-461C-9D4B-AA23-DB7E7877E47A}"/>
              </a:ext>
            </a:extLst>
          </p:cNvPr>
          <p:cNvSpPr txBox="1"/>
          <p:nvPr/>
        </p:nvSpPr>
        <p:spPr>
          <a:xfrm>
            <a:off x="4744324" y="4799010"/>
            <a:ext cx="14889011" cy="3154710"/>
          </a:xfrm>
          <a:prstGeom prst="rect">
            <a:avLst/>
          </a:prstGeom>
          <a:noFill/>
        </p:spPr>
        <p:txBody>
          <a:bodyPr wrap="none" rtlCol="0" anchor="ctr">
            <a:spAutoFit/>
          </a:bodyPr>
          <a:lstStyle/>
          <a:p>
            <a:pPr algn="ctr"/>
            <a:r>
              <a:rPr lang="en-US" sz="19900" b="1" spc="4800" dirty="0">
                <a:solidFill>
                  <a:schemeClr val="accent1"/>
                </a:solidFill>
                <a:latin typeface="Raleway" panose="020B0503030101060003" pitchFamily="34" charset="77"/>
              </a:rPr>
              <a:t>KUN</a:t>
            </a:r>
            <a:r>
              <a:rPr lang="en-US" sz="19900" b="1" spc="4800" dirty="0">
                <a:solidFill>
                  <a:schemeClr val="bg1"/>
                </a:solidFill>
                <a:latin typeface="Raleway" panose="020B0503030101060003" pitchFamily="34" charset="77"/>
              </a:rPr>
              <a:t>ZIT</a:t>
            </a:r>
            <a:r>
              <a:rPr lang="en-US" sz="19900" b="1" dirty="0">
                <a:solidFill>
                  <a:schemeClr val="bg1"/>
                </a:solidFill>
                <a:latin typeface="Raleway" panose="020B0503030101060003" pitchFamily="34" charset="77"/>
              </a:rPr>
              <a:t>E</a:t>
            </a:r>
          </a:p>
        </p:txBody>
      </p:sp>
      <p:sp>
        <p:nvSpPr>
          <p:cNvPr id="22" name="TextBox 21">
            <a:extLst>
              <a:ext uri="{FF2B5EF4-FFF2-40B4-BE49-F238E27FC236}">
                <a16:creationId xmlns:a16="http://schemas.microsoft.com/office/drawing/2014/main" id="{15A10C92-1A81-7C4E-93A6-50B4CD3A7523}"/>
              </a:ext>
            </a:extLst>
          </p:cNvPr>
          <p:cNvSpPr txBox="1"/>
          <p:nvPr/>
        </p:nvSpPr>
        <p:spPr>
          <a:xfrm>
            <a:off x="4921151" y="8410920"/>
            <a:ext cx="14537954" cy="523220"/>
          </a:xfrm>
          <a:prstGeom prst="rect">
            <a:avLst/>
          </a:prstGeom>
          <a:noFill/>
        </p:spPr>
        <p:txBody>
          <a:bodyPr wrap="none" rtlCol="0">
            <a:spAutoFit/>
          </a:bodyPr>
          <a:lstStyle/>
          <a:p>
            <a:pPr algn="ctr"/>
            <a:r>
              <a:rPr lang="en-US" sz="2800" spc="3600" dirty="0">
                <a:solidFill>
                  <a:schemeClr val="bg1"/>
                </a:solidFill>
                <a:latin typeface="Raleway Light" panose="020B0403030101060003" pitchFamily="34" charset="77"/>
                <a:cs typeface="Poppins Light" pitchFamily="2" charset="77"/>
              </a:rPr>
              <a:t>PRESENTATION TEMPLAT</a:t>
            </a:r>
            <a:r>
              <a:rPr lang="en-US" sz="2800" dirty="0">
                <a:solidFill>
                  <a:schemeClr val="bg1"/>
                </a:solidFill>
                <a:latin typeface="Raleway Light" panose="020B0403030101060003" pitchFamily="34" charset="77"/>
                <a:cs typeface="Poppins Light" pitchFamily="2" charset="77"/>
              </a:rPr>
              <a:t>E</a:t>
            </a:r>
          </a:p>
        </p:txBody>
      </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1019">
            <a:extLst>
              <a:ext uri="{FF2B5EF4-FFF2-40B4-BE49-F238E27FC236}">
                <a16:creationId xmlns:a16="http://schemas.microsoft.com/office/drawing/2014/main" id="{5AC14FF8-8206-8846-B213-EA0145097E8A}"/>
              </a:ext>
            </a:extLst>
          </p:cNvPr>
          <p:cNvSpPr>
            <a:spLocks noChangeAspect="1" noChangeArrowheads="1"/>
          </p:cNvSpPr>
          <p:nvPr/>
        </p:nvSpPr>
        <p:spPr bwMode="auto">
          <a:xfrm>
            <a:off x="1528263" y="4390821"/>
            <a:ext cx="1040600" cy="1040600"/>
          </a:xfrm>
          <a:custGeom>
            <a:avLst/>
            <a:gdLst>
              <a:gd name="T0" fmla="*/ 949951 w 290152"/>
              <a:gd name="T1" fmla="*/ 942162 h 289785"/>
              <a:gd name="T2" fmla="*/ 949951 w 290152"/>
              <a:gd name="T3" fmla="*/ 972910 h 289785"/>
              <a:gd name="T4" fmla="*/ 0 w 290152"/>
              <a:gd name="T5" fmla="*/ 958153 h 289785"/>
              <a:gd name="T6" fmla="*/ 558833 w 290152"/>
              <a:gd name="T7" fmla="*/ 728967 h 289785"/>
              <a:gd name="T8" fmla="*/ 571849 w 290152"/>
              <a:gd name="T9" fmla="*/ 850522 h 289785"/>
              <a:gd name="T10" fmla="*/ 639309 w 290152"/>
              <a:gd name="T11" fmla="*/ 850522 h 289785"/>
              <a:gd name="T12" fmla="*/ 668894 w 290152"/>
              <a:gd name="T13" fmla="*/ 850522 h 289785"/>
              <a:gd name="T14" fmla="*/ 543447 w 290152"/>
              <a:gd name="T15" fmla="*/ 850522 h 289785"/>
              <a:gd name="T16" fmla="*/ 558833 w 290152"/>
              <a:gd name="T17" fmla="*/ 728967 h 289785"/>
              <a:gd name="T18" fmla="*/ 494742 w 290152"/>
              <a:gd name="T19" fmla="*/ 743410 h 289785"/>
              <a:gd name="T20" fmla="*/ 478914 w 290152"/>
              <a:gd name="T21" fmla="*/ 914308 h 289785"/>
              <a:gd name="T22" fmla="*/ 464304 w 290152"/>
              <a:gd name="T23" fmla="*/ 743410 h 289785"/>
              <a:gd name="T24" fmla="*/ 401289 w 290152"/>
              <a:gd name="T25" fmla="*/ 728967 h 289785"/>
              <a:gd name="T26" fmla="*/ 415628 w 290152"/>
              <a:gd name="T27" fmla="*/ 850522 h 289785"/>
              <a:gd name="T28" fmla="*/ 290192 w 290152"/>
              <a:gd name="T29" fmla="*/ 850522 h 289785"/>
              <a:gd name="T30" fmla="*/ 318865 w 290152"/>
              <a:gd name="T31" fmla="*/ 850522 h 289785"/>
              <a:gd name="T32" fmla="*/ 386955 w 290152"/>
              <a:gd name="T33" fmla="*/ 850522 h 289785"/>
              <a:gd name="T34" fmla="*/ 401289 w 290152"/>
              <a:gd name="T35" fmla="*/ 728967 h 289785"/>
              <a:gd name="T36" fmla="*/ 446406 w 290152"/>
              <a:gd name="T37" fmla="*/ 536500 h 289785"/>
              <a:gd name="T38" fmla="*/ 512678 w 290152"/>
              <a:gd name="T39" fmla="*/ 536500 h 289785"/>
              <a:gd name="T40" fmla="*/ 479544 w 290152"/>
              <a:gd name="T41" fmla="*/ 473136 h 289785"/>
              <a:gd name="T42" fmla="*/ 479544 w 290152"/>
              <a:gd name="T43" fmla="*/ 599857 h 289785"/>
              <a:gd name="T44" fmla="*/ 479544 w 290152"/>
              <a:gd name="T45" fmla="*/ 473136 h 289785"/>
              <a:gd name="T46" fmla="*/ 629184 w 290152"/>
              <a:gd name="T47" fmla="*/ 674095 h 289785"/>
              <a:gd name="T48" fmla="*/ 721368 w 290152"/>
              <a:gd name="T49" fmla="*/ 597849 h 289785"/>
              <a:gd name="T50" fmla="*/ 750102 w 290152"/>
              <a:gd name="T51" fmla="*/ 597849 h 289785"/>
              <a:gd name="T52" fmla="*/ 818340 w 290152"/>
              <a:gd name="T53" fmla="*/ 764862 h 289785"/>
              <a:gd name="T54" fmla="*/ 629184 w 290152"/>
              <a:gd name="T55" fmla="*/ 395741 h 289785"/>
              <a:gd name="T56" fmla="*/ 139530 w 290152"/>
              <a:gd name="T57" fmla="*/ 603898 h 289785"/>
              <a:gd name="T58" fmla="*/ 207772 w 290152"/>
              <a:gd name="T59" fmla="*/ 732179 h 289785"/>
              <a:gd name="T60" fmla="*/ 222141 w 290152"/>
              <a:gd name="T61" fmla="*/ 583324 h 289785"/>
              <a:gd name="T62" fmla="*/ 236509 w 290152"/>
              <a:gd name="T63" fmla="*/ 717656 h 289785"/>
              <a:gd name="T64" fmla="*/ 328691 w 290152"/>
              <a:gd name="T65" fmla="*/ 395741 h 289785"/>
              <a:gd name="T66" fmla="*/ 446406 w 290152"/>
              <a:gd name="T67" fmla="*/ 339296 h 289785"/>
              <a:gd name="T68" fmla="*/ 512678 w 290152"/>
              <a:gd name="T69" fmla="*/ 339296 h 289785"/>
              <a:gd name="T70" fmla="*/ 479544 w 290152"/>
              <a:gd name="T71" fmla="*/ 275939 h 289785"/>
              <a:gd name="T72" fmla="*/ 479544 w 290152"/>
              <a:gd name="T73" fmla="*/ 402656 h 289785"/>
              <a:gd name="T74" fmla="*/ 479544 w 290152"/>
              <a:gd name="T75" fmla="*/ 275939 h 289785"/>
              <a:gd name="T76" fmla="*/ 357423 w 290152"/>
              <a:gd name="T77" fmla="*/ 289241 h 289785"/>
              <a:gd name="T78" fmla="*/ 600451 w 290152"/>
              <a:gd name="T79" fmla="*/ 668039 h 289785"/>
              <a:gd name="T80" fmla="*/ 587282 w 290152"/>
              <a:gd name="T81" fmla="*/ 210578 h 289785"/>
              <a:gd name="T82" fmla="*/ 478340 w 290152"/>
              <a:gd name="T83" fmla="*/ 35093 h 289785"/>
              <a:gd name="T84" fmla="*/ 577706 w 290152"/>
              <a:gd name="T85" fmla="*/ 180321 h 289785"/>
              <a:gd name="T86" fmla="*/ 468760 w 290152"/>
              <a:gd name="T87" fmla="*/ 3634 h 289785"/>
              <a:gd name="T88" fmla="*/ 629184 w 290152"/>
              <a:gd name="T89" fmla="*/ 289241 h 289785"/>
              <a:gd name="T90" fmla="*/ 843483 w 290152"/>
              <a:gd name="T91" fmla="*/ 588173 h 289785"/>
              <a:gd name="T92" fmla="*/ 848273 w 290152"/>
              <a:gd name="T93" fmla="*/ 787853 h 289785"/>
              <a:gd name="T94" fmla="*/ 832706 w 290152"/>
              <a:gd name="T95" fmla="*/ 802376 h 289785"/>
              <a:gd name="T96" fmla="*/ 611225 w 290152"/>
              <a:gd name="T97" fmla="*/ 697086 h 289785"/>
              <a:gd name="T98" fmla="*/ 131150 w 290152"/>
              <a:gd name="T99" fmla="*/ 801168 h 289785"/>
              <a:gd name="T100" fmla="*/ 117977 w 290152"/>
              <a:gd name="T101" fmla="*/ 799955 h 289785"/>
              <a:gd name="T102" fmla="*/ 110806 w 290152"/>
              <a:gd name="T103" fmla="*/ 597849 h 289785"/>
              <a:gd name="T104" fmla="*/ 328691 w 290152"/>
              <a:gd name="T105" fmla="*/ 352171 h 289785"/>
              <a:gd name="T106" fmla="*/ 468760 w 290152"/>
              <a:gd name="T107" fmla="*/ 3634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chemeClr val="tx2"/>
          </a:solidFill>
          <a:ln>
            <a:noFill/>
          </a:ln>
          <a:effectLst/>
        </p:spPr>
        <p:txBody>
          <a:bodyPr anchor="ctr"/>
          <a:lstStyle/>
          <a:p>
            <a:endParaRPr lang="en-US" dirty="0">
              <a:latin typeface="Heebo Light" pitchFamily="2" charset="-79"/>
            </a:endParaRPr>
          </a:p>
        </p:txBody>
      </p:sp>
      <p:sp>
        <p:nvSpPr>
          <p:cNvPr id="40" name="Freeform 1021">
            <a:extLst>
              <a:ext uri="{FF2B5EF4-FFF2-40B4-BE49-F238E27FC236}">
                <a16:creationId xmlns:a16="http://schemas.microsoft.com/office/drawing/2014/main" id="{A6DAF236-A08A-654C-9E08-30CC37024134}"/>
              </a:ext>
            </a:extLst>
          </p:cNvPr>
          <p:cNvSpPr>
            <a:spLocks noChangeAspect="1" noChangeArrowheads="1"/>
          </p:cNvSpPr>
          <p:nvPr/>
        </p:nvSpPr>
        <p:spPr bwMode="auto">
          <a:xfrm>
            <a:off x="1528263" y="7820965"/>
            <a:ext cx="1040600" cy="1040600"/>
          </a:xfrm>
          <a:custGeom>
            <a:avLst/>
            <a:gdLst>
              <a:gd name="T0" fmla="*/ 531922 w 290150"/>
              <a:gd name="T1" fmla="*/ 934381 h 290152"/>
              <a:gd name="T2" fmla="*/ 779740 w 290150"/>
              <a:gd name="T3" fmla="*/ 801481 h 290152"/>
              <a:gd name="T4" fmla="*/ 935426 w 290150"/>
              <a:gd name="T5" fmla="*/ 934397 h 290152"/>
              <a:gd name="T6" fmla="*/ 945084 w 290150"/>
              <a:gd name="T7" fmla="*/ 803873 h 290152"/>
              <a:gd name="T8" fmla="*/ 754398 w 290150"/>
              <a:gd name="T9" fmla="*/ 964327 h 290152"/>
              <a:gd name="T10" fmla="*/ 779740 w 290150"/>
              <a:gd name="T11" fmla="*/ 801481 h 290152"/>
              <a:gd name="T12" fmla="*/ 28446 w 290150"/>
              <a:gd name="T13" fmla="*/ 934397 h 290152"/>
              <a:gd name="T14" fmla="*/ 181319 w 290150"/>
              <a:gd name="T15" fmla="*/ 801481 h 290152"/>
              <a:gd name="T16" fmla="*/ 206210 w 290150"/>
              <a:gd name="T17" fmla="*/ 964327 h 290152"/>
              <a:gd name="T18" fmla="*/ 20154 w 290150"/>
              <a:gd name="T19" fmla="*/ 803873 h 290152"/>
              <a:gd name="T20" fmla="*/ 619392 w 290150"/>
              <a:gd name="T21" fmla="*/ 846927 h 290152"/>
              <a:gd name="T22" fmla="*/ 814870 w 290150"/>
              <a:gd name="T23" fmla="*/ 743930 h 290152"/>
              <a:gd name="T24" fmla="*/ 109606 w 290150"/>
              <a:gd name="T25" fmla="*/ 709288 h 290152"/>
              <a:gd name="T26" fmla="*/ 109606 w 290150"/>
              <a:gd name="T27" fmla="*/ 709288 h 290152"/>
              <a:gd name="T28" fmla="*/ 786195 w 290150"/>
              <a:gd name="T29" fmla="*/ 743930 h 290152"/>
              <a:gd name="T30" fmla="*/ 109606 w 290150"/>
              <a:gd name="T31" fmla="*/ 806051 h 290152"/>
              <a:gd name="T32" fmla="*/ 438462 w 290150"/>
              <a:gd name="T33" fmla="*/ 759474 h 290152"/>
              <a:gd name="T34" fmla="*/ 583448 w 290150"/>
              <a:gd name="T35" fmla="*/ 545028 h 290152"/>
              <a:gd name="T36" fmla="*/ 613402 w 290150"/>
              <a:gd name="T37" fmla="*/ 573780 h 290152"/>
              <a:gd name="T38" fmla="*/ 379752 w 290150"/>
              <a:gd name="T39" fmla="*/ 603730 h 290152"/>
              <a:gd name="T40" fmla="*/ 59806 w 290150"/>
              <a:gd name="T41" fmla="*/ 332391 h 290152"/>
              <a:gd name="T42" fmla="*/ 68014 w 290150"/>
              <a:gd name="T43" fmla="*/ 657116 h 290152"/>
              <a:gd name="T44" fmla="*/ 0 w 290150"/>
              <a:gd name="T45" fmla="*/ 393500 h 290152"/>
              <a:gd name="T46" fmla="*/ 931780 w 290150"/>
              <a:gd name="T47" fmla="*/ 581053 h 290152"/>
              <a:gd name="T48" fmla="*/ 903242 w 290150"/>
              <a:gd name="T49" fmla="*/ 571521 h 290152"/>
              <a:gd name="T50" fmla="*/ 672993 w 290150"/>
              <a:gd name="T51" fmla="*/ 451587 h 290152"/>
              <a:gd name="T52" fmla="*/ 478719 w 290150"/>
              <a:gd name="T53" fmla="*/ 314891 h 290152"/>
              <a:gd name="T54" fmla="*/ 223989 w 290150"/>
              <a:gd name="T55" fmla="*/ 481533 h 290152"/>
              <a:gd name="T56" fmla="*/ 409709 w 290150"/>
              <a:gd name="T57" fmla="*/ 632483 h 290152"/>
              <a:gd name="T58" fmla="*/ 438462 w 290150"/>
              <a:gd name="T59" fmla="*/ 573780 h 290152"/>
              <a:gd name="T60" fmla="*/ 583448 w 290150"/>
              <a:gd name="T61" fmla="*/ 516275 h 290152"/>
              <a:gd name="T62" fmla="*/ 554691 w 290150"/>
              <a:gd name="T63" fmla="*/ 759474 h 290152"/>
              <a:gd name="T64" fmla="*/ 481600 w 290150"/>
              <a:gd name="T65" fmla="*/ 223968 h 290152"/>
              <a:gd name="T66" fmla="*/ 649346 w 290150"/>
              <a:gd name="T67" fmla="*/ 777440 h 290152"/>
              <a:gd name="T68" fmla="*/ 605015 w 290150"/>
              <a:gd name="T69" fmla="*/ 891254 h 290152"/>
              <a:gd name="T70" fmla="*/ 361784 w 290150"/>
              <a:gd name="T71" fmla="*/ 875676 h 290152"/>
              <a:gd name="T72" fmla="*/ 279105 w 290150"/>
              <a:gd name="T73" fmla="*/ 683996 h 290152"/>
              <a:gd name="T74" fmla="*/ 782154 w 290150"/>
              <a:gd name="T75" fmla="*/ 141221 h 290152"/>
              <a:gd name="T76" fmla="*/ 935426 w 290150"/>
              <a:gd name="T77" fmla="*/ 178344 h 290152"/>
              <a:gd name="T78" fmla="*/ 964386 w 290150"/>
              <a:gd name="T79" fmla="*/ 178344 h 290152"/>
              <a:gd name="T80" fmla="*/ 738704 w 290150"/>
              <a:gd name="T81" fmla="*/ 269347 h 290152"/>
              <a:gd name="T82" fmla="*/ 39112 w 290150"/>
              <a:gd name="T83" fmla="*/ 122064 h 290152"/>
              <a:gd name="T84" fmla="*/ 191983 w 290150"/>
              <a:gd name="T85" fmla="*/ 254973 h 290152"/>
              <a:gd name="T86" fmla="*/ 201465 w 290150"/>
              <a:gd name="T87" fmla="*/ 123252 h 290152"/>
              <a:gd name="T88" fmla="*/ 14212 w 290150"/>
              <a:gd name="T89" fmla="*/ 283713 h 290152"/>
              <a:gd name="T90" fmla="*/ 39112 w 290150"/>
              <a:gd name="T91" fmla="*/ 122064 h 290152"/>
              <a:gd name="T92" fmla="*/ 882963 w 290150"/>
              <a:gd name="T93" fmla="*/ 62722 h 290152"/>
              <a:gd name="T94" fmla="*/ 109606 w 290150"/>
              <a:gd name="T95" fmla="*/ 97039 h 290152"/>
              <a:gd name="T96" fmla="*/ 655122 w 290150"/>
              <a:gd name="T97" fmla="*/ 54478 h 290152"/>
              <a:gd name="T98" fmla="*/ 643105 w 290150"/>
              <a:gd name="T99" fmla="*/ 79361 h 290152"/>
              <a:gd name="T100" fmla="*/ 240581 w 290150"/>
              <a:gd name="T101" fmla="*/ 87652 h 290152"/>
              <a:gd name="T102" fmla="*/ 849516 w 290150"/>
              <a:gd name="T103" fmla="*/ 125443 h 290152"/>
              <a:gd name="T104" fmla="*/ 172923 w 290150"/>
              <a:gd name="T105" fmla="*/ 62722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tx2"/>
          </a:solidFill>
          <a:ln>
            <a:noFill/>
          </a:ln>
          <a:effectLst/>
        </p:spPr>
        <p:txBody>
          <a:bodyPr anchor="ctr"/>
          <a:lstStyle/>
          <a:p>
            <a:endParaRPr lang="en-US" dirty="0">
              <a:latin typeface="Heebo Light" pitchFamily="2" charset="-79"/>
            </a:endParaRPr>
          </a:p>
        </p:txBody>
      </p:sp>
      <p:sp>
        <p:nvSpPr>
          <p:cNvPr id="46" name="Freeform 1033">
            <a:extLst>
              <a:ext uri="{FF2B5EF4-FFF2-40B4-BE49-F238E27FC236}">
                <a16:creationId xmlns:a16="http://schemas.microsoft.com/office/drawing/2014/main" id="{BA15EBE1-EC3B-0B4A-91DB-1E5835863280}"/>
              </a:ext>
            </a:extLst>
          </p:cNvPr>
          <p:cNvSpPr>
            <a:spLocks noChangeAspect="1" noChangeArrowheads="1"/>
          </p:cNvSpPr>
          <p:nvPr/>
        </p:nvSpPr>
        <p:spPr bwMode="auto">
          <a:xfrm>
            <a:off x="1543138" y="11259405"/>
            <a:ext cx="1040600" cy="896418"/>
          </a:xfrm>
          <a:custGeom>
            <a:avLst/>
            <a:gdLst>
              <a:gd name="T0" fmla="*/ 683678 w 290152"/>
              <a:gd name="T1" fmla="*/ 677040 h 250467"/>
              <a:gd name="T2" fmla="*/ 371822 w 290152"/>
              <a:gd name="T3" fmla="*/ 677040 h 250467"/>
              <a:gd name="T4" fmla="*/ 89960 w 290152"/>
              <a:gd name="T5" fmla="*/ 802042 h 250467"/>
              <a:gd name="T6" fmla="*/ 29981 w 290152"/>
              <a:gd name="T7" fmla="*/ 740138 h 250467"/>
              <a:gd name="T8" fmla="*/ 964341 w 290152"/>
              <a:gd name="T9" fmla="*/ 740138 h 250467"/>
              <a:gd name="T10" fmla="*/ 730138 w 290152"/>
              <a:gd name="T11" fmla="*/ 394218 h 250467"/>
              <a:gd name="T12" fmla="*/ 764458 w 290152"/>
              <a:gd name="T13" fmla="*/ 457482 h 250467"/>
              <a:gd name="T14" fmla="*/ 718945 w 290152"/>
              <a:gd name="T15" fmla="*/ 298777 h 250467"/>
              <a:gd name="T16" fmla="*/ 666640 w 290152"/>
              <a:gd name="T17" fmla="*/ 361196 h 250467"/>
              <a:gd name="T18" fmla="*/ 666640 w 290152"/>
              <a:gd name="T19" fmla="*/ 429619 h 250467"/>
              <a:gd name="T20" fmla="*/ 720138 w 290152"/>
              <a:gd name="T21" fmla="*/ 492041 h 250467"/>
              <a:gd name="T22" fmla="*/ 800974 w 290152"/>
              <a:gd name="T23" fmla="*/ 496841 h 250467"/>
              <a:gd name="T24" fmla="*/ 862788 w 290152"/>
              <a:gd name="T25" fmla="*/ 442826 h 250467"/>
              <a:gd name="T26" fmla="*/ 880619 w 290152"/>
              <a:gd name="T27" fmla="*/ 370805 h 250467"/>
              <a:gd name="T28" fmla="*/ 829502 w 290152"/>
              <a:gd name="T29" fmla="*/ 297575 h 250467"/>
              <a:gd name="T30" fmla="*/ 736777 w 290152"/>
              <a:gd name="T31" fmla="*/ 203941 h 250467"/>
              <a:gd name="T32" fmla="*/ 879427 w 290152"/>
              <a:gd name="T33" fmla="*/ 237556 h 250467"/>
              <a:gd name="T34" fmla="*/ 956698 w 290152"/>
              <a:gd name="T35" fmla="*/ 363598 h 250467"/>
              <a:gd name="T36" fmla="*/ 923415 w 290152"/>
              <a:gd name="T37" fmla="*/ 508851 h 250467"/>
              <a:gd name="T38" fmla="*/ 798591 w 290152"/>
              <a:gd name="T39" fmla="*/ 586877 h 250467"/>
              <a:gd name="T40" fmla="*/ 672585 w 290152"/>
              <a:gd name="T41" fmla="*/ 553262 h 250467"/>
              <a:gd name="T42" fmla="*/ 589371 w 290152"/>
              <a:gd name="T43" fmla="*/ 439224 h 250467"/>
              <a:gd name="T44" fmla="*/ 642868 w 290152"/>
              <a:gd name="T45" fmla="*/ 343192 h 250467"/>
              <a:gd name="T46" fmla="*/ 716572 w 290152"/>
              <a:gd name="T47" fmla="*/ 268767 h 250467"/>
              <a:gd name="T48" fmla="*/ 397191 w 290152"/>
              <a:gd name="T49" fmla="*/ 284096 h 250467"/>
              <a:gd name="T50" fmla="*/ 284914 w 290152"/>
              <a:gd name="T51" fmla="*/ 142349 h 250467"/>
              <a:gd name="T52" fmla="*/ 765085 w 290152"/>
              <a:gd name="T53" fmla="*/ 138836 h 250467"/>
              <a:gd name="T54" fmla="*/ 264564 w 290152"/>
              <a:gd name="T55" fmla="*/ 28703 h 250467"/>
              <a:gd name="T56" fmla="*/ 138863 w 290152"/>
              <a:gd name="T57" fmla="*/ 72969 h 250467"/>
              <a:gd name="T58" fmla="*/ 53864 w 290152"/>
              <a:gd name="T59" fmla="*/ 173451 h 250467"/>
              <a:gd name="T60" fmla="*/ 29924 w 290152"/>
              <a:gd name="T61" fmla="*/ 303834 h 250467"/>
              <a:gd name="T62" fmla="*/ 74224 w 290152"/>
              <a:gd name="T63" fmla="*/ 429434 h 250467"/>
              <a:gd name="T64" fmla="*/ 174782 w 290152"/>
              <a:gd name="T65" fmla="*/ 514365 h 250467"/>
              <a:gd name="T66" fmla="*/ 265761 w 290152"/>
              <a:gd name="T67" fmla="*/ 539489 h 250467"/>
              <a:gd name="T68" fmla="*/ 396245 w 290152"/>
              <a:gd name="T69" fmla="*/ 515561 h 250467"/>
              <a:gd name="T70" fmla="*/ 496800 w 290152"/>
              <a:gd name="T71" fmla="*/ 428239 h 250467"/>
              <a:gd name="T72" fmla="*/ 541099 w 290152"/>
              <a:gd name="T73" fmla="*/ 302636 h 250467"/>
              <a:gd name="T74" fmla="*/ 515953 w 290152"/>
              <a:gd name="T75" fmla="*/ 172250 h 250467"/>
              <a:gd name="T76" fmla="*/ 429764 w 290152"/>
              <a:gd name="T77" fmla="*/ 70574 h 250467"/>
              <a:gd name="T78" fmla="*/ 304067 w 290152"/>
              <a:gd name="T79" fmla="*/ 27517 h 250467"/>
              <a:gd name="T80" fmla="*/ 577895 w 290152"/>
              <a:gd name="T81" fmla="*/ 91332 h 250467"/>
              <a:gd name="T82" fmla="*/ 305265 w 290152"/>
              <a:gd name="T83" fmla="*/ 0 h 250467"/>
              <a:gd name="T84" fmla="*/ 444129 w 290152"/>
              <a:gd name="T85" fmla="*/ 47856 h 250467"/>
              <a:gd name="T86" fmla="*/ 502786 w 290152"/>
              <a:gd name="T87" fmla="*/ 111246 h 250467"/>
              <a:gd name="T88" fmla="*/ 517158 w 290152"/>
              <a:gd name="T89" fmla="*/ 235651 h 250467"/>
              <a:gd name="T90" fmla="*/ 509970 w 290152"/>
              <a:gd name="T91" fmla="*/ 357663 h 250467"/>
              <a:gd name="T92" fmla="*/ 482441 w 290152"/>
              <a:gd name="T93" fmla="*/ 453358 h 250467"/>
              <a:gd name="T94" fmla="*/ 409414 w 290152"/>
              <a:gd name="T95" fmla="*/ 539489 h 250467"/>
              <a:gd name="T96" fmla="*/ 264564 w 290152"/>
              <a:gd name="T97" fmla="*/ 568193 h 250467"/>
              <a:gd name="T98" fmla="*/ 124506 w 290152"/>
              <a:gd name="T99" fmla="*/ 519147 h 250467"/>
              <a:gd name="T100" fmla="*/ 49074 w 290152"/>
              <a:gd name="T101" fmla="*/ 443787 h 250467"/>
              <a:gd name="T102" fmla="*/ 27527 w 290152"/>
              <a:gd name="T103" fmla="*/ 332544 h 250467"/>
              <a:gd name="T104" fmla="*/ 38300 w 290152"/>
              <a:gd name="T105" fmla="*/ 197370 h 250467"/>
              <a:gd name="T106" fmla="*/ 126902 w 290152"/>
              <a:gd name="T107" fmla="*/ 106462 h 250467"/>
              <a:gd name="T108" fmla="*/ 210690 w 290152"/>
              <a:gd name="T109" fmla="*/ 58610 h 2504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2" h="250467">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tx2"/>
          </a:solidFill>
          <a:ln>
            <a:noFill/>
          </a:ln>
          <a:effectLst/>
        </p:spPr>
        <p:txBody>
          <a:bodyPr anchor="ctr"/>
          <a:lstStyle/>
          <a:p>
            <a:endParaRPr lang="en-US" dirty="0">
              <a:latin typeface="Heebo Light" pitchFamily="2" charset="-79"/>
            </a:endParaRPr>
          </a:p>
        </p:txBody>
      </p:sp>
      <p:sp>
        <p:nvSpPr>
          <p:cNvPr id="62" name="TextBox 61">
            <a:extLst>
              <a:ext uri="{FF2B5EF4-FFF2-40B4-BE49-F238E27FC236}">
                <a16:creationId xmlns:a16="http://schemas.microsoft.com/office/drawing/2014/main" id="{E8248BF0-A526-754F-A6FB-09ABFD12F950}"/>
              </a:ext>
            </a:extLst>
          </p:cNvPr>
          <p:cNvSpPr txBox="1"/>
          <p:nvPr/>
        </p:nvSpPr>
        <p:spPr>
          <a:xfrm>
            <a:off x="3277560" y="4054370"/>
            <a:ext cx="2650084"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SERVICE 1</a:t>
            </a:r>
          </a:p>
        </p:txBody>
      </p:sp>
      <p:sp>
        <p:nvSpPr>
          <p:cNvPr id="63" name="Subtitle 2">
            <a:extLst>
              <a:ext uri="{FF2B5EF4-FFF2-40B4-BE49-F238E27FC236}">
                <a16:creationId xmlns:a16="http://schemas.microsoft.com/office/drawing/2014/main" id="{56F5432F-E66B-0C47-9F6B-A06FCC481FC6}"/>
              </a:ext>
            </a:extLst>
          </p:cNvPr>
          <p:cNvSpPr txBox="1">
            <a:spLocks/>
          </p:cNvSpPr>
          <p:nvPr/>
        </p:nvSpPr>
        <p:spPr>
          <a:xfrm>
            <a:off x="3266387" y="4717715"/>
            <a:ext cx="6928199"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 companies go above and beyond.</a:t>
            </a:r>
          </a:p>
        </p:txBody>
      </p:sp>
      <p:sp>
        <p:nvSpPr>
          <p:cNvPr id="65" name="TextBox 64">
            <a:extLst>
              <a:ext uri="{FF2B5EF4-FFF2-40B4-BE49-F238E27FC236}">
                <a16:creationId xmlns:a16="http://schemas.microsoft.com/office/drawing/2014/main" id="{7B700085-0FFE-6E44-9222-9ED3C944A776}"/>
              </a:ext>
            </a:extLst>
          </p:cNvPr>
          <p:cNvSpPr txBox="1"/>
          <p:nvPr/>
        </p:nvSpPr>
        <p:spPr>
          <a:xfrm>
            <a:off x="3277560" y="7488937"/>
            <a:ext cx="2680542"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SERVICE 2</a:t>
            </a:r>
          </a:p>
        </p:txBody>
      </p:sp>
      <p:sp>
        <p:nvSpPr>
          <p:cNvPr id="66" name="Subtitle 2">
            <a:extLst>
              <a:ext uri="{FF2B5EF4-FFF2-40B4-BE49-F238E27FC236}">
                <a16:creationId xmlns:a16="http://schemas.microsoft.com/office/drawing/2014/main" id="{D00D1831-FB73-314A-B280-2188085F5CF9}"/>
              </a:ext>
            </a:extLst>
          </p:cNvPr>
          <p:cNvSpPr txBox="1">
            <a:spLocks/>
          </p:cNvSpPr>
          <p:nvPr/>
        </p:nvSpPr>
        <p:spPr>
          <a:xfrm>
            <a:off x="3266387" y="8152282"/>
            <a:ext cx="6928199"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 companies go above and beyond.</a:t>
            </a:r>
          </a:p>
        </p:txBody>
      </p:sp>
      <p:sp>
        <p:nvSpPr>
          <p:cNvPr id="68" name="TextBox 67">
            <a:extLst>
              <a:ext uri="{FF2B5EF4-FFF2-40B4-BE49-F238E27FC236}">
                <a16:creationId xmlns:a16="http://schemas.microsoft.com/office/drawing/2014/main" id="{5907F3F0-1C9C-BC47-85F9-D642981650DB}"/>
              </a:ext>
            </a:extLst>
          </p:cNvPr>
          <p:cNvSpPr txBox="1"/>
          <p:nvPr/>
        </p:nvSpPr>
        <p:spPr>
          <a:xfrm>
            <a:off x="3277560" y="10855286"/>
            <a:ext cx="2678938"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SERVICE 3</a:t>
            </a:r>
          </a:p>
        </p:txBody>
      </p:sp>
      <p:sp>
        <p:nvSpPr>
          <p:cNvPr id="69" name="Subtitle 2">
            <a:extLst>
              <a:ext uri="{FF2B5EF4-FFF2-40B4-BE49-F238E27FC236}">
                <a16:creationId xmlns:a16="http://schemas.microsoft.com/office/drawing/2014/main" id="{F0000896-D046-7144-832D-C61CFED3116C}"/>
              </a:ext>
            </a:extLst>
          </p:cNvPr>
          <p:cNvSpPr txBox="1">
            <a:spLocks/>
          </p:cNvSpPr>
          <p:nvPr/>
        </p:nvSpPr>
        <p:spPr>
          <a:xfrm>
            <a:off x="3266387" y="11518631"/>
            <a:ext cx="6928199"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 companies go above and beyond.</a:t>
            </a:r>
          </a:p>
        </p:txBody>
      </p:sp>
      <p:sp>
        <p:nvSpPr>
          <p:cNvPr id="44" name="TextBox 43">
            <a:extLst>
              <a:ext uri="{FF2B5EF4-FFF2-40B4-BE49-F238E27FC236}">
                <a16:creationId xmlns:a16="http://schemas.microsoft.com/office/drawing/2014/main" id="{81F72822-412F-6845-9BC5-56A00481212D}"/>
              </a:ext>
            </a:extLst>
          </p:cNvPr>
          <p:cNvSpPr txBox="1"/>
          <p:nvPr/>
        </p:nvSpPr>
        <p:spPr>
          <a:xfrm>
            <a:off x="1378585" y="1095992"/>
            <a:ext cx="7709162" cy="1200329"/>
          </a:xfrm>
          <a:prstGeom prst="rect">
            <a:avLst/>
          </a:prstGeom>
          <a:noFill/>
        </p:spPr>
        <p:txBody>
          <a:bodyPr wrap="none" rtlCol="0" anchor="t">
            <a:spAutoFit/>
          </a:bodyPr>
          <a:lstStyle/>
          <a:p>
            <a:r>
              <a:rPr lang="en-US" sz="7200" b="1" spc="600" dirty="0">
                <a:solidFill>
                  <a:schemeClr val="tx2"/>
                </a:solidFill>
                <a:latin typeface="Raleway" panose="020B0503030101060003" pitchFamily="34" charset="77"/>
              </a:rPr>
              <a:t>OUR SERVICES</a:t>
            </a:r>
          </a:p>
        </p:txBody>
      </p:sp>
      <p:sp>
        <p:nvSpPr>
          <p:cNvPr id="45" name="Subtitle 2">
            <a:extLst>
              <a:ext uri="{FF2B5EF4-FFF2-40B4-BE49-F238E27FC236}">
                <a16:creationId xmlns:a16="http://schemas.microsoft.com/office/drawing/2014/main" id="{DC41C657-D5ED-F541-BD8F-0AED4E0B80C1}"/>
              </a:ext>
            </a:extLst>
          </p:cNvPr>
          <p:cNvSpPr txBox="1">
            <a:spLocks/>
          </p:cNvSpPr>
          <p:nvPr/>
        </p:nvSpPr>
        <p:spPr>
          <a:xfrm>
            <a:off x="144970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60" name="Straight Connector 59">
            <a:extLst>
              <a:ext uri="{FF2B5EF4-FFF2-40B4-BE49-F238E27FC236}">
                <a16:creationId xmlns:a16="http://schemas.microsoft.com/office/drawing/2014/main" id="{F8DB4596-362E-BA4D-9ACC-888B39A1B4D2}"/>
              </a:ext>
            </a:extLst>
          </p:cNvPr>
          <p:cNvCxnSpPr>
            <a:cxnSpLocks/>
          </p:cNvCxnSpPr>
          <p:nvPr/>
        </p:nvCxnSpPr>
        <p:spPr>
          <a:xfrm>
            <a:off x="1520825"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D9F4587-7BD6-AC40-8F8A-2D86DDE43A9F}"/>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47817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1E98A15-C246-454B-8200-B056FF2384C7}"/>
              </a:ext>
            </a:extLst>
          </p:cNvPr>
          <p:cNvCxnSpPr>
            <a:cxnSpLocks/>
          </p:cNvCxnSpPr>
          <p:nvPr/>
        </p:nvCxnSpPr>
        <p:spPr>
          <a:xfrm>
            <a:off x="12188825" y="2743200"/>
            <a:ext cx="0" cy="109728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6673399B-CE6A-204F-A6C1-210DB27CAA8C}"/>
              </a:ext>
            </a:extLst>
          </p:cNvPr>
          <p:cNvSpPr/>
          <p:nvPr/>
        </p:nvSpPr>
        <p:spPr>
          <a:xfrm>
            <a:off x="11597314" y="10896286"/>
            <a:ext cx="1183022" cy="1183022"/>
          </a:xfrm>
          <a:prstGeom prst="rect">
            <a:avLst/>
          </a:prstGeom>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useBgFill="1">
        <p:nvSpPr>
          <p:cNvPr id="38" name="Rectangle 37">
            <a:extLst>
              <a:ext uri="{FF2B5EF4-FFF2-40B4-BE49-F238E27FC236}">
                <a16:creationId xmlns:a16="http://schemas.microsoft.com/office/drawing/2014/main" id="{9E69CA00-9A6D-A847-91DF-3B053ED1E2E6}"/>
              </a:ext>
            </a:extLst>
          </p:cNvPr>
          <p:cNvSpPr/>
          <p:nvPr/>
        </p:nvSpPr>
        <p:spPr>
          <a:xfrm>
            <a:off x="11597314" y="7422554"/>
            <a:ext cx="1183022" cy="1183022"/>
          </a:xfrm>
          <a:prstGeom prst="rect">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useBgFill="1">
        <p:nvSpPr>
          <p:cNvPr id="6" name="Rectangle 5">
            <a:extLst>
              <a:ext uri="{FF2B5EF4-FFF2-40B4-BE49-F238E27FC236}">
                <a16:creationId xmlns:a16="http://schemas.microsoft.com/office/drawing/2014/main" id="{D52FB468-B874-F64F-96F1-39383876C91E}"/>
              </a:ext>
            </a:extLst>
          </p:cNvPr>
          <p:cNvSpPr/>
          <p:nvPr/>
        </p:nvSpPr>
        <p:spPr>
          <a:xfrm>
            <a:off x="11597314" y="3948822"/>
            <a:ext cx="1183022" cy="1183022"/>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19" name="TextBox 18">
            <a:extLst>
              <a:ext uri="{FF2B5EF4-FFF2-40B4-BE49-F238E27FC236}">
                <a16:creationId xmlns:a16="http://schemas.microsoft.com/office/drawing/2014/main" id="{70B1CB85-A9B6-4444-B90F-DB693D807D0F}"/>
              </a:ext>
            </a:extLst>
          </p:cNvPr>
          <p:cNvSpPr txBox="1"/>
          <p:nvPr/>
        </p:nvSpPr>
        <p:spPr>
          <a:xfrm>
            <a:off x="8031518" y="1095992"/>
            <a:ext cx="8318303"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TIMELINE SLIDE</a:t>
            </a:r>
          </a:p>
        </p:txBody>
      </p:sp>
      <p:sp>
        <p:nvSpPr>
          <p:cNvPr id="21" name="Subtitle 2">
            <a:extLst>
              <a:ext uri="{FF2B5EF4-FFF2-40B4-BE49-F238E27FC236}">
                <a16:creationId xmlns:a16="http://schemas.microsoft.com/office/drawing/2014/main" id="{7916507A-F927-A048-B510-BCF02B9B6464}"/>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22" name="Straight Connector 21">
            <a:extLst>
              <a:ext uri="{FF2B5EF4-FFF2-40B4-BE49-F238E27FC236}">
                <a16:creationId xmlns:a16="http://schemas.microsoft.com/office/drawing/2014/main" id="{2D2A6FFA-75BE-AF42-A281-5A0442DAE190}"/>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742">
            <a:extLst>
              <a:ext uri="{FF2B5EF4-FFF2-40B4-BE49-F238E27FC236}">
                <a16:creationId xmlns:a16="http://schemas.microsoft.com/office/drawing/2014/main" id="{24187DC2-04F3-0749-9F52-598B5470AADA}"/>
              </a:ext>
            </a:extLst>
          </p:cNvPr>
          <p:cNvSpPr>
            <a:spLocks noChangeArrowheads="1"/>
          </p:cNvSpPr>
          <p:nvPr/>
        </p:nvSpPr>
        <p:spPr bwMode="auto">
          <a:xfrm>
            <a:off x="11811466" y="4221196"/>
            <a:ext cx="754716" cy="638272"/>
          </a:xfrm>
          <a:custGeom>
            <a:avLst/>
            <a:gdLst>
              <a:gd name="T0" fmla="*/ 596004 w 306027"/>
              <a:gd name="T1" fmla="*/ 755412 h 258400"/>
              <a:gd name="T2" fmla="*/ 975764 w 306027"/>
              <a:gd name="T3" fmla="*/ 817437 h 258400"/>
              <a:gd name="T4" fmla="*/ 376107 w 306027"/>
              <a:gd name="T5" fmla="*/ 657302 h 258400"/>
              <a:gd name="T6" fmla="*/ 594813 w 306027"/>
              <a:gd name="T7" fmla="*/ 657302 h 258400"/>
              <a:gd name="T8" fmla="*/ 741901 w 306027"/>
              <a:gd name="T9" fmla="*/ 720138 h 258400"/>
              <a:gd name="T10" fmla="*/ 711034 w 306027"/>
              <a:gd name="T11" fmla="*/ 653688 h 258400"/>
              <a:gd name="T12" fmla="*/ 579364 w 306027"/>
              <a:gd name="T13" fmla="*/ 559197 h 258400"/>
              <a:gd name="T14" fmla="*/ 944897 w 306027"/>
              <a:gd name="T15" fmla="*/ 622834 h 258400"/>
              <a:gd name="T16" fmla="*/ 743088 w 306027"/>
              <a:gd name="T17" fmla="*/ 556386 h 258400"/>
              <a:gd name="T18" fmla="*/ 579364 w 306027"/>
              <a:gd name="T19" fmla="*/ 461089 h 258400"/>
              <a:gd name="T20" fmla="*/ 727654 w 306027"/>
              <a:gd name="T21" fmla="*/ 525535 h 258400"/>
              <a:gd name="T22" fmla="*/ 695603 w 306027"/>
              <a:gd name="T23" fmla="*/ 459087 h 258400"/>
              <a:gd name="T24" fmla="*/ 610268 w 306027"/>
              <a:gd name="T25" fmla="*/ 543644 h 258400"/>
              <a:gd name="T26" fmla="*/ 626908 w 306027"/>
              <a:gd name="T27" fmla="*/ 739856 h 258400"/>
              <a:gd name="T28" fmla="*/ 346391 w 306027"/>
              <a:gd name="T29" fmla="*/ 837966 h 258400"/>
              <a:gd name="T30" fmla="*/ 329749 w 306027"/>
              <a:gd name="T31" fmla="*/ 642946 h 258400"/>
              <a:gd name="T32" fmla="*/ 115050 w 306027"/>
              <a:gd name="T33" fmla="*/ 429980 h 258400"/>
              <a:gd name="T34" fmla="*/ 115050 w 306027"/>
              <a:gd name="T35" fmla="*/ 460277 h 258400"/>
              <a:gd name="T36" fmla="*/ 758517 w 306027"/>
              <a:gd name="T37" fmla="*/ 428236 h 258400"/>
              <a:gd name="T38" fmla="*/ 961517 w 306027"/>
              <a:gd name="T39" fmla="*/ 361788 h 258400"/>
              <a:gd name="T40" fmla="*/ 637380 w 306027"/>
              <a:gd name="T41" fmla="*/ 345497 h 258400"/>
              <a:gd name="T42" fmla="*/ 512680 w 306027"/>
              <a:gd name="T43" fmla="*/ 330348 h 258400"/>
              <a:gd name="T44" fmla="*/ 423042 w 306027"/>
              <a:gd name="T45" fmla="*/ 360645 h 258400"/>
              <a:gd name="T46" fmla="*/ 116072 w 306027"/>
              <a:gd name="T47" fmla="*/ 330348 h 258400"/>
              <a:gd name="T48" fmla="*/ 116072 w 306027"/>
              <a:gd name="T49" fmla="*/ 360645 h 258400"/>
              <a:gd name="T50" fmla="*/ 727654 w 306027"/>
              <a:gd name="T51" fmla="*/ 330938 h 258400"/>
              <a:gd name="T52" fmla="*/ 944897 w 306027"/>
              <a:gd name="T53" fmla="*/ 264488 h 258400"/>
              <a:gd name="T54" fmla="*/ 712219 w 306027"/>
              <a:gd name="T55" fmla="*/ 233635 h 258400"/>
              <a:gd name="T56" fmla="*/ 137193 w 306027"/>
              <a:gd name="T57" fmla="*/ 146036 h 258400"/>
              <a:gd name="T58" fmla="*/ 228015 w 306027"/>
              <a:gd name="T59" fmla="*/ 225083 h 258400"/>
              <a:gd name="T60" fmla="*/ 137193 w 306027"/>
              <a:gd name="T61" fmla="*/ 146036 h 258400"/>
              <a:gd name="T62" fmla="*/ 960331 w 306027"/>
              <a:gd name="T63" fmla="*/ 233635 h 258400"/>
              <a:gd name="T64" fmla="*/ 993571 w 306027"/>
              <a:gd name="T65" fmla="*/ 330938 h 258400"/>
              <a:gd name="T66" fmla="*/ 944897 w 306027"/>
              <a:gd name="T67" fmla="*/ 459087 h 258400"/>
              <a:gd name="T68" fmla="*/ 992382 w 306027"/>
              <a:gd name="T69" fmla="*/ 638260 h 258400"/>
              <a:gd name="T70" fmla="*/ 991195 w 306027"/>
              <a:gd name="T71" fmla="*/ 720138 h 258400"/>
              <a:gd name="T72" fmla="*/ 741901 w 306027"/>
              <a:gd name="T73" fmla="*/ 848288 h 258400"/>
              <a:gd name="T74" fmla="*/ 680168 w 306027"/>
              <a:gd name="T75" fmla="*/ 735563 h 258400"/>
              <a:gd name="T76" fmla="*/ 712219 w 306027"/>
              <a:gd name="T77" fmla="*/ 556386 h 258400"/>
              <a:gd name="T78" fmla="*/ 680168 w 306027"/>
              <a:gd name="T79" fmla="*/ 428236 h 258400"/>
              <a:gd name="T80" fmla="*/ 696790 w 306027"/>
              <a:gd name="T81" fmla="*/ 346362 h 258400"/>
              <a:gd name="T82" fmla="*/ 680168 w 306027"/>
              <a:gd name="T83" fmla="*/ 151761 h 258400"/>
              <a:gd name="T84" fmla="*/ 265760 w 306027"/>
              <a:gd name="T85" fmla="*/ 153116 h 258400"/>
              <a:gd name="T86" fmla="*/ 99446 w 306027"/>
              <a:gd name="T87" fmla="*/ 218003 h 258400"/>
              <a:gd name="T88" fmla="*/ 811608 w 306027"/>
              <a:gd name="T89" fmla="*/ 0 h 258400"/>
              <a:gd name="T90" fmla="*/ 811608 w 306027"/>
              <a:gd name="T91" fmla="*/ 29600 h 258400"/>
              <a:gd name="T92" fmla="*/ 77014 w 306027"/>
              <a:gd name="T93" fmla="*/ 555322 h 258400"/>
              <a:gd name="T94" fmla="*/ 77014 w 306027"/>
              <a:gd name="T95" fmla="*/ 586108 h 2584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6027" h="258400">
                <a:moveTo>
                  <a:pt x="114072" y="228698"/>
                </a:moveTo>
                <a:lnTo>
                  <a:pt x="114072" y="248982"/>
                </a:lnTo>
                <a:lnTo>
                  <a:pt x="180766" y="248982"/>
                </a:lnTo>
                <a:lnTo>
                  <a:pt x="180766" y="228698"/>
                </a:lnTo>
                <a:lnTo>
                  <a:pt x="114072" y="228698"/>
                </a:lnTo>
                <a:close/>
                <a:moveTo>
                  <a:pt x="229696" y="227359"/>
                </a:moveTo>
                <a:lnTo>
                  <a:pt x="229696" y="247476"/>
                </a:lnTo>
                <a:lnTo>
                  <a:pt x="295946" y="247476"/>
                </a:lnTo>
                <a:lnTo>
                  <a:pt x="295946" y="227359"/>
                </a:lnTo>
                <a:lnTo>
                  <a:pt x="286584" y="227359"/>
                </a:lnTo>
                <a:lnTo>
                  <a:pt x="229696" y="227359"/>
                </a:lnTo>
                <a:close/>
                <a:moveTo>
                  <a:pt x="114072" y="198996"/>
                </a:moveTo>
                <a:lnTo>
                  <a:pt x="114072" y="219281"/>
                </a:lnTo>
                <a:lnTo>
                  <a:pt x="180766" y="219281"/>
                </a:lnTo>
                <a:lnTo>
                  <a:pt x="180766" y="198996"/>
                </a:lnTo>
                <a:lnTo>
                  <a:pt x="180405" y="198996"/>
                </a:lnTo>
                <a:lnTo>
                  <a:pt x="114072" y="198996"/>
                </a:lnTo>
                <a:close/>
                <a:moveTo>
                  <a:pt x="215654" y="197902"/>
                </a:moveTo>
                <a:lnTo>
                  <a:pt x="215654" y="218019"/>
                </a:lnTo>
                <a:lnTo>
                  <a:pt x="225016" y="218019"/>
                </a:lnTo>
                <a:lnTo>
                  <a:pt x="281904" y="218019"/>
                </a:lnTo>
                <a:lnTo>
                  <a:pt x="281904" y="197902"/>
                </a:lnTo>
                <a:lnTo>
                  <a:pt x="220695" y="197902"/>
                </a:lnTo>
                <a:lnTo>
                  <a:pt x="215654" y="197902"/>
                </a:lnTo>
                <a:close/>
                <a:moveTo>
                  <a:pt x="109385" y="169295"/>
                </a:moveTo>
                <a:lnTo>
                  <a:pt x="109385" y="189579"/>
                </a:lnTo>
                <a:lnTo>
                  <a:pt x="175719" y="189579"/>
                </a:lnTo>
                <a:lnTo>
                  <a:pt x="175719" y="169295"/>
                </a:lnTo>
                <a:lnTo>
                  <a:pt x="109385" y="169295"/>
                </a:lnTo>
                <a:close/>
                <a:moveTo>
                  <a:pt x="225376" y="168444"/>
                </a:moveTo>
                <a:lnTo>
                  <a:pt x="225376" y="188561"/>
                </a:lnTo>
                <a:lnTo>
                  <a:pt x="286584" y="188561"/>
                </a:lnTo>
                <a:lnTo>
                  <a:pt x="291625" y="188561"/>
                </a:lnTo>
                <a:lnTo>
                  <a:pt x="291625" y="168444"/>
                </a:lnTo>
                <a:lnTo>
                  <a:pt x="281904" y="168444"/>
                </a:lnTo>
                <a:lnTo>
                  <a:pt x="225376" y="168444"/>
                </a:lnTo>
                <a:close/>
                <a:moveTo>
                  <a:pt x="109385" y="139593"/>
                </a:moveTo>
                <a:lnTo>
                  <a:pt x="109385" y="159877"/>
                </a:lnTo>
                <a:lnTo>
                  <a:pt x="175719" y="159877"/>
                </a:lnTo>
                <a:lnTo>
                  <a:pt x="175719" y="139593"/>
                </a:lnTo>
                <a:lnTo>
                  <a:pt x="109385" y="139593"/>
                </a:lnTo>
                <a:close/>
                <a:moveTo>
                  <a:pt x="210974" y="138987"/>
                </a:moveTo>
                <a:lnTo>
                  <a:pt x="210974" y="159104"/>
                </a:lnTo>
                <a:lnTo>
                  <a:pt x="220695" y="159104"/>
                </a:lnTo>
                <a:lnTo>
                  <a:pt x="277223" y="159104"/>
                </a:lnTo>
                <a:lnTo>
                  <a:pt x="277223" y="138987"/>
                </a:lnTo>
                <a:lnTo>
                  <a:pt x="225736" y="138987"/>
                </a:lnTo>
                <a:lnTo>
                  <a:pt x="210974" y="138987"/>
                </a:lnTo>
                <a:close/>
                <a:moveTo>
                  <a:pt x="104698" y="130175"/>
                </a:moveTo>
                <a:lnTo>
                  <a:pt x="180405" y="130175"/>
                </a:lnTo>
                <a:cubicBezTo>
                  <a:pt x="182929" y="130175"/>
                  <a:pt x="185092" y="132349"/>
                  <a:pt x="185092" y="134884"/>
                </a:cubicBezTo>
                <a:lnTo>
                  <a:pt x="185092" y="164586"/>
                </a:lnTo>
                <a:lnTo>
                  <a:pt x="185092" y="189579"/>
                </a:lnTo>
                <a:lnTo>
                  <a:pt x="185453" y="189579"/>
                </a:lnTo>
                <a:cubicBezTo>
                  <a:pt x="187976" y="189579"/>
                  <a:pt x="190139" y="191752"/>
                  <a:pt x="190139" y="194650"/>
                </a:cubicBezTo>
                <a:lnTo>
                  <a:pt x="190139" y="223989"/>
                </a:lnTo>
                <a:lnTo>
                  <a:pt x="190139" y="253691"/>
                </a:lnTo>
                <a:cubicBezTo>
                  <a:pt x="190139" y="256227"/>
                  <a:pt x="187976" y="258400"/>
                  <a:pt x="185453" y="258400"/>
                </a:cubicBezTo>
                <a:lnTo>
                  <a:pt x="109385" y="258400"/>
                </a:lnTo>
                <a:cubicBezTo>
                  <a:pt x="106861" y="258400"/>
                  <a:pt x="105059" y="256227"/>
                  <a:pt x="105059" y="253691"/>
                </a:cubicBezTo>
                <a:lnTo>
                  <a:pt x="105059" y="223989"/>
                </a:lnTo>
                <a:lnTo>
                  <a:pt x="105059" y="198996"/>
                </a:lnTo>
                <a:lnTo>
                  <a:pt x="104698" y="198996"/>
                </a:lnTo>
                <a:cubicBezTo>
                  <a:pt x="102175" y="198996"/>
                  <a:pt x="100012" y="196823"/>
                  <a:pt x="100012" y="194650"/>
                </a:cubicBezTo>
                <a:lnTo>
                  <a:pt x="100012" y="164586"/>
                </a:lnTo>
                <a:lnTo>
                  <a:pt x="100012" y="134884"/>
                </a:lnTo>
                <a:cubicBezTo>
                  <a:pt x="100012" y="132349"/>
                  <a:pt x="102175" y="130175"/>
                  <a:pt x="104698" y="130175"/>
                </a:cubicBezTo>
                <a:close/>
                <a:moveTo>
                  <a:pt x="34894" y="130175"/>
                </a:moveTo>
                <a:lnTo>
                  <a:pt x="82216" y="130175"/>
                </a:lnTo>
                <a:cubicBezTo>
                  <a:pt x="84764" y="130175"/>
                  <a:pt x="86948" y="132292"/>
                  <a:pt x="86948" y="134761"/>
                </a:cubicBezTo>
                <a:cubicBezTo>
                  <a:pt x="86948" y="137231"/>
                  <a:pt x="84764" y="139347"/>
                  <a:pt x="82216" y="139347"/>
                </a:cubicBezTo>
                <a:lnTo>
                  <a:pt x="34894" y="139347"/>
                </a:lnTo>
                <a:cubicBezTo>
                  <a:pt x="32346" y="139347"/>
                  <a:pt x="30162" y="137231"/>
                  <a:pt x="30162" y="134761"/>
                </a:cubicBezTo>
                <a:cubicBezTo>
                  <a:pt x="30162" y="132292"/>
                  <a:pt x="32346" y="130175"/>
                  <a:pt x="34894" y="130175"/>
                </a:cubicBezTo>
                <a:close/>
                <a:moveTo>
                  <a:pt x="230056" y="109530"/>
                </a:moveTo>
                <a:lnTo>
                  <a:pt x="230056" y="129647"/>
                </a:lnTo>
                <a:lnTo>
                  <a:pt x="281904" y="129647"/>
                </a:lnTo>
                <a:lnTo>
                  <a:pt x="296666" y="129647"/>
                </a:lnTo>
                <a:lnTo>
                  <a:pt x="296666" y="109530"/>
                </a:lnTo>
                <a:lnTo>
                  <a:pt x="291625" y="109530"/>
                </a:lnTo>
                <a:lnTo>
                  <a:pt x="230056" y="109530"/>
                </a:lnTo>
                <a:close/>
                <a:moveTo>
                  <a:pt x="155494" y="100012"/>
                </a:moveTo>
                <a:lnTo>
                  <a:pt x="188632" y="100012"/>
                </a:lnTo>
                <a:cubicBezTo>
                  <a:pt x="191153" y="100012"/>
                  <a:pt x="193315" y="102129"/>
                  <a:pt x="193315" y="104598"/>
                </a:cubicBezTo>
                <a:cubicBezTo>
                  <a:pt x="193315" y="107068"/>
                  <a:pt x="191153" y="109184"/>
                  <a:pt x="188632" y="109184"/>
                </a:cubicBezTo>
                <a:lnTo>
                  <a:pt x="155494" y="109184"/>
                </a:lnTo>
                <a:cubicBezTo>
                  <a:pt x="152973" y="109184"/>
                  <a:pt x="150812" y="107068"/>
                  <a:pt x="150812" y="104598"/>
                </a:cubicBezTo>
                <a:cubicBezTo>
                  <a:pt x="150812" y="102129"/>
                  <a:pt x="152973" y="100012"/>
                  <a:pt x="155494" y="100012"/>
                </a:cubicBezTo>
                <a:close/>
                <a:moveTo>
                  <a:pt x="95169" y="100012"/>
                </a:moveTo>
                <a:lnTo>
                  <a:pt x="128307" y="100012"/>
                </a:lnTo>
                <a:cubicBezTo>
                  <a:pt x="130828" y="100012"/>
                  <a:pt x="132990" y="102129"/>
                  <a:pt x="132990" y="104598"/>
                </a:cubicBezTo>
                <a:cubicBezTo>
                  <a:pt x="132990" y="107068"/>
                  <a:pt x="130828" y="109184"/>
                  <a:pt x="128307" y="109184"/>
                </a:cubicBezTo>
                <a:lnTo>
                  <a:pt x="95169" y="109184"/>
                </a:lnTo>
                <a:cubicBezTo>
                  <a:pt x="92648" y="109184"/>
                  <a:pt x="90487" y="107068"/>
                  <a:pt x="90487" y="104598"/>
                </a:cubicBezTo>
                <a:cubicBezTo>
                  <a:pt x="90487" y="102129"/>
                  <a:pt x="92648" y="100012"/>
                  <a:pt x="95169" y="100012"/>
                </a:cubicBezTo>
                <a:close/>
                <a:moveTo>
                  <a:pt x="35204" y="100012"/>
                </a:moveTo>
                <a:lnTo>
                  <a:pt x="68342" y="100012"/>
                </a:lnTo>
                <a:cubicBezTo>
                  <a:pt x="70864" y="100012"/>
                  <a:pt x="72665" y="102129"/>
                  <a:pt x="72665" y="104598"/>
                </a:cubicBezTo>
                <a:cubicBezTo>
                  <a:pt x="72665" y="107068"/>
                  <a:pt x="70864" y="109184"/>
                  <a:pt x="68342" y="109184"/>
                </a:cubicBezTo>
                <a:lnTo>
                  <a:pt x="35204" y="109184"/>
                </a:lnTo>
                <a:cubicBezTo>
                  <a:pt x="32683" y="109184"/>
                  <a:pt x="30162" y="107068"/>
                  <a:pt x="30162" y="104598"/>
                </a:cubicBezTo>
                <a:cubicBezTo>
                  <a:pt x="30162" y="102129"/>
                  <a:pt x="32683" y="100012"/>
                  <a:pt x="35204" y="100012"/>
                </a:cubicBezTo>
                <a:close/>
                <a:moveTo>
                  <a:pt x="220695" y="80073"/>
                </a:moveTo>
                <a:lnTo>
                  <a:pt x="220695" y="100190"/>
                </a:lnTo>
                <a:lnTo>
                  <a:pt x="225736" y="100190"/>
                </a:lnTo>
                <a:lnTo>
                  <a:pt x="286944" y="100190"/>
                </a:lnTo>
                <a:lnTo>
                  <a:pt x="286944" y="80073"/>
                </a:lnTo>
                <a:lnTo>
                  <a:pt x="286584" y="80073"/>
                </a:lnTo>
                <a:lnTo>
                  <a:pt x="220695" y="80073"/>
                </a:lnTo>
                <a:close/>
                <a:moveTo>
                  <a:pt x="215654" y="50615"/>
                </a:moveTo>
                <a:lnTo>
                  <a:pt x="215654" y="70732"/>
                </a:lnTo>
                <a:lnTo>
                  <a:pt x="216014" y="70732"/>
                </a:lnTo>
                <a:lnTo>
                  <a:pt x="281904" y="70732"/>
                </a:lnTo>
                <a:lnTo>
                  <a:pt x="281904" y="50615"/>
                </a:lnTo>
                <a:lnTo>
                  <a:pt x="215654" y="50615"/>
                </a:lnTo>
                <a:close/>
                <a:moveTo>
                  <a:pt x="41610" y="44212"/>
                </a:moveTo>
                <a:cubicBezTo>
                  <a:pt x="40536" y="44212"/>
                  <a:pt x="39463" y="45284"/>
                  <a:pt x="39463" y="46355"/>
                </a:cubicBezTo>
                <a:lnTo>
                  <a:pt x="39463" y="66000"/>
                </a:lnTo>
                <a:cubicBezTo>
                  <a:pt x="39463" y="67072"/>
                  <a:pt x="40536" y="68143"/>
                  <a:pt x="41610" y="68143"/>
                </a:cubicBezTo>
                <a:lnTo>
                  <a:pt x="69156" y="68143"/>
                </a:lnTo>
                <a:cubicBezTo>
                  <a:pt x="70587" y="68143"/>
                  <a:pt x="71660" y="67072"/>
                  <a:pt x="71660" y="66000"/>
                </a:cubicBezTo>
                <a:lnTo>
                  <a:pt x="71660" y="46355"/>
                </a:lnTo>
                <a:cubicBezTo>
                  <a:pt x="71660" y="45284"/>
                  <a:pt x="70587" y="44212"/>
                  <a:pt x="69156" y="44212"/>
                </a:cubicBezTo>
                <a:lnTo>
                  <a:pt x="41610" y="44212"/>
                </a:lnTo>
                <a:close/>
                <a:moveTo>
                  <a:pt x="210974" y="41275"/>
                </a:moveTo>
                <a:lnTo>
                  <a:pt x="286584" y="41275"/>
                </a:lnTo>
                <a:cubicBezTo>
                  <a:pt x="289105" y="41275"/>
                  <a:pt x="291265" y="43431"/>
                  <a:pt x="291265" y="45945"/>
                </a:cubicBezTo>
                <a:lnTo>
                  <a:pt x="291265" y="70732"/>
                </a:lnTo>
                <a:lnTo>
                  <a:pt x="291625" y="70732"/>
                </a:lnTo>
                <a:cubicBezTo>
                  <a:pt x="294145" y="70732"/>
                  <a:pt x="296306" y="72888"/>
                  <a:pt x="296306" y="75403"/>
                </a:cubicBezTo>
                <a:lnTo>
                  <a:pt x="296306" y="100190"/>
                </a:lnTo>
                <a:lnTo>
                  <a:pt x="301347" y="100190"/>
                </a:lnTo>
                <a:cubicBezTo>
                  <a:pt x="303867" y="100190"/>
                  <a:pt x="306027" y="102345"/>
                  <a:pt x="306027" y="104860"/>
                </a:cubicBezTo>
                <a:lnTo>
                  <a:pt x="306027" y="134317"/>
                </a:lnTo>
                <a:cubicBezTo>
                  <a:pt x="306027" y="136832"/>
                  <a:pt x="303867" y="138987"/>
                  <a:pt x="301347" y="138987"/>
                </a:cubicBezTo>
                <a:lnTo>
                  <a:pt x="286584" y="138987"/>
                </a:lnTo>
                <a:lnTo>
                  <a:pt x="286584" y="159104"/>
                </a:lnTo>
                <a:lnTo>
                  <a:pt x="296306" y="159104"/>
                </a:lnTo>
                <a:cubicBezTo>
                  <a:pt x="298826" y="159104"/>
                  <a:pt x="300986" y="161260"/>
                  <a:pt x="300986" y="163774"/>
                </a:cubicBezTo>
                <a:lnTo>
                  <a:pt x="300986" y="193231"/>
                </a:lnTo>
                <a:cubicBezTo>
                  <a:pt x="300986" y="195746"/>
                  <a:pt x="298826" y="197902"/>
                  <a:pt x="296306" y="197902"/>
                </a:cubicBezTo>
                <a:lnTo>
                  <a:pt x="291265" y="197902"/>
                </a:lnTo>
                <a:lnTo>
                  <a:pt x="291265" y="218019"/>
                </a:lnTo>
                <a:lnTo>
                  <a:pt x="300626" y="218019"/>
                </a:lnTo>
                <a:cubicBezTo>
                  <a:pt x="303147" y="218019"/>
                  <a:pt x="305307" y="220174"/>
                  <a:pt x="305307" y="222689"/>
                </a:cubicBezTo>
                <a:lnTo>
                  <a:pt x="305307" y="252146"/>
                </a:lnTo>
                <a:cubicBezTo>
                  <a:pt x="305307" y="254661"/>
                  <a:pt x="303147" y="256816"/>
                  <a:pt x="300626" y="256816"/>
                </a:cubicBezTo>
                <a:lnTo>
                  <a:pt x="225016" y="256816"/>
                </a:lnTo>
                <a:cubicBezTo>
                  <a:pt x="222495" y="256816"/>
                  <a:pt x="220335" y="254661"/>
                  <a:pt x="220335" y="252146"/>
                </a:cubicBezTo>
                <a:lnTo>
                  <a:pt x="220335" y="227359"/>
                </a:lnTo>
                <a:lnTo>
                  <a:pt x="210974" y="227359"/>
                </a:lnTo>
                <a:cubicBezTo>
                  <a:pt x="208453" y="227359"/>
                  <a:pt x="206293" y="225203"/>
                  <a:pt x="206293" y="222689"/>
                </a:cubicBezTo>
                <a:lnTo>
                  <a:pt x="206293" y="193231"/>
                </a:lnTo>
                <a:cubicBezTo>
                  <a:pt x="206293" y="190717"/>
                  <a:pt x="208453" y="188561"/>
                  <a:pt x="210974" y="188561"/>
                </a:cubicBezTo>
                <a:lnTo>
                  <a:pt x="216014" y="188561"/>
                </a:lnTo>
                <a:lnTo>
                  <a:pt x="216014" y="168444"/>
                </a:lnTo>
                <a:lnTo>
                  <a:pt x="206293" y="168444"/>
                </a:lnTo>
                <a:cubicBezTo>
                  <a:pt x="203773" y="168444"/>
                  <a:pt x="201612" y="166289"/>
                  <a:pt x="201612" y="163774"/>
                </a:cubicBezTo>
                <a:lnTo>
                  <a:pt x="201612" y="134317"/>
                </a:lnTo>
                <a:cubicBezTo>
                  <a:pt x="201612" y="131802"/>
                  <a:pt x="203773" y="129647"/>
                  <a:pt x="206293" y="129647"/>
                </a:cubicBezTo>
                <a:lnTo>
                  <a:pt x="221055" y="129647"/>
                </a:lnTo>
                <a:lnTo>
                  <a:pt x="221055" y="109530"/>
                </a:lnTo>
                <a:lnTo>
                  <a:pt x="216014" y="109530"/>
                </a:lnTo>
                <a:cubicBezTo>
                  <a:pt x="213494" y="109530"/>
                  <a:pt x="211334" y="107374"/>
                  <a:pt x="211334" y="104860"/>
                </a:cubicBezTo>
                <a:lnTo>
                  <a:pt x="211334" y="80073"/>
                </a:lnTo>
                <a:lnTo>
                  <a:pt x="210974" y="80073"/>
                </a:lnTo>
                <a:cubicBezTo>
                  <a:pt x="208453" y="80073"/>
                  <a:pt x="206293" y="77917"/>
                  <a:pt x="206293" y="75403"/>
                </a:cubicBezTo>
                <a:lnTo>
                  <a:pt x="206293" y="45945"/>
                </a:lnTo>
                <a:cubicBezTo>
                  <a:pt x="206293" y="43431"/>
                  <a:pt x="208453" y="41275"/>
                  <a:pt x="210974" y="41275"/>
                </a:cubicBezTo>
                <a:close/>
                <a:moveTo>
                  <a:pt x="41610" y="34925"/>
                </a:moveTo>
                <a:lnTo>
                  <a:pt x="69156" y="34925"/>
                </a:lnTo>
                <a:cubicBezTo>
                  <a:pt x="75953" y="34925"/>
                  <a:pt x="80604" y="40283"/>
                  <a:pt x="80604" y="46355"/>
                </a:cubicBezTo>
                <a:lnTo>
                  <a:pt x="80604" y="66000"/>
                </a:lnTo>
                <a:cubicBezTo>
                  <a:pt x="80604" y="72072"/>
                  <a:pt x="75953" y="77430"/>
                  <a:pt x="69156" y="77430"/>
                </a:cubicBezTo>
                <a:lnTo>
                  <a:pt x="41610" y="77430"/>
                </a:lnTo>
                <a:cubicBezTo>
                  <a:pt x="35528" y="77430"/>
                  <a:pt x="30162" y="72072"/>
                  <a:pt x="30162" y="66000"/>
                </a:cubicBezTo>
                <a:lnTo>
                  <a:pt x="30162" y="46355"/>
                </a:lnTo>
                <a:cubicBezTo>
                  <a:pt x="30162" y="40283"/>
                  <a:pt x="35528" y="34925"/>
                  <a:pt x="41610" y="34925"/>
                </a:cubicBezTo>
                <a:close/>
                <a:moveTo>
                  <a:pt x="23358" y="0"/>
                </a:moveTo>
                <a:lnTo>
                  <a:pt x="246158" y="0"/>
                </a:lnTo>
                <a:cubicBezTo>
                  <a:pt x="259095" y="0"/>
                  <a:pt x="269516" y="10395"/>
                  <a:pt x="269516" y="23300"/>
                </a:cubicBezTo>
                <a:cubicBezTo>
                  <a:pt x="269516" y="25809"/>
                  <a:pt x="267360" y="27602"/>
                  <a:pt x="264844" y="27602"/>
                </a:cubicBezTo>
                <a:cubicBezTo>
                  <a:pt x="262329" y="27602"/>
                  <a:pt x="260173" y="25809"/>
                  <a:pt x="260173" y="23300"/>
                </a:cubicBezTo>
                <a:cubicBezTo>
                  <a:pt x="260173" y="15414"/>
                  <a:pt x="254064" y="8961"/>
                  <a:pt x="246158" y="8961"/>
                </a:cubicBezTo>
                <a:lnTo>
                  <a:pt x="23358" y="8961"/>
                </a:lnTo>
                <a:cubicBezTo>
                  <a:pt x="15452" y="8961"/>
                  <a:pt x="9343" y="15414"/>
                  <a:pt x="9343" y="23300"/>
                </a:cubicBezTo>
                <a:lnTo>
                  <a:pt x="9343" y="154141"/>
                </a:lnTo>
                <a:cubicBezTo>
                  <a:pt x="9343" y="162028"/>
                  <a:pt x="15452" y="168122"/>
                  <a:pt x="23358" y="168122"/>
                </a:cubicBezTo>
                <a:lnTo>
                  <a:pt x="77261" y="168122"/>
                </a:lnTo>
                <a:cubicBezTo>
                  <a:pt x="80136" y="168122"/>
                  <a:pt x="81933" y="170272"/>
                  <a:pt x="81933" y="172782"/>
                </a:cubicBezTo>
                <a:cubicBezTo>
                  <a:pt x="81933" y="175291"/>
                  <a:pt x="80136" y="177442"/>
                  <a:pt x="77261" y="177442"/>
                </a:cubicBezTo>
                <a:lnTo>
                  <a:pt x="23358" y="177442"/>
                </a:lnTo>
                <a:cubicBezTo>
                  <a:pt x="10421" y="177442"/>
                  <a:pt x="0" y="167046"/>
                  <a:pt x="0" y="154141"/>
                </a:cubicBezTo>
                <a:lnTo>
                  <a:pt x="0" y="23300"/>
                </a:lnTo>
                <a:cubicBezTo>
                  <a:pt x="0" y="10395"/>
                  <a:pt x="10421" y="0"/>
                  <a:pt x="23358" y="0"/>
                </a:cubicBezTo>
                <a:close/>
              </a:path>
            </a:pathLst>
          </a:custGeom>
          <a:solidFill>
            <a:schemeClr val="accent1"/>
          </a:solidFill>
          <a:ln>
            <a:noFill/>
          </a:ln>
          <a:effectLst/>
        </p:spPr>
        <p:txBody>
          <a:bodyPr anchor="ctr"/>
          <a:lstStyle/>
          <a:p>
            <a:endParaRPr lang="en-US" dirty="0">
              <a:latin typeface="Heebo Light" pitchFamily="2" charset="-79"/>
            </a:endParaRPr>
          </a:p>
        </p:txBody>
      </p:sp>
      <p:sp>
        <p:nvSpPr>
          <p:cNvPr id="36" name="Freeform 743">
            <a:extLst>
              <a:ext uri="{FF2B5EF4-FFF2-40B4-BE49-F238E27FC236}">
                <a16:creationId xmlns:a16="http://schemas.microsoft.com/office/drawing/2014/main" id="{8177EEF1-0708-D24E-9AF9-B4DFFE045020}"/>
              </a:ext>
            </a:extLst>
          </p:cNvPr>
          <p:cNvSpPr>
            <a:spLocks noChangeArrowheads="1"/>
          </p:cNvSpPr>
          <p:nvPr/>
        </p:nvSpPr>
        <p:spPr bwMode="auto">
          <a:xfrm>
            <a:off x="11810388" y="7694928"/>
            <a:ext cx="756874" cy="640430"/>
          </a:xfrm>
          <a:custGeom>
            <a:avLst/>
            <a:gdLst>
              <a:gd name="T0" fmla="*/ 30841 w 307615"/>
              <a:gd name="T1" fmla="*/ 794789 h 259991"/>
              <a:gd name="T2" fmla="*/ 950192 w 307615"/>
              <a:gd name="T3" fmla="*/ 825588 h 259991"/>
              <a:gd name="T4" fmla="*/ 981035 w 307615"/>
              <a:gd name="T5" fmla="*/ 765177 h 259991"/>
              <a:gd name="T6" fmla="*/ 103203 w 307615"/>
              <a:gd name="T7" fmla="*/ 626593 h 259991"/>
              <a:gd name="T8" fmla="*/ 970360 w 307615"/>
              <a:gd name="T9" fmla="*/ 734382 h 259991"/>
              <a:gd name="T10" fmla="*/ 103203 w 307615"/>
              <a:gd name="T11" fmla="*/ 626593 h 259991"/>
              <a:gd name="T12" fmla="*/ 568920 w 307615"/>
              <a:gd name="T13" fmla="*/ 478354 h 259991"/>
              <a:gd name="T14" fmla="*/ 624512 w 307615"/>
              <a:gd name="T15" fmla="*/ 478354 h 259991"/>
              <a:gd name="T16" fmla="*/ 369025 w 307615"/>
              <a:gd name="T17" fmla="*/ 451186 h 259991"/>
              <a:gd name="T18" fmla="*/ 369025 w 307615"/>
              <a:gd name="T19" fmla="*/ 506706 h 259991"/>
              <a:gd name="T20" fmla="*/ 369025 w 307615"/>
              <a:gd name="T21" fmla="*/ 451186 h 259991"/>
              <a:gd name="T22" fmla="*/ 350101 w 307615"/>
              <a:gd name="T23" fmla="*/ 353146 h 259991"/>
              <a:gd name="T24" fmla="*/ 632792 w 307615"/>
              <a:gd name="T25" fmla="*/ 310622 h 259991"/>
              <a:gd name="T26" fmla="*/ 334723 w 307615"/>
              <a:gd name="T27" fmla="*/ 296446 h 259991"/>
              <a:gd name="T28" fmla="*/ 917982 w 307615"/>
              <a:gd name="T29" fmla="*/ 266685 h 259991"/>
              <a:gd name="T30" fmla="*/ 917982 w 307615"/>
              <a:gd name="T31" fmla="*/ 296854 h 259991"/>
              <a:gd name="T32" fmla="*/ 762408 w 307615"/>
              <a:gd name="T33" fmla="*/ 282373 h 259991"/>
              <a:gd name="T34" fmla="*/ 313433 w 307615"/>
              <a:gd name="T35" fmla="*/ 211397 h 259991"/>
              <a:gd name="T36" fmla="*/ 642253 w 307615"/>
              <a:gd name="T37" fmla="*/ 266915 h 259991"/>
              <a:gd name="T38" fmla="*/ 313433 w 307615"/>
              <a:gd name="T39" fmla="*/ 211397 h 259991"/>
              <a:gd name="T40" fmla="*/ 766451 w 307615"/>
              <a:gd name="T41" fmla="*/ 125168 h 259991"/>
              <a:gd name="T42" fmla="*/ 688384 w 307615"/>
              <a:gd name="T43" fmla="*/ 191317 h 259991"/>
              <a:gd name="T44" fmla="*/ 651715 w 307615"/>
              <a:gd name="T45" fmla="*/ 370864 h 259991"/>
              <a:gd name="T46" fmla="*/ 655266 w 307615"/>
              <a:gd name="T47" fmla="*/ 478354 h 259991"/>
              <a:gd name="T48" fmla="*/ 540534 w 307615"/>
              <a:gd name="T49" fmla="*/ 494893 h 259991"/>
              <a:gd name="T50" fmla="*/ 369025 w 307615"/>
              <a:gd name="T51" fmla="*/ 537417 h 259991"/>
              <a:gd name="T52" fmla="*/ 369025 w 307615"/>
              <a:gd name="T53" fmla="*/ 420473 h 259991"/>
              <a:gd name="T54" fmla="*/ 540534 w 307615"/>
              <a:gd name="T55" fmla="*/ 462997 h 259991"/>
              <a:gd name="T56" fmla="*/ 609135 w 307615"/>
              <a:gd name="T57" fmla="*/ 421655 h 259991"/>
              <a:gd name="T58" fmla="*/ 338273 w 307615"/>
              <a:gd name="T59" fmla="*/ 382677 h 259991"/>
              <a:gd name="T60" fmla="*/ 277948 w 307615"/>
              <a:gd name="T61" fmla="*/ 199584 h 259991"/>
              <a:gd name="T62" fmla="*/ 293325 w 307615"/>
              <a:gd name="T63" fmla="*/ 180684 h 259991"/>
              <a:gd name="T64" fmla="*/ 751072 w 307615"/>
              <a:gd name="T65" fmla="*/ 109812 h 259991"/>
              <a:gd name="T66" fmla="*/ 873084 w 307615"/>
              <a:gd name="T67" fmla="*/ 0 h 259991"/>
              <a:gd name="T68" fmla="*/ 934772 w 307615"/>
              <a:gd name="T69" fmla="*/ 193068 h 259991"/>
              <a:gd name="T70" fmla="*/ 798352 w 307615"/>
              <a:gd name="T71" fmla="*/ 208468 h 259991"/>
              <a:gd name="T72" fmla="*/ 798352 w 307615"/>
              <a:gd name="T73" fmla="*/ 177674 h 259991"/>
              <a:gd name="T74" fmla="*/ 903929 w 307615"/>
              <a:gd name="T75" fmla="*/ 60407 h 259991"/>
              <a:gd name="T76" fmla="*/ 139979 w 307615"/>
              <a:gd name="T77" fmla="*/ 29612 h 259991"/>
              <a:gd name="T78" fmla="*/ 109133 w 307615"/>
              <a:gd name="T79" fmla="*/ 595798 h 259991"/>
              <a:gd name="T80" fmla="*/ 903929 w 307615"/>
              <a:gd name="T81" fmla="*/ 380223 h 259991"/>
              <a:gd name="T82" fmla="*/ 746156 w 307615"/>
              <a:gd name="T83" fmla="*/ 364823 h 259991"/>
              <a:gd name="T84" fmla="*/ 919351 w 307615"/>
              <a:gd name="T85" fmla="*/ 350611 h 259991"/>
              <a:gd name="T86" fmla="*/ 934772 w 307615"/>
              <a:gd name="T87" fmla="*/ 607644 h 259991"/>
              <a:gd name="T88" fmla="*/ 1010691 w 307615"/>
              <a:gd name="T89" fmla="*/ 742674 h 259991"/>
              <a:gd name="T90" fmla="*/ 1011879 w 307615"/>
              <a:gd name="T91" fmla="*/ 749783 h 259991"/>
              <a:gd name="T92" fmla="*/ 950192 w 307615"/>
              <a:gd name="T93" fmla="*/ 856386 h 259991"/>
              <a:gd name="T94" fmla="*/ 0 w 307615"/>
              <a:gd name="T95" fmla="*/ 794789 h 259991"/>
              <a:gd name="T96" fmla="*/ 1185 w 307615"/>
              <a:gd name="T97" fmla="*/ 743860 h 259991"/>
              <a:gd name="T98" fmla="*/ 2371 w 307615"/>
              <a:gd name="T99" fmla="*/ 741488 h 259991"/>
              <a:gd name="T100" fmla="*/ 78292 w 307615"/>
              <a:gd name="T101" fmla="*/ 60407 h 2599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7615" h="259991">
                <a:moveTo>
                  <a:pt x="9376" y="232301"/>
                </a:moveTo>
                <a:lnTo>
                  <a:pt x="9376" y="241291"/>
                </a:lnTo>
                <a:cubicBezTo>
                  <a:pt x="9376" y="246326"/>
                  <a:pt x="13704" y="250641"/>
                  <a:pt x="18752" y="250641"/>
                </a:cubicBezTo>
                <a:lnTo>
                  <a:pt x="288862" y="250641"/>
                </a:lnTo>
                <a:cubicBezTo>
                  <a:pt x="293911" y="250641"/>
                  <a:pt x="298238" y="246326"/>
                  <a:pt x="298238" y="241291"/>
                </a:cubicBezTo>
                <a:lnTo>
                  <a:pt x="298238" y="232301"/>
                </a:lnTo>
                <a:lnTo>
                  <a:pt x="9376" y="232301"/>
                </a:lnTo>
                <a:close/>
                <a:moveTo>
                  <a:pt x="31374" y="190228"/>
                </a:moveTo>
                <a:lnTo>
                  <a:pt x="12982" y="222952"/>
                </a:lnTo>
                <a:lnTo>
                  <a:pt x="294993" y="222952"/>
                </a:lnTo>
                <a:lnTo>
                  <a:pt x="276601" y="190228"/>
                </a:lnTo>
                <a:lnTo>
                  <a:pt x="31374" y="190228"/>
                </a:lnTo>
                <a:close/>
                <a:moveTo>
                  <a:pt x="181224" y="136976"/>
                </a:moveTo>
                <a:cubicBezTo>
                  <a:pt x="176549" y="136976"/>
                  <a:pt x="172954" y="140562"/>
                  <a:pt x="172954" y="145224"/>
                </a:cubicBezTo>
                <a:cubicBezTo>
                  <a:pt x="172954" y="150245"/>
                  <a:pt x="176549" y="153831"/>
                  <a:pt x="181224" y="153831"/>
                </a:cubicBezTo>
                <a:cubicBezTo>
                  <a:pt x="185898" y="153831"/>
                  <a:pt x="189854" y="150245"/>
                  <a:pt x="189854" y="145224"/>
                </a:cubicBezTo>
                <a:cubicBezTo>
                  <a:pt x="189854" y="140562"/>
                  <a:pt x="185898" y="136976"/>
                  <a:pt x="181224" y="136976"/>
                </a:cubicBezTo>
                <a:close/>
                <a:moveTo>
                  <a:pt x="112185" y="136976"/>
                </a:moveTo>
                <a:cubicBezTo>
                  <a:pt x="107510" y="136976"/>
                  <a:pt x="103915" y="140562"/>
                  <a:pt x="103915" y="145224"/>
                </a:cubicBezTo>
                <a:cubicBezTo>
                  <a:pt x="103915" y="150245"/>
                  <a:pt x="107510" y="153831"/>
                  <a:pt x="112185" y="153831"/>
                </a:cubicBezTo>
                <a:cubicBezTo>
                  <a:pt x="116859" y="153831"/>
                  <a:pt x="120815" y="150245"/>
                  <a:pt x="120815" y="145224"/>
                </a:cubicBezTo>
                <a:cubicBezTo>
                  <a:pt x="120815" y="140562"/>
                  <a:pt x="116859" y="136976"/>
                  <a:pt x="112185" y="136976"/>
                </a:cubicBezTo>
                <a:close/>
                <a:moveTo>
                  <a:pt x="101757" y="89998"/>
                </a:moveTo>
                <a:lnTo>
                  <a:pt x="106432" y="107212"/>
                </a:lnTo>
                <a:lnTo>
                  <a:pt x="189494" y="107212"/>
                </a:lnTo>
                <a:lnTo>
                  <a:pt x="192371" y="94302"/>
                </a:lnTo>
                <a:lnTo>
                  <a:pt x="193090" y="89998"/>
                </a:lnTo>
                <a:lnTo>
                  <a:pt x="101757" y="89998"/>
                </a:lnTo>
                <a:close/>
                <a:moveTo>
                  <a:pt x="236141" y="80963"/>
                </a:moveTo>
                <a:lnTo>
                  <a:pt x="279070" y="80963"/>
                </a:lnTo>
                <a:cubicBezTo>
                  <a:pt x="281617" y="80963"/>
                  <a:pt x="283799" y="82795"/>
                  <a:pt x="283799" y="85726"/>
                </a:cubicBezTo>
                <a:cubicBezTo>
                  <a:pt x="283799" y="88290"/>
                  <a:pt x="281617" y="90122"/>
                  <a:pt x="279070" y="90122"/>
                </a:cubicBezTo>
                <a:lnTo>
                  <a:pt x="236141" y="90122"/>
                </a:lnTo>
                <a:cubicBezTo>
                  <a:pt x="233594" y="90122"/>
                  <a:pt x="231775" y="88290"/>
                  <a:pt x="231775" y="85726"/>
                </a:cubicBezTo>
                <a:cubicBezTo>
                  <a:pt x="231775" y="82795"/>
                  <a:pt x="233594" y="80963"/>
                  <a:pt x="236141" y="80963"/>
                </a:cubicBezTo>
                <a:close/>
                <a:moveTo>
                  <a:pt x="95285" y="64178"/>
                </a:moveTo>
                <a:lnTo>
                  <a:pt x="99600" y="81033"/>
                </a:lnTo>
                <a:lnTo>
                  <a:pt x="195247" y="81033"/>
                </a:lnTo>
                <a:lnTo>
                  <a:pt x="198484" y="64178"/>
                </a:lnTo>
                <a:lnTo>
                  <a:pt x="95285" y="64178"/>
                </a:lnTo>
                <a:close/>
                <a:moveTo>
                  <a:pt x="228329" y="33338"/>
                </a:moveTo>
                <a:cubicBezTo>
                  <a:pt x="230846" y="33338"/>
                  <a:pt x="233004" y="35489"/>
                  <a:pt x="233004" y="38000"/>
                </a:cubicBezTo>
                <a:cubicBezTo>
                  <a:pt x="233004" y="40510"/>
                  <a:pt x="230846" y="42662"/>
                  <a:pt x="228329" y="42662"/>
                </a:cubicBezTo>
                <a:cubicBezTo>
                  <a:pt x="219339" y="42662"/>
                  <a:pt x="211428" y="49117"/>
                  <a:pt x="209271" y="58082"/>
                </a:cubicBezTo>
                <a:lnTo>
                  <a:pt x="208911" y="60592"/>
                </a:lnTo>
                <a:lnTo>
                  <a:pt x="198124" y="112591"/>
                </a:lnTo>
                <a:lnTo>
                  <a:pt x="193809" y="132673"/>
                </a:lnTo>
                <a:cubicBezTo>
                  <a:pt x="197045" y="135900"/>
                  <a:pt x="199203" y="140204"/>
                  <a:pt x="199203" y="145224"/>
                </a:cubicBezTo>
                <a:cubicBezTo>
                  <a:pt x="199203" y="154907"/>
                  <a:pt x="191292" y="163155"/>
                  <a:pt x="181224" y="163155"/>
                </a:cubicBezTo>
                <a:cubicBezTo>
                  <a:pt x="173313" y="163155"/>
                  <a:pt x="166481" y="157776"/>
                  <a:pt x="164324" y="150245"/>
                </a:cubicBezTo>
                <a:lnTo>
                  <a:pt x="129085" y="150245"/>
                </a:lnTo>
                <a:cubicBezTo>
                  <a:pt x="127287" y="157776"/>
                  <a:pt x="120455" y="163155"/>
                  <a:pt x="112185" y="163155"/>
                </a:cubicBezTo>
                <a:cubicBezTo>
                  <a:pt x="102476" y="163155"/>
                  <a:pt x="94566" y="154907"/>
                  <a:pt x="94566" y="145224"/>
                </a:cubicBezTo>
                <a:cubicBezTo>
                  <a:pt x="94566" y="135900"/>
                  <a:pt x="102476" y="127652"/>
                  <a:pt x="112185" y="127652"/>
                </a:cubicBezTo>
                <a:cubicBezTo>
                  <a:pt x="120455" y="127652"/>
                  <a:pt x="127287" y="133031"/>
                  <a:pt x="129085" y="140562"/>
                </a:cubicBezTo>
                <a:lnTo>
                  <a:pt x="164324" y="140562"/>
                </a:lnTo>
                <a:cubicBezTo>
                  <a:pt x="166481" y="133031"/>
                  <a:pt x="173313" y="127652"/>
                  <a:pt x="181224" y="127652"/>
                </a:cubicBezTo>
                <a:cubicBezTo>
                  <a:pt x="182662" y="127652"/>
                  <a:pt x="184101" y="128011"/>
                  <a:pt x="185179" y="128011"/>
                </a:cubicBezTo>
                <a:lnTo>
                  <a:pt x="187696" y="116177"/>
                </a:lnTo>
                <a:lnTo>
                  <a:pt x="102836" y="116177"/>
                </a:lnTo>
                <a:cubicBezTo>
                  <a:pt x="100678" y="116177"/>
                  <a:pt x="98880" y="114742"/>
                  <a:pt x="98161" y="112949"/>
                </a:cubicBezTo>
                <a:lnTo>
                  <a:pt x="84497" y="60592"/>
                </a:lnTo>
                <a:cubicBezTo>
                  <a:pt x="84138" y="59158"/>
                  <a:pt x="84497" y="57723"/>
                  <a:pt x="85576" y="56647"/>
                </a:cubicBezTo>
                <a:cubicBezTo>
                  <a:pt x="86295" y="55571"/>
                  <a:pt x="87374" y="54854"/>
                  <a:pt x="89172" y="54854"/>
                </a:cubicBezTo>
                <a:lnTo>
                  <a:pt x="200641" y="54854"/>
                </a:lnTo>
                <a:cubicBezTo>
                  <a:pt x="203877" y="42303"/>
                  <a:pt x="215384" y="33338"/>
                  <a:pt x="228329" y="33338"/>
                </a:cubicBezTo>
                <a:close/>
                <a:moveTo>
                  <a:pt x="42554" y="0"/>
                </a:moveTo>
                <a:lnTo>
                  <a:pt x="265421" y="0"/>
                </a:lnTo>
                <a:cubicBezTo>
                  <a:pt x="275519" y="0"/>
                  <a:pt x="284174" y="8271"/>
                  <a:pt x="284174" y="18339"/>
                </a:cubicBezTo>
                <a:lnTo>
                  <a:pt x="284174" y="58614"/>
                </a:lnTo>
                <a:cubicBezTo>
                  <a:pt x="284174" y="61132"/>
                  <a:pt x="282010" y="63289"/>
                  <a:pt x="279486" y="63289"/>
                </a:cubicBezTo>
                <a:lnTo>
                  <a:pt x="242702" y="63289"/>
                </a:lnTo>
                <a:cubicBezTo>
                  <a:pt x="240177" y="63289"/>
                  <a:pt x="238014" y="61132"/>
                  <a:pt x="238014" y="58614"/>
                </a:cubicBezTo>
                <a:cubicBezTo>
                  <a:pt x="238014" y="56097"/>
                  <a:pt x="240177" y="53940"/>
                  <a:pt x="242702" y="53940"/>
                </a:cubicBezTo>
                <a:lnTo>
                  <a:pt x="274798" y="53940"/>
                </a:lnTo>
                <a:lnTo>
                  <a:pt x="274798" y="18339"/>
                </a:lnTo>
                <a:cubicBezTo>
                  <a:pt x="274798" y="13305"/>
                  <a:pt x="270470" y="8990"/>
                  <a:pt x="265421" y="8990"/>
                </a:cubicBezTo>
                <a:lnTo>
                  <a:pt x="42554" y="8990"/>
                </a:lnTo>
                <a:cubicBezTo>
                  <a:pt x="37144" y="8990"/>
                  <a:pt x="33177" y="13305"/>
                  <a:pt x="33177" y="18339"/>
                </a:cubicBezTo>
                <a:lnTo>
                  <a:pt x="33177" y="180879"/>
                </a:lnTo>
                <a:lnTo>
                  <a:pt x="274798" y="180879"/>
                </a:lnTo>
                <a:lnTo>
                  <a:pt x="274798" y="115432"/>
                </a:lnTo>
                <a:lnTo>
                  <a:pt x="231522" y="115432"/>
                </a:lnTo>
                <a:cubicBezTo>
                  <a:pt x="228998" y="115432"/>
                  <a:pt x="226834" y="113634"/>
                  <a:pt x="226834" y="110757"/>
                </a:cubicBezTo>
                <a:cubicBezTo>
                  <a:pt x="226834" y="108240"/>
                  <a:pt x="228998" y="106442"/>
                  <a:pt x="231522" y="106442"/>
                </a:cubicBezTo>
                <a:lnTo>
                  <a:pt x="279486" y="106442"/>
                </a:lnTo>
                <a:cubicBezTo>
                  <a:pt x="282010" y="106442"/>
                  <a:pt x="284174" y="108240"/>
                  <a:pt x="284174" y="110757"/>
                </a:cubicBezTo>
                <a:lnTo>
                  <a:pt x="284174" y="184475"/>
                </a:lnTo>
                <a:lnTo>
                  <a:pt x="306893" y="225109"/>
                </a:lnTo>
                <a:cubicBezTo>
                  <a:pt x="307254" y="225469"/>
                  <a:pt x="307254" y="225469"/>
                  <a:pt x="307254" y="225469"/>
                </a:cubicBezTo>
                <a:lnTo>
                  <a:pt x="307254" y="225829"/>
                </a:lnTo>
                <a:cubicBezTo>
                  <a:pt x="307615" y="226548"/>
                  <a:pt x="307615" y="226907"/>
                  <a:pt x="307615" y="227627"/>
                </a:cubicBezTo>
                <a:lnTo>
                  <a:pt x="307615" y="241291"/>
                </a:lnTo>
                <a:cubicBezTo>
                  <a:pt x="307615" y="251720"/>
                  <a:pt x="299320" y="259991"/>
                  <a:pt x="288862" y="259991"/>
                </a:cubicBezTo>
                <a:lnTo>
                  <a:pt x="18752" y="259991"/>
                </a:lnTo>
                <a:cubicBezTo>
                  <a:pt x="8294" y="259991"/>
                  <a:pt x="0" y="251720"/>
                  <a:pt x="0" y="241291"/>
                </a:cubicBezTo>
                <a:lnTo>
                  <a:pt x="0" y="227627"/>
                </a:lnTo>
                <a:cubicBezTo>
                  <a:pt x="0" y="226907"/>
                  <a:pt x="360" y="226548"/>
                  <a:pt x="360" y="225829"/>
                </a:cubicBezTo>
                <a:lnTo>
                  <a:pt x="360" y="225469"/>
                </a:lnTo>
                <a:cubicBezTo>
                  <a:pt x="360" y="225469"/>
                  <a:pt x="721" y="225469"/>
                  <a:pt x="721" y="225109"/>
                </a:cubicBezTo>
                <a:lnTo>
                  <a:pt x="23801" y="184475"/>
                </a:lnTo>
                <a:lnTo>
                  <a:pt x="23801" y="18339"/>
                </a:lnTo>
                <a:cubicBezTo>
                  <a:pt x="23801" y="8271"/>
                  <a:pt x="32096" y="0"/>
                  <a:pt x="42554" y="0"/>
                </a:cubicBezTo>
                <a:close/>
              </a:path>
            </a:pathLst>
          </a:custGeom>
          <a:solidFill>
            <a:schemeClr val="accent2"/>
          </a:solidFill>
          <a:ln>
            <a:noFill/>
          </a:ln>
          <a:effectLst/>
        </p:spPr>
        <p:txBody>
          <a:bodyPr anchor="ctr"/>
          <a:lstStyle/>
          <a:p>
            <a:endParaRPr lang="en-US" dirty="0">
              <a:latin typeface="Heebo Light" pitchFamily="2" charset="-79"/>
            </a:endParaRPr>
          </a:p>
        </p:txBody>
      </p:sp>
      <p:sp>
        <p:nvSpPr>
          <p:cNvPr id="37" name="Freeform 744">
            <a:extLst>
              <a:ext uri="{FF2B5EF4-FFF2-40B4-BE49-F238E27FC236}">
                <a16:creationId xmlns:a16="http://schemas.microsoft.com/office/drawing/2014/main" id="{47B1943D-F75B-0D4B-9ACF-161CF5422EB3}"/>
              </a:ext>
            </a:extLst>
          </p:cNvPr>
          <p:cNvSpPr>
            <a:spLocks noChangeArrowheads="1"/>
          </p:cNvSpPr>
          <p:nvPr/>
        </p:nvSpPr>
        <p:spPr bwMode="auto">
          <a:xfrm>
            <a:off x="11825482" y="11109359"/>
            <a:ext cx="726684" cy="756874"/>
          </a:xfrm>
          <a:custGeom>
            <a:avLst/>
            <a:gdLst>
              <a:gd name="T0" fmla="*/ 500575 w 294916"/>
              <a:gd name="T1" fmla="*/ 501969 h 306029"/>
              <a:gd name="T2" fmla="*/ 653233 w 294916"/>
              <a:gd name="T3" fmla="*/ 532875 h 306029"/>
              <a:gd name="T4" fmla="*/ 665066 w 294916"/>
              <a:gd name="T5" fmla="*/ 560212 h 306029"/>
              <a:gd name="T6" fmla="*/ 500575 w 294916"/>
              <a:gd name="T7" fmla="*/ 972658 h 306029"/>
              <a:gd name="T8" fmla="*/ 706486 w 294916"/>
              <a:gd name="T9" fmla="*/ 409258 h 306029"/>
              <a:gd name="T10" fmla="*/ 266262 w 294916"/>
              <a:gd name="T11" fmla="*/ 881134 h 306029"/>
              <a:gd name="T12" fmla="*/ 469807 w 294916"/>
              <a:gd name="T13" fmla="*/ 635095 h 306029"/>
              <a:gd name="T14" fmla="*/ 298218 w 294916"/>
              <a:gd name="T15" fmla="*/ 540003 h 306029"/>
              <a:gd name="T16" fmla="*/ 469807 w 294916"/>
              <a:gd name="T17" fmla="*/ 600624 h 306029"/>
              <a:gd name="T18" fmla="*/ 266262 w 294916"/>
              <a:gd name="T19" fmla="*/ 409258 h 306029"/>
              <a:gd name="T20" fmla="*/ 736069 w 294916"/>
              <a:gd name="T21" fmla="*/ 396185 h 306029"/>
              <a:gd name="T22" fmla="*/ 940795 w 294916"/>
              <a:gd name="T23" fmla="*/ 775350 h 306029"/>
              <a:gd name="T24" fmla="*/ 783406 w 294916"/>
              <a:gd name="T25" fmla="*/ 507913 h 306029"/>
              <a:gd name="T26" fmla="*/ 763288 w 294916"/>
              <a:gd name="T27" fmla="*/ 500781 h 306029"/>
              <a:gd name="T28" fmla="*/ 940795 w 294916"/>
              <a:gd name="T29" fmla="*/ 403317 h 306029"/>
              <a:gd name="T30" fmla="*/ 30766 w 294916"/>
              <a:gd name="T31" fmla="*/ 304661 h 306029"/>
              <a:gd name="T32" fmla="*/ 199992 w 294916"/>
              <a:gd name="T33" fmla="*/ 480576 h 306029"/>
              <a:gd name="T34" fmla="*/ 194074 w 294916"/>
              <a:gd name="T35" fmla="*/ 510291 h 306029"/>
              <a:gd name="T36" fmla="*/ 30766 w 294916"/>
              <a:gd name="T37" fmla="*/ 437782 h 306029"/>
              <a:gd name="T38" fmla="*/ 235496 w 294916"/>
              <a:gd name="T39" fmla="*/ 866874 h 306029"/>
              <a:gd name="T40" fmla="*/ 30766 w 294916"/>
              <a:gd name="T41" fmla="*/ 304661 h 306029"/>
              <a:gd name="T42" fmla="*/ 240227 w 294916"/>
              <a:gd name="T43" fmla="*/ 179857 h 306029"/>
              <a:gd name="T44" fmla="*/ 52068 w 294916"/>
              <a:gd name="T45" fmla="*/ 280891 h 306029"/>
              <a:gd name="T46" fmla="*/ 345551 w 294916"/>
              <a:gd name="T47" fmla="*/ 333189 h 306029"/>
              <a:gd name="T48" fmla="*/ 358567 w 294916"/>
              <a:gd name="T49" fmla="*/ 362901 h 306029"/>
              <a:gd name="T50" fmla="*/ 485192 w 294916"/>
              <a:gd name="T51" fmla="*/ 474631 h 306029"/>
              <a:gd name="T52" fmla="*/ 628379 w 294916"/>
              <a:gd name="T53" fmla="*/ 362901 h 306029"/>
              <a:gd name="T54" fmla="*/ 640214 w 294916"/>
              <a:gd name="T55" fmla="*/ 333189 h 306029"/>
              <a:gd name="T56" fmla="*/ 918312 w 294916"/>
              <a:gd name="T57" fmla="*/ 280891 h 306029"/>
              <a:gd name="T58" fmla="*/ 823641 w 294916"/>
              <a:gd name="T59" fmla="*/ 221458 h 306029"/>
              <a:gd name="T60" fmla="*/ 962097 w 294916"/>
              <a:gd name="T61" fmla="*/ 266627 h 306029"/>
              <a:gd name="T62" fmla="*/ 964464 w 294916"/>
              <a:gd name="T63" fmla="*/ 267812 h 306029"/>
              <a:gd name="T64" fmla="*/ 966830 w 294916"/>
              <a:gd name="T65" fmla="*/ 270190 h 306029"/>
              <a:gd name="T66" fmla="*/ 969195 w 294916"/>
              <a:gd name="T67" fmla="*/ 272568 h 306029"/>
              <a:gd name="T68" fmla="*/ 971565 w 294916"/>
              <a:gd name="T69" fmla="*/ 280891 h 306029"/>
              <a:gd name="T70" fmla="*/ 971565 w 294916"/>
              <a:gd name="T71" fmla="*/ 786046 h 306029"/>
              <a:gd name="T72" fmla="*/ 492292 w 294916"/>
              <a:gd name="T73" fmla="*/ 1009505 h 306029"/>
              <a:gd name="T74" fmla="*/ 485192 w 294916"/>
              <a:gd name="T75" fmla="*/ 1011883 h 306029"/>
              <a:gd name="T76" fmla="*/ 479273 w 294916"/>
              <a:gd name="T77" fmla="*/ 1009505 h 306029"/>
              <a:gd name="T78" fmla="*/ 8283 w 294916"/>
              <a:gd name="T79" fmla="*/ 799121 h 306029"/>
              <a:gd name="T80" fmla="*/ 0 w 294916"/>
              <a:gd name="T81" fmla="*/ 414012 h 306029"/>
              <a:gd name="T82" fmla="*/ 0 w 294916"/>
              <a:gd name="T83" fmla="*/ 280891 h 306029"/>
              <a:gd name="T84" fmla="*/ 1183 w 294916"/>
              <a:gd name="T85" fmla="*/ 273759 h 306029"/>
              <a:gd name="T86" fmla="*/ 3548 w 294916"/>
              <a:gd name="T87" fmla="*/ 271381 h 306029"/>
              <a:gd name="T88" fmla="*/ 5917 w 294916"/>
              <a:gd name="T89" fmla="*/ 267812 h 306029"/>
              <a:gd name="T90" fmla="*/ 8283 w 294916"/>
              <a:gd name="T91" fmla="*/ 267812 h 306029"/>
              <a:gd name="T92" fmla="*/ 220111 w 294916"/>
              <a:gd name="T93" fmla="*/ 171538 h 306029"/>
              <a:gd name="T94" fmla="*/ 307943 w 294916"/>
              <a:gd name="T95" fmla="*/ 194864 h 306029"/>
              <a:gd name="T96" fmla="*/ 485426 w 294916"/>
              <a:gd name="T97" fmla="*/ 283979 h 306029"/>
              <a:gd name="T98" fmla="*/ 396685 w 294916"/>
              <a:gd name="T99" fmla="*/ 105748 h 306029"/>
              <a:gd name="T100" fmla="*/ 516190 w 294916"/>
              <a:gd name="T101" fmla="*/ 158031 h 306029"/>
              <a:gd name="T102" fmla="*/ 516190 w 294916"/>
              <a:gd name="T103" fmla="*/ 194864 h 306029"/>
              <a:gd name="T104" fmla="*/ 642793 w 294916"/>
              <a:gd name="T105" fmla="*/ 283979 h 306029"/>
              <a:gd name="T106" fmla="*/ 642793 w 294916"/>
              <a:gd name="T107" fmla="*/ 30893 h 306029"/>
              <a:gd name="T108" fmla="*/ 798979 w 294916"/>
              <a:gd name="T109" fmla="*/ 158031 h 306029"/>
              <a:gd name="T110" fmla="*/ 517373 w 294916"/>
              <a:gd name="T111" fmla="*/ 314870 h 306029"/>
              <a:gd name="T112" fmla="*/ 584815 w 294916"/>
              <a:gd name="T113" fmla="*/ 403985 h 306029"/>
              <a:gd name="T114" fmla="*/ 564703 w 294916"/>
              <a:gd name="T115" fmla="*/ 412304 h 306029"/>
              <a:gd name="T116" fmla="*/ 435730 w 294916"/>
              <a:gd name="T117" fmla="*/ 412304 h 306029"/>
              <a:gd name="T118" fmla="*/ 416797 w 294916"/>
              <a:gd name="T119" fmla="*/ 403985 h 306029"/>
              <a:gd name="T120" fmla="*/ 484243 w 294916"/>
              <a:gd name="T121" fmla="*/ 314870 h 306029"/>
              <a:gd name="T122" fmla="*/ 277179 w 294916"/>
              <a:gd name="T123" fmla="*/ 194864 h 306029"/>
              <a:gd name="T124" fmla="*/ 490160 w 294916"/>
              <a:gd name="T125" fmla="*/ 120010 h 306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4916" h="306029">
                <a:moveTo>
                  <a:pt x="214452" y="123774"/>
                </a:moveTo>
                <a:lnTo>
                  <a:pt x="151948" y="151813"/>
                </a:lnTo>
                <a:lnTo>
                  <a:pt x="151948" y="181650"/>
                </a:lnTo>
                <a:lnTo>
                  <a:pt x="198287" y="161160"/>
                </a:lnTo>
                <a:cubicBezTo>
                  <a:pt x="200442" y="160081"/>
                  <a:pt x="203316" y="161160"/>
                  <a:pt x="204394" y="163316"/>
                </a:cubicBezTo>
                <a:cubicBezTo>
                  <a:pt x="205471" y="165833"/>
                  <a:pt x="204394" y="168709"/>
                  <a:pt x="201879" y="169428"/>
                </a:cubicBezTo>
                <a:lnTo>
                  <a:pt x="151948" y="192075"/>
                </a:lnTo>
                <a:lnTo>
                  <a:pt x="151948" y="294166"/>
                </a:lnTo>
                <a:lnTo>
                  <a:pt x="214452" y="266486"/>
                </a:lnTo>
                <a:lnTo>
                  <a:pt x="214452" y="123774"/>
                </a:lnTo>
                <a:close/>
                <a:moveTo>
                  <a:pt x="80823" y="123774"/>
                </a:moveTo>
                <a:lnTo>
                  <a:pt x="80823" y="266486"/>
                </a:lnTo>
                <a:lnTo>
                  <a:pt x="142609" y="294166"/>
                </a:lnTo>
                <a:lnTo>
                  <a:pt x="142609" y="192075"/>
                </a:lnTo>
                <a:lnTo>
                  <a:pt x="93037" y="169428"/>
                </a:lnTo>
                <a:cubicBezTo>
                  <a:pt x="90523" y="168709"/>
                  <a:pt x="89445" y="165833"/>
                  <a:pt x="90523" y="163316"/>
                </a:cubicBezTo>
                <a:cubicBezTo>
                  <a:pt x="91600" y="161160"/>
                  <a:pt x="94115" y="160081"/>
                  <a:pt x="96629" y="161160"/>
                </a:cubicBezTo>
                <a:lnTo>
                  <a:pt x="142609" y="181650"/>
                </a:lnTo>
                <a:lnTo>
                  <a:pt x="142609" y="151813"/>
                </a:lnTo>
                <a:lnTo>
                  <a:pt x="80823" y="123774"/>
                </a:lnTo>
                <a:close/>
                <a:moveTo>
                  <a:pt x="285576" y="92140"/>
                </a:moveTo>
                <a:lnTo>
                  <a:pt x="223432" y="119820"/>
                </a:lnTo>
                <a:lnTo>
                  <a:pt x="223432" y="262173"/>
                </a:lnTo>
                <a:lnTo>
                  <a:pt x="285576" y="234493"/>
                </a:lnTo>
                <a:lnTo>
                  <a:pt x="285576" y="132401"/>
                </a:lnTo>
                <a:lnTo>
                  <a:pt x="237801" y="153611"/>
                </a:lnTo>
                <a:cubicBezTo>
                  <a:pt x="237441" y="153970"/>
                  <a:pt x="236723" y="154330"/>
                  <a:pt x="236004" y="154330"/>
                </a:cubicBezTo>
                <a:cubicBezTo>
                  <a:pt x="234208" y="154330"/>
                  <a:pt x="232412" y="153251"/>
                  <a:pt x="231694" y="151454"/>
                </a:cubicBezTo>
                <a:cubicBezTo>
                  <a:pt x="230616" y="148937"/>
                  <a:pt x="231694" y="146421"/>
                  <a:pt x="234208" y="145343"/>
                </a:cubicBezTo>
                <a:lnTo>
                  <a:pt x="285576" y="121977"/>
                </a:lnTo>
                <a:lnTo>
                  <a:pt x="285576" y="92140"/>
                </a:lnTo>
                <a:close/>
                <a:moveTo>
                  <a:pt x="9339" y="92140"/>
                </a:moveTo>
                <a:lnTo>
                  <a:pt x="9339" y="121977"/>
                </a:lnTo>
                <a:lnTo>
                  <a:pt x="60707" y="145343"/>
                </a:lnTo>
                <a:cubicBezTo>
                  <a:pt x="63222" y="146421"/>
                  <a:pt x="64299" y="148937"/>
                  <a:pt x="63222" y="151454"/>
                </a:cubicBezTo>
                <a:cubicBezTo>
                  <a:pt x="62503" y="153251"/>
                  <a:pt x="60707" y="154330"/>
                  <a:pt x="58911" y="154330"/>
                </a:cubicBezTo>
                <a:cubicBezTo>
                  <a:pt x="58552" y="154330"/>
                  <a:pt x="57833" y="153970"/>
                  <a:pt x="57115" y="153611"/>
                </a:cubicBezTo>
                <a:lnTo>
                  <a:pt x="9339" y="132401"/>
                </a:lnTo>
                <a:lnTo>
                  <a:pt x="9339" y="234493"/>
                </a:lnTo>
                <a:lnTo>
                  <a:pt x="71484" y="262173"/>
                </a:lnTo>
                <a:lnTo>
                  <a:pt x="71484" y="119820"/>
                </a:lnTo>
                <a:lnTo>
                  <a:pt x="9339" y="92140"/>
                </a:lnTo>
                <a:close/>
                <a:moveTo>
                  <a:pt x="66814" y="51879"/>
                </a:moveTo>
                <a:cubicBezTo>
                  <a:pt x="69328" y="50800"/>
                  <a:pt x="71843" y="51879"/>
                  <a:pt x="72920" y="54395"/>
                </a:cubicBezTo>
                <a:cubicBezTo>
                  <a:pt x="73998" y="56552"/>
                  <a:pt x="72920" y="59428"/>
                  <a:pt x="70406" y="60506"/>
                </a:cubicBezTo>
                <a:lnTo>
                  <a:pt x="15805" y="84951"/>
                </a:lnTo>
                <a:lnTo>
                  <a:pt x="78668" y="112990"/>
                </a:lnTo>
                <a:lnTo>
                  <a:pt x="104891" y="100768"/>
                </a:lnTo>
                <a:cubicBezTo>
                  <a:pt x="107406" y="100049"/>
                  <a:pt x="109920" y="100768"/>
                  <a:pt x="110998" y="103643"/>
                </a:cubicBezTo>
                <a:cubicBezTo>
                  <a:pt x="112075" y="105800"/>
                  <a:pt x="110998" y="108317"/>
                  <a:pt x="108842" y="109754"/>
                </a:cubicBezTo>
                <a:lnTo>
                  <a:pt x="90163" y="118022"/>
                </a:lnTo>
                <a:lnTo>
                  <a:pt x="147279" y="143545"/>
                </a:lnTo>
                <a:lnTo>
                  <a:pt x="207267" y="116944"/>
                </a:lnTo>
                <a:lnTo>
                  <a:pt x="190743" y="109754"/>
                </a:lnTo>
                <a:cubicBezTo>
                  <a:pt x="188229" y="108317"/>
                  <a:pt x="187151" y="105800"/>
                  <a:pt x="188229" y="103643"/>
                </a:cubicBezTo>
                <a:cubicBezTo>
                  <a:pt x="189306" y="101127"/>
                  <a:pt x="192180" y="100049"/>
                  <a:pt x="194335" y="100768"/>
                </a:cubicBezTo>
                <a:lnTo>
                  <a:pt x="218762" y="111552"/>
                </a:lnTo>
                <a:lnTo>
                  <a:pt x="278751" y="84951"/>
                </a:lnTo>
                <a:lnTo>
                  <a:pt x="252169" y="73088"/>
                </a:lnTo>
                <a:cubicBezTo>
                  <a:pt x="250014" y="72009"/>
                  <a:pt x="248936" y="69134"/>
                  <a:pt x="250014" y="66977"/>
                </a:cubicBezTo>
                <a:cubicBezTo>
                  <a:pt x="251092" y="64460"/>
                  <a:pt x="253606" y="63741"/>
                  <a:pt x="256121" y="64460"/>
                </a:cubicBezTo>
                <a:lnTo>
                  <a:pt x="292042" y="80637"/>
                </a:lnTo>
                <a:cubicBezTo>
                  <a:pt x="292401" y="80637"/>
                  <a:pt x="292401" y="80637"/>
                  <a:pt x="292401" y="80996"/>
                </a:cubicBezTo>
                <a:lnTo>
                  <a:pt x="292761" y="80996"/>
                </a:lnTo>
                <a:cubicBezTo>
                  <a:pt x="292761" y="80996"/>
                  <a:pt x="292761" y="80996"/>
                  <a:pt x="293120" y="81356"/>
                </a:cubicBezTo>
                <a:lnTo>
                  <a:pt x="293479" y="81715"/>
                </a:lnTo>
                <a:cubicBezTo>
                  <a:pt x="293479" y="81715"/>
                  <a:pt x="293838" y="82075"/>
                  <a:pt x="294197" y="82075"/>
                </a:cubicBezTo>
                <a:cubicBezTo>
                  <a:pt x="294197" y="82434"/>
                  <a:pt x="294197" y="82434"/>
                  <a:pt x="294197" y="82434"/>
                </a:cubicBezTo>
                <a:cubicBezTo>
                  <a:pt x="294557" y="82794"/>
                  <a:pt x="294557" y="83153"/>
                  <a:pt x="294557" y="83513"/>
                </a:cubicBezTo>
                <a:cubicBezTo>
                  <a:pt x="294916" y="83872"/>
                  <a:pt x="294916" y="84591"/>
                  <a:pt x="294916" y="84951"/>
                </a:cubicBezTo>
                <a:lnTo>
                  <a:pt x="294916" y="125212"/>
                </a:lnTo>
                <a:lnTo>
                  <a:pt x="294916" y="237728"/>
                </a:lnTo>
                <a:cubicBezTo>
                  <a:pt x="294916" y="239166"/>
                  <a:pt x="293838" y="240963"/>
                  <a:pt x="292042" y="241682"/>
                </a:cubicBezTo>
                <a:lnTo>
                  <a:pt x="149434" y="305310"/>
                </a:lnTo>
                <a:cubicBezTo>
                  <a:pt x="149434" y="305310"/>
                  <a:pt x="149434" y="305310"/>
                  <a:pt x="149075" y="305310"/>
                </a:cubicBezTo>
                <a:cubicBezTo>
                  <a:pt x="148715" y="305669"/>
                  <a:pt x="147997" y="306029"/>
                  <a:pt x="147279" y="306029"/>
                </a:cubicBezTo>
                <a:cubicBezTo>
                  <a:pt x="146919" y="306029"/>
                  <a:pt x="146201" y="305669"/>
                  <a:pt x="145842" y="305310"/>
                </a:cubicBezTo>
                <a:cubicBezTo>
                  <a:pt x="145842" y="305310"/>
                  <a:pt x="145842" y="305310"/>
                  <a:pt x="145482" y="305310"/>
                </a:cubicBezTo>
                <a:lnTo>
                  <a:pt x="73998" y="273676"/>
                </a:lnTo>
                <a:lnTo>
                  <a:pt x="2514" y="241682"/>
                </a:lnTo>
                <a:cubicBezTo>
                  <a:pt x="1077" y="240963"/>
                  <a:pt x="0" y="239166"/>
                  <a:pt x="0" y="237728"/>
                </a:cubicBezTo>
                <a:lnTo>
                  <a:pt x="0" y="125212"/>
                </a:lnTo>
                <a:lnTo>
                  <a:pt x="0" y="85310"/>
                </a:lnTo>
                <a:lnTo>
                  <a:pt x="0" y="84951"/>
                </a:lnTo>
                <a:cubicBezTo>
                  <a:pt x="0" y="84591"/>
                  <a:pt x="0" y="83872"/>
                  <a:pt x="0" y="83872"/>
                </a:cubicBezTo>
                <a:cubicBezTo>
                  <a:pt x="0" y="83513"/>
                  <a:pt x="359" y="83153"/>
                  <a:pt x="359" y="82794"/>
                </a:cubicBezTo>
                <a:cubicBezTo>
                  <a:pt x="718" y="82794"/>
                  <a:pt x="718" y="82794"/>
                  <a:pt x="718" y="82434"/>
                </a:cubicBezTo>
                <a:cubicBezTo>
                  <a:pt x="718" y="82434"/>
                  <a:pt x="718" y="82075"/>
                  <a:pt x="1077" y="82075"/>
                </a:cubicBezTo>
                <a:cubicBezTo>
                  <a:pt x="1077" y="82075"/>
                  <a:pt x="1077" y="81715"/>
                  <a:pt x="1437" y="81715"/>
                </a:cubicBezTo>
                <a:cubicBezTo>
                  <a:pt x="1437" y="81715"/>
                  <a:pt x="1437" y="81356"/>
                  <a:pt x="1796" y="80996"/>
                </a:cubicBezTo>
                <a:cubicBezTo>
                  <a:pt x="2155" y="80996"/>
                  <a:pt x="2155" y="80996"/>
                  <a:pt x="2155" y="80996"/>
                </a:cubicBezTo>
                <a:cubicBezTo>
                  <a:pt x="2155" y="80996"/>
                  <a:pt x="2155" y="80996"/>
                  <a:pt x="2514" y="80996"/>
                </a:cubicBezTo>
                <a:lnTo>
                  <a:pt x="2514" y="80637"/>
                </a:lnTo>
                <a:lnTo>
                  <a:pt x="66814" y="51879"/>
                </a:lnTo>
                <a:close/>
                <a:moveTo>
                  <a:pt x="120413" y="31982"/>
                </a:moveTo>
                <a:cubicBezTo>
                  <a:pt x="105328" y="31982"/>
                  <a:pt x="93475" y="44200"/>
                  <a:pt x="93475" y="58934"/>
                </a:cubicBezTo>
                <a:cubicBezTo>
                  <a:pt x="93475" y="74026"/>
                  <a:pt x="105328" y="85885"/>
                  <a:pt x="120413" y="85885"/>
                </a:cubicBezTo>
                <a:lnTo>
                  <a:pt x="147350" y="85885"/>
                </a:lnTo>
                <a:lnTo>
                  <a:pt x="147350" y="58215"/>
                </a:lnTo>
                <a:cubicBezTo>
                  <a:pt x="146991" y="43482"/>
                  <a:pt x="135138" y="31982"/>
                  <a:pt x="120413" y="31982"/>
                </a:cubicBezTo>
                <a:close/>
                <a:moveTo>
                  <a:pt x="195118" y="9343"/>
                </a:moveTo>
                <a:cubicBezTo>
                  <a:pt x="173928" y="9343"/>
                  <a:pt x="156688" y="26233"/>
                  <a:pt x="156688" y="47794"/>
                </a:cubicBezTo>
                <a:lnTo>
                  <a:pt x="156688" y="58215"/>
                </a:lnTo>
                <a:cubicBezTo>
                  <a:pt x="156688" y="58574"/>
                  <a:pt x="156688" y="58934"/>
                  <a:pt x="156688" y="58934"/>
                </a:cubicBezTo>
                <a:lnTo>
                  <a:pt x="156688" y="85885"/>
                </a:lnTo>
                <a:lnTo>
                  <a:pt x="195118" y="85885"/>
                </a:lnTo>
                <a:cubicBezTo>
                  <a:pt x="215950" y="85885"/>
                  <a:pt x="233190" y="68636"/>
                  <a:pt x="233190" y="47794"/>
                </a:cubicBezTo>
                <a:cubicBezTo>
                  <a:pt x="233190" y="26233"/>
                  <a:pt x="215950" y="9343"/>
                  <a:pt x="195118" y="9343"/>
                </a:cubicBezTo>
                <a:close/>
                <a:moveTo>
                  <a:pt x="195118" y="0"/>
                </a:moveTo>
                <a:cubicBezTo>
                  <a:pt x="221337" y="0"/>
                  <a:pt x="242528" y="21202"/>
                  <a:pt x="242528" y="47794"/>
                </a:cubicBezTo>
                <a:cubicBezTo>
                  <a:pt x="242528" y="74026"/>
                  <a:pt x="221337" y="95228"/>
                  <a:pt x="195118" y="95228"/>
                </a:cubicBezTo>
                <a:lnTo>
                  <a:pt x="157047" y="95228"/>
                </a:lnTo>
                <a:cubicBezTo>
                  <a:pt x="158843" y="104571"/>
                  <a:pt x="165308" y="112477"/>
                  <a:pt x="174287" y="116070"/>
                </a:cubicBezTo>
                <a:cubicBezTo>
                  <a:pt x="177160" y="116789"/>
                  <a:pt x="178238" y="119664"/>
                  <a:pt x="177519" y="122179"/>
                </a:cubicBezTo>
                <a:cubicBezTo>
                  <a:pt x="176801" y="123976"/>
                  <a:pt x="175005" y="125054"/>
                  <a:pt x="172850" y="125054"/>
                </a:cubicBezTo>
                <a:cubicBezTo>
                  <a:pt x="172491" y="125054"/>
                  <a:pt x="172132" y="125054"/>
                  <a:pt x="171414" y="124695"/>
                </a:cubicBezTo>
                <a:cubicBezTo>
                  <a:pt x="162794" y="121820"/>
                  <a:pt x="155970" y="115711"/>
                  <a:pt x="152019" y="108164"/>
                </a:cubicBezTo>
                <a:cubicBezTo>
                  <a:pt x="147709" y="115711"/>
                  <a:pt x="140885" y="121820"/>
                  <a:pt x="132265" y="124695"/>
                </a:cubicBezTo>
                <a:cubicBezTo>
                  <a:pt x="131906" y="125054"/>
                  <a:pt x="131547" y="125054"/>
                  <a:pt x="130828" y="125054"/>
                </a:cubicBezTo>
                <a:cubicBezTo>
                  <a:pt x="129033" y="125054"/>
                  <a:pt x="127237" y="123976"/>
                  <a:pt x="126518" y="122179"/>
                </a:cubicBezTo>
                <a:cubicBezTo>
                  <a:pt x="125441" y="119664"/>
                  <a:pt x="126878" y="116789"/>
                  <a:pt x="129392" y="116070"/>
                </a:cubicBezTo>
                <a:cubicBezTo>
                  <a:pt x="138730" y="112836"/>
                  <a:pt x="145195" y="104571"/>
                  <a:pt x="146991" y="95228"/>
                </a:cubicBezTo>
                <a:lnTo>
                  <a:pt x="120413" y="95228"/>
                </a:lnTo>
                <a:cubicBezTo>
                  <a:pt x="100300" y="95228"/>
                  <a:pt x="84137" y="79057"/>
                  <a:pt x="84137" y="58934"/>
                </a:cubicBezTo>
                <a:cubicBezTo>
                  <a:pt x="84137" y="39169"/>
                  <a:pt x="100300" y="22639"/>
                  <a:pt x="120413" y="22639"/>
                </a:cubicBezTo>
                <a:cubicBezTo>
                  <a:pt x="131906" y="22639"/>
                  <a:pt x="141962" y="28030"/>
                  <a:pt x="148787" y="36295"/>
                </a:cubicBezTo>
                <a:cubicBezTo>
                  <a:pt x="153815" y="15452"/>
                  <a:pt x="172491" y="0"/>
                  <a:pt x="195118" y="0"/>
                </a:cubicBezTo>
                <a:close/>
              </a:path>
            </a:pathLst>
          </a:custGeom>
          <a:solidFill>
            <a:schemeClr val="accent3"/>
          </a:solidFill>
          <a:ln>
            <a:noFill/>
          </a:ln>
          <a:effectLst/>
        </p:spPr>
        <p:txBody>
          <a:bodyPr anchor="ctr"/>
          <a:lstStyle/>
          <a:p>
            <a:endParaRPr lang="en-US" dirty="0">
              <a:latin typeface="Heebo Light" pitchFamily="2" charset="-79"/>
            </a:endParaRPr>
          </a:p>
        </p:txBody>
      </p:sp>
      <p:sp>
        <p:nvSpPr>
          <p:cNvPr id="40" name="Subtitle 2">
            <a:extLst>
              <a:ext uri="{FF2B5EF4-FFF2-40B4-BE49-F238E27FC236}">
                <a16:creationId xmlns:a16="http://schemas.microsoft.com/office/drawing/2014/main" id="{EA519CD3-1731-C14C-97F3-C4DF5B117300}"/>
              </a:ext>
            </a:extLst>
          </p:cNvPr>
          <p:cNvSpPr txBox="1">
            <a:spLocks/>
          </p:cNvSpPr>
          <p:nvPr/>
        </p:nvSpPr>
        <p:spPr>
          <a:xfrm>
            <a:off x="13622671" y="7853604"/>
            <a:ext cx="7578647"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a:t>
            </a:r>
          </a:p>
        </p:txBody>
      </p:sp>
      <p:sp>
        <p:nvSpPr>
          <p:cNvPr id="41" name="TextBox 40">
            <a:extLst>
              <a:ext uri="{FF2B5EF4-FFF2-40B4-BE49-F238E27FC236}">
                <a16:creationId xmlns:a16="http://schemas.microsoft.com/office/drawing/2014/main" id="{49DDDADD-001D-F642-BE82-5FA3A2AA9006}"/>
              </a:ext>
            </a:extLst>
          </p:cNvPr>
          <p:cNvSpPr txBox="1"/>
          <p:nvPr/>
        </p:nvSpPr>
        <p:spPr>
          <a:xfrm>
            <a:off x="13622671" y="7133214"/>
            <a:ext cx="130837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2015</a:t>
            </a:r>
          </a:p>
        </p:txBody>
      </p:sp>
      <p:sp>
        <p:nvSpPr>
          <p:cNvPr id="49" name="Subtitle 2">
            <a:extLst>
              <a:ext uri="{FF2B5EF4-FFF2-40B4-BE49-F238E27FC236}">
                <a16:creationId xmlns:a16="http://schemas.microsoft.com/office/drawing/2014/main" id="{DF32A8F0-356E-DD46-B399-6C7007EEBCF8}"/>
              </a:ext>
            </a:extLst>
          </p:cNvPr>
          <p:cNvSpPr txBox="1">
            <a:spLocks/>
          </p:cNvSpPr>
          <p:nvPr/>
        </p:nvSpPr>
        <p:spPr>
          <a:xfrm>
            <a:off x="3176332" y="4379871"/>
            <a:ext cx="7578647"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a:t>
            </a:r>
          </a:p>
        </p:txBody>
      </p:sp>
      <p:sp>
        <p:nvSpPr>
          <p:cNvPr id="50" name="TextBox 49">
            <a:extLst>
              <a:ext uri="{FF2B5EF4-FFF2-40B4-BE49-F238E27FC236}">
                <a16:creationId xmlns:a16="http://schemas.microsoft.com/office/drawing/2014/main" id="{0EBF4628-DEFA-834B-9895-3866B09EB7DA}"/>
              </a:ext>
            </a:extLst>
          </p:cNvPr>
          <p:cNvSpPr txBox="1"/>
          <p:nvPr/>
        </p:nvSpPr>
        <p:spPr>
          <a:xfrm>
            <a:off x="9473859" y="3659481"/>
            <a:ext cx="1281120" cy="615553"/>
          </a:xfrm>
          <a:prstGeom prst="rect">
            <a:avLst/>
          </a:prstGeom>
          <a:noFill/>
        </p:spPr>
        <p:txBody>
          <a:bodyPr wrap="none" rtlCol="0" anchor="ctr" anchorCtr="0">
            <a:spAutoFit/>
          </a:bodyPr>
          <a:lstStyle/>
          <a:p>
            <a:pPr algn="r"/>
            <a:r>
              <a:rPr lang="en-US" sz="3400" b="1" spc="300" dirty="0">
                <a:solidFill>
                  <a:schemeClr val="tx2"/>
                </a:solidFill>
                <a:latin typeface="Raleway" panose="020B0503030101060003" pitchFamily="34" charset="77"/>
                <a:ea typeface="League Spartan" charset="0"/>
                <a:cs typeface="Poppins" pitchFamily="2" charset="77"/>
              </a:rPr>
              <a:t>2011</a:t>
            </a:r>
          </a:p>
        </p:txBody>
      </p:sp>
      <p:sp>
        <p:nvSpPr>
          <p:cNvPr id="52" name="Subtitle 2">
            <a:extLst>
              <a:ext uri="{FF2B5EF4-FFF2-40B4-BE49-F238E27FC236}">
                <a16:creationId xmlns:a16="http://schemas.microsoft.com/office/drawing/2014/main" id="{54955257-65AF-884B-BA53-6E0A18FF71FB}"/>
              </a:ext>
            </a:extLst>
          </p:cNvPr>
          <p:cNvSpPr txBox="1">
            <a:spLocks/>
          </p:cNvSpPr>
          <p:nvPr/>
        </p:nvSpPr>
        <p:spPr>
          <a:xfrm>
            <a:off x="3176332" y="11327335"/>
            <a:ext cx="7578647"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a:t>
            </a:r>
          </a:p>
        </p:txBody>
      </p:sp>
      <p:sp>
        <p:nvSpPr>
          <p:cNvPr id="53" name="TextBox 52">
            <a:extLst>
              <a:ext uri="{FF2B5EF4-FFF2-40B4-BE49-F238E27FC236}">
                <a16:creationId xmlns:a16="http://schemas.microsoft.com/office/drawing/2014/main" id="{C4FD306B-DB4A-5D4E-A47F-725E34C8D6CD}"/>
              </a:ext>
            </a:extLst>
          </p:cNvPr>
          <p:cNvSpPr txBox="1"/>
          <p:nvPr/>
        </p:nvSpPr>
        <p:spPr>
          <a:xfrm>
            <a:off x="9432181" y="10606945"/>
            <a:ext cx="1322798" cy="615553"/>
          </a:xfrm>
          <a:prstGeom prst="rect">
            <a:avLst/>
          </a:prstGeom>
          <a:noFill/>
        </p:spPr>
        <p:txBody>
          <a:bodyPr wrap="none" rtlCol="0" anchor="ctr" anchorCtr="0">
            <a:spAutoFit/>
          </a:bodyPr>
          <a:lstStyle/>
          <a:p>
            <a:pPr algn="r"/>
            <a:r>
              <a:rPr lang="en-US" sz="3400" b="1" spc="300" dirty="0">
                <a:solidFill>
                  <a:schemeClr val="tx2"/>
                </a:solidFill>
                <a:latin typeface="Raleway" panose="020B0503030101060003" pitchFamily="34" charset="77"/>
                <a:ea typeface="League Spartan" charset="0"/>
                <a:cs typeface="Poppins" pitchFamily="2" charset="77"/>
              </a:rPr>
              <a:t>2019</a:t>
            </a:r>
          </a:p>
        </p:txBody>
      </p:sp>
    </p:spTree>
    <p:extLst>
      <p:ext uri="{BB962C8B-B14F-4D97-AF65-F5344CB8AC3E}">
        <p14:creationId xmlns:p14="http://schemas.microsoft.com/office/powerpoint/2010/main" val="361672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DDB84-DA74-B44A-A4AF-17350C1A38BD}"/>
              </a:ext>
            </a:extLst>
          </p:cNvPr>
          <p:cNvSpPr txBox="1"/>
          <p:nvPr/>
        </p:nvSpPr>
        <p:spPr>
          <a:xfrm>
            <a:off x="8517227" y="1095992"/>
            <a:ext cx="7346883"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CORE VALUES</a:t>
            </a:r>
          </a:p>
        </p:txBody>
      </p:sp>
      <p:sp>
        <p:nvSpPr>
          <p:cNvPr id="4" name="Subtitle 2">
            <a:extLst>
              <a:ext uri="{FF2B5EF4-FFF2-40B4-BE49-F238E27FC236}">
                <a16:creationId xmlns:a16="http://schemas.microsoft.com/office/drawing/2014/main" id="{EF6121C1-2286-4547-B5D8-EC71F9880709}"/>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5" name="Straight Connector 4">
            <a:extLst>
              <a:ext uri="{FF2B5EF4-FFF2-40B4-BE49-F238E27FC236}">
                <a16:creationId xmlns:a16="http://schemas.microsoft.com/office/drawing/2014/main" id="{334A70A6-1631-A042-B4C9-82921C7A65BA}"/>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Freeform 740">
            <a:extLst>
              <a:ext uri="{FF2B5EF4-FFF2-40B4-BE49-F238E27FC236}">
                <a16:creationId xmlns:a16="http://schemas.microsoft.com/office/drawing/2014/main" id="{29F92AB6-E274-BF4F-A8F2-D3EE7B0023C2}"/>
              </a:ext>
            </a:extLst>
          </p:cNvPr>
          <p:cNvSpPr>
            <a:spLocks noChangeArrowheads="1"/>
          </p:cNvSpPr>
          <p:nvPr/>
        </p:nvSpPr>
        <p:spPr bwMode="auto">
          <a:xfrm>
            <a:off x="3766478" y="4980288"/>
            <a:ext cx="2532232" cy="2179732"/>
          </a:xfrm>
          <a:custGeom>
            <a:avLst/>
            <a:gdLst>
              <a:gd name="T0" fmla="*/ 62842 w 307615"/>
              <a:gd name="T1" fmla="*/ 599794 h 265783"/>
              <a:gd name="T2" fmla="*/ 715322 w 307615"/>
              <a:gd name="T3" fmla="*/ 650792 h 265783"/>
              <a:gd name="T4" fmla="*/ 906629 w 307615"/>
              <a:gd name="T5" fmla="*/ 622473 h 265783"/>
              <a:gd name="T6" fmla="*/ 160415 w 307615"/>
              <a:gd name="T7" fmla="*/ 798298 h 265783"/>
              <a:gd name="T8" fmla="*/ 907820 w 307615"/>
              <a:gd name="T9" fmla="*/ 654332 h 265783"/>
              <a:gd name="T10" fmla="*/ 408758 w 307615"/>
              <a:gd name="T11" fmla="*/ 718055 h 265783"/>
              <a:gd name="T12" fmla="*/ 658289 w 307615"/>
              <a:gd name="T13" fmla="*/ 701535 h 265783"/>
              <a:gd name="T14" fmla="*/ 436084 w 307615"/>
              <a:gd name="T15" fmla="*/ 589433 h 265783"/>
              <a:gd name="T16" fmla="*/ 129520 w 307615"/>
              <a:gd name="T17" fmla="*/ 793576 h 265783"/>
              <a:gd name="T18" fmla="*/ 144967 w 307615"/>
              <a:gd name="T19" fmla="*/ 519810 h 265783"/>
              <a:gd name="T20" fmla="*/ 704631 w 307615"/>
              <a:gd name="T21" fmla="*/ 622473 h 265783"/>
              <a:gd name="T22" fmla="*/ 951783 w 307615"/>
              <a:gd name="T23" fmla="*/ 604775 h 265783"/>
              <a:gd name="T24" fmla="*/ 462228 w 307615"/>
              <a:gd name="T25" fmla="*/ 870278 h 265783"/>
              <a:gd name="T26" fmla="*/ 0 w 307615"/>
              <a:gd name="T27" fmla="*/ 535150 h 265783"/>
              <a:gd name="T28" fmla="*/ 871066 w 307615"/>
              <a:gd name="T29" fmla="*/ 518144 h 265783"/>
              <a:gd name="T30" fmla="*/ 864081 w 307615"/>
              <a:gd name="T31" fmla="*/ 476978 h 265783"/>
              <a:gd name="T32" fmla="*/ 351507 w 307615"/>
              <a:gd name="T33" fmla="*/ 459430 h 265783"/>
              <a:gd name="T34" fmla="*/ 312426 w 307615"/>
              <a:gd name="T35" fmla="*/ 443835 h 265783"/>
              <a:gd name="T36" fmla="*/ 678931 w 307615"/>
              <a:gd name="T37" fmla="*/ 445191 h 265783"/>
              <a:gd name="T38" fmla="*/ 923434 w 307615"/>
              <a:gd name="T39" fmla="*/ 370238 h 265783"/>
              <a:gd name="T40" fmla="*/ 907141 w 307615"/>
              <a:gd name="T41" fmla="*/ 429087 h 265783"/>
              <a:gd name="T42" fmla="*/ 708991 w 307615"/>
              <a:gd name="T43" fmla="*/ 343075 h 265783"/>
              <a:gd name="T44" fmla="*/ 657283 w 307615"/>
              <a:gd name="T45" fmla="*/ 466320 h 265783"/>
              <a:gd name="T46" fmla="*/ 319954 w 307615"/>
              <a:gd name="T47" fmla="*/ 330942 h 265783"/>
              <a:gd name="T48" fmla="*/ 306947 w 307615"/>
              <a:gd name="T49" fmla="*/ 378304 h 265783"/>
              <a:gd name="T50" fmla="*/ 920640 w 307615"/>
              <a:gd name="T51" fmla="*/ 265102 h 265783"/>
              <a:gd name="T52" fmla="*/ 919419 w 307615"/>
              <a:gd name="T53" fmla="*/ 325124 h 265783"/>
              <a:gd name="T54" fmla="*/ 322359 w 307615"/>
              <a:gd name="T55" fmla="*/ 210278 h 265783"/>
              <a:gd name="T56" fmla="*/ 306066 w 307615"/>
              <a:gd name="T57" fmla="*/ 269123 h 265783"/>
              <a:gd name="T58" fmla="*/ 521068 w 307615"/>
              <a:gd name="T59" fmla="*/ 181493 h 265783"/>
              <a:gd name="T60" fmla="*/ 549715 w 307615"/>
              <a:gd name="T61" fmla="*/ 194247 h 265783"/>
              <a:gd name="T62" fmla="*/ 918238 w 307615"/>
              <a:gd name="T63" fmla="*/ 202331 h 265783"/>
              <a:gd name="T64" fmla="*/ 878005 w 307615"/>
              <a:gd name="T65" fmla="*/ 187029 h 265783"/>
              <a:gd name="T66" fmla="*/ 778438 w 307615"/>
              <a:gd name="T67" fmla="*/ 177913 h 265783"/>
              <a:gd name="T68" fmla="*/ 451046 w 307615"/>
              <a:gd name="T69" fmla="*/ 461448 h 265783"/>
              <a:gd name="T70" fmla="*/ 572399 w 307615"/>
              <a:gd name="T71" fmla="*/ 274256 h 265783"/>
              <a:gd name="T72" fmla="*/ 520472 w 307615"/>
              <a:gd name="T73" fmla="*/ 152506 h 265783"/>
              <a:gd name="T74" fmla="*/ 351451 w 307615"/>
              <a:gd name="T75" fmla="*/ 170367 h 265783"/>
              <a:gd name="T76" fmla="*/ 378218 w 307615"/>
              <a:gd name="T77" fmla="*/ 119025 h 265783"/>
              <a:gd name="T78" fmla="*/ 846079 w 307615"/>
              <a:gd name="T79" fmla="*/ 133932 h 265783"/>
              <a:gd name="T80" fmla="*/ 834079 w 307615"/>
              <a:gd name="T81" fmla="*/ 84054 h 265783"/>
              <a:gd name="T82" fmla="*/ 436270 w 307615"/>
              <a:gd name="T83" fmla="*/ 89938 h 265783"/>
              <a:gd name="T84" fmla="*/ 443521 w 307615"/>
              <a:gd name="T85" fmla="*/ 46418 h 265783"/>
              <a:gd name="T86" fmla="*/ 762837 w 307615"/>
              <a:gd name="T87" fmla="*/ 61209 h 265783"/>
              <a:gd name="T88" fmla="*/ 740726 w 307615"/>
              <a:gd name="T89" fmla="*/ 19099 h 265783"/>
              <a:gd name="T90" fmla="*/ 523684 w 307615"/>
              <a:gd name="T91" fmla="*/ 39207 h 265783"/>
              <a:gd name="T92" fmla="*/ 545797 w 307615"/>
              <a:gd name="T93" fmla="*/ 1189 h 265783"/>
              <a:gd name="T94" fmla="*/ 658102 w 307615"/>
              <a:gd name="T95" fmla="*/ 35132 h 265783"/>
              <a:gd name="T96" fmla="*/ 629006 w 307615"/>
              <a:gd name="T97" fmla="*/ 0 h 2657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615" h="265783">
                <a:moveTo>
                  <a:pt x="24428" y="177800"/>
                </a:moveTo>
                <a:cubicBezTo>
                  <a:pt x="27295" y="177800"/>
                  <a:pt x="29805" y="180309"/>
                  <a:pt x="29805" y="183177"/>
                </a:cubicBezTo>
                <a:cubicBezTo>
                  <a:pt x="29805" y="186403"/>
                  <a:pt x="27295" y="188554"/>
                  <a:pt x="24428" y="188554"/>
                </a:cubicBezTo>
                <a:cubicBezTo>
                  <a:pt x="21201" y="188554"/>
                  <a:pt x="19050" y="186403"/>
                  <a:pt x="19050" y="183177"/>
                </a:cubicBezTo>
                <a:cubicBezTo>
                  <a:pt x="19050" y="180309"/>
                  <a:pt x="21201" y="177800"/>
                  <a:pt x="24428" y="177800"/>
                </a:cubicBezTo>
                <a:close/>
                <a:moveTo>
                  <a:pt x="277358" y="177489"/>
                </a:moveTo>
                <a:cubicBezTo>
                  <a:pt x="274836" y="176048"/>
                  <a:pt x="263310" y="181094"/>
                  <a:pt x="254665" y="184698"/>
                </a:cubicBezTo>
                <a:cubicBezTo>
                  <a:pt x="244219" y="189382"/>
                  <a:pt x="231612" y="194428"/>
                  <a:pt x="216843" y="198752"/>
                </a:cubicBezTo>
                <a:cubicBezTo>
                  <a:pt x="217204" y="201275"/>
                  <a:pt x="217204" y="203437"/>
                  <a:pt x="217204" y="205960"/>
                </a:cubicBezTo>
                <a:cubicBezTo>
                  <a:pt x="217204" y="207401"/>
                  <a:pt x="216843" y="208843"/>
                  <a:pt x="216483" y="210284"/>
                </a:cubicBezTo>
                <a:cubicBezTo>
                  <a:pt x="241337" y="204518"/>
                  <a:pt x="258987" y="196590"/>
                  <a:pt x="271595" y="191545"/>
                </a:cubicBezTo>
                <a:cubicBezTo>
                  <a:pt x="272675" y="190824"/>
                  <a:pt x="273756" y="190464"/>
                  <a:pt x="274836" y="190103"/>
                </a:cubicBezTo>
                <a:cubicBezTo>
                  <a:pt x="276998" y="187941"/>
                  <a:pt x="279879" y="184337"/>
                  <a:pt x="279879" y="181815"/>
                </a:cubicBezTo>
                <a:cubicBezTo>
                  <a:pt x="279879" y="180733"/>
                  <a:pt x="279519" y="179292"/>
                  <a:pt x="277358" y="177489"/>
                </a:cubicBezTo>
                <a:close/>
                <a:moveTo>
                  <a:pt x="48628" y="168120"/>
                </a:moveTo>
                <a:lnTo>
                  <a:pt x="48628" y="243800"/>
                </a:lnTo>
                <a:cubicBezTo>
                  <a:pt x="69880" y="250287"/>
                  <a:pt x="195231" y="283802"/>
                  <a:pt x="290685" y="208122"/>
                </a:cubicBezTo>
                <a:cubicBezTo>
                  <a:pt x="292847" y="206681"/>
                  <a:pt x="297890" y="201996"/>
                  <a:pt x="298250" y="198032"/>
                </a:cubicBezTo>
                <a:cubicBezTo>
                  <a:pt x="298250" y="197311"/>
                  <a:pt x="297890" y="195509"/>
                  <a:pt x="295728" y="193707"/>
                </a:cubicBezTo>
                <a:cubicBezTo>
                  <a:pt x="293927" y="191905"/>
                  <a:pt x="284562" y="195869"/>
                  <a:pt x="275197" y="199833"/>
                </a:cubicBezTo>
                <a:cubicBezTo>
                  <a:pt x="259708" y="206320"/>
                  <a:pt x="236295" y="216411"/>
                  <a:pt x="202075" y="223258"/>
                </a:cubicBezTo>
                <a:cubicBezTo>
                  <a:pt x="194511" y="226141"/>
                  <a:pt x="183705" y="227583"/>
                  <a:pt x="169657" y="227583"/>
                </a:cubicBezTo>
                <a:cubicBezTo>
                  <a:pt x="157770" y="227583"/>
                  <a:pt x="144082" y="226502"/>
                  <a:pt x="127873" y="224339"/>
                </a:cubicBezTo>
                <a:cubicBezTo>
                  <a:pt x="125351" y="224339"/>
                  <a:pt x="123550" y="221817"/>
                  <a:pt x="123911" y="219294"/>
                </a:cubicBezTo>
                <a:cubicBezTo>
                  <a:pt x="124271" y="216771"/>
                  <a:pt x="126432" y="214969"/>
                  <a:pt x="129314" y="215330"/>
                </a:cubicBezTo>
                <a:cubicBezTo>
                  <a:pt x="171097" y="220735"/>
                  <a:pt x="190188" y="217852"/>
                  <a:pt x="198833" y="214609"/>
                </a:cubicBezTo>
                <a:lnTo>
                  <a:pt x="199193" y="214609"/>
                </a:lnTo>
                <a:cubicBezTo>
                  <a:pt x="199193" y="214609"/>
                  <a:pt x="199193" y="214249"/>
                  <a:pt x="199554" y="214249"/>
                </a:cubicBezTo>
                <a:cubicBezTo>
                  <a:pt x="207478" y="211005"/>
                  <a:pt x="207838" y="206681"/>
                  <a:pt x="207838" y="205239"/>
                </a:cubicBezTo>
                <a:cubicBezTo>
                  <a:pt x="208199" y="199833"/>
                  <a:pt x="207118" y="195509"/>
                  <a:pt x="204596" y="192986"/>
                </a:cubicBezTo>
                <a:cubicBezTo>
                  <a:pt x="200994" y="189382"/>
                  <a:pt x="195952" y="189743"/>
                  <a:pt x="195591" y="189743"/>
                </a:cubicBezTo>
                <a:cubicBezTo>
                  <a:pt x="150206" y="190464"/>
                  <a:pt x="141561" y="185779"/>
                  <a:pt x="132195" y="180013"/>
                </a:cubicBezTo>
                <a:cubicBezTo>
                  <a:pt x="122830" y="174606"/>
                  <a:pt x="112384" y="168480"/>
                  <a:pt x="48628" y="168120"/>
                </a:cubicBezTo>
                <a:close/>
                <a:moveTo>
                  <a:pt x="9365" y="168120"/>
                </a:moveTo>
                <a:lnTo>
                  <a:pt x="9365" y="242358"/>
                </a:lnTo>
                <a:lnTo>
                  <a:pt x="39263" y="242358"/>
                </a:lnTo>
                <a:lnTo>
                  <a:pt x="39263" y="168120"/>
                </a:lnTo>
                <a:lnTo>
                  <a:pt x="9365" y="168120"/>
                </a:lnTo>
                <a:close/>
                <a:moveTo>
                  <a:pt x="4682" y="158750"/>
                </a:moveTo>
                <a:lnTo>
                  <a:pt x="43945" y="158750"/>
                </a:lnTo>
                <a:cubicBezTo>
                  <a:pt x="114185" y="158750"/>
                  <a:pt x="126072" y="165957"/>
                  <a:pt x="136878" y="172084"/>
                </a:cubicBezTo>
                <a:cubicBezTo>
                  <a:pt x="145163" y="176769"/>
                  <a:pt x="152367" y="181094"/>
                  <a:pt x="195231" y="180373"/>
                </a:cubicBezTo>
                <a:cubicBezTo>
                  <a:pt x="195591" y="180373"/>
                  <a:pt x="204596" y="180013"/>
                  <a:pt x="211080" y="186499"/>
                </a:cubicBezTo>
                <a:cubicBezTo>
                  <a:pt x="212161" y="187581"/>
                  <a:pt x="212881" y="188662"/>
                  <a:pt x="213602" y="190103"/>
                </a:cubicBezTo>
                <a:cubicBezTo>
                  <a:pt x="228010" y="185779"/>
                  <a:pt x="240977" y="180733"/>
                  <a:pt x="251063" y="176048"/>
                </a:cubicBezTo>
                <a:cubicBezTo>
                  <a:pt x="267272" y="169561"/>
                  <a:pt x="276637" y="165237"/>
                  <a:pt x="283121" y="169922"/>
                </a:cubicBezTo>
                <a:cubicBezTo>
                  <a:pt x="288164" y="173886"/>
                  <a:pt x="289245" y="178931"/>
                  <a:pt x="289245" y="181815"/>
                </a:cubicBezTo>
                <a:cubicBezTo>
                  <a:pt x="289245" y="182896"/>
                  <a:pt x="288884" y="183616"/>
                  <a:pt x="288524" y="184698"/>
                </a:cubicBezTo>
                <a:cubicBezTo>
                  <a:pt x="294287" y="183616"/>
                  <a:pt x="298250" y="183616"/>
                  <a:pt x="301492" y="186860"/>
                </a:cubicBezTo>
                <a:cubicBezTo>
                  <a:pt x="306534" y="190824"/>
                  <a:pt x="307615" y="195509"/>
                  <a:pt x="307615" y="198752"/>
                </a:cubicBezTo>
                <a:cubicBezTo>
                  <a:pt x="307255" y="207762"/>
                  <a:pt x="297169" y="214969"/>
                  <a:pt x="296088" y="215690"/>
                </a:cubicBezTo>
                <a:cubicBezTo>
                  <a:pt x="246020" y="255332"/>
                  <a:pt x="188027" y="265783"/>
                  <a:pt x="140120" y="265783"/>
                </a:cubicBezTo>
                <a:cubicBezTo>
                  <a:pt x="88971" y="265783"/>
                  <a:pt x="49348" y="253530"/>
                  <a:pt x="43225" y="251728"/>
                </a:cubicBezTo>
                <a:lnTo>
                  <a:pt x="4682" y="251728"/>
                </a:lnTo>
                <a:cubicBezTo>
                  <a:pt x="2161" y="251728"/>
                  <a:pt x="0" y="249566"/>
                  <a:pt x="0" y="247043"/>
                </a:cubicBezTo>
                <a:lnTo>
                  <a:pt x="0" y="163435"/>
                </a:lnTo>
                <a:cubicBezTo>
                  <a:pt x="0" y="160912"/>
                  <a:pt x="2161" y="158750"/>
                  <a:pt x="4682" y="158750"/>
                </a:cubicBezTo>
                <a:close/>
                <a:moveTo>
                  <a:pt x="268288" y="144272"/>
                </a:moveTo>
                <a:cubicBezTo>
                  <a:pt x="270758" y="145669"/>
                  <a:pt x="271110" y="148463"/>
                  <a:pt x="269699" y="150558"/>
                </a:cubicBezTo>
                <a:cubicBezTo>
                  <a:pt x="267935" y="153003"/>
                  <a:pt x="266172" y="155797"/>
                  <a:pt x="264055" y="158241"/>
                </a:cubicBezTo>
                <a:cubicBezTo>
                  <a:pt x="263349" y="159638"/>
                  <a:pt x="261938" y="159988"/>
                  <a:pt x="260527" y="159988"/>
                </a:cubicBezTo>
                <a:cubicBezTo>
                  <a:pt x="259469" y="159988"/>
                  <a:pt x="258410" y="159638"/>
                  <a:pt x="257705" y="158940"/>
                </a:cubicBezTo>
                <a:cubicBezTo>
                  <a:pt x="255941" y="157543"/>
                  <a:pt x="255588" y="154749"/>
                  <a:pt x="256999" y="152653"/>
                </a:cubicBezTo>
                <a:cubicBezTo>
                  <a:pt x="258763" y="150558"/>
                  <a:pt x="260527" y="148113"/>
                  <a:pt x="261938" y="145669"/>
                </a:cubicBezTo>
                <a:cubicBezTo>
                  <a:pt x="263349" y="143573"/>
                  <a:pt x="266172" y="142875"/>
                  <a:pt x="268288" y="144272"/>
                </a:cubicBezTo>
                <a:close/>
                <a:moveTo>
                  <a:pt x="97148" y="129319"/>
                </a:moveTo>
                <a:cubicBezTo>
                  <a:pt x="99239" y="128587"/>
                  <a:pt x="102026" y="129686"/>
                  <a:pt x="102723" y="131884"/>
                </a:cubicBezTo>
                <a:cubicBezTo>
                  <a:pt x="104117" y="134815"/>
                  <a:pt x="105163" y="137379"/>
                  <a:pt x="106556" y="140310"/>
                </a:cubicBezTo>
                <a:cubicBezTo>
                  <a:pt x="107602" y="142508"/>
                  <a:pt x="106905" y="145439"/>
                  <a:pt x="104814" y="146538"/>
                </a:cubicBezTo>
                <a:cubicBezTo>
                  <a:pt x="104117" y="146904"/>
                  <a:pt x="103420" y="147270"/>
                  <a:pt x="102723" y="147270"/>
                </a:cubicBezTo>
                <a:cubicBezTo>
                  <a:pt x="100981" y="147270"/>
                  <a:pt x="99239" y="146538"/>
                  <a:pt x="98542" y="144706"/>
                </a:cubicBezTo>
                <a:cubicBezTo>
                  <a:pt x="97148" y="141775"/>
                  <a:pt x="95754" y="138844"/>
                  <a:pt x="94709" y="135547"/>
                </a:cubicBezTo>
                <a:cubicBezTo>
                  <a:pt x="93663" y="133349"/>
                  <a:pt x="94709" y="130418"/>
                  <a:pt x="97148" y="129319"/>
                </a:cubicBezTo>
                <a:close/>
                <a:moveTo>
                  <a:pt x="214924" y="114095"/>
                </a:moveTo>
                <a:cubicBezTo>
                  <a:pt x="211279" y="114095"/>
                  <a:pt x="207998" y="115529"/>
                  <a:pt x="205811" y="118038"/>
                </a:cubicBezTo>
                <a:cubicBezTo>
                  <a:pt x="200707" y="123057"/>
                  <a:pt x="200707" y="130943"/>
                  <a:pt x="205811" y="135961"/>
                </a:cubicBezTo>
                <a:cubicBezTo>
                  <a:pt x="210550" y="140980"/>
                  <a:pt x="218934" y="140980"/>
                  <a:pt x="224038" y="135961"/>
                </a:cubicBezTo>
                <a:cubicBezTo>
                  <a:pt x="229142" y="130943"/>
                  <a:pt x="229142" y="123057"/>
                  <a:pt x="224038" y="118038"/>
                </a:cubicBezTo>
                <a:cubicBezTo>
                  <a:pt x="221486" y="115529"/>
                  <a:pt x="218570" y="114095"/>
                  <a:pt x="214924" y="114095"/>
                </a:cubicBezTo>
                <a:close/>
                <a:moveTo>
                  <a:pt x="279930" y="113071"/>
                </a:moveTo>
                <a:cubicBezTo>
                  <a:pt x="282399" y="113790"/>
                  <a:pt x="283810" y="116306"/>
                  <a:pt x="283458" y="118822"/>
                </a:cubicBezTo>
                <a:cubicBezTo>
                  <a:pt x="282752" y="121698"/>
                  <a:pt x="281694" y="124933"/>
                  <a:pt x="280635" y="128167"/>
                </a:cubicBezTo>
                <a:cubicBezTo>
                  <a:pt x="280283" y="129965"/>
                  <a:pt x="278519" y="131402"/>
                  <a:pt x="276402" y="131402"/>
                </a:cubicBezTo>
                <a:cubicBezTo>
                  <a:pt x="275697" y="131402"/>
                  <a:pt x="275344" y="131402"/>
                  <a:pt x="274991" y="131043"/>
                </a:cubicBezTo>
                <a:cubicBezTo>
                  <a:pt x="272522" y="130324"/>
                  <a:pt x="271463" y="127808"/>
                  <a:pt x="272169" y="125292"/>
                </a:cubicBezTo>
                <a:cubicBezTo>
                  <a:pt x="272874" y="122416"/>
                  <a:pt x="273580" y="119541"/>
                  <a:pt x="274285" y="116666"/>
                </a:cubicBezTo>
                <a:cubicBezTo>
                  <a:pt x="274991" y="114149"/>
                  <a:pt x="277108" y="112712"/>
                  <a:pt x="279930" y="113071"/>
                </a:cubicBezTo>
                <a:close/>
                <a:moveTo>
                  <a:pt x="214924" y="104775"/>
                </a:moveTo>
                <a:cubicBezTo>
                  <a:pt x="221122" y="104775"/>
                  <a:pt x="226590" y="107284"/>
                  <a:pt x="230600" y="111227"/>
                </a:cubicBezTo>
                <a:cubicBezTo>
                  <a:pt x="239349" y="120189"/>
                  <a:pt x="239349" y="133811"/>
                  <a:pt x="230600" y="142414"/>
                </a:cubicBezTo>
                <a:cubicBezTo>
                  <a:pt x="226225" y="146715"/>
                  <a:pt x="220393" y="148866"/>
                  <a:pt x="214924" y="148866"/>
                </a:cubicBezTo>
                <a:cubicBezTo>
                  <a:pt x="209092" y="148866"/>
                  <a:pt x="203259" y="146715"/>
                  <a:pt x="199249" y="142414"/>
                </a:cubicBezTo>
                <a:cubicBezTo>
                  <a:pt x="190500" y="133811"/>
                  <a:pt x="190500" y="120189"/>
                  <a:pt x="199249" y="111227"/>
                </a:cubicBezTo>
                <a:cubicBezTo>
                  <a:pt x="203259" y="107284"/>
                  <a:pt x="209092" y="104775"/>
                  <a:pt x="214924" y="104775"/>
                </a:cubicBezTo>
                <a:close/>
                <a:moveTo>
                  <a:pt x="91973" y="96837"/>
                </a:moveTo>
                <a:cubicBezTo>
                  <a:pt x="94482" y="96837"/>
                  <a:pt x="96633" y="98601"/>
                  <a:pt x="96991" y="101070"/>
                </a:cubicBezTo>
                <a:lnTo>
                  <a:pt x="96991" y="101423"/>
                </a:lnTo>
                <a:cubicBezTo>
                  <a:pt x="96991" y="104245"/>
                  <a:pt x="97350" y="107420"/>
                  <a:pt x="97350" y="110242"/>
                </a:cubicBezTo>
                <a:cubicBezTo>
                  <a:pt x="98067" y="112712"/>
                  <a:pt x="96275" y="114828"/>
                  <a:pt x="93765" y="115181"/>
                </a:cubicBezTo>
                <a:cubicBezTo>
                  <a:pt x="93407" y="115181"/>
                  <a:pt x="93407" y="115534"/>
                  <a:pt x="93048" y="115534"/>
                </a:cubicBezTo>
                <a:cubicBezTo>
                  <a:pt x="90898" y="115534"/>
                  <a:pt x="88747" y="113770"/>
                  <a:pt x="88389" y="111301"/>
                </a:cubicBezTo>
                <a:cubicBezTo>
                  <a:pt x="88030" y="108126"/>
                  <a:pt x="87672" y="104951"/>
                  <a:pt x="87672" y="101776"/>
                </a:cubicBezTo>
                <a:cubicBezTo>
                  <a:pt x="87313" y="99306"/>
                  <a:pt x="89464" y="96837"/>
                  <a:pt x="91973" y="96837"/>
                </a:cubicBezTo>
                <a:close/>
                <a:moveTo>
                  <a:pt x="279083" y="80962"/>
                </a:moveTo>
                <a:cubicBezTo>
                  <a:pt x="281676" y="80962"/>
                  <a:pt x="283898" y="82399"/>
                  <a:pt x="284639" y="84916"/>
                </a:cubicBezTo>
                <a:cubicBezTo>
                  <a:pt x="285009" y="88150"/>
                  <a:pt x="285009" y="91745"/>
                  <a:pt x="285380" y="94980"/>
                </a:cubicBezTo>
                <a:cubicBezTo>
                  <a:pt x="285380" y="97496"/>
                  <a:pt x="283528" y="99652"/>
                  <a:pt x="280935" y="99652"/>
                </a:cubicBezTo>
                <a:cubicBezTo>
                  <a:pt x="280194" y="99652"/>
                  <a:pt x="279453" y="99652"/>
                  <a:pt x="278713" y="99293"/>
                </a:cubicBezTo>
                <a:cubicBezTo>
                  <a:pt x="277231" y="98933"/>
                  <a:pt x="275749" y="97136"/>
                  <a:pt x="275749" y="95339"/>
                </a:cubicBezTo>
                <a:cubicBezTo>
                  <a:pt x="275749" y="92104"/>
                  <a:pt x="275379" y="89229"/>
                  <a:pt x="275009" y="86353"/>
                </a:cubicBezTo>
                <a:cubicBezTo>
                  <a:pt x="274638" y="83837"/>
                  <a:pt x="276490" y="81321"/>
                  <a:pt x="279083" y="80962"/>
                </a:cubicBezTo>
                <a:close/>
                <a:moveTo>
                  <a:pt x="97720" y="64219"/>
                </a:moveTo>
                <a:cubicBezTo>
                  <a:pt x="99836" y="64937"/>
                  <a:pt x="101247" y="67813"/>
                  <a:pt x="100542" y="69970"/>
                </a:cubicBezTo>
                <a:cubicBezTo>
                  <a:pt x="99484" y="73204"/>
                  <a:pt x="98778" y="75721"/>
                  <a:pt x="98072" y="78596"/>
                </a:cubicBezTo>
                <a:cubicBezTo>
                  <a:pt x="97720" y="80753"/>
                  <a:pt x="95956" y="82190"/>
                  <a:pt x="93839" y="82190"/>
                </a:cubicBezTo>
                <a:cubicBezTo>
                  <a:pt x="93134" y="82190"/>
                  <a:pt x="93134" y="82190"/>
                  <a:pt x="92781" y="82190"/>
                </a:cubicBezTo>
                <a:cubicBezTo>
                  <a:pt x="90311" y="81471"/>
                  <a:pt x="88900" y="79315"/>
                  <a:pt x="89253" y="76799"/>
                </a:cubicBezTo>
                <a:cubicBezTo>
                  <a:pt x="89959" y="73564"/>
                  <a:pt x="90664" y="70329"/>
                  <a:pt x="92075" y="67454"/>
                </a:cubicBezTo>
                <a:cubicBezTo>
                  <a:pt x="92781" y="64937"/>
                  <a:pt x="95250" y="63500"/>
                  <a:pt x="97720" y="64219"/>
                </a:cubicBezTo>
                <a:close/>
                <a:moveTo>
                  <a:pt x="157957" y="55428"/>
                </a:moveTo>
                <a:cubicBezTo>
                  <a:pt x="154338" y="55428"/>
                  <a:pt x="151443" y="56844"/>
                  <a:pt x="148548" y="59323"/>
                </a:cubicBezTo>
                <a:cubicBezTo>
                  <a:pt x="143482" y="64281"/>
                  <a:pt x="143482" y="72426"/>
                  <a:pt x="148548" y="77030"/>
                </a:cubicBezTo>
                <a:cubicBezTo>
                  <a:pt x="153614" y="81988"/>
                  <a:pt x="161937" y="81988"/>
                  <a:pt x="166641" y="77030"/>
                </a:cubicBezTo>
                <a:cubicBezTo>
                  <a:pt x="171707" y="72426"/>
                  <a:pt x="171707" y="64281"/>
                  <a:pt x="166641" y="59323"/>
                </a:cubicBezTo>
                <a:cubicBezTo>
                  <a:pt x="164470" y="56844"/>
                  <a:pt x="160852" y="55428"/>
                  <a:pt x="157957" y="55428"/>
                </a:cubicBezTo>
                <a:close/>
                <a:moveTo>
                  <a:pt x="268249" y="50649"/>
                </a:moveTo>
                <a:cubicBezTo>
                  <a:pt x="270340" y="49212"/>
                  <a:pt x="273128" y="50649"/>
                  <a:pt x="274173" y="52447"/>
                </a:cubicBezTo>
                <a:cubicBezTo>
                  <a:pt x="275567" y="55682"/>
                  <a:pt x="276961" y="58557"/>
                  <a:pt x="278355" y="61792"/>
                </a:cubicBezTo>
                <a:cubicBezTo>
                  <a:pt x="279052" y="63949"/>
                  <a:pt x="278355" y="66824"/>
                  <a:pt x="275916" y="67543"/>
                </a:cubicBezTo>
                <a:cubicBezTo>
                  <a:pt x="275219" y="67902"/>
                  <a:pt x="274870" y="67902"/>
                  <a:pt x="274173" y="67902"/>
                </a:cubicBezTo>
                <a:cubicBezTo>
                  <a:pt x="272431" y="67902"/>
                  <a:pt x="270689" y="66824"/>
                  <a:pt x="269992" y="65027"/>
                </a:cubicBezTo>
                <a:cubicBezTo>
                  <a:pt x="268946" y="62511"/>
                  <a:pt x="267901" y="59635"/>
                  <a:pt x="266159" y="57119"/>
                </a:cubicBezTo>
                <a:cubicBezTo>
                  <a:pt x="265113" y="54603"/>
                  <a:pt x="266159" y="52087"/>
                  <a:pt x="268249" y="50649"/>
                </a:cubicBezTo>
                <a:close/>
                <a:moveTo>
                  <a:pt x="229168" y="47841"/>
                </a:moveTo>
                <a:cubicBezTo>
                  <a:pt x="230959" y="46037"/>
                  <a:pt x="234184" y="46037"/>
                  <a:pt x="235976" y="47841"/>
                </a:cubicBezTo>
                <a:cubicBezTo>
                  <a:pt x="237767" y="49645"/>
                  <a:pt x="237767" y="52531"/>
                  <a:pt x="235976" y="54335"/>
                </a:cubicBezTo>
                <a:lnTo>
                  <a:pt x="143179" y="147421"/>
                </a:lnTo>
                <a:cubicBezTo>
                  <a:pt x="142104" y="148503"/>
                  <a:pt x="141029" y="148864"/>
                  <a:pt x="139954" y="148864"/>
                </a:cubicBezTo>
                <a:cubicBezTo>
                  <a:pt x="138521" y="148864"/>
                  <a:pt x="137446" y="148503"/>
                  <a:pt x="136730" y="147421"/>
                </a:cubicBezTo>
                <a:cubicBezTo>
                  <a:pt x="134938" y="145617"/>
                  <a:pt x="134938" y="142730"/>
                  <a:pt x="136730" y="140926"/>
                </a:cubicBezTo>
                <a:lnTo>
                  <a:pt x="229168" y="47841"/>
                </a:lnTo>
                <a:close/>
                <a:moveTo>
                  <a:pt x="157776" y="46575"/>
                </a:moveTo>
                <a:cubicBezTo>
                  <a:pt x="163475" y="46575"/>
                  <a:pt x="169175" y="48699"/>
                  <a:pt x="173517" y="52949"/>
                </a:cubicBezTo>
                <a:cubicBezTo>
                  <a:pt x="182201" y="61448"/>
                  <a:pt x="182201" y="75259"/>
                  <a:pt x="173517" y="83758"/>
                </a:cubicBezTo>
                <a:cubicBezTo>
                  <a:pt x="169174" y="87654"/>
                  <a:pt x="163385" y="90133"/>
                  <a:pt x="157957" y="90133"/>
                </a:cubicBezTo>
                <a:cubicBezTo>
                  <a:pt x="152167" y="90133"/>
                  <a:pt x="146377" y="87654"/>
                  <a:pt x="142035" y="83758"/>
                </a:cubicBezTo>
                <a:cubicBezTo>
                  <a:pt x="133350" y="75259"/>
                  <a:pt x="133350" y="61448"/>
                  <a:pt x="142035" y="52949"/>
                </a:cubicBezTo>
                <a:cubicBezTo>
                  <a:pt x="146377" y="48699"/>
                  <a:pt x="152077" y="46575"/>
                  <a:pt x="157776" y="46575"/>
                </a:cubicBezTo>
                <a:close/>
                <a:moveTo>
                  <a:pt x="114653" y="36350"/>
                </a:moveTo>
                <a:cubicBezTo>
                  <a:pt x="116770" y="37776"/>
                  <a:pt x="117122" y="40983"/>
                  <a:pt x="115359" y="43121"/>
                </a:cubicBezTo>
                <a:cubicBezTo>
                  <a:pt x="113595" y="45259"/>
                  <a:pt x="112184" y="47754"/>
                  <a:pt x="110772" y="50249"/>
                </a:cubicBezTo>
                <a:cubicBezTo>
                  <a:pt x="109714" y="51674"/>
                  <a:pt x="107950" y="52030"/>
                  <a:pt x="106539" y="52030"/>
                </a:cubicBezTo>
                <a:cubicBezTo>
                  <a:pt x="105834" y="52030"/>
                  <a:pt x="105128" y="52030"/>
                  <a:pt x="104070" y="51674"/>
                </a:cubicBezTo>
                <a:cubicBezTo>
                  <a:pt x="101953" y="50249"/>
                  <a:pt x="101600" y="47398"/>
                  <a:pt x="102659" y="45259"/>
                </a:cubicBezTo>
                <a:cubicBezTo>
                  <a:pt x="104422" y="42408"/>
                  <a:pt x="106539" y="39914"/>
                  <a:pt x="108303" y="37419"/>
                </a:cubicBezTo>
                <a:cubicBezTo>
                  <a:pt x="110067" y="35281"/>
                  <a:pt x="112889" y="34925"/>
                  <a:pt x="114653" y="36350"/>
                </a:cubicBezTo>
                <a:close/>
                <a:moveTo>
                  <a:pt x="252843" y="25670"/>
                </a:moveTo>
                <a:cubicBezTo>
                  <a:pt x="255390" y="27899"/>
                  <a:pt x="257572" y="30500"/>
                  <a:pt x="260119" y="33101"/>
                </a:cubicBezTo>
                <a:cubicBezTo>
                  <a:pt x="261574" y="34958"/>
                  <a:pt x="261574" y="37931"/>
                  <a:pt x="259392" y="39789"/>
                </a:cubicBezTo>
                <a:cubicBezTo>
                  <a:pt x="258664" y="40532"/>
                  <a:pt x="257572" y="40903"/>
                  <a:pt x="256481" y="40903"/>
                </a:cubicBezTo>
                <a:cubicBezTo>
                  <a:pt x="255026" y="40903"/>
                  <a:pt x="253934" y="40532"/>
                  <a:pt x="252843" y="39045"/>
                </a:cubicBezTo>
                <a:cubicBezTo>
                  <a:pt x="251024" y="37188"/>
                  <a:pt x="248841" y="34958"/>
                  <a:pt x="246658" y="32729"/>
                </a:cubicBezTo>
                <a:cubicBezTo>
                  <a:pt x="244475" y="30871"/>
                  <a:pt x="244475" y="27899"/>
                  <a:pt x="246294" y="26041"/>
                </a:cubicBezTo>
                <a:cubicBezTo>
                  <a:pt x="248113" y="23812"/>
                  <a:pt x="251024" y="23812"/>
                  <a:pt x="252843" y="25670"/>
                </a:cubicBezTo>
                <a:close/>
                <a:moveTo>
                  <a:pt x="134449" y="14176"/>
                </a:moveTo>
                <a:cubicBezTo>
                  <a:pt x="136647" y="12700"/>
                  <a:pt x="139578" y="13438"/>
                  <a:pt x="141044" y="15653"/>
                </a:cubicBezTo>
                <a:cubicBezTo>
                  <a:pt x="142509" y="17868"/>
                  <a:pt x="141776" y="20822"/>
                  <a:pt x="139578" y="22299"/>
                </a:cubicBezTo>
                <a:cubicBezTo>
                  <a:pt x="137014" y="23775"/>
                  <a:pt x="134449" y="25621"/>
                  <a:pt x="132251" y="27467"/>
                </a:cubicBezTo>
                <a:cubicBezTo>
                  <a:pt x="131152" y="28206"/>
                  <a:pt x="130053" y="28206"/>
                  <a:pt x="129320" y="28206"/>
                </a:cubicBezTo>
                <a:cubicBezTo>
                  <a:pt x="127855" y="28206"/>
                  <a:pt x="126390" y="27836"/>
                  <a:pt x="125657" y="26729"/>
                </a:cubicBezTo>
                <a:cubicBezTo>
                  <a:pt x="123825" y="24514"/>
                  <a:pt x="124192" y="21560"/>
                  <a:pt x="126390" y="19714"/>
                </a:cubicBezTo>
                <a:cubicBezTo>
                  <a:pt x="128954" y="17868"/>
                  <a:pt x="131519" y="15653"/>
                  <a:pt x="134449" y="14176"/>
                </a:cubicBezTo>
                <a:close/>
                <a:moveTo>
                  <a:pt x="224544" y="5833"/>
                </a:moveTo>
                <a:cubicBezTo>
                  <a:pt x="227366" y="7262"/>
                  <a:pt x="230541" y="8691"/>
                  <a:pt x="233010" y="10120"/>
                </a:cubicBezTo>
                <a:cubicBezTo>
                  <a:pt x="235480" y="11191"/>
                  <a:pt x="236185" y="14049"/>
                  <a:pt x="235127" y="16192"/>
                </a:cubicBezTo>
                <a:cubicBezTo>
                  <a:pt x="234069" y="17978"/>
                  <a:pt x="232658" y="18693"/>
                  <a:pt x="231247" y="18693"/>
                </a:cubicBezTo>
                <a:cubicBezTo>
                  <a:pt x="230188" y="18693"/>
                  <a:pt x="229483" y="18335"/>
                  <a:pt x="228777" y="18335"/>
                </a:cubicBezTo>
                <a:cubicBezTo>
                  <a:pt x="226308" y="16907"/>
                  <a:pt x="223485" y="15478"/>
                  <a:pt x="221016" y="14406"/>
                </a:cubicBezTo>
                <a:cubicBezTo>
                  <a:pt x="218547" y="13335"/>
                  <a:pt x="217488" y="10834"/>
                  <a:pt x="218547" y="8334"/>
                </a:cubicBezTo>
                <a:cubicBezTo>
                  <a:pt x="219605" y="6191"/>
                  <a:pt x="222074" y="4762"/>
                  <a:pt x="224544" y="5833"/>
                </a:cubicBezTo>
                <a:close/>
                <a:moveTo>
                  <a:pt x="165453" y="363"/>
                </a:moveTo>
                <a:cubicBezTo>
                  <a:pt x="167922" y="0"/>
                  <a:pt x="170039" y="1451"/>
                  <a:pt x="170745" y="3991"/>
                </a:cubicBezTo>
                <a:cubicBezTo>
                  <a:pt x="171097" y="6894"/>
                  <a:pt x="169686" y="9071"/>
                  <a:pt x="167217" y="9797"/>
                </a:cubicBezTo>
                <a:cubicBezTo>
                  <a:pt x="164395" y="10523"/>
                  <a:pt x="161572" y="10885"/>
                  <a:pt x="158750" y="11974"/>
                </a:cubicBezTo>
                <a:cubicBezTo>
                  <a:pt x="158397" y="11974"/>
                  <a:pt x="158045" y="12337"/>
                  <a:pt x="157339" y="12337"/>
                </a:cubicBezTo>
                <a:cubicBezTo>
                  <a:pt x="155575" y="12337"/>
                  <a:pt x="153459" y="10885"/>
                  <a:pt x="152753" y="8708"/>
                </a:cubicBezTo>
                <a:cubicBezTo>
                  <a:pt x="152400" y="6531"/>
                  <a:pt x="153459" y="3628"/>
                  <a:pt x="155928" y="3265"/>
                </a:cubicBezTo>
                <a:cubicBezTo>
                  <a:pt x="159103" y="2177"/>
                  <a:pt x="162278" y="1088"/>
                  <a:pt x="165453" y="363"/>
                </a:cubicBezTo>
                <a:close/>
                <a:moveTo>
                  <a:pt x="190677" y="0"/>
                </a:moveTo>
                <a:cubicBezTo>
                  <a:pt x="193852" y="0"/>
                  <a:pt x="197027" y="383"/>
                  <a:pt x="200202" y="766"/>
                </a:cubicBezTo>
                <a:cubicBezTo>
                  <a:pt x="202672" y="1149"/>
                  <a:pt x="204435" y="3831"/>
                  <a:pt x="204083" y="6131"/>
                </a:cubicBezTo>
                <a:cubicBezTo>
                  <a:pt x="203730" y="8813"/>
                  <a:pt x="201966" y="10729"/>
                  <a:pt x="199497" y="10729"/>
                </a:cubicBezTo>
                <a:cubicBezTo>
                  <a:pt x="199497" y="10729"/>
                  <a:pt x="199144" y="10729"/>
                  <a:pt x="198791" y="10729"/>
                </a:cubicBezTo>
                <a:cubicBezTo>
                  <a:pt x="195969" y="9962"/>
                  <a:pt x="193147" y="9962"/>
                  <a:pt x="190324" y="9579"/>
                </a:cubicBezTo>
                <a:cubicBezTo>
                  <a:pt x="187855" y="9579"/>
                  <a:pt x="185738" y="7280"/>
                  <a:pt x="185738" y="4598"/>
                </a:cubicBezTo>
                <a:cubicBezTo>
                  <a:pt x="185738" y="1916"/>
                  <a:pt x="187855" y="0"/>
                  <a:pt x="190677" y="0"/>
                </a:cubicBezTo>
                <a:close/>
              </a:path>
            </a:pathLst>
          </a:custGeom>
          <a:solidFill>
            <a:schemeClr val="accent1"/>
          </a:solidFill>
          <a:ln>
            <a:noFill/>
          </a:ln>
          <a:effectLst/>
        </p:spPr>
        <p:txBody>
          <a:bodyPr anchor="ctr"/>
          <a:lstStyle/>
          <a:p>
            <a:endParaRPr lang="en-US" dirty="0">
              <a:latin typeface="Heebo Light" pitchFamily="2" charset="-79"/>
            </a:endParaRPr>
          </a:p>
        </p:txBody>
      </p:sp>
      <p:sp>
        <p:nvSpPr>
          <p:cNvPr id="7" name="Freeform 749">
            <a:extLst>
              <a:ext uri="{FF2B5EF4-FFF2-40B4-BE49-F238E27FC236}">
                <a16:creationId xmlns:a16="http://schemas.microsoft.com/office/drawing/2014/main" id="{25574751-839B-6D43-8DE9-51F71567B69E}"/>
              </a:ext>
            </a:extLst>
          </p:cNvPr>
          <p:cNvSpPr>
            <a:spLocks noChangeArrowheads="1"/>
          </p:cNvSpPr>
          <p:nvPr/>
        </p:nvSpPr>
        <p:spPr bwMode="auto">
          <a:xfrm>
            <a:off x="10922709" y="4969494"/>
            <a:ext cx="2532232" cy="2201320"/>
          </a:xfrm>
          <a:custGeom>
            <a:avLst/>
            <a:gdLst>
              <a:gd name="T0" fmla="*/ 816443 w 307491"/>
              <a:gd name="T1" fmla="*/ 783574 h 267929"/>
              <a:gd name="T2" fmla="*/ 786161 w 307491"/>
              <a:gd name="T3" fmla="*/ 783574 h 267929"/>
              <a:gd name="T4" fmla="*/ 167132 w 307491"/>
              <a:gd name="T5" fmla="*/ 768473 h 267929"/>
              <a:gd name="T6" fmla="*/ 167132 w 307491"/>
              <a:gd name="T7" fmla="*/ 798677 h 267929"/>
              <a:gd name="T8" fmla="*/ 167132 w 307491"/>
              <a:gd name="T9" fmla="*/ 768473 h 267929"/>
              <a:gd name="T10" fmla="*/ 732218 w 307491"/>
              <a:gd name="T11" fmla="*/ 781634 h 267929"/>
              <a:gd name="T12" fmla="*/ 732218 w 307491"/>
              <a:gd name="T13" fmla="*/ 784002 h 267929"/>
              <a:gd name="T14" fmla="*/ 871517 w 307491"/>
              <a:gd name="T15" fmla="*/ 782816 h 267929"/>
              <a:gd name="T16" fmla="*/ 165493 w 307491"/>
              <a:gd name="T17" fmla="*/ 712942 h 267929"/>
              <a:gd name="T18" fmla="*/ 165493 w 307491"/>
              <a:gd name="T19" fmla="*/ 851506 h 267929"/>
              <a:gd name="T20" fmla="*/ 165493 w 307491"/>
              <a:gd name="T21" fmla="*/ 712942 h 267929"/>
              <a:gd name="T22" fmla="*/ 282172 w 307491"/>
              <a:gd name="T23" fmla="*/ 587409 h 267929"/>
              <a:gd name="T24" fmla="*/ 498860 w 307491"/>
              <a:gd name="T25" fmla="*/ 402660 h 267929"/>
              <a:gd name="T26" fmla="*/ 325033 w 307491"/>
              <a:gd name="T27" fmla="*/ 402660 h 267929"/>
              <a:gd name="T28" fmla="*/ 801272 w 307491"/>
              <a:gd name="T29" fmla="*/ 253439 h 267929"/>
              <a:gd name="T30" fmla="*/ 858420 w 307491"/>
              <a:gd name="T31" fmla="*/ 587409 h 267929"/>
              <a:gd name="T32" fmla="*/ 801272 w 307491"/>
              <a:gd name="T33" fmla="*/ 253439 h 267929"/>
              <a:gd name="T34" fmla="*/ 609586 w 307491"/>
              <a:gd name="T35" fmla="*/ 587409 h 267929"/>
              <a:gd name="T36" fmla="*/ 771506 w 307491"/>
              <a:gd name="T37" fmla="*/ 249885 h 267929"/>
              <a:gd name="T38" fmla="*/ 498860 w 307491"/>
              <a:gd name="T39" fmla="*/ 219092 h 267929"/>
              <a:gd name="T40" fmla="*/ 514338 w 307491"/>
              <a:gd name="T41" fmla="*/ 371867 h 267929"/>
              <a:gd name="T42" fmla="*/ 529816 w 307491"/>
              <a:gd name="T43" fmla="*/ 587409 h 267929"/>
              <a:gd name="T44" fmla="*/ 609586 w 307491"/>
              <a:gd name="T45" fmla="*/ 230937 h 267929"/>
              <a:gd name="T46" fmla="*/ 340509 w 307491"/>
              <a:gd name="T47" fmla="*/ 201329 h 267929"/>
              <a:gd name="T48" fmla="*/ 467903 w 307491"/>
              <a:gd name="T49" fmla="*/ 371867 h 267929"/>
              <a:gd name="T50" fmla="*/ 340509 w 307491"/>
              <a:gd name="T51" fmla="*/ 201329 h 267929"/>
              <a:gd name="T52" fmla="*/ 180969 w 307491"/>
              <a:gd name="T53" fmla="*/ 587409 h 267929"/>
              <a:gd name="T54" fmla="*/ 252407 w 307491"/>
              <a:gd name="T55" fmla="*/ 387263 h 267929"/>
              <a:gd name="T56" fmla="*/ 309555 w 307491"/>
              <a:gd name="T57" fmla="*/ 371867 h 267929"/>
              <a:gd name="T58" fmla="*/ 180969 w 307491"/>
              <a:gd name="T59" fmla="*/ 181197 h 267929"/>
              <a:gd name="T60" fmla="*/ 770267 w 307491"/>
              <a:gd name="T61" fmla="*/ 52276 h 267929"/>
              <a:gd name="T62" fmla="*/ 794246 w 307491"/>
              <a:gd name="T63" fmla="*/ 175328 h 267929"/>
              <a:gd name="T64" fmla="*/ 778659 w 307491"/>
              <a:gd name="T65" fmla="*/ 192218 h 267929"/>
              <a:gd name="T66" fmla="*/ 754682 w 307491"/>
              <a:gd name="T67" fmla="*/ 83643 h 267929"/>
              <a:gd name="T68" fmla="*/ 644380 w 307491"/>
              <a:gd name="T69" fmla="*/ 158441 h 267929"/>
              <a:gd name="T70" fmla="*/ 613208 w 307491"/>
              <a:gd name="T71" fmla="*/ 154822 h 267929"/>
              <a:gd name="T72" fmla="*/ 637185 w 307491"/>
              <a:gd name="T73" fmla="*/ 52276 h 267929"/>
              <a:gd name="T74" fmla="*/ 481396 w 307491"/>
              <a:gd name="T75" fmla="*/ 15685 h 267929"/>
              <a:gd name="T76" fmla="*/ 496725 w 307491"/>
              <a:gd name="T77" fmla="*/ 135199 h 267929"/>
              <a:gd name="T78" fmla="*/ 466064 w 307491"/>
              <a:gd name="T79" fmla="*/ 135199 h 267929"/>
              <a:gd name="T80" fmla="*/ 339886 w 307491"/>
              <a:gd name="T81" fmla="*/ 46148 h 267929"/>
              <a:gd name="T82" fmla="*/ 324557 w 307491"/>
              <a:gd name="T83" fmla="*/ 132858 h 267929"/>
              <a:gd name="T84" fmla="*/ 309224 w 307491"/>
              <a:gd name="T85" fmla="*/ 30915 h 267929"/>
              <a:gd name="T86" fmla="*/ 15478 w 307491"/>
              <a:gd name="T87" fmla="*/ 0 h 267929"/>
              <a:gd name="T88" fmla="*/ 1001292 w 307491"/>
              <a:gd name="T89" fmla="*/ 246331 h 267929"/>
              <a:gd name="T90" fmla="*/ 1014387 w 307491"/>
              <a:gd name="T91" fmla="*/ 266466 h 267929"/>
              <a:gd name="T92" fmla="*/ 869137 w 307491"/>
              <a:gd name="T93" fmla="*/ 618198 h 267929"/>
              <a:gd name="T94" fmla="*/ 592916 w 307491"/>
              <a:gd name="T95" fmla="*/ 618198 h 267929"/>
              <a:gd name="T96" fmla="*/ 267885 w 307491"/>
              <a:gd name="T97" fmla="*/ 618198 h 267929"/>
              <a:gd name="T98" fmla="*/ 180969 w 307491"/>
              <a:gd name="T99" fmla="*/ 684521 h 267929"/>
              <a:gd name="T100" fmla="*/ 702453 w 307491"/>
              <a:gd name="T101" fmla="*/ 767420 h 267929"/>
              <a:gd name="T102" fmla="*/ 901279 w 307491"/>
              <a:gd name="T103" fmla="*/ 782816 h 267929"/>
              <a:gd name="T104" fmla="*/ 702453 w 307491"/>
              <a:gd name="T105" fmla="*/ 798211 h 267929"/>
              <a:gd name="T106" fmla="*/ 165493 w 307491"/>
              <a:gd name="T107" fmla="*/ 882300 h 267929"/>
              <a:gd name="T108" fmla="*/ 150015 w 307491"/>
              <a:gd name="T109" fmla="*/ 684521 h 267929"/>
              <a:gd name="T110" fmla="*/ 150015 w 307491"/>
              <a:gd name="T111" fmla="*/ 164616 h 267929"/>
              <a:gd name="T112" fmla="*/ 0 w 307491"/>
              <a:gd name="T113" fmla="*/ 14209 h 267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7491" h="267929">
                <a:moveTo>
                  <a:pt x="242711" y="233363"/>
                </a:moveTo>
                <a:cubicBezTo>
                  <a:pt x="245181" y="233363"/>
                  <a:pt x="247297" y="235127"/>
                  <a:pt x="247297" y="237949"/>
                </a:cubicBezTo>
                <a:cubicBezTo>
                  <a:pt x="247297" y="240419"/>
                  <a:pt x="245181" y="242535"/>
                  <a:pt x="242711" y="242535"/>
                </a:cubicBezTo>
                <a:cubicBezTo>
                  <a:pt x="240242" y="242535"/>
                  <a:pt x="238125" y="240419"/>
                  <a:pt x="238125" y="237949"/>
                </a:cubicBezTo>
                <a:cubicBezTo>
                  <a:pt x="238125" y="235127"/>
                  <a:pt x="240242" y="233363"/>
                  <a:pt x="242711" y="233363"/>
                </a:cubicBezTo>
                <a:close/>
                <a:moveTo>
                  <a:pt x="50624" y="233363"/>
                </a:moveTo>
                <a:cubicBezTo>
                  <a:pt x="53094" y="233363"/>
                  <a:pt x="55210" y="235127"/>
                  <a:pt x="55210" y="237949"/>
                </a:cubicBezTo>
                <a:cubicBezTo>
                  <a:pt x="55210" y="240419"/>
                  <a:pt x="53094" y="242535"/>
                  <a:pt x="50624" y="242535"/>
                </a:cubicBezTo>
                <a:cubicBezTo>
                  <a:pt x="48155" y="242535"/>
                  <a:pt x="46038" y="240419"/>
                  <a:pt x="46038" y="237949"/>
                </a:cubicBezTo>
                <a:cubicBezTo>
                  <a:pt x="46038" y="235127"/>
                  <a:pt x="48155" y="233363"/>
                  <a:pt x="50624" y="233363"/>
                </a:cubicBezTo>
                <a:close/>
                <a:moveTo>
                  <a:pt x="242702" y="216500"/>
                </a:moveTo>
                <a:cubicBezTo>
                  <a:pt x="231162" y="216500"/>
                  <a:pt x="221786" y="225851"/>
                  <a:pt x="221786" y="237360"/>
                </a:cubicBezTo>
                <a:cubicBezTo>
                  <a:pt x="221786" y="237360"/>
                  <a:pt x="221786" y="237360"/>
                  <a:pt x="221786" y="237719"/>
                </a:cubicBezTo>
                <a:lnTo>
                  <a:pt x="221786" y="238079"/>
                </a:lnTo>
                <a:cubicBezTo>
                  <a:pt x="221786" y="249587"/>
                  <a:pt x="231162" y="258578"/>
                  <a:pt x="242702" y="258578"/>
                </a:cubicBezTo>
                <a:cubicBezTo>
                  <a:pt x="254603" y="258578"/>
                  <a:pt x="263979" y="249228"/>
                  <a:pt x="263979" y="237719"/>
                </a:cubicBezTo>
                <a:cubicBezTo>
                  <a:pt x="263979" y="226210"/>
                  <a:pt x="254603" y="216500"/>
                  <a:pt x="242702" y="216500"/>
                </a:cubicBezTo>
                <a:close/>
                <a:moveTo>
                  <a:pt x="50127" y="216500"/>
                </a:moveTo>
                <a:cubicBezTo>
                  <a:pt x="38226" y="216500"/>
                  <a:pt x="28850" y="226210"/>
                  <a:pt x="28850" y="237719"/>
                </a:cubicBezTo>
                <a:cubicBezTo>
                  <a:pt x="28850" y="249228"/>
                  <a:pt x="38226" y="258578"/>
                  <a:pt x="50127" y="258578"/>
                </a:cubicBezTo>
                <a:cubicBezTo>
                  <a:pt x="61667" y="258578"/>
                  <a:pt x="71404" y="249228"/>
                  <a:pt x="71404" y="237719"/>
                </a:cubicBezTo>
                <a:cubicBezTo>
                  <a:pt x="71404" y="226210"/>
                  <a:pt x="61667" y="216500"/>
                  <a:pt x="50127" y="216500"/>
                </a:cubicBezTo>
                <a:close/>
                <a:moveTo>
                  <a:pt x="85469" y="122276"/>
                </a:moveTo>
                <a:lnTo>
                  <a:pt x="85469" y="178379"/>
                </a:lnTo>
                <a:lnTo>
                  <a:pt x="151103" y="178379"/>
                </a:lnTo>
                <a:lnTo>
                  <a:pt x="151103" y="122276"/>
                </a:lnTo>
                <a:lnTo>
                  <a:pt x="146415" y="122276"/>
                </a:lnTo>
                <a:lnTo>
                  <a:pt x="98451" y="122276"/>
                </a:lnTo>
                <a:lnTo>
                  <a:pt x="85469" y="122276"/>
                </a:lnTo>
                <a:close/>
                <a:moveTo>
                  <a:pt x="242702" y="76962"/>
                </a:moveTo>
                <a:lnTo>
                  <a:pt x="251718" y="178379"/>
                </a:lnTo>
                <a:lnTo>
                  <a:pt x="260012" y="178379"/>
                </a:lnTo>
                <a:lnTo>
                  <a:pt x="296435" y="83435"/>
                </a:lnTo>
                <a:lnTo>
                  <a:pt x="242702" y="76962"/>
                </a:lnTo>
                <a:close/>
                <a:moveTo>
                  <a:pt x="194017" y="71208"/>
                </a:moveTo>
                <a:lnTo>
                  <a:pt x="184641" y="178379"/>
                </a:lnTo>
                <a:lnTo>
                  <a:pt x="242341" y="178379"/>
                </a:lnTo>
                <a:lnTo>
                  <a:pt x="233686" y="75883"/>
                </a:lnTo>
                <a:lnTo>
                  <a:pt x="194017" y="71208"/>
                </a:lnTo>
                <a:close/>
                <a:moveTo>
                  <a:pt x="151103" y="66532"/>
                </a:moveTo>
                <a:lnTo>
                  <a:pt x="151103" y="112925"/>
                </a:lnTo>
                <a:lnTo>
                  <a:pt x="155791" y="112925"/>
                </a:lnTo>
                <a:cubicBezTo>
                  <a:pt x="158315" y="112925"/>
                  <a:pt x="160479" y="115083"/>
                  <a:pt x="160479" y="117601"/>
                </a:cubicBezTo>
                <a:lnTo>
                  <a:pt x="160479" y="178379"/>
                </a:lnTo>
                <a:lnTo>
                  <a:pt x="175265" y="178379"/>
                </a:lnTo>
                <a:lnTo>
                  <a:pt x="184641" y="70129"/>
                </a:lnTo>
                <a:lnTo>
                  <a:pt x="151103" y="66532"/>
                </a:lnTo>
                <a:close/>
                <a:moveTo>
                  <a:pt x="103139" y="61138"/>
                </a:moveTo>
                <a:lnTo>
                  <a:pt x="103139" y="112925"/>
                </a:lnTo>
                <a:lnTo>
                  <a:pt x="141726" y="112925"/>
                </a:lnTo>
                <a:lnTo>
                  <a:pt x="141726" y="65453"/>
                </a:lnTo>
                <a:lnTo>
                  <a:pt x="103139" y="61138"/>
                </a:lnTo>
                <a:close/>
                <a:moveTo>
                  <a:pt x="54815" y="55024"/>
                </a:moveTo>
                <a:lnTo>
                  <a:pt x="54815" y="178379"/>
                </a:lnTo>
                <a:lnTo>
                  <a:pt x="76453" y="178379"/>
                </a:lnTo>
                <a:lnTo>
                  <a:pt x="76453" y="117601"/>
                </a:lnTo>
                <a:cubicBezTo>
                  <a:pt x="76453" y="115083"/>
                  <a:pt x="78256" y="112925"/>
                  <a:pt x="81141" y="112925"/>
                </a:cubicBezTo>
                <a:lnTo>
                  <a:pt x="93763" y="112925"/>
                </a:lnTo>
                <a:lnTo>
                  <a:pt x="93763" y="59699"/>
                </a:lnTo>
                <a:lnTo>
                  <a:pt x="54815" y="55024"/>
                </a:lnTo>
                <a:close/>
                <a:moveTo>
                  <a:pt x="193001" y="15875"/>
                </a:moveTo>
                <a:lnTo>
                  <a:pt x="233311" y="15875"/>
                </a:lnTo>
                <a:cubicBezTo>
                  <a:pt x="235490" y="15875"/>
                  <a:pt x="237669" y="17707"/>
                  <a:pt x="237669" y="20271"/>
                </a:cubicBezTo>
                <a:lnTo>
                  <a:pt x="240574" y="53242"/>
                </a:lnTo>
                <a:cubicBezTo>
                  <a:pt x="240937" y="55807"/>
                  <a:pt x="238758" y="58005"/>
                  <a:pt x="236216" y="58371"/>
                </a:cubicBezTo>
                <a:lnTo>
                  <a:pt x="235853" y="58371"/>
                </a:lnTo>
                <a:cubicBezTo>
                  <a:pt x="233311" y="58371"/>
                  <a:pt x="231495" y="56540"/>
                  <a:pt x="231132" y="53975"/>
                </a:cubicBezTo>
                <a:lnTo>
                  <a:pt x="228590" y="25400"/>
                </a:lnTo>
                <a:lnTo>
                  <a:pt x="196996" y="25400"/>
                </a:lnTo>
                <a:lnTo>
                  <a:pt x="195180" y="48114"/>
                </a:lnTo>
                <a:cubicBezTo>
                  <a:pt x="194817" y="50678"/>
                  <a:pt x="192638" y="52510"/>
                  <a:pt x="190096" y="52510"/>
                </a:cubicBezTo>
                <a:cubicBezTo>
                  <a:pt x="187554" y="52143"/>
                  <a:pt x="185738" y="49945"/>
                  <a:pt x="185738" y="47015"/>
                </a:cubicBezTo>
                <a:lnTo>
                  <a:pt x="188280" y="20271"/>
                </a:lnTo>
                <a:cubicBezTo>
                  <a:pt x="188280" y="17707"/>
                  <a:pt x="190459" y="15875"/>
                  <a:pt x="193001" y="15875"/>
                </a:cubicBezTo>
                <a:close/>
                <a:moveTo>
                  <a:pt x="98307" y="4763"/>
                </a:moveTo>
                <a:lnTo>
                  <a:pt x="145813" y="4763"/>
                </a:lnTo>
                <a:cubicBezTo>
                  <a:pt x="148313" y="4763"/>
                  <a:pt x="150456" y="6898"/>
                  <a:pt x="150456" y="9388"/>
                </a:cubicBezTo>
                <a:lnTo>
                  <a:pt x="150456" y="41056"/>
                </a:lnTo>
                <a:cubicBezTo>
                  <a:pt x="150456" y="43547"/>
                  <a:pt x="148313" y="45682"/>
                  <a:pt x="145813" y="45682"/>
                </a:cubicBezTo>
                <a:cubicBezTo>
                  <a:pt x="143312" y="45682"/>
                  <a:pt x="141169" y="43547"/>
                  <a:pt x="141169" y="41056"/>
                </a:cubicBezTo>
                <a:lnTo>
                  <a:pt x="141169" y="14014"/>
                </a:lnTo>
                <a:lnTo>
                  <a:pt x="102950" y="14014"/>
                </a:lnTo>
                <a:lnTo>
                  <a:pt x="102950" y="35719"/>
                </a:lnTo>
                <a:cubicBezTo>
                  <a:pt x="102950" y="38210"/>
                  <a:pt x="100807" y="40345"/>
                  <a:pt x="98307" y="40345"/>
                </a:cubicBezTo>
                <a:cubicBezTo>
                  <a:pt x="95449" y="40345"/>
                  <a:pt x="93663" y="38210"/>
                  <a:pt x="93663" y="35719"/>
                </a:cubicBezTo>
                <a:lnTo>
                  <a:pt x="93663" y="9388"/>
                </a:lnTo>
                <a:cubicBezTo>
                  <a:pt x="93663" y="6898"/>
                  <a:pt x="95449" y="4763"/>
                  <a:pt x="98307" y="4763"/>
                </a:cubicBezTo>
                <a:close/>
                <a:moveTo>
                  <a:pt x="4688" y="0"/>
                </a:moveTo>
                <a:cubicBezTo>
                  <a:pt x="30653" y="0"/>
                  <a:pt x="52291" y="20139"/>
                  <a:pt x="54455" y="46033"/>
                </a:cubicBezTo>
                <a:lnTo>
                  <a:pt x="303287" y="74804"/>
                </a:lnTo>
                <a:cubicBezTo>
                  <a:pt x="304730" y="74804"/>
                  <a:pt x="306172" y="75883"/>
                  <a:pt x="306893" y="76962"/>
                </a:cubicBezTo>
                <a:cubicBezTo>
                  <a:pt x="307615" y="78041"/>
                  <a:pt x="307615" y="79479"/>
                  <a:pt x="307254" y="80918"/>
                </a:cubicBezTo>
                <a:lnTo>
                  <a:pt x="267585" y="184852"/>
                </a:lnTo>
                <a:cubicBezTo>
                  <a:pt x="266864" y="186291"/>
                  <a:pt x="265061" y="187729"/>
                  <a:pt x="263258" y="187729"/>
                </a:cubicBezTo>
                <a:lnTo>
                  <a:pt x="247390" y="187729"/>
                </a:lnTo>
                <a:lnTo>
                  <a:pt x="179592" y="187729"/>
                </a:lnTo>
                <a:lnTo>
                  <a:pt x="155791" y="187729"/>
                </a:lnTo>
                <a:lnTo>
                  <a:pt x="81141" y="187729"/>
                </a:lnTo>
                <a:lnTo>
                  <a:pt x="54815" y="187729"/>
                </a:lnTo>
                <a:lnTo>
                  <a:pt x="54815" y="207869"/>
                </a:lnTo>
                <a:cubicBezTo>
                  <a:pt x="67798" y="209667"/>
                  <a:pt x="78256" y="220097"/>
                  <a:pt x="80059" y="233043"/>
                </a:cubicBezTo>
                <a:lnTo>
                  <a:pt x="212770" y="233043"/>
                </a:lnTo>
                <a:cubicBezTo>
                  <a:pt x="214934" y="218658"/>
                  <a:pt x="227556" y="207509"/>
                  <a:pt x="242702" y="207509"/>
                </a:cubicBezTo>
                <a:cubicBezTo>
                  <a:pt x="259651" y="207509"/>
                  <a:pt x="272994" y="220816"/>
                  <a:pt x="272994" y="237719"/>
                </a:cubicBezTo>
                <a:cubicBezTo>
                  <a:pt x="272994" y="254622"/>
                  <a:pt x="259651" y="267929"/>
                  <a:pt x="242702" y="267929"/>
                </a:cubicBezTo>
                <a:cubicBezTo>
                  <a:pt x="227556" y="267929"/>
                  <a:pt x="214934" y="256780"/>
                  <a:pt x="212770" y="242394"/>
                </a:cubicBezTo>
                <a:lnTo>
                  <a:pt x="80059" y="242394"/>
                </a:lnTo>
                <a:cubicBezTo>
                  <a:pt x="77896" y="256780"/>
                  <a:pt x="65274" y="267929"/>
                  <a:pt x="50127" y="267929"/>
                </a:cubicBezTo>
                <a:cubicBezTo>
                  <a:pt x="33538" y="267929"/>
                  <a:pt x="19474" y="254622"/>
                  <a:pt x="19474" y="237719"/>
                </a:cubicBezTo>
                <a:cubicBezTo>
                  <a:pt x="19474" y="222614"/>
                  <a:pt x="30653" y="210027"/>
                  <a:pt x="45439" y="207869"/>
                </a:cubicBezTo>
                <a:lnTo>
                  <a:pt x="45439" y="183054"/>
                </a:lnTo>
                <a:lnTo>
                  <a:pt x="45439" y="49989"/>
                </a:lnTo>
                <a:cubicBezTo>
                  <a:pt x="45439" y="27692"/>
                  <a:pt x="27047" y="9350"/>
                  <a:pt x="4688" y="9350"/>
                </a:cubicBezTo>
                <a:cubicBezTo>
                  <a:pt x="1803" y="9350"/>
                  <a:pt x="0" y="7192"/>
                  <a:pt x="0" y="4315"/>
                </a:cubicBezTo>
                <a:cubicBezTo>
                  <a:pt x="0" y="2158"/>
                  <a:pt x="1803" y="0"/>
                  <a:pt x="4688" y="0"/>
                </a:cubicBezTo>
                <a:close/>
              </a:path>
            </a:pathLst>
          </a:custGeom>
          <a:solidFill>
            <a:schemeClr val="accent2"/>
          </a:solidFill>
          <a:ln>
            <a:noFill/>
          </a:ln>
          <a:effectLst/>
        </p:spPr>
        <p:txBody>
          <a:bodyPr anchor="ctr"/>
          <a:lstStyle/>
          <a:p>
            <a:endParaRPr lang="en-US" dirty="0">
              <a:latin typeface="Heebo Light" pitchFamily="2" charset="-79"/>
            </a:endParaRPr>
          </a:p>
        </p:txBody>
      </p:sp>
      <p:sp>
        <p:nvSpPr>
          <p:cNvPr id="8" name="Freeform 582">
            <a:extLst>
              <a:ext uri="{FF2B5EF4-FFF2-40B4-BE49-F238E27FC236}">
                <a16:creationId xmlns:a16="http://schemas.microsoft.com/office/drawing/2014/main" id="{1EE67ADD-C438-3240-8DF5-41FA0FCBC19A}"/>
              </a:ext>
            </a:extLst>
          </p:cNvPr>
          <p:cNvSpPr>
            <a:spLocks noChangeArrowheads="1"/>
          </p:cNvSpPr>
          <p:nvPr/>
        </p:nvSpPr>
        <p:spPr bwMode="auto">
          <a:xfrm>
            <a:off x="18078939" y="4926331"/>
            <a:ext cx="2532234" cy="2287646"/>
          </a:xfrm>
          <a:custGeom>
            <a:avLst/>
            <a:gdLst>
              <a:gd name="T0" fmla="*/ 2147483646 w 855"/>
              <a:gd name="T1" fmla="*/ 2147483646 h 770"/>
              <a:gd name="T2" fmla="*/ 2147483646 w 855"/>
              <a:gd name="T3" fmla="*/ 2147483646 h 770"/>
              <a:gd name="T4" fmla="*/ 2147483646 w 855"/>
              <a:gd name="T5" fmla="*/ 2147483646 h 770"/>
              <a:gd name="T6" fmla="*/ 2147483646 w 855"/>
              <a:gd name="T7" fmla="*/ 2147483646 h 770"/>
              <a:gd name="T8" fmla="*/ 2147483646 w 855"/>
              <a:gd name="T9" fmla="*/ 2147483646 h 770"/>
              <a:gd name="T10" fmla="*/ 2147483646 w 855"/>
              <a:gd name="T11" fmla="*/ 2147483646 h 770"/>
              <a:gd name="T12" fmla="*/ 2147483646 w 855"/>
              <a:gd name="T13" fmla="*/ 2147483646 h 770"/>
              <a:gd name="T14" fmla="*/ 2147483646 w 855"/>
              <a:gd name="T15" fmla="*/ 2147483646 h 770"/>
              <a:gd name="T16" fmla="*/ 2147483646 w 855"/>
              <a:gd name="T17" fmla="*/ 2147483646 h 770"/>
              <a:gd name="T18" fmla="*/ 2147483646 w 855"/>
              <a:gd name="T19" fmla="*/ 2147483646 h 770"/>
              <a:gd name="T20" fmla="*/ 2147483646 w 855"/>
              <a:gd name="T21" fmla="*/ 2147483646 h 770"/>
              <a:gd name="T22" fmla="*/ 2147483646 w 855"/>
              <a:gd name="T23" fmla="*/ 2147483646 h 770"/>
              <a:gd name="T24" fmla="*/ 2147483646 w 855"/>
              <a:gd name="T25" fmla="*/ 2147483646 h 770"/>
              <a:gd name="T26" fmla="*/ 2147483646 w 855"/>
              <a:gd name="T27" fmla="*/ 2147483646 h 770"/>
              <a:gd name="T28" fmla="*/ 2147483646 w 855"/>
              <a:gd name="T29" fmla="*/ 2147483646 h 770"/>
              <a:gd name="T30" fmla="*/ 2147483646 w 855"/>
              <a:gd name="T31" fmla="*/ 2147483646 h 770"/>
              <a:gd name="T32" fmla="*/ 2147483646 w 855"/>
              <a:gd name="T33" fmla="*/ 2147483646 h 770"/>
              <a:gd name="T34" fmla="*/ 2147483646 w 855"/>
              <a:gd name="T35" fmla="*/ 2147483646 h 770"/>
              <a:gd name="T36" fmla="*/ 2147483646 w 855"/>
              <a:gd name="T37" fmla="*/ 2147483646 h 770"/>
              <a:gd name="T38" fmla="*/ 2147483646 w 855"/>
              <a:gd name="T39" fmla="*/ 2147483646 h 770"/>
              <a:gd name="T40" fmla="*/ 2147483646 w 855"/>
              <a:gd name="T41" fmla="*/ 2147483646 h 770"/>
              <a:gd name="T42" fmla="*/ 2147483646 w 855"/>
              <a:gd name="T43" fmla="*/ 2147483646 h 770"/>
              <a:gd name="T44" fmla="*/ 2147483646 w 855"/>
              <a:gd name="T45" fmla="*/ 2147483646 h 770"/>
              <a:gd name="T46" fmla="*/ 2147483646 w 855"/>
              <a:gd name="T47" fmla="*/ 2147483646 h 770"/>
              <a:gd name="T48" fmla="*/ 2147483646 w 855"/>
              <a:gd name="T49" fmla="*/ 2147483646 h 770"/>
              <a:gd name="T50" fmla="*/ 2147483646 w 855"/>
              <a:gd name="T51" fmla="*/ 2147483646 h 770"/>
              <a:gd name="T52" fmla="*/ 2147483646 w 855"/>
              <a:gd name="T53" fmla="*/ 0 h 770"/>
              <a:gd name="T54" fmla="*/ 2147483646 w 855"/>
              <a:gd name="T55" fmla="*/ 2147483646 h 770"/>
              <a:gd name="T56" fmla="*/ 2147483646 w 855"/>
              <a:gd name="T57" fmla="*/ 2147483646 h 770"/>
              <a:gd name="T58" fmla="*/ 2147483646 w 855"/>
              <a:gd name="T59" fmla="*/ 2147483646 h 770"/>
              <a:gd name="T60" fmla="*/ 2147483646 w 855"/>
              <a:gd name="T61" fmla="*/ 2147483646 h 770"/>
              <a:gd name="T62" fmla="*/ 2147483646 w 855"/>
              <a:gd name="T63" fmla="*/ 2147483646 h 770"/>
              <a:gd name="T64" fmla="*/ 2147483646 w 855"/>
              <a:gd name="T65" fmla="*/ 2147483646 h 770"/>
              <a:gd name="T66" fmla="*/ 2147483646 w 855"/>
              <a:gd name="T67" fmla="*/ 2147483646 h 770"/>
              <a:gd name="T68" fmla="*/ 2147483646 w 855"/>
              <a:gd name="T69" fmla="*/ 2147483646 h 770"/>
              <a:gd name="T70" fmla="*/ 2147483646 w 855"/>
              <a:gd name="T71" fmla="*/ 2147483646 h 770"/>
              <a:gd name="T72" fmla="*/ 2147483646 w 855"/>
              <a:gd name="T73" fmla="*/ 2147483646 h 770"/>
              <a:gd name="T74" fmla="*/ 2147483646 w 855"/>
              <a:gd name="T75" fmla="*/ 2147483646 h 770"/>
              <a:gd name="T76" fmla="*/ 2147483646 w 855"/>
              <a:gd name="T77" fmla="*/ 2147483646 h 770"/>
              <a:gd name="T78" fmla="*/ 2147483646 w 855"/>
              <a:gd name="T79" fmla="*/ 2147483646 h 770"/>
              <a:gd name="T80" fmla="*/ 2147483646 w 855"/>
              <a:gd name="T81" fmla="*/ 2147483646 h 770"/>
              <a:gd name="T82" fmla="*/ 2147483646 w 855"/>
              <a:gd name="T83" fmla="*/ 2147483646 h 770"/>
              <a:gd name="T84" fmla="*/ 2147483646 w 855"/>
              <a:gd name="T85" fmla="*/ 2147483646 h 770"/>
              <a:gd name="T86" fmla="*/ 2147483646 w 855"/>
              <a:gd name="T87" fmla="*/ 2147483646 h 770"/>
              <a:gd name="T88" fmla="*/ 2147483646 w 855"/>
              <a:gd name="T89" fmla="*/ 2147483646 h 770"/>
              <a:gd name="T90" fmla="*/ 2147483646 w 855"/>
              <a:gd name="T91" fmla="*/ 2147483646 h 770"/>
              <a:gd name="T92" fmla="*/ 2147483646 w 855"/>
              <a:gd name="T93" fmla="*/ 2147483646 h 770"/>
              <a:gd name="T94" fmla="*/ 2147483646 w 855"/>
              <a:gd name="T95" fmla="*/ 2147483646 h 7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5" h="770">
                <a:moveTo>
                  <a:pt x="529" y="550"/>
                </a:moveTo>
                <a:lnTo>
                  <a:pt x="446" y="424"/>
                </a:lnTo>
                <a:lnTo>
                  <a:pt x="738" y="294"/>
                </a:lnTo>
                <a:lnTo>
                  <a:pt x="821" y="420"/>
                </a:lnTo>
                <a:lnTo>
                  <a:pt x="529" y="550"/>
                </a:lnTo>
                <a:close/>
                <a:moveTo>
                  <a:pt x="729" y="606"/>
                </a:moveTo>
                <a:lnTo>
                  <a:pt x="440" y="736"/>
                </a:lnTo>
                <a:lnTo>
                  <a:pt x="440" y="462"/>
                </a:lnTo>
                <a:lnTo>
                  <a:pt x="514" y="574"/>
                </a:lnTo>
                <a:cubicBezTo>
                  <a:pt x="516" y="577"/>
                  <a:pt x="520" y="579"/>
                  <a:pt x="524" y="579"/>
                </a:cubicBezTo>
                <a:cubicBezTo>
                  <a:pt x="526" y="579"/>
                  <a:pt x="528" y="579"/>
                  <a:pt x="530" y="578"/>
                </a:cubicBezTo>
                <a:lnTo>
                  <a:pt x="729" y="489"/>
                </a:lnTo>
                <a:lnTo>
                  <a:pt x="729" y="606"/>
                </a:lnTo>
                <a:close/>
                <a:moveTo>
                  <a:pt x="427" y="404"/>
                </a:moveTo>
                <a:lnTo>
                  <a:pt x="270" y="335"/>
                </a:lnTo>
                <a:lnTo>
                  <a:pt x="170" y="290"/>
                </a:lnTo>
                <a:lnTo>
                  <a:pt x="143" y="278"/>
                </a:lnTo>
                <a:lnTo>
                  <a:pt x="298" y="209"/>
                </a:lnTo>
                <a:lnTo>
                  <a:pt x="298" y="268"/>
                </a:lnTo>
                <a:lnTo>
                  <a:pt x="278" y="268"/>
                </a:lnTo>
                <a:lnTo>
                  <a:pt x="311" y="324"/>
                </a:lnTo>
                <a:lnTo>
                  <a:pt x="343" y="268"/>
                </a:lnTo>
                <a:lnTo>
                  <a:pt x="323" y="268"/>
                </a:lnTo>
                <a:lnTo>
                  <a:pt x="323" y="197"/>
                </a:lnTo>
                <a:lnTo>
                  <a:pt x="414" y="157"/>
                </a:lnTo>
                <a:lnTo>
                  <a:pt x="414" y="358"/>
                </a:lnTo>
                <a:cubicBezTo>
                  <a:pt x="414" y="366"/>
                  <a:pt x="420" y="371"/>
                  <a:pt x="427" y="371"/>
                </a:cubicBezTo>
                <a:cubicBezTo>
                  <a:pt x="434" y="371"/>
                  <a:pt x="440" y="366"/>
                  <a:pt x="440" y="358"/>
                </a:cubicBezTo>
                <a:lnTo>
                  <a:pt x="440" y="157"/>
                </a:lnTo>
                <a:lnTo>
                  <a:pt x="504" y="186"/>
                </a:lnTo>
                <a:lnTo>
                  <a:pt x="504" y="230"/>
                </a:lnTo>
                <a:lnTo>
                  <a:pt x="485" y="230"/>
                </a:lnTo>
                <a:lnTo>
                  <a:pt x="517" y="285"/>
                </a:lnTo>
                <a:lnTo>
                  <a:pt x="550" y="230"/>
                </a:lnTo>
                <a:lnTo>
                  <a:pt x="530" y="230"/>
                </a:lnTo>
                <a:lnTo>
                  <a:pt x="530" y="197"/>
                </a:lnTo>
                <a:lnTo>
                  <a:pt x="710" y="278"/>
                </a:lnTo>
                <a:lnTo>
                  <a:pt x="692" y="286"/>
                </a:lnTo>
                <a:lnTo>
                  <a:pt x="427" y="404"/>
                </a:lnTo>
                <a:close/>
                <a:moveTo>
                  <a:pt x="414" y="736"/>
                </a:moveTo>
                <a:lnTo>
                  <a:pt x="124" y="606"/>
                </a:lnTo>
                <a:lnTo>
                  <a:pt x="124" y="489"/>
                </a:lnTo>
                <a:lnTo>
                  <a:pt x="323" y="578"/>
                </a:lnTo>
                <a:cubicBezTo>
                  <a:pt x="325" y="579"/>
                  <a:pt x="327" y="579"/>
                  <a:pt x="329" y="579"/>
                </a:cubicBezTo>
                <a:cubicBezTo>
                  <a:pt x="333" y="579"/>
                  <a:pt x="337" y="577"/>
                  <a:pt x="340" y="574"/>
                </a:cubicBezTo>
                <a:lnTo>
                  <a:pt x="414" y="462"/>
                </a:lnTo>
                <a:lnTo>
                  <a:pt x="414" y="736"/>
                </a:lnTo>
                <a:close/>
                <a:moveTo>
                  <a:pt x="32" y="420"/>
                </a:moveTo>
                <a:lnTo>
                  <a:pt x="116" y="294"/>
                </a:lnTo>
                <a:lnTo>
                  <a:pt x="356" y="402"/>
                </a:lnTo>
                <a:lnTo>
                  <a:pt x="407" y="424"/>
                </a:lnTo>
                <a:lnTo>
                  <a:pt x="324" y="550"/>
                </a:lnTo>
                <a:lnTo>
                  <a:pt x="32" y="420"/>
                </a:lnTo>
                <a:close/>
                <a:moveTo>
                  <a:pt x="851" y="418"/>
                </a:moveTo>
                <a:lnTo>
                  <a:pt x="754" y="271"/>
                </a:lnTo>
                <a:cubicBezTo>
                  <a:pt x="754" y="271"/>
                  <a:pt x="753" y="271"/>
                  <a:pt x="753" y="270"/>
                </a:cubicBezTo>
                <a:cubicBezTo>
                  <a:pt x="752" y="269"/>
                  <a:pt x="752" y="269"/>
                  <a:pt x="751" y="268"/>
                </a:cubicBezTo>
                <a:cubicBezTo>
                  <a:pt x="751" y="268"/>
                  <a:pt x="751" y="268"/>
                  <a:pt x="750" y="268"/>
                </a:cubicBezTo>
                <a:cubicBezTo>
                  <a:pt x="750" y="268"/>
                  <a:pt x="750" y="268"/>
                  <a:pt x="750" y="267"/>
                </a:cubicBezTo>
                <a:cubicBezTo>
                  <a:pt x="750" y="267"/>
                  <a:pt x="750" y="267"/>
                  <a:pt x="749" y="267"/>
                </a:cubicBezTo>
                <a:cubicBezTo>
                  <a:pt x="748" y="267"/>
                  <a:pt x="748" y="266"/>
                  <a:pt x="748" y="266"/>
                </a:cubicBezTo>
                <a:lnTo>
                  <a:pt x="530" y="169"/>
                </a:lnTo>
                <a:lnTo>
                  <a:pt x="530" y="13"/>
                </a:lnTo>
                <a:cubicBezTo>
                  <a:pt x="530" y="6"/>
                  <a:pt x="524" y="0"/>
                  <a:pt x="517" y="0"/>
                </a:cubicBezTo>
                <a:cubicBezTo>
                  <a:pt x="510" y="0"/>
                  <a:pt x="504" y="6"/>
                  <a:pt x="504" y="13"/>
                </a:cubicBezTo>
                <a:lnTo>
                  <a:pt x="504" y="157"/>
                </a:lnTo>
                <a:lnTo>
                  <a:pt x="432" y="125"/>
                </a:lnTo>
                <a:cubicBezTo>
                  <a:pt x="431" y="125"/>
                  <a:pt x="429" y="124"/>
                  <a:pt x="427" y="124"/>
                </a:cubicBezTo>
                <a:cubicBezTo>
                  <a:pt x="425" y="124"/>
                  <a:pt x="423" y="125"/>
                  <a:pt x="422" y="125"/>
                </a:cubicBezTo>
                <a:lnTo>
                  <a:pt x="323" y="169"/>
                </a:lnTo>
                <a:lnTo>
                  <a:pt x="323" y="52"/>
                </a:lnTo>
                <a:cubicBezTo>
                  <a:pt x="323" y="45"/>
                  <a:pt x="318" y="39"/>
                  <a:pt x="311" y="39"/>
                </a:cubicBezTo>
                <a:cubicBezTo>
                  <a:pt x="303" y="39"/>
                  <a:pt x="298" y="45"/>
                  <a:pt x="298" y="52"/>
                </a:cubicBezTo>
                <a:lnTo>
                  <a:pt x="298" y="180"/>
                </a:lnTo>
                <a:lnTo>
                  <a:pt x="106" y="266"/>
                </a:lnTo>
                <a:lnTo>
                  <a:pt x="105" y="267"/>
                </a:lnTo>
                <a:cubicBezTo>
                  <a:pt x="104" y="267"/>
                  <a:pt x="104" y="267"/>
                  <a:pt x="104" y="267"/>
                </a:cubicBezTo>
                <a:cubicBezTo>
                  <a:pt x="103" y="268"/>
                  <a:pt x="103" y="268"/>
                  <a:pt x="103" y="268"/>
                </a:cubicBezTo>
                <a:lnTo>
                  <a:pt x="102" y="268"/>
                </a:lnTo>
                <a:cubicBezTo>
                  <a:pt x="101" y="269"/>
                  <a:pt x="101" y="269"/>
                  <a:pt x="101" y="270"/>
                </a:cubicBezTo>
                <a:cubicBezTo>
                  <a:pt x="100" y="271"/>
                  <a:pt x="100" y="271"/>
                  <a:pt x="100" y="271"/>
                </a:cubicBezTo>
                <a:lnTo>
                  <a:pt x="2" y="418"/>
                </a:lnTo>
                <a:cubicBezTo>
                  <a:pt x="0" y="422"/>
                  <a:pt x="0" y="425"/>
                  <a:pt x="1" y="429"/>
                </a:cubicBezTo>
                <a:cubicBezTo>
                  <a:pt x="2" y="433"/>
                  <a:pt x="5" y="436"/>
                  <a:pt x="8" y="437"/>
                </a:cubicBezTo>
                <a:lnTo>
                  <a:pt x="98" y="477"/>
                </a:lnTo>
                <a:lnTo>
                  <a:pt x="98" y="615"/>
                </a:lnTo>
                <a:cubicBezTo>
                  <a:pt x="98" y="620"/>
                  <a:pt x="101" y="624"/>
                  <a:pt x="106" y="626"/>
                </a:cubicBezTo>
                <a:lnTo>
                  <a:pt x="422" y="767"/>
                </a:lnTo>
                <a:cubicBezTo>
                  <a:pt x="423" y="768"/>
                  <a:pt x="425" y="769"/>
                  <a:pt x="427" y="769"/>
                </a:cubicBezTo>
                <a:cubicBezTo>
                  <a:pt x="429" y="769"/>
                  <a:pt x="430" y="768"/>
                  <a:pt x="432" y="767"/>
                </a:cubicBezTo>
                <a:lnTo>
                  <a:pt x="748" y="626"/>
                </a:lnTo>
                <a:cubicBezTo>
                  <a:pt x="752" y="624"/>
                  <a:pt x="755" y="620"/>
                  <a:pt x="755" y="615"/>
                </a:cubicBezTo>
                <a:lnTo>
                  <a:pt x="755" y="477"/>
                </a:lnTo>
                <a:lnTo>
                  <a:pt x="846" y="437"/>
                </a:lnTo>
                <a:cubicBezTo>
                  <a:pt x="849" y="436"/>
                  <a:pt x="851" y="433"/>
                  <a:pt x="853" y="429"/>
                </a:cubicBezTo>
                <a:cubicBezTo>
                  <a:pt x="854" y="425"/>
                  <a:pt x="853" y="422"/>
                  <a:pt x="851" y="418"/>
                </a:cubicBezTo>
                <a:close/>
              </a:path>
            </a:pathLst>
          </a:custGeom>
          <a:solidFill>
            <a:schemeClr val="accent3"/>
          </a:solidFill>
          <a:ln>
            <a:noFill/>
          </a:ln>
          <a:effectLst/>
        </p:spPr>
        <p:txBody>
          <a:bodyPr wrap="none" anchor="ctr"/>
          <a:lstStyle/>
          <a:p>
            <a:endParaRPr lang="en-US" dirty="0">
              <a:latin typeface="Heebo Light" pitchFamily="2" charset="-79"/>
            </a:endParaRPr>
          </a:p>
        </p:txBody>
      </p:sp>
      <p:sp>
        <p:nvSpPr>
          <p:cNvPr id="9" name="TextBox 8">
            <a:extLst>
              <a:ext uri="{FF2B5EF4-FFF2-40B4-BE49-F238E27FC236}">
                <a16:creationId xmlns:a16="http://schemas.microsoft.com/office/drawing/2014/main" id="{7995E3FA-10B7-E146-B18E-931B9BB0A728}"/>
              </a:ext>
            </a:extLst>
          </p:cNvPr>
          <p:cNvSpPr txBox="1"/>
          <p:nvPr/>
        </p:nvSpPr>
        <p:spPr>
          <a:xfrm>
            <a:off x="3930373" y="7808244"/>
            <a:ext cx="2204451"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VALUE 1</a:t>
            </a:r>
          </a:p>
        </p:txBody>
      </p:sp>
      <p:sp>
        <p:nvSpPr>
          <p:cNvPr id="10" name="Subtitle 2">
            <a:extLst>
              <a:ext uri="{FF2B5EF4-FFF2-40B4-BE49-F238E27FC236}">
                <a16:creationId xmlns:a16="http://schemas.microsoft.com/office/drawing/2014/main" id="{2F9D05F3-8A08-084B-B1B8-127B445548B0}"/>
              </a:ext>
            </a:extLst>
          </p:cNvPr>
          <p:cNvSpPr txBox="1">
            <a:spLocks/>
          </p:cNvSpPr>
          <p:nvPr/>
        </p:nvSpPr>
        <p:spPr>
          <a:xfrm>
            <a:off x="2365165" y="8656725"/>
            <a:ext cx="5334858"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go above and beyond traditional marketing.</a:t>
            </a:r>
          </a:p>
        </p:txBody>
      </p:sp>
      <p:sp>
        <p:nvSpPr>
          <p:cNvPr id="14" name="TextBox 13">
            <a:extLst>
              <a:ext uri="{FF2B5EF4-FFF2-40B4-BE49-F238E27FC236}">
                <a16:creationId xmlns:a16="http://schemas.microsoft.com/office/drawing/2014/main" id="{CC63F249-AC57-924B-AFE2-0AA9C4160282}"/>
              </a:ext>
            </a:extLst>
          </p:cNvPr>
          <p:cNvSpPr txBox="1"/>
          <p:nvPr/>
        </p:nvSpPr>
        <p:spPr>
          <a:xfrm>
            <a:off x="11071376" y="7808244"/>
            <a:ext cx="2234907"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VALUE 2</a:t>
            </a:r>
          </a:p>
        </p:txBody>
      </p:sp>
      <p:sp>
        <p:nvSpPr>
          <p:cNvPr id="15" name="Subtitle 2">
            <a:extLst>
              <a:ext uri="{FF2B5EF4-FFF2-40B4-BE49-F238E27FC236}">
                <a16:creationId xmlns:a16="http://schemas.microsoft.com/office/drawing/2014/main" id="{CA1DFEB2-590B-FF42-AC06-C650D30C0F98}"/>
              </a:ext>
            </a:extLst>
          </p:cNvPr>
          <p:cNvSpPr txBox="1">
            <a:spLocks/>
          </p:cNvSpPr>
          <p:nvPr/>
        </p:nvSpPr>
        <p:spPr>
          <a:xfrm>
            <a:off x="9521396" y="8656725"/>
            <a:ext cx="5334858"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go above and beyond traditional marketing.</a:t>
            </a:r>
          </a:p>
        </p:txBody>
      </p:sp>
      <p:sp>
        <p:nvSpPr>
          <p:cNvPr id="17" name="TextBox 16">
            <a:extLst>
              <a:ext uri="{FF2B5EF4-FFF2-40B4-BE49-F238E27FC236}">
                <a16:creationId xmlns:a16="http://schemas.microsoft.com/office/drawing/2014/main" id="{E7FEE048-FDDE-8642-AF69-FBB731E96E8E}"/>
              </a:ext>
            </a:extLst>
          </p:cNvPr>
          <p:cNvSpPr txBox="1"/>
          <p:nvPr/>
        </p:nvSpPr>
        <p:spPr>
          <a:xfrm>
            <a:off x="18228409" y="7808244"/>
            <a:ext cx="2233304"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VALUE 3</a:t>
            </a:r>
          </a:p>
        </p:txBody>
      </p:sp>
      <p:sp>
        <p:nvSpPr>
          <p:cNvPr id="18" name="Subtitle 2">
            <a:extLst>
              <a:ext uri="{FF2B5EF4-FFF2-40B4-BE49-F238E27FC236}">
                <a16:creationId xmlns:a16="http://schemas.microsoft.com/office/drawing/2014/main" id="{ED869C89-CA15-FC42-BDD2-69F830966251}"/>
              </a:ext>
            </a:extLst>
          </p:cNvPr>
          <p:cNvSpPr txBox="1">
            <a:spLocks/>
          </p:cNvSpPr>
          <p:nvPr/>
        </p:nvSpPr>
        <p:spPr>
          <a:xfrm>
            <a:off x="16677627" y="8656725"/>
            <a:ext cx="5334858"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go above and beyond traditional marketing.</a:t>
            </a:r>
          </a:p>
        </p:txBody>
      </p:sp>
    </p:spTree>
    <p:extLst>
      <p:ext uri="{BB962C8B-B14F-4D97-AF65-F5344CB8AC3E}">
        <p14:creationId xmlns:p14="http://schemas.microsoft.com/office/powerpoint/2010/main" val="110814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2B16C22D-735E-FE4B-81BD-831F81824662}"/>
              </a:ext>
            </a:extLst>
          </p:cNvPr>
          <p:cNvSpPr txBox="1"/>
          <p:nvPr/>
        </p:nvSpPr>
        <p:spPr>
          <a:xfrm>
            <a:off x="2836134" y="3885950"/>
            <a:ext cx="2252540"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REPAIRS</a:t>
            </a:r>
          </a:p>
        </p:txBody>
      </p:sp>
      <p:sp>
        <p:nvSpPr>
          <p:cNvPr id="50" name="Subtitle 2">
            <a:extLst>
              <a:ext uri="{FF2B5EF4-FFF2-40B4-BE49-F238E27FC236}">
                <a16:creationId xmlns:a16="http://schemas.microsoft.com/office/drawing/2014/main" id="{C1F3465A-1545-964D-A85F-D771D8BCFB28}"/>
              </a:ext>
            </a:extLst>
          </p:cNvPr>
          <p:cNvSpPr txBox="1">
            <a:spLocks/>
          </p:cNvSpPr>
          <p:nvPr/>
        </p:nvSpPr>
        <p:spPr>
          <a:xfrm>
            <a:off x="1520825" y="4734431"/>
            <a:ext cx="4883150"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go above and beyond traditional marketing.</a:t>
            </a:r>
          </a:p>
        </p:txBody>
      </p:sp>
      <p:sp>
        <p:nvSpPr>
          <p:cNvPr id="55" name="TextBox 54">
            <a:extLst>
              <a:ext uri="{FF2B5EF4-FFF2-40B4-BE49-F238E27FC236}">
                <a16:creationId xmlns:a16="http://schemas.microsoft.com/office/drawing/2014/main" id="{F01285BE-F41D-684E-B02C-AC47E7D91457}"/>
              </a:ext>
            </a:extLst>
          </p:cNvPr>
          <p:cNvSpPr txBox="1"/>
          <p:nvPr/>
        </p:nvSpPr>
        <p:spPr>
          <a:xfrm>
            <a:off x="10180911" y="3885950"/>
            <a:ext cx="4015843"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ACHIEVEMENTS</a:t>
            </a:r>
          </a:p>
        </p:txBody>
      </p:sp>
      <p:sp>
        <p:nvSpPr>
          <p:cNvPr id="56" name="Subtitle 2">
            <a:extLst>
              <a:ext uri="{FF2B5EF4-FFF2-40B4-BE49-F238E27FC236}">
                <a16:creationId xmlns:a16="http://schemas.microsoft.com/office/drawing/2014/main" id="{4F50746D-7A32-924F-841D-785557CFB7DA}"/>
              </a:ext>
            </a:extLst>
          </p:cNvPr>
          <p:cNvSpPr txBox="1">
            <a:spLocks/>
          </p:cNvSpPr>
          <p:nvPr/>
        </p:nvSpPr>
        <p:spPr>
          <a:xfrm>
            <a:off x="9747250" y="4734431"/>
            <a:ext cx="4883150"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go above and beyond traditional marketing.</a:t>
            </a:r>
          </a:p>
        </p:txBody>
      </p:sp>
      <p:sp>
        <p:nvSpPr>
          <p:cNvPr id="59" name="TextBox 58">
            <a:extLst>
              <a:ext uri="{FF2B5EF4-FFF2-40B4-BE49-F238E27FC236}">
                <a16:creationId xmlns:a16="http://schemas.microsoft.com/office/drawing/2014/main" id="{741C54B0-79C3-E542-8454-E9467201866A}"/>
              </a:ext>
            </a:extLst>
          </p:cNvPr>
          <p:cNvSpPr txBox="1"/>
          <p:nvPr/>
        </p:nvSpPr>
        <p:spPr>
          <a:xfrm>
            <a:off x="19282573" y="3885950"/>
            <a:ext cx="2265364"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CLIENTS</a:t>
            </a:r>
          </a:p>
        </p:txBody>
      </p:sp>
      <p:sp>
        <p:nvSpPr>
          <p:cNvPr id="60" name="Subtitle 2">
            <a:extLst>
              <a:ext uri="{FF2B5EF4-FFF2-40B4-BE49-F238E27FC236}">
                <a16:creationId xmlns:a16="http://schemas.microsoft.com/office/drawing/2014/main" id="{69F4ED80-C7F3-C546-8B48-E7CCF897A166}"/>
              </a:ext>
            </a:extLst>
          </p:cNvPr>
          <p:cNvSpPr txBox="1">
            <a:spLocks/>
          </p:cNvSpPr>
          <p:nvPr/>
        </p:nvSpPr>
        <p:spPr>
          <a:xfrm>
            <a:off x="17973675" y="4734431"/>
            <a:ext cx="4883150"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go above and beyond traditional marketing.</a:t>
            </a:r>
          </a:p>
        </p:txBody>
      </p:sp>
      <p:sp>
        <p:nvSpPr>
          <p:cNvPr id="30" name="TextBox 29">
            <a:extLst>
              <a:ext uri="{FF2B5EF4-FFF2-40B4-BE49-F238E27FC236}">
                <a16:creationId xmlns:a16="http://schemas.microsoft.com/office/drawing/2014/main" id="{860841C7-D752-E946-A856-B5D307D189D8}"/>
              </a:ext>
            </a:extLst>
          </p:cNvPr>
          <p:cNvSpPr txBox="1"/>
          <p:nvPr/>
        </p:nvSpPr>
        <p:spPr>
          <a:xfrm>
            <a:off x="7553820" y="1095992"/>
            <a:ext cx="9273693"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BUSINESS MODEL</a:t>
            </a:r>
          </a:p>
        </p:txBody>
      </p:sp>
      <p:sp>
        <p:nvSpPr>
          <p:cNvPr id="32" name="Subtitle 2">
            <a:extLst>
              <a:ext uri="{FF2B5EF4-FFF2-40B4-BE49-F238E27FC236}">
                <a16:creationId xmlns:a16="http://schemas.microsoft.com/office/drawing/2014/main" id="{7AAC469C-CFA2-294B-A7AA-F4AD63CE3232}"/>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33" name="Straight Connector 32">
            <a:extLst>
              <a:ext uri="{FF2B5EF4-FFF2-40B4-BE49-F238E27FC236}">
                <a16:creationId xmlns:a16="http://schemas.microsoft.com/office/drawing/2014/main" id="{0FCF7038-04CE-0547-B2B1-EC3CDF489542}"/>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5554ACF4-0268-0048-9A22-F5462E911897}"/>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A457A06D-A1BB-EB40-8412-39E9A1375F4E}"/>
              </a:ext>
            </a:extLst>
          </p:cNvPr>
          <p:cNvSpPr>
            <a:spLocks noGrp="1"/>
          </p:cNvSpPr>
          <p:nvPr>
            <p:ph type="pic" sz="quarter" idx="12"/>
          </p:nvPr>
        </p:nvSpPr>
        <p:spPr>
          <a:solidFill>
            <a:schemeClr val="bg1">
              <a:lumMod val="95000"/>
            </a:schemeClr>
          </a:solidFill>
        </p:spPr>
      </p:sp>
      <p:sp>
        <p:nvSpPr>
          <p:cNvPr id="8" name="Picture Placeholder 7">
            <a:extLst>
              <a:ext uri="{FF2B5EF4-FFF2-40B4-BE49-F238E27FC236}">
                <a16:creationId xmlns:a16="http://schemas.microsoft.com/office/drawing/2014/main" id="{9A75ADC4-DBA8-FA49-9AE7-529DBDF19C63}"/>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1133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6E05EF0-774A-4F4D-9786-7FD2730B3A90}"/>
              </a:ext>
            </a:extLst>
          </p:cNvPr>
          <p:cNvSpPr txBox="1"/>
          <p:nvPr/>
        </p:nvSpPr>
        <p:spPr>
          <a:xfrm>
            <a:off x="8655884" y="1095992"/>
            <a:ext cx="7069564"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THREE STEPS</a:t>
            </a:r>
          </a:p>
        </p:txBody>
      </p:sp>
      <p:sp>
        <p:nvSpPr>
          <p:cNvPr id="14" name="Subtitle 2">
            <a:extLst>
              <a:ext uri="{FF2B5EF4-FFF2-40B4-BE49-F238E27FC236}">
                <a16:creationId xmlns:a16="http://schemas.microsoft.com/office/drawing/2014/main" id="{C47E9102-43F0-EC49-9EA2-B088FC396CFC}"/>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15" name="Straight Connector 14">
            <a:extLst>
              <a:ext uri="{FF2B5EF4-FFF2-40B4-BE49-F238E27FC236}">
                <a16:creationId xmlns:a16="http://schemas.microsoft.com/office/drawing/2014/main" id="{090BCA9E-FAA3-1A44-A140-4F85C953DEA6}"/>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7D37573-9AAC-A64F-BE07-92A36EB74057}"/>
              </a:ext>
            </a:extLst>
          </p:cNvPr>
          <p:cNvSpPr/>
          <p:nvPr/>
        </p:nvSpPr>
        <p:spPr>
          <a:xfrm>
            <a:off x="5285791" y="4265414"/>
            <a:ext cx="16146499" cy="1041311"/>
          </a:xfrm>
          <a:prstGeom prst="rect">
            <a:avLst/>
          </a:prstGeom>
        </p:spPr>
        <p:txBody>
          <a:bodyPr wrap="square" anchor="t">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a:t>
            </a:r>
          </a:p>
        </p:txBody>
      </p:sp>
      <p:sp>
        <p:nvSpPr>
          <p:cNvPr id="30" name="TextBox 29">
            <a:extLst>
              <a:ext uri="{FF2B5EF4-FFF2-40B4-BE49-F238E27FC236}">
                <a16:creationId xmlns:a16="http://schemas.microsoft.com/office/drawing/2014/main" id="{1B4CAF06-BDD4-654E-90F5-432FA01C8C8A}"/>
              </a:ext>
            </a:extLst>
          </p:cNvPr>
          <p:cNvSpPr txBox="1"/>
          <p:nvPr/>
        </p:nvSpPr>
        <p:spPr>
          <a:xfrm>
            <a:off x="5285791" y="3483943"/>
            <a:ext cx="515718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YOUR STEP 01 TITLE</a:t>
            </a:r>
          </a:p>
        </p:txBody>
      </p:sp>
      <p:sp>
        <p:nvSpPr>
          <p:cNvPr id="33" name="Rectangle 32">
            <a:extLst>
              <a:ext uri="{FF2B5EF4-FFF2-40B4-BE49-F238E27FC236}">
                <a16:creationId xmlns:a16="http://schemas.microsoft.com/office/drawing/2014/main" id="{411CE4C7-26B5-ED4E-915D-9BEEC0685F87}"/>
              </a:ext>
            </a:extLst>
          </p:cNvPr>
          <p:cNvSpPr/>
          <p:nvPr/>
        </p:nvSpPr>
        <p:spPr>
          <a:xfrm>
            <a:off x="5285791" y="7886086"/>
            <a:ext cx="16146499" cy="1041311"/>
          </a:xfrm>
          <a:prstGeom prst="rect">
            <a:avLst/>
          </a:prstGeom>
        </p:spPr>
        <p:txBody>
          <a:bodyPr wrap="square" anchor="t">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a:t>
            </a:r>
          </a:p>
        </p:txBody>
      </p:sp>
      <p:sp>
        <p:nvSpPr>
          <p:cNvPr id="35" name="TextBox 34">
            <a:extLst>
              <a:ext uri="{FF2B5EF4-FFF2-40B4-BE49-F238E27FC236}">
                <a16:creationId xmlns:a16="http://schemas.microsoft.com/office/drawing/2014/main" id="{C1907D10-032F-994F-9F09-77451A21A07B}"/>
              </a:ext>
            </a:extLst>
          </p:cNvPr>
          <p:cNvSpPr txBox="1"/>
          <p:nvPr/>
        </p:nvSpPr>
        <p:spPr>
          <a:xfrm>
            <a:off x="5285791" y="7104615"/>
            <a:ext cx="5187639"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YOUR STEP 02 TITLE</a:t>
            </a:r>
          </a:p>
        </p:txBody>
      </p:sp>
      <p:sp>
        <p:nvSpPr>
          <p:cNvPr id="37" name="Rectangle 36">
            <a:extLst>
              <a:ext uri="{FF2B5EF4-FFF2-40B4-BE49-F238E27FC236}">
                <a16:creationId xmlns:a16="http://schemas.microsoft.com/office/drawing/2014/main" id="{02473795-2DB9-704F-BE39-971F1A3F2F3D}"/>
              </a:ext>
            </a:extLst>
          </p:cNvPr>
          <p:cNvSpPr/>
          <p:nvPr/>
        </p:nvSpPr>
        <p:spPr>
          <a:xfrm>
            <a:off x="5285791" y="11506758"/>
            <a:ext cx="16146499" cy="1041311"/>
          </a:xfrm>
          <a:prstGeom prst="rect">
            <a:avLst/>
          </a:prstGeom>
        </p:spPr>
        <p:txBody>
          <a:bodyPr wrap="square" anchor="t">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a:t>
            </a:r>
          </a:p>
        </p:txBody>
      </p:sp>
      <p:sp>
        <p:nvSpPr>
          <p:cNvPr id="39" name="TextBox 38">
            <a:extLst>
              <a:ext uri="{FF2B5EF4-FFF2-40B4-BE49-F238E27FC236}">
                <a16:creationId xmlns:a16="http://schemas.microsoft.com/office/drawing/2014/main" id="{B051B213-B897-A04A-8AA7-395593F948F9}"/>
              </a:ext>
            </a:extLst>
          </p:cNvPr>
          <p:cNvSpPr txBox="1"/>
          <p:nvPr/>
        </p:nvSpPr>
        <p:spPr>
          <a:xfrm>
            <a:off x="5285791" y="10725287"/>
            <a:ext cx="5186035"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YOUR STEP 03 TITLE</a:t>
            </a:r>
          </a:p>
        </p:txBody>
      </p:sp>
      <p:sp>
        <p:nvSpPr>
          <p:cNvPr id="16" name="TextBox 15">
            <a:extLst>
              <a:ext uri="{FF2B5EF4-FFF2-40B4-BE49-F238E27FC236}">
                <a16:creationId xmlns:a16="http://schemas.microsoft.com/office/drawing/2014/main" id="{EF383443-CC16-EA45-A9C3-7CA891823F8E}"/>
              </a:ext>
            </a:extLst>
          </p:cNvPr>
          <p:cNvSpPr txBox="1"/>
          <p:nvPr/>
        </p:nvSpPr>
        <p:spPr>
          <a:xfrm>
            <a:off x="2946860" y="3473705"/>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1</a:t>
            </a:r>
          </a:p>
        </p:txBody>
      </p:sp>
      <p:sp>
        <p:nvSpPr>
          <p:cNvPr id="18" name="TextBox 17">
            <a:extLst>
              <a:ext uri="{FF2B5EF4-FFF2-40B4-BE49-F238E27FC236}">
                <a16:creationId xmlns:a16="http://schemas.microsoft.com/office/drawing/2014/main" id="{67779E28-4C45-5947-9895-C0D1087FDD69}"/>
              </a:ext>
            </a:extLst>
          </p:cNvPr>
          <p:cNvSpPr txBox="1"/>
          <p:nvPr/>
        </p:nvSpPr>
        <p:spPr>
          <a:xfrm>
            <a:off x="2946860" y="6955062"/>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2</a:t>
            </a:r>
          </a:p>
        </p:txBody>
      </p:sp>
      <p:sp>
        <p:nvSpPr>
          <p:cNvPr id="20" name="TextBox 19">
            <a:extLst>
              <a:ext uri="{FF2B5EF4-FFF2-40B4-BE49-F238E27FC236}">
                <a16:creationId xmlns:a16="http://schemas.microsoft.com/office/drawing/2014/main" id="{FFDD8490-2B1D-7F4A-B793-D0B28D654CF5}"/>
              </a:ext>
            </a:extLst>
          </p:cNvPr>
          <p:cNvSpPr txBox="1"/>
          <p:nvPr/>
        </p:nvSpPr>
        <p:spPr>
          <a:xfrm>
            <a:off x="2946860" y="10436419"/>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3</a:t>
            </a:r>
          </a:p>
        </p:txBody>
      </p:sp>
      <p:cxnSp>
        <p:nvCxnSpPr>
          <p:cNvPr id="6" name="Straight Connector 5">
            <a:extLst>
              <a:ext uri="{FF2B5EF4-FFF2-40B4-BE49-F238E27FC236}">
                <a16:creationId xmlns:a16="http://schemas.microsoft.com/office/drawing/2014/main" id="{F3B9B811-3B5D-A544-8B80-D0C6CD7D2E0F}"/>
              </a:ext>
            </a:extLst>
          </p:cNvPr>
          <p:cNvCxnSpPr>
            <a:stCxn id="16" idx="2"/>
            <a:endCxn id="18" idx="0"/>
          </p:cNvCxnSpPr>
          <p:nvPr/>
        </p:nvCxnSpPr>
        <p:spPr>
          <a:xfrm>
            <a:off x="3453570" y="5335753"/>
            <a:ext cx="0" cy="1280160"/>
          </a:xfrm>
          <a:prstGeom prst="line">
            <a:avLst/>
          </a:prstGeom>
          <a:ln w="38100">
            <a:solidFill>
              <a:schemeClr val="accent3">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AEE8A-A50A-2645-B112-6AFCA57300E5}"/>
              </a:ext>
            </a:extLst>
          </p:cNvPr>
          <p:cNvCxnSpPr/>
          <p:nvPr/>
        </p:nvCxnSpPr>
        <p:spPr>
          <a:xfrm>
            <a:off x="3453570" y="8817110"/>
            <a:ext cx="0" cy="1280160"/>
          </a:xfrm>
          <a:prstGeom prst="line">
            <a:avLst/>
          </a:prstGeom>
          <a:ln w="38100">
            <a:solidFill>
              <a:schemeClr val="accent3">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40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D845214-1E84-2348-B431-F00A45DD0CDD}"/>
              </a:ext>
            </a:extLst>
          </p:cNvPr>
          <p:cNvSpPr txBox="1">
            <a:spLocks/>
          </p:cNvSpPr>
          <p:nvPr/>
        </p:nvSpPr>
        <p:spPr>
          <a:xfrm>
            <a:off x="3346450" y="3086323"/>
            <a:ext cx="17684750" cy="6458178"/>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2500"/>
              </a:lnSpc>
            </a:pPr>
            <a:r>
              <a:rPr lang="en-US" sz="9600" b="1" spc="300" dirty="0">
                <a:latin typeface="Heebo" pitchFamily="2" charset="-79"/>
                <a:ea typeface="Source Sans Pro" panose="020B0503030403020204" pitchFamily="34" charset="0"/>
                <a:cs typeface="Heebo" pitchFamily="2" charset="-79"/>
              </a:rPr>
              <a:t>“Green marketing is a practice whereby companies seek to go above and beyond traditional.” </a:t>
            </a:r>
          </a:p>
        </p:txBody>
      </p:sp>
      <p:sp>
        <p:nvSpPr>
          <p:cNvPr id="6" name="TextBox 5">
            <a:extLst>
              <a:ext uri="{FF2B5EF4-FFF2-40B4-BE49-F238E27FC236}">
                <a16:creationId xmlns:a16="http://schemas.microsoft.com/office/drawing/2014/main" id="{9D95E831-D5C4-0D42-9431-94AF47433048}"/>
              </a:ext>
            </a:extLst>
          </p:cNvPr>
          <p:cNvSpPr txBox="1"/>
          <p:nvPr/>
        </p:nvSpPr>
        <p:spPr>
          <a:xfrm>
            <a:off x="15651201" y="10029513"/>
            <a:ext cx="5379999" cy="615553"/>
          </a:xfrm>
          <a:prstGeom prst="rect">
            <a:avLst/>
          </a:prstGeom>
          <a:noFill/>
        </p:spPr>
        <p:txBody>
          <a:bodyPr wrap="none" rtlCol="0" anchor="ctr" anchorCtr="0">
            <a:spAutoFit/>
          </a:bodyPr>
          <a:lstStyle/>
          <a:p>
            <a:pPr algn="r"/>
            <a:r>
              <a:rPr lang="en-US" sz="3400" spc="300" dirty="0">
                <a:solidFill>
                  <a:schemeClr val="tx2"/>
                </a:solidFill>
                <a:latin typeface="Raleway Light" panose="020B0403030101060003" pitchFamily="34" charset="77"/>
                <a:ea typeface="League Spartan" charset="0"/>
                <a:cs typeface="Poppins" pitchFamily="2" charset="77"/>
              </a:rPr>
              <a:t>– ABRAHAM LINCOLN</a:t>
            </a:r>
          </a:p>
        </p:txBody>
      </p:sp>
    </p:spTree>
    <p:extLst>
      <p:ext uri="{BB962C8B-B14F-4D97-AF65-F5344CB8AC3E}">
        <p14:creationId xmlns:p14="http://schemas.microsoft.com/office/powerpoint/2010/main" val="4413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9992A085-FFEC-DE47-BC4C-93F0B94A987B}"/>
              </a:ext>
            </a:extLst>
          </p:cNvPr>
          <p:cNvSpPr txBox="1">
            <a:spLocks/>
          </p:cNvSpPr>
          <p:nvPr/>
        </p:nvSpPr>
        <p:spPr>
          <a:xfrm>
            <a:off x="3287008" y="4245429"/>
            <a:ext cx="7118561" cy="15286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17" name="TextBox 16">
            <a:extLst>
              <a:ext uri="{FF2B5EF4-FFF2-40B4-BE49-F238E27FC236}">
                <a16:creationId xmlns:a16="http://schemas.microsoft.com/office/drawing/2014/main" id="{3C003D01-C33B-9F48-BF2B-1EE8FF2C3B9D}"/>
              </a:ext>
            </a:extLst>
          </p:cNvPr>
          <p:cNvSpPr txBox="1"/>
          <p:nvPr/>
        </p:nvSpPr>
        <p:spPr>
          <a:xfrm>
            <a:off x="3287008" y="6077083"/>
            <a:ext cx="5025735"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MARK ZUCKERBERG</a:t>
            </a:r>
          </a:p>
        </p:txBody>
      </p:sp>
      <p:sp>
        <p:nvSpPr>
          <p:cNvPr id="18" name="TextBox 17">
            <a:extLst>
              <a:ext uri="{FF2B5EF4-FFF2-40B4-BE49-F238E27FC236}">
                <a16:creationId xmlns:a16="http://schemas.microsoft.com/office/drawing/2014/main" id="{D195C110-A7E3-C646-BCD3-38AE29D12065}"/>
              </a:ext>
            </a:extLst>
          </p:cNvPr>
          <p:cNvSpPr txBox="1"/>
          <p:nvPr/>
        </p:nvSpPr>
        <p:spPr>
          <a:xfrm>
            <a:off x="3287008" y="6762354"/>
            <a:ext cx="3709670" cy="400110"/>
          </a:xfrm>
          <a:prstGeom prst="rect">
            <a:avLst/>
          </a:prstGeom>
          <a:noFill/>
        </p:spPr>
        <p:txBody>
          <a:bodyPr wrap="none" rtlCol="0" anchor="ctr" anchorCtr="0">
            <a:spAutoFit/>
          </a:bodyPr>
          <a:lstStyle/>
          <a:p>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FACEBOOK</a:t>
            </a:r>
          </a:p>
        </p:txBody>
      </p:sp>
      <p:sp>
        <p:nvSpPr>
          <p:cNvPr id="19" name="TextBox 18">
            <a:extLst>
              <a:ext uri="{FF2B5EF4-FFF2-40B4-BE49-F238E27FC236}">
                <a16:creationId xmlns:a16="http://schemas.microsoft.com/office/drawing/2014/main" id="{D3080B19-629E-A742-8692-7B8317CDF837}"/>
              </a:ext>
            </a:extLst>
          </p:cNvPr>
          <p:cNvSpPr txBox="1"/>
          <p:nvPr/>
        </p:nvSpPr>
        <p:spPr>
          <a:xfrm>
            <a:off x="1520825" y="2168766"/>
            <a:ext cx="1454244" cy="4508927"/>
          </a:xfrm>
          <a:prstGeom prst="rect">
            <a:avLst/>
          </a:prstGeom>
          <a:noFill/>
        </p:spPr>
        <p:txBody>
          <a:bodyPr wrap="none" rtlCol="0" anchor="ctr" anchorCtr="0">
            <a:spAutoFit/>
          </a:bodyPr>
          <a:lstStyle/>
          <a:p>
            <a:pPr algn="ctr"/>
            <a:r>
              <a:rPr lang="en-US" sz="28700" dirty="0">
                <a:solidFill>
                  <a:schemeClr val="bg1">
                    <a:lumMod val="85000"/>
                  </a:schemeClr>
                </a:solidFill>
                <a:latin typeface="Raleway Medium" panose="020B0503030101060003" pitchFamily="34" charset="77"/>
                <a:ea typeface="League Spartan" charset="0"/>
                <a:cs typeface="Poppins" pitchFamily="2" charset="77"/>
              </a:rPr>
              <a:t>“</a:t>
            </a:r>
          </a:p>
        </p:txBody>
      </p:sp>
      <p:sp>
        <p:nvSpPr>
          <p:cNvPr id="20" name="TextBox 19">
            <a:extLst>
              <a:ext uri="{FF2B5EF4-FFF2-40B4-BE49-F238E27FC236}">
                <a16:creationId xmlns:a16="http://schemas.microsoft.com/office/drawing/2014/main" id="{5E6ED618-66BA-4743-BEC8-91834FC8253E}"/>
              </a:ext>
            </a:extLst>
          </p:cNvPr>
          <p:cNvSpPr txBox="1"/>
          <p:nvPr/>
        </p:nvSpPr>
        <p:spPr>
          <a:xfrm>
            <a:off x="8277573" y="1095992"/>
            <a:ext cx="7826181"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TESTIMONIALS</a:t>
            </a:r>
          </a:p>
        </p:txBody>
      </p:sp>
      <p:sp>
        <p:nvSpPr>
          <p:cNvPr id="21" name="Subtitle 2">
            <a:extLst>
              <a:ext uri="{FF2B5EF4-FFF2-40B4-BE49-F238E27FC236}">
                <a16:creationId xmlns:a16="http://schemas.microsoft.com/office/drawing/2014/main" id="{83917E79-92FD-DC4F-993B-4531DFA07E8E}"/>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24" name="Straight Connector 23">
            <a:extLst>
              <a:ext uri="{FF2B5EF4-FFF2-40B4-BE49-F238E27FC236}">
                <a16:creationId xmlns:a16="http://schemas.microsoft.com/office/drawing/2014/main" id="{07F13AA9-1AA8-2C4C-A396-89631F57F7FA}"/>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BA16C0E-E423-3E42-A4BF-2DD4CFAF1260}"/>
              </a:ext>
            </a:extLst>
          </p:cNvPr>
          <p:cNvSpPr txBox="1"/>
          <p:nvPr/>
        </p:nvSpPr>
        <p:spPr>
          <a:xfrm rot="10800000">
            <a:off x="21402581" y="8783740"/>
            <a:ext cx="1454244" cy="4508927"/>
          </a:xfrm>
          <a:prstGeom prst="rect">
            <a:avLst/>
          </a:prstGeom>
          <a:noFill/>
        </p:spPr>
        <p:txBody>
          <a:bodyPr wrap="none" rtlCol="0" anchor="ctr" anchorCtr="0">
            <a:spAutoFit/>
          </a:bodyPr>
          <a:lstStyle/>
          <a:p>
            <a:pPr algn="ctr"/>
            <a:r>
              <a:rPr lang="en-US" sz="28700" dirty="0">
                <a:solidFill>
                  <a:schemeClr val="bg1">
                    <a:lumMod val="85000"/>
                  </a:schemeClr>
                </a:solidFill>
                <a:latin typeface="Raleway Medium" panose="020B0503030101060003" pitchFamily="34" charset="77"/>
                <a:ea typeface="League Spartan" charset="0"/>
                <a:cs typeface="Poppins" pitchFamily="2" charset="77"/>
              </a:rPr>
              <a:t>“</a:t>
            </a:r>
          </a:p>
        </p:txBody>
      </p:sp>
      <p:sp>
        <p:nvSpPr>
          <p:cNvPr id="27" name="Subtitle 2">
            <a:extLst>
              <a:ext uri="{FF2B5EF4-FFF2-40B4-BE49-F238E27FC236}">
                <a16:creationId xmlns:a16="http://schemas.microsoft.com/office/drawing/2014/main" id="{44DFF886-837E-1D4A-BD3D-1E9B99682691}"/>
              </a:ext>
            </a:extLst>
          </p:cNvPr>
          <p:cNvSpPr txBox="1">
            <a:spLocks/>
          </p:cNvSpPr>
          <p:nvPr/>
        </p:nvSpPr>
        <p:spPr>
          <a:xfrm>
            <a:off x="13972081" y="4245429"/>
            <a:ext cx="7118561" cy="15286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28" name="TextBox 27">
            <a:extLst>
              <a:ext uri="{FF2B5EF4-FFF2-40B4-BE49-F238E27FC236}">
                <a16:creationId xmlns:a16="http://schemas.microsoft.com/office/drawing/2014/main" id="{F8D95571-5EBD-C847-90B8-7DD2446FEEDB}"/>
              </a:ext>
            </a:extLst>
          </p:cNvPr>
          <p:cNvSpPr txBox="1"/>
          <p:nvPr/>
        </p:nvSpPr>
        <p:spPr>
          <a:xfrm>
            <a:off x="13972081" y="6077083"/>
            <a:ext cx="418576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KEVIN SYSTROM</a:t>
            </a:r>
          </a:p>
        </p:txBody>
      </p:sp>
      <p:sp>
        <p:nvSpPr>
          <p:cNvPr id="29" name="TextBox 28">
            <a:extLst>
              <a:ext uri="{FF2B5EF4-FFF2-40B4-BE49-F238E27FC236}">
                <a16:creationId xmlns:a16="http://schemas.microsoft.com/office/drawing/2014/main" id="{E8AD8DD0-1E16-A746-92BE-BDE9EC358428}"/>
              </a:ext>
            </a:extLst>
          </p:cNvPr>
          <p:cNvSpPr txBox="1"/>
          <p:nvPr/>
        </p:nvSpPr>
        <p:spPr>
          <a:xfrm>
            <a:off x="13972081" y="6762354"/>
            <a:ext cx="3945311" cy="400110"/>
          </a:xfrm>
          <a:prstGeom prst="rect">
            <a:avLst/>
          </a:prstGeom>
          <a:noFill/>
        </p:spPr>
        <p:txBody>
          <a:bodyPr wrap="none" rtlCol="0" anchor="ctr" anchorCtr="0">
            <a:spAutoFit/>
          </a:bodyPr>
          <a:lstStyle/>
          <a:p>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INSTAGRAM</a:t>
            </a:r>
          </a:p>
        </p:txBody>
      </p:sp>
      <p:sp>
        <p:nvSpPr>
          <p:cNvPr id="30" name="Subtitle 2">
            <a:extLst>
              <a:ext uri="{FF2B5EF4-FFF2-40B4-BE49-F238E27FC236}">
                <a16:creationId xmlns:a16="http://schemas.microsoft.com/office/drawing/2014/main" id="{C533371E-5D0E-A54A-BC5E-127E0E9E7297}"/>
              </a:ext>
            </a:extLst>
          </p:cNvPr>
          <p:cNvSpPr txBox="1">
            <a:spLocks/>
          </p:cNvSpPr>
          <p:nvPr/>
        </p:nvSpPr>
        <p:spPr>
          <a:xfrm>
            <a:off x="3287008" y="8851296"/>
            <a:ext cx="7118561" cy="15286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31" name="TextBox 30">
            <a:extLst>
              <a:ext uri="{FF2B5EF4-FFF2-40B4-BE49-F238E27FC236}">
                <a16:creationId xmlns:a16="http://schemas.microsoft.com/office/drawing/2014/main" id="{40E85ABB-0068-CF4E-AFAA-3C10A7B02872}"/>
              </a:ext>
            </a:extLst>
          </p:cNvPr>
          <p:cNvSpPr txBox="1"/>
          <p:nvPr/>
        </p:nvSpPr>
        <p:spPr>
          <a:xfrm>
            <a:off x="3287008" y="10682950"/>
            <a:ext cx="405271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SUNDAR PICHAI</a:t>
            </a:r>
          </a:p>
        </p:txBody>
      </p:sp>
      <p:sp>
        <p:nvSpPr>
          <p:cNvPr id="32" name="TextBox 31">
            <a:extLst>
              <a:ext uri="{FF2B5EF4-FFF2-40B4-BE49-F238E27FC236}">
                <a16:creationId xmlns:a16="http://schemas.microsoft.com/office/drawing/2014/main" id="{4300EAEB-A88B-E44B-B3AF-F7E6D1256257}"/>
              </a:ext>
            </a:extLst>
          </p:cNvPr>
          <p:cNvSpPr txBox="1"/>
          <p:nvPr/>
        </p:nvSpPr>
        <p:spPr>
          <a:xfrm>
            <a:off x="3287008" y="11368221"/>
            <a:ext cx="3159839" cy="400110"/>
          </a:xfrm>
          <a:prstGeom prst="rect">
            <a:avLst/>
          </a:prstGeom>
          <a:noFill/>
        </p:spPr>
        <p:txBody>
          <a:bodyPr wrap="none" rtlCol="0" anchor="ctr" anchorCtr="0">
            <a:spAutoFit/>
          </a:bodyPr>
          <a:lstStyle/>
          <a:p>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GOOGLE</a:t>
            </a:r>
          </a:p>
        </p:txBody>
      </p:sp>
      <p:sp>
        <p:nvSpPr>
          <p:cNvPr id="33" name="Subtitle 2">
            <a:extLst>
              <a:ext uri="{FF2B5EF4-FFF2-40B4-BE49-F238E27FC236}">
                <a16:creationId xmlns:a16="http://schemas.microsoft.com/office/drawing/2014/main" id="{E7351EB4-D269-7E49-9F6B-A24C7242DA64}"/>
              </a:ext>
            </a:extLst>
          </p:cNvPr>
          <p:cNvSpPr txBox="1">
            <a:spLocks/>
          </p:cNvSpPr>
          <p:nvPr/>
        </p:nvSpPr>
        <p:spPr>
          <a:xfrm>
            <a:off x="13972081" y="8851296"/>
            <a:ext cx="7118561" cy="15286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34" name="TextBox 33">
            <a:extLst>
              <a:ext uri="{FF2B5EF4-FFF2-40B4-BE49-F238E27FC236}">
                <a16:creationId xmlns:a16="http://schemas.microsoft.com/office/drawing/2014/main" id="{A20E0D14-3295-2040-A4C5-EC6512DF682E}"/>
              </a:ext>
            </a:extLst>
          </p:cNvPr>
          <p:cNvSpPr txBox="1"/>
          <p:nvPr/>
        </p:nvSpPr>
        <p:spPr>
          <a:xfrm>
            <a:off x="13972081" y="10682950"/>
            <a:ext cx="3079689"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JEFF BEZOS</a:t>
            </a:r>
          </a:p>
        </p:txBody>
      </p:sp>
      <p:sp>
        <p:nvSpPr>
          <p:cNvPr id="35" name="TextBox 34">
            <a:extLst>
              <a:ext uri="{FF2B5EF4-FFF2-40B4-BE49-F238E27FC236}">
                <a16:creationId xmlns:a16="http://schemas.microsoft.com/office/drawing/2014/main" id="{1486FEC4-5BFF-B843-A0A6-987BC07B8869}"/>
              </a:ext>
            </a:extLst>
          </p:cNvPr>
          <p:cNvSpPr txBox="1"/>
          <p:nvPr/>
        </p:nvSpPr>
        <p:spPr>
          <a:xfrm>
            <a:off x="13972081" y="11368221"/>
            <a:ext cx="3225563" cy="400110"/>
          </a:xfrm>
          <a:prstGeom prst="rect">
            <a:avLst/>
          </a:prstGeom>
          <a:noFill/>
        </p:spPr>
        <p:txBody>
          <a:bodyPr wrap="none" rtlCol="0" anchor="ctr" anchorCtr="0">
            <a:spAutoFit/>
          </a:bodyPr>
          <a:lstStyle/>
          <a:p>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AMAZON</a:t>
            </a:r>
          </a:p>
        </p:txBody>
      </p:sp>
    </p:spTree>
    <p:extLst>
      <p:ext uri="{BB962C8B-B14F-4D97-AF65-F5344CB8AC3E}">
        <p14:creationId xmlns:p14="http://schemas.microsoft.com/office/powerpoint/2010/main" val="226369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BF406CA-115F-F846-A85A-078E8DD7103D}"/>
              </a:ext>
            </a:extLst>
          </p:cNvPr>
          <p:cNvSpPr>
            <a:spLocks noGrp="1"/>
          </p:cNvSpPr>
          <p:nvPr>
            <p:ph type="pic" sz="quarter" idx="17"/>
          </p:nvPr>
        </p:nvSpPr>
        <p:spPr>
          <a:solidFill>
            <a:schemeClr val="bg1">
              <a:lumMod val="95000"/>
            </a:schemeClr>
          </a:solidFill>
        </p:spPr>
      </p:sp>
      <p:sp>
        <p:nvSpPr>
          <p:cNvPr id="29" name="Rectangle 28">
            <a:extLst>
              <a:ext uri="{FF2B5EF4-FFF2-40B4-BE49-F238E27FC236}">
                <a16:creationId xmlns:a16="http://schemas.microsoft.com/office/drawing/2014/main" id="{F74880FB-EE74-104E-A47A-6DCE30DFBA4B}"/>
              </a:ext>
            </a:extLst>
          </p:cNvPr>
          <p:cNvSpPr/>
          <p:nvPr/>
        </p:nvSpPr>
        <p:spPr>
          <a:xfrm>
            <a:off x="9144000" y="0"/>
            <a:ext cx="15233650" cy="13716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pic>
        <p:nvPicPr>
          <p:cNvPr id="12" name="Picture Placeholder 11">
            <a:extLst>
              <a:ext uri="{FF2B5EF4-FFF2-40B4-BE49-F238E27FC236}">
                <a16:creationId xmlns:a16="http://schemas.microsoft.com/office/drawing/2014/main" id="{DFEE0938-CA26-4849-9C7B-7B4924FDE0CA}"/>
              </a:ext>
            </a:extLst>
          </p:cNvPr>
          <p:cNvPicPr>
            <a:picLocks noGrp="1" noChangeAspect="1"/>
          </p:cNvPicPr>
          <p:nvPr>
            <p:ph type="pic" sz="quarter" idx="11"/>
          </p:nvPr>
        </p:nvPicPr>
        <p:blipFill>
          <a:blip r:embed="rId2">
            <a:biLevel thresh="50000"/>
            <a:extLst>
              <a:ext uri="{28A0092B-C50C-407E-A947-70E740481C1C}">
                <a14:useLocalDpi xmlns:a14="http://schemas.microsoft.com/office/drawing/2010/main"/>
              </a:ext>
            </a:extLst>
          </a:blip>
          <a:srcRect/>
          <a:stretch>
            <a:fillRect/>
          </a:stretch>
        </p:blipFill>
        <p:spPr/>
      </p:pic>
      <p:pic>
        <p:nvPicPr>
          <p:cNvPr id="10" name="Picture Placeholder 9">
            <a:extLst>
              <a:ext uri="{FF2B5EF4-FFF2-40B4-BE49-F238E27FC236}">
                <a16:creationId xmlns:a16="http://schemas.microsoft.com/office/drawing/2014/main" id="{3F372DBF-4A9B-5640-9586-A9522D8FDA4F}"/>
              </a:ext>
            </a:extLst>
          </p:cNvPr>
          <p:cNvPicPr>
            <a:picLocks noGrp="1" noChangeAspect="1"/>
          </p:cNvPicPr>
          <p:nvPr>
            <p:ph type="pic" sz="quarter" idx="12"/>
          </p:nvPr>
        </p:nvPicPr>
        <p:blipFill>
          <a:blip r:embed="rId3">
            <a:biLevel thresh="50000"/>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2C97356F-5F86-384A-8514-0FC7F48E0DD4}"/>
              </a:ext>
            </a:extLst>
          </p:cNvPr>
          <p:cNvPicPr>
            <a:picLocks noGrp="1" noChangeAspect="1"/>
          </p:cNvPicPr>
          <p:nvPr>
            <p:ph type="pic" sz="quarter" idx="13"/>
          </p:nvPr>
        </p:nvPicPr>
        <p:blipFill>
          <a:blip r:embed="rId4">
            <a:biLevel thresh="50000"/>
            <a:extLst>
              <a:ext uri="{28A0092B-C50C-407E-A947-70E740481C1C}">
                <a14:useLocalDpi xmlns:a14="http://schemas.microsoft.com/office/drawing/2010/main"/>
              </a:ext>
            </a:extLst>
          </a:blip>
          <a:srcRect/>
          <a:stretch>
            <a:fillRect/>
          </a:stretch>
        </p:blipFill>
        <p:spPr/>
      </p:pic>
      <p:pic>
        <p:nvPicPr>
          <p:cNvPr id="16" name="Picture Placeholder 15">
            <a:extLst>
              <a:ext uri="{FF2B5EF4-FFF2-40B4-BE49-F238E27FC236}">
                <a16:creationId xmlns:a16="http://schemas.microsoft.com/office/drawing/2014/main" id="{67B6238C-861A-B647-B002-D92C1FE34C37}"/>
              </a:ext>
            </a:extLst>
          </p:cNvPr>
          <p:cNvPicPr>
            <a:picLocks noGrp="1" noChangeAspect="1"/>
          </p:cNvPicPr>
          <p:nvPr>
            <p:ph type="pic" sz="quarter" idx="14"/>
          </p:nvPr>
        </p:nvPicPr>
        <p:blipFill>
          <a:blip r:embed="rId5">
            <a:biLevel thresh="50000"/>
            <a:extLst>
              <a:ext uri="{28A0092B-C50C-407E-A947-70E740481C1C}">
                <a14:useLocalDpi xmlns:a14="http://schemas.microsoft.com/office/drawing/2010/main"/>
              </a:ext>
            </a:extLst>
          </a:blip>
          <a:srcRect/>
          <a:stretch>
            <a:fillRect/>
          </a:stretch>
        </p:blipFill>
        <p:spPr>
          <a:xfrm>
            <a:off x="0" y="4572000"/>
            <a:ext cx="4572000" cy="4572000"/>
          </a:xfrm>
        </p:spPr>
      </p:pic>
      <p:pic>
        <p:nvPicPr>
          <p:cNvPr id="18" name="Picture Placeholder 17">
            <a:extLst>
              <a:ext uri="{FF2B5EF4-FFF2-40B4-BE49-F238E27FC236}">
                <a16:creationId xmlns:a16="http://schemas.microsoft.com/office/drawing/2014/main" id="{EE43C6D0-81FF-CD4F-9551-50EF1404FA3A}"/>
              </a:ext>
            </a:extLst>
          </p:cNvPr>
          <p:cNvPicPr>
            <a:picLocks noGrp="1" noChangeAspect="1"/>
          </p:cNvPicPr>
          <p:nvPr>
            <p:ph type="pic" sz="quarter" idx="15"/>
          </p:nvPr>
        </p:nvPicPr>
        <p:blipFill>
          <a:blip r:embed="rId6">
            <a:biLevel thresh="50000"/>
            <a:extLst>
              <a:ext uri="{28A0092B-C50C-407E-A947-70E740481C1C}">
                <a14:useLocalDpi xmlns:a14="http://schemas.microsoft.com/office/drawing/2010/main"/>
              </a:ext>
            </a:extLst>
          </a:blip>
          <a:srcRect/>
          <a:stretch>
            <a:fillRect/>
          </a:stretch>
        </p:blipFill>
        <p:spPr/>
      </p:pic>
      <p:pic>
        <p:nvPicPr>
          <p:cNvPr id="20" name="Picture Placeholder 19">
            <a:extLst>
              <a:ext uri="{FF2B5EF4-FFF2-40B4-BE49-F238E27FC236}">
                <a16:creationId xmlns:a16="http://schemas.microsoft.com/office/drawing/2014/main" id="{CC585C07-D67C-834E-8026-49EA5B585C28}"/>
              </a:ext>
            </a:extLst>
          </p:cNvPr>
          <p:cNvPicPr>
            <a:picLocks noGrp="1" noChangeAspect="1"/>
          </p:cNvPicPr>
          <p:nvPr>
            <p:ph type="pic" sz="quarter" idx="16"/>
          </p:nvPr>
        </p:nvPicPr>
        <p:blipFill>
          <a:blip r:embed="rId7">
            <a:biLevel thresh="50000"/>
            <a:extLst>
              <a:ext uri="{28A0092B-C50C-407E-A947-70E740481C1C}">
                <a14:useLocalDpi xmlns:a14="http://schemas.microsoft.com/office/drawing/2010/main"/>
              </a:ext>
            </a:extLst>
          </a:blip>
          <a:srcRect/>
          <a:stretch>
            <a:fillRect/>
          </a:stretch>
        </p:blipFill>
        <p:spPr/>
      </p:pic>
      <p:cxnSp>
        <p:nvCxnSpPr>
          <p:cNvPr id="22" name="Straight Connector 21">
            <a:extLst>
              <a:ext uri="{FF2B5EF4-FFF2-40B4-BE49-F238E27FC236}">
                <a16:creationId xmlns:a16="http://schemas.microsoft.com/office/drawing/2014/main" id="{2751C51C-4C7F-7044-B646-D7D5C1E52E87}"/>
              </a:ext>
            </a:extLst>
          </p:cNvPr>
          <p:cNvCxnSpPr/>
          <p:nvPr/>
        </p:nvCxnSpPr>
        <p:spPr>
          <a:xfrm>
            <a:off x="4576793" y="0"/>
            <a:ext cx="0" cy="137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484F93A-06E7-A54D-AAD0-103B05C103AD}"/>
              </a:ext>
            </a:extLst>
          </p:cNvPr>
          <p:cNvCxnSpPr>
            <a:cxnSpLocks/>
          </p:cNvCxnSpPr>
          <p:nvPr/>
        </p:nvCxnSpPr>
        <p:spPr>
          <a:xfrm>
            <a:off x="-19050" y="4571999"/>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70C25C-80C5-504C-9A48-51E500E1213F}"/>
              </a:ext>
            </a:extLst>
          </p:cNvPr>
          <p:cNvCxnSpPr>
            <a:cxnSpLocks/>
          </p:cNvCxnSpPr>
          <p:nvPr/>
        </p:nvCxnSpPr>
        <p:spPr>
          <a:xfrm>
            <a:off x="-19050" y="9144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9A84D7-8539-C84F-9B41-17DB8DF287E5}"/>
              </a:ext>
            </a:extLst>
          </p:cNvPr>
          <p:cNvSpPr txBox="1"/>
          <p:nvPr/>
        </p:nvSpPr>
        <p:spPr>
          <a:xfrm>
            <a:off x="17432009" y="1095992"/>
            <a:ext cx="5620448" cy="2308324"/>
          </a:xfrm>
          <a:prstGeom prst="rect">
            <a:avLst/>
          </a:prstGeom>
          <a:noFill/>
        </p:spPr>
        <p:txBody>
          <a:bodyPr wrap="none" rtlCol="0" anchor="t">
            <a:spAutoFit/>
          </a:bodyPr>
          <a:lstStyle/>
          <a:p>
            <a:pPr algn="r"/>
            <a:r>
              <a:rPr lang="en-US" sz="7200" b="1" spc="600" dirty="0">
                <a:solidFill>
                  <a:schemeClr val="bg1"/>
                </a:solidFill>
                <a:latin typeface="Raleway" panose="020B0503030101060003" pitchFamily="34" charset="77"/>
              </a:rPr>
              <a:t>OUR</a:t>
            </a:r>
          </a:p>
          <a:p>
            <a:pPr algn="r"/>
            <a:r>
              <a:rPr lang="en-US" sz="7200" b="1" spc="600" dirty="0">
                <a:solidFill>
                  <a:schemeClr val="bg1"/>
                </a:solidFill>
                <a:latin typeface="Raleway" panose="020B0503030101060003" pitchFamily="34" charset="77"/>
              </a:rPr>
              <a:t>PARTNERS</a:t>
            </a:r>
          </a:p>
        </p:txBody>
      </p:sp>
      <p:sp>
        <p:nvSpPr>
          <p:cNvPr id="33" name="Rectangle 32">
            <a:extLst>
              <a:ext uri="{FF2B5EF4-FFF2-40B4-BE49-F238E27FC236}">
                <a16:creationId xmlns:a16="http://schemas.microsoft.com/office/drawing/2014/main" id="{EEEBE48A-1477-0E42-9BC5-4F8E50566A44}"/>
              </a:ext>
            </a:extLst>
          </p:cNvPr>
          <p:cNvSpPr/>
          <p:nvPr/>
        </p:nvSpPr>
        <p:spPr>
          <a:xfrm>
            <a:off x="10707330" y="5359399"/>
            <a:ext cx="12267688" cy="4760278"/>
          </a:xfrm>
          <a:prstGeom prst="rect">
            <a:avLst/>
          </a:prstGeom>
        </p:spPr>
        <p:txBody>
          <a:bodyPr wrap="square">
            <a:spAutoFit/>
          </a:bodyPr>
          <a:lstStyle/>
          <a:p>
            <a:pPr algn="r">
              <a:lnSpc>
                <a:spcPts val="3800"/>
              </a:lnSpc>
              <a:spcBef>
                <a:spcPts val="2400"/>
              </a:spcBef>
            </a:pPr>
            <a:r>
              <a:rPr lang="en-US" sz="2500" dirty="0">
                <a:solidFill>
                  <a:schemeClr val="bg1"/>
                </a:solidFill>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gn="r">
              <a:lnSpc>
                <a:spcPts val="3800"/>
              </a:lnSpc>
              <a:spcBef>
                <a:spcPts val="2400"/>
              </a:spcBef>
            </a:pPr>
            <a:r>
              <a:rPr lang="en-US" sz="2500" dirty="0">
                <a:solidFill>
                  <a:schemeClr val="bg1"/>
                </a:solidFill>
                <a:latin typeface="Heebo Light" pitchFamily="2" charset="-79"/>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strategies,</a:t>
            </a:r>
          </a:p>
        </p:txBody>
      </p:sp>
    </p:spTree>
    <p:extLst>
      <p:ext uri="{BB962C8B-B14F-4D97-AF65-F5344CB8AC3E}">
        <p14:creationId xmlns:p14="http://schemas.microsoft.com/office/powerpoint/2010/main" val="243469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424DF1-5087-6245-8E0C-566C683D2A1D}"/>
              </a:ext>
            </a:extLst>
          </p:cNvPr>
          <p:cNvSpPr/>
          <p:nvPr/>
        </p:nvSpPr>
        <p:spPr>
          <a:xfrm>
            <a:off x="1520825" y="2043954"/>
            <a:ext cx="21336000" cy="9628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19" name="Rectangle 18">
            <a:extLst>
              <a:ext uri="{FF2B5EF4-FFF2-40B4-BE49-F238E27FC236}">
                <a16:creationId xmlns:a16="http://schemas.microsoft.com/office/drawing/2014/main" id="{F8AA8393-18E1-5041-AE6D-A8E97E1C1914}"/>
              </a:ext>
            </a:extLst>
          </p:cNvPr>
          <p:cNvSpPr/>
          <p:nvPr/>
        </p:nvSpPr>
        <p:spPr>
          <a:xfrm>
            <a:off x="9110892" y="2657312"/>
            <a:ext cx="6232812" cy="837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20" name="Rectangle 19">
            <a:extLst>
              <a:ext uri="{FF2B5EF4-FFF2-40B4-BE49-F238E27FC236}">
                <a16:creationId xmlns:a16="http://schemas.microsoft.com/office/drawing/2014/main" id="{6A8B82E8-445D-2142-A257-C8990FB15E74}"/>
              </a:ext>
            </a:extLst>
          </p:cNvPr>
          <p:cNvSpPr/>
          <p:nvPr/>
        </p:nvSpPr>
        <p:spPr>
          <a:xfrm>
            <a:off x="2302759" y="2657312"/>
            <a:ext cx="6232812" cy="837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44" name="Subtitle 2">
            <a:extLst>
              <a:ext uri="{FF2B5EF4-FFF2-40B4-BE49-F238E27FC236}">
                <a16:creationId xmlns:a16="http://schemas.microsoft.com/office/drawing/2014/main" id="{52E89EC0-FCFC-F645-902D-6FBB05C867C7}"/>
              </a:ext>
            </a:extLst>
          </p:cNvPr>
          <p:cNvSpPr txBox="1">
            <a:spLocks/>
          </p:cNvSpPr>
          <p:nvPr/>
        </p:nvSpPr>
        <p:spPr>
          <a:xfrm>
            <a:off x="16011294" y="4948997"/>
            <a:ext cx="5999674" cy="152862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go above and beyond traditional marketing.</a:t>
            </a:r>
          </a:p>
        </p:txBody>
      </p:sp>
      <p:sp>
        <p:nvSpPr>
          <p:cNvPr id="13" name="TextBox 12">
            <a:extLst>
              <a:ext uri="{FF2B5EF4-FFF2-40B4-BE49-F238E27FC236}">
                <a16:creationId xmlns:a16="http://schemas.microsoft.com/office/drawing/2014/main" id="{50BB5C9E-1F32-AA43-8C33-0A4AFBDE136E}"/>
              </a:ext>
            </a:extLst>
          </p:cNvPr>
          <p:cNvSpPr txBox="1"/>
          <p:nvPr/>
        </p:nvSpPr>
        <p:spPr>
          <a:xfrm>
            <a:off x="16020270" y="2612231"/>
            <a:ext cx="3486852" cy="615553"/>
          </a:xfrm>
          <a:prstGeom prst="rect">
            <a:avLst/>
          </a:prstGeom>
          <a:noFill/>
        </p:spPr>
        <p:txBody>
          <a:bodyPr wrap="none" rtlCol="0" anchor="t">
            <a:spAutoFit/>
          </a:bodyPr>
          <a:lstStyle/>
          <a:p>
            <a:r>
              <a:rPr lang="en-US" sz="3400" b="1" spc="300" dirty="0">
                <a:solidFill>
                  <a:schemeClr val="tx2"/>
                </a:solidFill>
                <a:latin typeface="Raleway" panose="020B0503030101060003" pitchFamily="34" charset="77"/>
              </a:rPr>
              <a:t>WHAT WE DO</a:t>
            </a:r>
          </a:p>
        </p:txBody>
      </p:sp>
      <p:cxnSp>
        <p:nvCxnSpPr>
          <p:cNvPr id="15" name="Straight Connector 14">
            <a:extLst>
              <a:ext uri="{FF2B5EF4-FFF2-40B4-BE49-F238E27FC236}">
                <a16:creationId xmlns:a16="http://schemas.microsoft.com/office/drawing/2014/main" id="{AF55A56B-AA6B-1642-87EB-225191E60DCC}"/>
              </a:ext>
            </a:extLst>
          </p:cNvPr>
          <p:cNvCxnSpPr>
            <a:cxnSpLocks/>
          </p:cNvCxnSpPr>
          <p:nvPr/>
        </p:nvCxnSpPr>
        <p:spPr>
          <a:xfrm>
            <a:off x="16113125" y="3364109"/>
            <a:ext cx="182073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E2CFA7B2-9D14-4545-BC6F-B8D9F7C7551D}"/>
              </a:ext>
            </a:extLst>
          </p:cNvPr>
          <p:cNvSpPr txBox="1">
            <a:spLocks/>
          </p:cNvSpPr>
          <p:nvPr/>
        </p:nvSpPr>
        <p:spPr>
          <a:xfrm>
            <a:off x="16011294" y="7010399"/>
            <a:ext cx="5999674" cy="296491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3800"/>
              </a:lnSpc>
              <a:spcBef>
                <a:spcPts val="1800"/>
              </a:spcBef>
              <a:buClr>
                <a:schemeClr val="tx1"/>
              </a:buClr>
              <a:buFont typeface="Wingdings" pitchFamily="2" charset="2"/>
              <a:buChar char="§"/>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go </a:t>
            </a:r>
          </a:p>
          <a:p>
            <a:pPr marL="342900" indent="-342900" algn="l">
              <a:lnSpc>
                <a:spcPts val="3800"/>
              </a:lnSpc>
              <a:spcBef>
                <a:spcPts val="1800"/>
              </a:spcBef>
              <a:buClr>
                <a:schemeClr val="tx1"/>
              </a:buClr>
              <a:buFont typeface="Wingdings" pitchFamily="2" charset="2"/>
              <a:buChar char="§"/>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Above and beyond traditional marketing</a:t>
            </a:r>
          </a:p>
          <a:p>
            <a:pPr marL="342900" indent="-342900" algn="l">
              <a:lnSpc>
                <a:spcPts val="3800"/>
              </a:lnSpc>
              <a:spcBef>
                <a:spcPts val="1800"/>
              </a:spcBef>
              <a:buClr>
                <a:schemeClr val="tx1"/>
              </a:buClr>
              <a:buFont typeface="Wingdings" pitchFamily="2" charset="2"/>
              <a:buChar char="§"/>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In the hope that consumers</a:t>
            </a:r>
          </a:p>
        </p:txBody>
      </p:sp>
      <p:sp>
        <p:nvSpPr>
          <p:cNvPr id="3" name="Picture Placeholder 2">
            <a:extLst>
              <a:ext uri="{FF2B5EF4-FFF2-40B4-BE49-F238E27FC236}">
                <a16:creationId xmlns:a16="http://schemas.microsoft.com/office/drawing/2014/main" id="{589A6EED-6369-344E-8E53-93D098F890E3}"/>
              </a:ext>
            </a:extLst>
          </p:cNvPr>
          <p:cNvSpPr>
            <a:spLocks noGrp="1"/>
          </p:cNvSpPr>
          <p:nvPr>
            <p:ph type="pic" sz="quarter" idx="11"/>
          </p:nvPr>
        </p:nvSpPr>
        <p:spPr>
          <a:solidFill>
            <a:schemeClr val="bg1">
              <a:lumMod val="95000"/>
            </a:schemeClr>
          </a:solidFill>
        </p:spPr>
      </p:sp>
      <p:sp>
        <p:nvSpPr>
          <p:cNvPr id="6" name="Picture Placeholder 5">
            <a:extLst>
              <a:ext uri="{FF2B5EF4-FFF2-40B4-BE49-F238E27FC236}">
                <a16:creationId xmlns:a16="http://schemas.microsoft.com/office/drawing/2014/main" id="{19B84509-9F36-8D48-BAD0-BC3763602E08}"/>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32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67A043-B3C5-4847-8F67-E0406A3991BA}"/>
              </a:ext>
            </a:extLst>
          </p:cNvPr>
          <p:cNvSpPr>
            <a:spLocks noGrp="1"/>
          </p:cNvSpPr>
          <p:nvPr>
            <p:ph type="pic" sz="quarter" idx="10"/>
          </p:nvPr>
        </p:nvSpPr>
        <p:spPr>
          <a:solidFill>
            <a:schemeClr val="bg1">
              <a:lumMod val="95000"/>
            </a:schemeClr>
          </a:solidFill>
        </p:spPr>
      </p:sp>
      <p:sp>
        <p:nvSpPr>
          <p:cNvPr id="8" name="Rectangle 7">
            <a:extLst>
              <a:ext uri="{FF2B5EF4-FFF2-40B4-BE49-F238E27FC236}">
                <a16:creationId xmlns:a16="http://schemas.microsoft.com/office/drawing/2014/main" id="{904534B5-B162-A14C-AF19-80B114FC1121}"/>
              </a:ext>
            </a:extLst>
          </p:cNvPr>
          <p:cNvSpPr/>
          <p:nvPr/>
        </p:nvSpPr>
        <p:spPr>
          <a:xfrm>
            <a:off x="0" y="0"/>
            <a:ext cx="24377650" cy="13716000"/>
          </a:xfrm>
          <a:prstGeom prst="rect">
            <a:avLst/>
          </a:prstGeom>
          <a:solidFill>
            <a:schemeClr val="tx2">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2" name="Rectangle 1">
            <a:extLst>
              <a:ext uri="{FF2B5EF4-FFF2-40B4-BE49-F238E27FC236}">
                <a16:creationId xmlns:a16="http://schemas.microsoft.com/office/drawing/2014/main" id="{48AD6BA9-DC09-7249-AE9B-B9E9145841BF}"/>
              </a:ext>
            </a:extLst>
          </p:cNvPr>
          <p:cNvSpPr/>
          <p:nvPr/>
        </p:nvSpPr>
        <p:spPr>
          <a:xfrm>
            <a:off x="3758192" y="4114800"/>
            <a:ext cx="6825765" cy="7812465"/>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5766682" y="10362877"/>
            <a:ext cx="2809666" cy="846448"/>
          </a:xfrm>
          <a:prstGeom prst="rect">
            <a:avLst/>
          </a:prstGeom>
          <a:solidFill>
            <a:schemeClr val="bg1"/>
          </a:solidFill>
          <a:ln w="38100">
            <a:solidFill>
              <a:schemeClr val="accent1"/>
            </a:solid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Heebo Light" pitchFamily="2" charset="-79"/>
              <a:ea typeface="Source Sans Pro Light" panose="020B0403030403020204" pitchFamily="34" charset="0"/>
              <a:cs typeface="Poppins" pitchFamily="2" charset="77"/>
            </a:endParaRPr>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6189876" y="10555268"/>
            <a:ext cx="1962397"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b="1" spc="300" dirty="0">
                <a:solidFill>
                  <a:schemeClr val="accent1"/>
                </a:solidFill>
                <a:latin typeface="Raleway" panose="020B0503030101060003" pitchFamily="34" charset="77"/>
                <a:ea typeface="Source Sans Pro Light" panose="020B0403030403020204" pitchFamily="34" charset="0"/>
                <a:cs typeface="Poppins" pitchFamily="2" charset="77"/>
              </a:rPr>
              <a:t>BUY NOW</a:t>
            </a:r>
          </a:p>
        </p:txBody>
      </p:sp>
      <p:sp>
        <p:nvSpPr>
          <p:cNvPr id="28" name="TextBox 27">
            <a:extLst>
              <a:ext uri="{FF2B5EF4-FFF2-40B4-BE49-F238E27FC236}">
                <a16:creationId xmlns:a16="http://schemas.microsoft.com/office/drawing/2014/main" id="{4F552121-0524-CE4D-AC25-8EEA4A33A678}"/>
              </a:ext>
            </a:extLst>
          </p:cNvPr>
          <p:cNvSpPr txBox="1"/>
          <p:nvPr/>
        </p:nvSpPr>
        <p:spPr>
          <a:xfrm>
            <a:off x="8465123" y="1095992"/>
            <a:ext cx="7451079" cy="1200329"/>
          </a:xfrm>
          <a:prstGeom prst="rect">
            <a:avLst/>
          </a:prstGeom>
          <a:noFill/>
        </p:spPr>
        <p:txBody>
          <a:bodyPr wrap="none" rtlCol="0" anchor="t">
            <a:spAutoFit/>
          </a:bodyPr>
          <a:lstStyle/>
          <a:p>
            <a:pPr algn="ctr"/>
            <a:r>
              <a:rPr lang="en-US" sz="7200" b="1" spc="600" dirty="0">
                <a:solidFill>
                  <a:schemeClr val="bg1"/>
                </a:solidFill>
                <a:latin typeface="Raleway" panose="020B0503030101060003" pitchFamily="34" charset="77"/>
              </a:rPr>
              <a:t>PRICE TABLES</a:t>
            </a:r>
          </a:p>
        </p:txBody>
      </p:sp>
      <p:sp>
        <p:nvSpPr>
          <p:cNvPr id="29" name="Subtitle 2">
            <a:extLst>
              <a:ext uri="{FF2B5EF4-FFF2-40B4-BE49-F238E27FC236}">
                <a16:creationId xmlns:a16="http://schemas.microsoft.com/office/drawing/2014/main" id="{506563F0-5666-CA41-945E-35CF9C7E664D}"/>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bg1"/>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30" name="Straight Connector 29">
            <a:extLst>
              <a:ext uri="{FF2B5EF4-FFF2-40B4-BE49-F238E27FC236}">
                <a16:creationId xmlns:a16="http://schemas.microsoft.com/office/drawing/2014/main" id="{A2DD3C99-2096-FE46-8CA1-8D1D15E2C688}"/>
              </a:ext>
            </a:extLst>
          </p:cNvPr>
          <p:cNvCxnSpPr>
            <a:cxnSpLocks/>
          </p:cNvCxnSpPr>
          <p:nvPr/>
        </p:nvCxnSpPr>
        <p:spPr>
          <a:xfrm>
            <a:off x="11274440" y="2375061"/>
            <a:ext cx="1820732"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99D9C1F-E98E-DF41-9357-31EE11D9747C}"/>
              </a:ext>
            </a:extLst>
          </p:cNvPr>
          <p:cNvSpPr/>
          <p:nvPr/>
        </p:nvSpPr>
        <p:spPr>
          <a:xfrm>
            <a:off x="3758192" y="4114800"/>
            <a:ext cx="6825765" cy="110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49" name="Subtitle 2">
            <a:extLst>
              <a:ext uri="{FF2B5EF4-FFF2-40B4-BE49-F238E27FC236}">
                <a16:creationId xmlns:a16="http://schemas.microsoft.com/office/drawing/2014/main" id="{29410F45-992B-6246-A49A-0119F88D51E2}"/>
              </a:ext>
            </a:extLst>
          </p:cNvPr>
          <p:cNvSpPr txBox="1">
            <a:spLocks/>
          </p:cNvSpPr>
          <p:nvPr/>
        </p:nvSpPr>
        <p:spPr>
          <a:xfrm>
            <a:off x="5774336" y="4922820"/>
            <a:ext cx="2794355" cy="615553"/>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400" b="1" spc="300" dirty="0">
                <a:solidFill>
                  <a:schemeClr val="accent1"/>
                </a:solidFill>
                <a:latin typeface="Raleway" panose="020B0503030101060003" pitchFamily="34" charset="77"/>
                <a:ea typeface="Source Sans Pro Light" panose="020B0403030403020204" pitchFamily="34" charset="0"/>
                <a:cs typeface="Poppins" pitchFamily="2" charset="77"/>
              </a:rPr>
              <a:t>PERSONAL</a:t>
            </a:r>
          </a:p>
        </p:txBody>
      </p:sp>
      <p:sp>
        <p:nvSpPr>
          <p:cNvPr id="61" name="Subtitle 2">
            <a:extLst>
              <a:ext uri="{FF2B5EF4-FFF2-40B4-BE49-F238E27FC236}">
                <a16:creationId xmlns:a16="http://schemas.microsoft.com/office/drawing/2014/main" id="{BB096E42-4F07-884C-AC39-C9E3FFFB5448}"/>
              </a:ext>
            </a:extLst>
          </p:cNvPr>
          <p:cNvSpPr txBox="1">
            <a:spLocks/>
          </p:cNvSpPr>
          <p:nvPr/>
        </p:nvSpPr>
        <p:spPr>
          <a:xfrm>
            <a:off x="5345150" y="5640522"/>
            <a:ext cx="3652730" cy="55015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dirty="0">
                <a:solidFill>
                  <a:schemeClr val="tx1"/>
                </a:solidFill>
                <a:latin typeface="Heebo Light" pitchFamily="2" charset="-79"/>
                <a:ea typeface="Source Sans Pro Light" panose="020B0403030403020204" pitchFamily="34" charset="0"/>
                <a:cs typeface="Mukta ExtraLight" panose="020B0000000000000000" pitchFamily="34" charset="77"/>
              </a:rPr>
              <a:t>A great option</a:t>
            </a:r>
          </a:p>
        </p:txBody>
      </p:sp>
      <p:sp>
        <p:nvSpPr>
          <p:cNvPr id="63" name="Subtitle 2">
            <a:extLst>
              <a:ext uri="{FF2B5EF4-FFF2-40B4-BE49-F238E27FC236}">
                <a16:creationId xmlns:a16="http://schemas.microsoft.com/office/drawing/2014/main" id="{BFC6F40D-7B65-EC4E-9C41-C27D17C544E9}"/>
              </a:ext>
            </a:extLst>
          </p:cNvPr>
          <p:cNvSpPr txBox="1">
            <a:spLocks/>
          </p:cNvSpPr>
          <p:nvPr/>
        </p:nvSpPr>
        <p:spPr>
          <a:xfrm>
            <a:off x="5785558" y="6696614"/>
            <a:ext cx="2771913"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600" dirty="0">
                <a:solidFill>
                  <a:schemeClr val="accent1"/>
                </a:solidFill>
                <a:latin typeface="Raleway" panose="020B0503030101060003" pitchFamily="34" charset="77"/>
                <a:ea typeface="Source Sans Pro Light" panose="020B0403030403020204" pitchFamily="34" charset="0"/>
                <a:cs typeface="Poppins" pitchFamily="2" charset="77"/>
              </a:rPr>
              <a:t>FREE</a:t>
            </a:r>
          </a:p>
        </p:txBody>
      </p:sp>
      <p:sp>
        <p:nvSpPr>
          <p:cNvPr id="36" name="Subtitle 2">
            <a:extLst>
              <a:ext uri="{FF2B5EF4-FFF2-40B4-BE49-F238E27FC236}">
                <a16:creationId xmlns:a16="http://schemas.microsoft.com/office/drawing/2014/main" id="{6D8FB732-5ED3-4B41-A982-A7CD2E67BBD8}"/>
              </a:ext>
            </a:extLst>
          </p:cNvPr>
          <p:cNvSpPr txBox="1">
            <a:spLocks/>
          </p:cNvSpPr>
          <p:nvPr/>
        </p:nvSpPr>
        <p:spPr>
          <a:xfrm>
            <a:off x="4552709" y="8388185"/>
            <a:ext cx="5237610" cy="14189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 companies go above and beyond traditional marketing by promoting.</a:t>
            </a:r>
          </a:p>
        </p:txBody>
      </p:sp>
      <p:sp>
        <p:nvSpPr>
          <p:cNvPr id="37" name="Rectangle 36">
            <a:extLst>
              <a:ext uri="{FF2B5EF4-FFF2-40B4-BE49-F238E27FC236}">
                <a16:creationId xmlns:a16="http://schemas.microsoft.com/office/drawing/2014/main" id="{629E764E-8CB7-A64E-86E8-5C851A7CA581}"/>
              </a:ext>
            </a:extLst>
          </p:cNvPr>
          <p:cNvSpPr/>
          <p:nvPr/>
        </p:nvSpPr>
        <p:spPr>
          <a:xfrm>
            <a:off x="13793694" y="4114800"/>
            <a:ext cx="6825765" cy="7812465"/>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38" name="Subtitle 2">
            <a:extLst>
              <a:ext uri="{FF2B5EF4-FFF2-40B4-BE49-F238E27FC236}">
                <a16:creationId xmlns:a16="http://schemas.microsoft.com/office/drawing/2014/main" id="{2FC85DD7-384C-9F41-A057-70D036B02806}"/>
              </a:ext>
            </a:extLst>
          </p:cNvPr>
          <p:cNvSpPr txBox="1">
            <a:spLocks/>
          </p:cNvSpPr>
          <p:nvPr/>
        </p:nvSpPr>
        <p:spPr>
          <a:xfrm>
            <a:off x="15802184" y="10362877"/>
            <a:ext cx="2809666" cy="846448"/>
          </a:xfrm>
          <a:prstGeom prst="rect">
            <a:avLst/>
          </a:prstGeom>
          <a:solidFill>
            <a:schemeClr val="bg1"/>
          </a:solidFill>
          <a:ln w="38100">
            <a:solidFill>
              <a:schemeClr val="accent3"/>
            </a:solid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Heebo Light" pitchFamily="2" charset="-79"/>
              <a:ea typeface="Source Sans Pro Light" panose="020B0403030403020204" pitchFamily="34" charset="0"/>
              <a:cs typeface="Poppins" pitchFamily="2" charset="77"/>
            </a:endParaRPr>
          </a:p>
        </p:txBody>
      </p:sp>
      <p:sp>
        <p:nvSpPr>
          <p:cNvPr id="39" name="Subtitle 2">
            <a:extLst>
              <a:ext uri="{FF2B5EF4-FFF2-40B4-BE49-F238E27FC236}">
                <a16:creationId xmlns:a16="http://schemas.microsoft.com/office/drawing/2014/main" id="{87ABA702-340E-6D4A-A2CB-B2E568CCD6EC}"/>
              </a:ext>
            </a:extLst>
          </p:cNvPr>
          <p:cNvSpPr txBox="1">
            <a:spLocks/>
          </p:cNvSpPr>
          <p:nvPr/>
        </p:nvSpPr>
        <p:spPr>
          <a:xfrm>
            <a:off x="16225378" y="10555268"/>
            <a:ext cx="1962397"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b="1" spc="300" dirty="0">
                <a:solidFill>
                  <a:schemeClr val="accent3"/>
                </a:solidFill>
                <a:latin typeface="Raleway" panose="020B0503030101060003" pitchFamily="34" charset="77"/>
                <a:ea typeface="Source Sans Pro Light" panose="020B0403030403020204" pitchFamily="34" charset="0"/>
                <a:cs typeface="Poppins" pitchFamily="2" charset="77"/>
              </a:rPr>
              <a:t>BUY NOW</a:t>
            </a:r>
          </a:p>
        </p:txBody>
      </p:sp>
      <p:sp>
        <p:nvSpPr>
          <p:cNvPr id="40" name="Rectangle 39">
            <a:extLst>
              <a:ext uri="{FF2B5EF4-FFF2-40B4-BE49-F238E27FC236}">
                <a16:creationId xmlns:a16="http://schemas.microsoft.com/office/drawing/2014/main" id="{93E734D6-8478-E84A-A418-AC0E1A240A3A}"/>
              </a:ext>
            </a:extLst>
          </p:cNvPr>
          <p:cNvSpPr/>
          <p:nvPr/>
        </p:nvSpPr>
        <p:spPr>
          <a:xfrm>
            <a:off x="13793694" y="4114800"/>
            <a:ext cx="6825765" cy="110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41" name="Subtitle 2">
            <a:extLst>
              <a:ext uri="{FF2B5EF4-FFF2-40B4-BE49-F238E27FC236}">
                <a16:creationId xmlns:a16="http://schemas.microsoft.com/office/drawing/2014/main" id="{9759BDF9-87CF-D842-A4CA-E85FB592846C}"/>
              </a:ext>
            </a:extLst>
          </p:cNvPr>
          <p:cNvSpPr txBox="1">
            <a:spLocks/>
          </p:cNvSpPr>
          <p:nvPr/>
        </p:nvSpPr>
        <p:spPr>
          <a:xfrm>
            <a:off x="15255200" y="4922820"/>
            <a:ext cx="3903634" cy="615553"/>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400" b="1" spc="300" dirty="0">
                <a:solidFill>
                  <a:schemeClr val="accent2"/>
                </a:solidFill>
                <a:latin typeface="Raleway" panose="020B0503030101060003" pitchFamily="34" charset="77"/>
                <a:ea typeface="Source Sans Pro Light" panose="020B0403030403020204" pitchFamily="34" charset="0"/>
                <a:cs typeface="Poppins" pitchFamily="2" charset="77"/>
              </a:rPr>
              <a:t>PROFFESIONAL</a:t>
            </a:r>
          </a:p>
        </p:txBody>
      </p:sp>
      <p:sp>
        <p:nvSpPr>
          <p:cNvPr id="42" name="Subtitle 2">
            <a:extLst>
              <a:ext uri="{FF2B5EF4-FFF2-40B4-BE49-F238E27FC236}">
                <a16:creationId xmlns:a16="http://schemas.microsoft.com/office/drawing/2014/main" id="{82080200-A387-024A-9296-709D3FEB3BBB}"/>
              </a:ext>
            </a:extLst>
          </p:cNvPr>
          <p:cNvSpPr txBox="1">
            <a:spLocks/>
          </p:cNvSpPr>
          <p:nvPr/>
        </p:nvSpPr>
        <p:spPr>
          <a:xfrm>
            <a:off x="15380652" y="5640522"/>
            <a:ext cx="3652730" cy="55015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dirty="0">
                <a:solidFill>
                  <a:schemeClr val="tx1"/>
                </a:solidFill>
                <a:latin typeface="Heebo Light" pitchFamily="2" charset="-79"/>
                <a:ea typeface="Source Sans Pro Light" panose="020B0403030403020204" pitchFamily="34" charset="0"/>
                <a:cs typeface="Mukta ExtraLight" panose="020B0000000000000000" pitchFamily="34" charset="77"/>
              </a:rPr>
              <a:t>A great option</a:t>
            </a:r>
          </a:p>
        </p:txBody>
      </p:sp>
      <p:sp>
        <p:nvSpPr>
          <p:cNvPr id="43" name="Subtitle 2">
            <a:extLst>
              <a:ext uri="{FF2B5EF4-FFF2-40B4-BE49-F238E27FC236}">
                <a16:creationId xmlns:a16="http://schemas.microsoft.com/office/drawing/2014/main" id="{8BFDA7C2-6E95-C341-82C1-CABA7D610B84}"/>
              </a:ext>
            </a:extLst>
          </p:cNvPr>
          <p:cNvSpPr txBox="1">
            <a:spLocks/>
          </p:cNvSpPr>
          <p:nvPr/>
        </p:nvSpPr>
        <p:spPr>
          <a:xfrm>
            <a:off x="16288337" y="6696614"/>
            <a:ext cx="1837361" cy="1200329"/>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600" baseline="30000" dirty="0">
                <a:solidFill>
                  <a:schemeClr val="accent2"/>
                </a:solidFill>
                <a:latin typeface="Raleway" panose="020B0503030101060003" pitchFamily="34" charset="77"/>
                <a:ea typeface="Source Sans Pro Light" panose="020B0403030403020204" pitchFamily="34" charset="0"/>
                <a:cs typeface="Poppins" pitchFamily="2" charset="77"/>
              </a:rPr>
              <a:t>$</a:t>
            </a:r>
            <a:r>
              <a:rPr lang="en-US" sz="7200" b="1" spc="600" dirty="0">
                <a:solidFill>
                  <a:schemeClr val="accent2"/>
                </a:solidFill>
                <a:latin typeface="Raleway" panose="020B0503030101060003" pitchFamily="34" charset="77"/>
                <a:ea typeface="Source Sans Pro Light" panose="020B0403030403020204" pitchFamily="34" charset="0"/>
                <a:cs typeface="Poppins" pitchFamily="2" charset="77"/>
              </a:rPr>
              <a:t>39</a:t>
            </a:r>
          </a:p>
        </p:txBody>
      </p:sp>
      <p:sp>
        <p:nvSpPr>
          <p:cNvPr id="55" name="Subtitle 2">
            <a:extLst>
              <a:ext uri="{FF2B5EF4-FFF2-40B4-BE49-F238E27FC236}">
                <a16:creationId xmlns:a16="http://schemas.microsoft.com/office/drawing/2014/main" id="{3A100DBF-E1FC-284F-BB87-C7F995161E93}"/>
              </a:ext>
            </a:extLst>
          </p:cNvPr>
          <p:cNvSpPr txBox="1">
            <a:spLocks/>
          </p:cNvSpPr>
          <p:nvPr/>
        </p:nvSpPr>
        <p:spPr>
          <a:xfrm>
            <a:off x="14588211" y="8388185"/>
            <a:ext cx="5237610" cy="141897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 companies go above and beyond traditional marketing by promoting.</a:t>
            </a:r>
          </a:p>
        </p:txBody>
      </p:sp>
    </p:spTree>
    <p:extLst>
      <p:ext uri="{BB962C8B-B14F-4D97-AF65-F5344CB8AC3E}">
        <p14:creationId xmlns:p14="http://schemas.microsoft.com/office/powerpoint/2010/main" val="18104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B7F55D0-6DEC-2844-9F74-CE2B279672FD}"/>
              </a:ext>
            </a:extLst>
          </p:cNvPr>
          <p:cNvSpPr txBox="1"/>
          <p:nvPr/>
        </p:nvSpPr>
        <p:spPr>
          <a:xfrm>
            <a:off x="6650537" y="1095992"/>
            <a:ext cx="11080277"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TABLE OF CONTENTS</a:t>
            </a:r>
          </a:p>
        </p:txBody>
      </p:sp>
      <p:sp>
        <p:nvSpPr>
          <p:cNvPr id="27" name="Subtitle 2">
            <a:extLst>
              <a:ext uri="{FF2B5EF4-FFF2-40B4-BE49-F238E27FC236}">
                <a16:creationId xmlns:a16="http://schemas.microsoft.com/office/drawing/2014/main" id="{9EE1490D-54FC-C440-806A-5D3F3A7F645F}"/>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33" name="Straight Connector 32">
            <a:extLst>
              <a:ext uri="{FF2B5EF4-FFF2-40B4-BE49-F238E27FC236}">
                <a16:creationId xmlns:a16="http://schemas.microsoft.com/office/drawing/2014/main" id="{6047F6C8-0458-7840-B9C6-2FF10CC4DF07}"/>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8DFFF8B-DA2C-7747-8860-660B146F49E2}"/>
              </a:ext>
            </a:extLst>
          </p:cNvPr>
          <p:cNvSpPr/>
          <p:nvPr/>
        </p:nvSpPr>
        <p:spPr>
          <a:xfrm>
            <a:off x="3060751" y="4265414"/>
            <a:ext cx="8213689" cy="1175963"/>
          </a:xfrm>
          <a:prstGeom prst="rect">
            <a:avLst/>
          </a:prstGeom>
        </p:spPr>
        <p:txBody>
          <a:bodyPr wrap="square" anchor="t">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39" name="TextBox 38">
            <a:extLst>
              <a:ext uri="{FF2B5EF4-FFF2-40B4-BE49-F238E27FC236}">
                <a16:creationId xmlns:a16="http://schemas.microsoft.com/office/drawing/2014/main" id="{68B089E1-E290-8445-A82F-6B8683CAF1F0}"/>
              </a:ext>
            </a:extLst>
          </p:cNvPr>
          <p:cNvSpPr txBox="1"/>
          <p:nvPr/>
        </p:nvSpPr>
        <p:spPr>
          <a:xfrm>
            <a:off x="3060751" y="3483943"/>
            <a:ext cx="270779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ABOUT US</a:t>
            </a:r>
          </a:p>
        </p:txBody>
      </p:sp>
      <p:sp>
        <p:nvSpPr>
          <p:cNvPr id="42" name="Rectangle 41">
            <a:extLst>
              <a:ext uri="{FF2B5EF4-FFF2-40B4-BE49-F238E27FC236}">
                <a16:creationId xmlns:a16="http://schemas.microsoft.com/office/drawing/2014/main" id="{B198904C-39C5-F84C-AC19-EEC2219FBCAF}"/>
              </a:ext>
            </a:extLst>
          </p:cNvPr>
          <p:cNvSpPr/>
          <p:nvPr/>
        </p:nvSpPr>
        <p:spPr>
          <a:xfrm>
            <a:off x="3060751" y="7886086"/>
            <a:ext cx="8213689" cy="1175963"/>
          </a:xfrm>
          <a:prstGeom prst="rect">
            <a:avLst/>
          </a:prstGeom>
        </p:spPr>
        <p:txBody>
          <a:bodyPr wrap="square" anchor="t">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43" name="TextBox 42">
            <a:extLst>
              <a:ext uri="{FF2B5EF4-FFF2-40B4-BE49-F238E27FC236}">
                <a16:creationId xmlns:a16="http://schemas.microsoft.com/office/drawing/2014/main" id="{1570F2FE-7AD0-C24E-85C4-5BF88ADC8433}"/>
              </a:ext>
            </a:extLst>
          </p:cNvPr>
          <p:cNvSpPr txBox="1"/>
          <p:nvPr/>
        </p:nvSpPr>
        <p:spPr>
          <a:xfrm>
            <a:off x="3060751" y="7104615"/>
            <a:ext cx="515237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WELCOME MESSAGE</a:t>
            </a:r>
          </a:p>
        </p:txBody>
      </p:sp>
      <p:sp>
        <p:nvSpPr>
          <p:cNvPr id="44" name="Rectangle 43">
            <a:extLst>
              <a:ext uri="{FF2B5EF4-FFF2-40B4-BE49-F238E27FC236}">
                <a16:creationId xmlns:a16="http://schemas.microsoft.com/office/drawing/2014/main" id="{7C113A15-77C0-6247-A2FF-48942D4FBBE2}"/>
              </a:ext>
            </a:extLst>
          </p:cNvPr>
          <p:cNvSpPr/>
          <p:nvPr/>
        </p:nvSpPr>
        <p:spPr>
          <a:xfrm>
            <a:off x="3060751" y="11506758"/>
            <a:ext cx="8213689" cy="1175963"/>
          </a:xfrm>
          <a:prstGeom prst="rect">
            <a:avLst/>
          </a:prstGeom>
        </p:spPr>
        <p:txBody>
          <a:bodyPr wrap="square" anchor="t">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45" name="TextBox 44">
            <a:extLst>
              <a:ext uri="{FF2B5EF4-FFF2-40B4-BE49-F238E27FC236}">
                <a16:creationId xmlns:a16="http://schemas.microsoft.com/office/drawing/2014/main" id="{1E364DE8-99B4-094F-B052-AA21388248E0}"/>
              </a:ext>
            </a:extLst>
          </p:cNvPr>
          <p:cNvSpPr txBox="1"/>
          <p:nvPr/>
        </p:nvSpPr>
        <p:spPr>
          <a:xfrm>
            <a:off x="3060751" y="10725287"/>
            <a:ext cx="3485249"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OUR MISSION</a:t>
            </a:r>
          </a:p>
        </p:txBody>
      </p:sp>
      <p:sp>
        <p:nvSpPr>
          <p:cNvPr id="46" name="TextBox 45">
            <a:extLst>
              <a:ext uri="{FF2B5EF4-FFF2-40B4-BE49-F238E27FC236}">
                <a16:creationId xmlns:a16="http://schemas.microsoft.com/office/drawing/2014/main" id="{EB604C6F-9E22-7140-93CD-1F92FAF7B837}"/>
              </a:ext>
            </a:extLst>
          </p:cNvPr>
          <p:cNvSpPr txBox="1"/>
          <p:nvPr/>
        </p:nvSpPr>
        <p:spPr>
          <a:xfrm>
            <a:off x="1544780" y="3473705"/>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1</a:t>
            </a:r>
          </a:p>
        </p:txBody>
      </p:sp>
      <p:sp>
        <p:nvSpPr>
          <p:cNvPr id="47" name="TextBox 46">
            <a:extLst>
              <a:ext uri="{FF2B5EF4-FFF2-40B4-BE49-F238E27FC236}">
                <a16:creationId xmlns:a16="http://schemas.microsoft.com/office/drawing/2014/main" id="{AC0EB8D7-4CCF-1B4B-9D66-57CB113C4C08}"/>
              </a:ext>
            </a:extLst>
          </p:cNvPr>
          <p:cNvSpPr txBox="1"/>
          <p:nvPr/>
        </p:nvSpPr>
        <p:spPr>
          <a:xfrm>
            <a:off x="1544780" y="6955062"/>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2</a:t>
            </a:r>
          </a:p>
        </p:txBody>
      </p:sp>
      <p:sp>
        <p:nvSpPr>
          <p:cNvPr id="48" name="TextBox 47">
            <a:extLst>
              <a:ext uri="{FF2B5EF4-FFF2-40B4-BE49-F238E27FC236}">
                <a16:creationId xmlns:a16="http://schemas.microsoft.com/office/drawing/2014/main" id="{383B98CD-84CD-E44A-B148-B784369711AA}"/>
              </a:ext>
            </a:extLst>
          </p:cNvPr>
          <p:cNvSpPr txBox="1"/>
          <p:nvPr/>
        </p:nvSpPr>
        <p:spPr>
          <a:xfrm>
            <a:off x="1544780" y="10436419"/>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3</a:t>
            </a:r>
          </a:p>
        </p:txBody>
      </p:sp>
      <p:sp>
        <p:nvSpPr>
          <p:cNvPr id="51" name="Rectangle 50">
            <a:extLst>
              <a:ext uri="{FF2B5EF4-FFF2-40B4-BE49-F238E27FC236}">
                <a16:creationId xmlns:a16="http://schemas.microsoft.com/office/drawing/2014/main" id="{5851F3F2-CD6E-BE4C-B0CB-78D5FE71A2FD}"/>
              </a:ext>
            </a:extLst>
          </p:cNvPr>
          <p:cNvSpPr/>
          <p:nvPr/>
        </p:nvSpPr>
        <p:spPr>
          <a:xfrm>
            <a:off x="14652152" y="4265414"/>
            <a:ext cx="8213689" cy="1175963"/>
          </a:xfrm>
          <a:prstGeom prst="rect">
            <a:avLst/>
          </a:prstGeom>
        </p:spPr>
        <p:txBody>
          <a:bodyPr wrap="square" anchor="t">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52" name="TextBox 51">
            <a:extLst>
              <a:ext uri="{FF2B5EF4-FFF2-40B4-BE49-F238E27FC236}">
                <a16:creationId xmlns:a16="http://schemas.microsoft.com/office/drawing/2014/main" id="{D017F87B-6AB9-C845-8055-73F6E642C607}"/>
              </a:ext>
            </a:extLst>
          </p:cNvPr>
          <p:cNvSpPr txBox="1"/>
          <p:nvPr/>
        </p:nvSpPr>
        <p:spPr>
          <a:xfrm>
            <a:off x="14652152" y="3483943"/>
            <a:ext cx="309732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OUR VISION</a:t>
            </a:r>
          </a:p>
        </p:txBody>
      </p:sp>
      <p:sp>
        <p:nvSpPr>
          <p:cNvPr id="53" name="Rectangle 52">
            <a:extLst>
              <a:ext uri="{FF2B5EF4-FFF2-40B4-BE49-F238E27FC236}">
                <a16:creationId xmlns:a16="http://schemas.microsoft.com/office/drawing/2014/main" id="{C4134B63-02F7-014F-B051-503720ED7892}"/>
              </a:ext>
            </a:extLst>
          </p:cNvPr>
          <p:cNvSpPr/>
          <p:nvPr/>
        </p:nvSpPr>
        <p:spPr>
          <a:xfrm>
            <a:off x="14652152" y="7886086"/>
            <a:ext cx="8213689" cy="1175963"/>
          </a:xfrm>
          <a:prstGeom prst="rect">
            <a:avLst/>
          </a:prstGeom>
        </p:spPr>
        <p:txBody>
          <a:bodyPr wrap="square" anchor="t">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54" name="TextBox 53">
            <a:extLst>
              <a:ext uri="{FF2B5EF4-FFF2-40B4-BE49-F238E27FC236}">
                <a16:creationId xmlns:a16="http://schemas.microsoft.com/office/drawing/2014/main" id="{6C66BA12-8F9E-7641-81BF-E6668DA402A8}"/>
              </a:ext>
            </a:extLst>
          </p:cNvPr>
          <p:cNvSpPr txBox="1"/>
          <p:nvPr/>
        </p:nvSpPr>
        <p:spPr>
          <a:xfrm>
            <a:off x="14652152" y="7104615"/>
            <a:ext cx="404149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PICTURE + TEXT</a:t>
            </a:r>
          </a:p>
        </p:txBody>
      </p:sp>
      <p:sp>
        <p:nvSpPr>
          <p:cNvPr id="55" name="Rectangle 54">
            <a:extLst>
              <a:ext uri="{FF2B5EF4-FFF2-40B4-BE49-F238E27FC236}">
                <a16:creationId xmlns:a16="http://schemas.microsoft.com/office/drawing/2014/main" id="{E92FF5C2-4710-864F-B52E-CAC17B2AD49F}"/>
              </a:ext>
            </a:extLst>
          </p:cNvPr>
          <p:cNvSpPr/>
          <p:nvPr/>
        </p:nvSpPr>
        <p:spPr>
          <a:xfrm>
            <a:off x="14652152" y="11506758"/>
            <a:ext cx="8213689" cy="1175963"/>
          </a:xfrm>
          <a:prstGeom prst="rect">
            <a:avLst/>
          </a:prstGeom>
        </p:spPr>
        <p:txBody>
          <a:bodyPr wrap="square" anchor="t">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56" name="TextBox 55">
            <a:extLst>
              <a:ext uri="{FF2B5EF4-FFF2-40B4-BE49-F238E27FC236}">
                <a16:creationId xmlns:a16="http://schemas.microsoft.com/office/drawing/2014/main" id="{97802CF2-3DC8-0E44-BCF4-8B2929C17AC3}"/>
              </a:ext>
            </a:extLst>
          </p:cNvPr>
          <p:cNvSpPr txBox="1"/>
          <p:nvPr/>
        </p:nvSpPr>
        <p:spPr>
          <a:xfrm>
            <a:off x="14652152" y="10725287"/>
            <a:ext cx="4118435"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MEET THE TEAM</a:t>
            </a:r>
          </a:p>
        </p:txBody>
      </p:sp>
      <p:sp>
        <p:nvSpPr>
          <p:cNvPr id="57" name="TextBox 56">
            <a:extLst>
              <a:ext uri="{FF2B5EF4-FFF2-40B4-BE49-F238E27FC236}">
                <a16:creationId xmlns:a16="http://schemas.microsoft.com/office/drawing/2014/main" id="{30E86269-C682-9B41-987A-9E327DF58206}"/>
              </a:ext>
            </a:extLst>
          </p:cNvPr>
          <p:cNvSpPr txBox="1"/>
          <p:nvPr/>
        </p:nvSpPr>
        <p:spPr>
          <a:xfrm>
            <a:off x="13136181" y="3473705"/>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4</a:t>
            </a:r>
          </a:p>
        </p:txBody>
      </p:sp>
      <p:sp>
        <p:nvSpPr>
          <p:cNvPr id="58" name="TextBox 57">
            <a:extLst>
              <a:ext uri="{FF2B5EF4-FFF2-40B4-BE49-F238E27FC236}">
                <a16:creationId xmlns:a16="http://schemas.microsoft.com/office/drawing/2014/main" id="{491A7F59-D8F4-F44F-919B-7C49028E4FEB}"/>
              </a:ext>
            </a:extLst>
          </p:cNvPr>
          <p:cNvSpPr txBox="1"/>
          <p:nvPr/>
        </p:nvSpPr>
        <p:spPr>
          <a:xfrm>
            <a:off x="13136181" y="6955062"/>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5</a:t>
            </a:r>
          </a:p>
        </p:txBody>
      </p:sp>
      <p:sp>
        <p:nvSpPr>
          <p:cNvPr id="59" name="TextBox 58">
            <a:extLst>
              <a:ext uri="{FF2B5EF4-FFF2-40B4-BE49-F238E27FC236}">
                <a16:creationId xmlns:a16="http://schemas.microsoft.com/office/drawing/2014/main" id="{148DFCB7-6531-E346-941E-545631D4B84B}"/>
              </a:ext>
            </a:extLst>
          </p:cNvPr>
          <p:cNvSpPr txBox="1"/>
          <p:nvPr/>
        </p:nvSpPr>
        <p:spPr>
          <a:xfrm>
            <a:off x="13136181" y="10436419"/>
            <a:ext cx="1013419" cy="1862048"/>
          </a:xfrm>
          <a:prstGeom prst="rect">
            <a:avLst/>
          </a:prstGeom>
          <a:noFill/>
        </p:spPr>
        <p:txBody>
          <a:bodyPr wrap="none" rtlCol="0" anchor="ctr">
            <a:spAutoFit/>
          </a:bodyPr>
          <a:lstStyle/>
          <a:p>
            <a:pPr algn="ctr"/>
            <a:r>
              <a:rPr lang="en-US" sz="11500" dirty="0">
                <a:solidFill>
                  <a:schemeClr val="bg1">
                    <a:lumMod val="85000"/>
                  </a:schemeClr>
                </a:solidFill>
                <a:latin typeface="Heebo" pitchFamily="2" charset="-79"/>
                <a:cs typeface="Heebo" pitchFamily="2" charset="-79"/>
              </a:rPr>
              <a:t>6</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D9B16033-8A50-9C4B-96B2-E0911AE74A46}"/>
              </a:ext>
            </a:extLst>
          </p:cNvPr>
          <p:cNvSpPr txBox="1"/>
          <p:nvPr/>
        </p:nvSpPr>
        <p:spPr>
          <a:xfrm>
            <a:off x="8740041" y="5578201"/>
            <a:ext cx="6901248" cy="2557431"/>
          </a:xfrm>
          <a:prstGeom prst="rect">
            <a:avLst/>
          </a:prstGeom>
          <a:noFill/>
        </p:spPr>
        <p:txBody>
          <a:bodyPr wrap="none" rtlCol="0" anchor="ctr">
            <a:spAutoFit/>
          </a:bodyPr>
          <a:lstStyle/>
          <a:p>
            <a:pPr algn="ctr">
              <a:lnSpc>
                <a:spcPts val="10000"/>
              </a:lnSpc>
            </a:pPr>
            <a:r>
              <a:rPr lang="en-US" sz="7200" b="1" spc="600" dirty="0">
                <a:solidFill>
                  <a:schemeClr val="tx2"/>
                </a:solidFill>
                <a:latin typeface="Raleway" panose="020B0503030101060003" pitchFamily="34" charset="77"/>
              </a:rPr>
              <a:t>OUR LATEST </a:t>
            </a:r>
          </a:p>
          <a:p>
            <a:pPr algn="ctr">
              <a:lnSpc>
                <a:spcPts val="10000"/>
              </a:lnSpc>
            </a:pPr>
            <a:r>
              <a:rPr lang="en-US" sz="7200" b="1" spc="600" dirty="0">
                <a:solidFill>
                  <a:schemeClr val="tx2"/>
                </a:solidFill>
                <a:latin typeface="Raleway" panose="020B0503030101060003" pitchFamily="34" charset="77"/>
              </a:rPr>
              <a:t>PROJECTS</a:t>
            </a:r>
          </a:p>
        </p:txBody>
      </p:sp>
      <p:cxnSp>
        <p:nvCxnSpPr>
          <p:cNvPr id="50" name="Straight Connector 49">
            <a:extLst>
              <a:ext uri="{FF2B5EF4-FFF2-40B4-BE49-F238E27FC236}">
                <a16:creationId xmlns:a16="http://schemas.microsoft.com/office/drawing/2014/main" id="{A188C21E-5F0E-9142-84FC-0FEA369E16BE}"/>
              </a:ext>
            </a:extLst>
          </p:cNvPr>
          <p:cNvCxnSpPr>
            <a:cxnSpLocks/>
          </p:cNvCxnSpPr>
          <p:nvPr/>
        </p:nvCxnSpPr>
        <p:spPr>
          <a:xfrm>
            <a:off x="11274440" y="8176567"/>
            <a:ext cx="182073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4B7522D7-A258-6149-9065-FB5AD0C478C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FA8E9110-37AC-3C42-AA15-7BC324CB1EF1}"/>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EE46F8FC-02F5-1247-875B-6CAA5DBF2F81}"/>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300949E9-5D0A-0547-A45E-B8E558078A9E}"/>
              </a:ext>
            </a:extLst>
          </p:cNvPr>
          <p:cNvSpPr>
            <a:spLocks noGrp="1"/>
          </p:cNvSpPr>
          <p:nvPr>
            <p:ph type="pic" sz="quarter" idx="14"/>
          </p:nvPr>
        </p:nvSpPr>
        <p:spPr>
          <a:solidFill>
            <a:schemeClr val="bg1">
              <a:lumMod val="95000"/>
            </a:schemeClr>
          </a:solidFill>
        </p:spPr>
      </p:sp>
      <p:sp>
        <p:nvSpPr>
          <p:cNvPr id="11" name="Picture Placeholder 10">
            <a:extLst>
              <a:ext uri="{FF2B5EF4-FFF2-40B4-BE49-F238E27FC236}">
                <a16:creationId xmlns:a16="http://schemas.microsoft.com/office/drawing/2014/main" id="{C80C2F6B-FF8E-D247-A792-583AC38CF9E4}"/>
              </a:ext>
            </a:extLst>
          </p:cNvPr>
          <p:cNvSpPr>
            <a:spLocks noGrp="1"/>
          </p:cNvSpPr>
          <p:nvPr>
            <p:ph type="pic" sz="quarter" idx="15"/>
          </p:nvPr>
        </p:nvSpPr>
        <p:spPr>
          <a:solidFill>
            <a:schemeClr val="bg1">
              <a:lumMod val="95000"/>
            </a:schemeClr>
          </a:solidFill>
        </p:spPr>
      </p:sp>
      <p:sp>
        <p:nvSpPr>
          <p:cNvPr id="13" name="Picture Placeholder 12">
            <a:extLst>
              <a:ext uri="{FF2B5EF4-FFF2-40B4-BE49-F238E27FC236}">
                <a16:creationId xmlns:a16="http://schemas.microsoft.com/office/drawing/2014/main" id="{4733BBA6-1FEF-4A46-B519-30BD20EAF079}"/>
              </a:ext>
            </a:extLst>
          </p:cNvPr>
          <p:cNvSpPr>
            <a:spLocks noGrp="1"/>
          </p:cNvSpPr>
          <p:nvPr>
            <p:ph type="pic" sz="quarter" idx="16"/>
          </p:nvPr>
        </p:nvSpPr>
        <p:spPr>
          <a:solidFill>
            <a:schemeClr val="bg1">
              <a:lumMod val="95000"/>
            </a:schemeClr>
          </a:solidFill>
        </p:spPr>
      </p:sp>
      <p:sp>
        <p:nvSpPr>
          <p:cNvPr id="16" name="Picture Placeholder 15">
            <a:extLst>
              <a:ext uri="{FF2B5EF4-FFF2-40B4-BE49-F238E27FC236}">
                <a16:creationId xmlns:a16="http://schemas.microsoft.com/office/drawing/2014/main" id="{C5FCC532-4407-534B-A831-7D607A156D0F}"/>
              </a:ext>
            </a:extLst>
          </p:cNvPr>
          <p:cNvSpPr>
            <a:spLocks noGrp="1"/>
          </p:cNvSpPr>
          <p:nvPr>
            <p:ph type="pic" sz="quarter" idx="17"/>
          </p:nvPr>
        </p:nvSpPr>
        <p:spPr>
          <a:solidFill>
            <a:schemeClr val="bg1">
              <a:lumMod val="95000"/>
            </a:schemeClr>
          </a:solidFill>
        </p:spPr>
      </p:sp>
      <p:sp>
        <p:nvSpPr>
          <p:cNvPr id="20" name="Picture Placeholder 19">
            <a:extLst>
              <a:ext uri="{FF2B5EF4-FFF2-40B4-BE49-F238E27FC236}">
                <a16:creationId xmlns:a16="http://schemas.microsoft.com/office/drawing/2014/main" id="{2ED825B0-7987-6C48-9A7B-0E1969091E93}"/>
              </a:ext>
            </a:extLst>
          </p:cNvPr>
          <p:cNvSpPr>
            <a:spLocks noGrp="1"/>
          </p:cNvSpPr>
          <p:nvPr>
            <p:ph type="pic" sz="quarter" idx="22"/>
          </p:nvPr>
        </p:nvSpPr>
        <p:spPr>
          <a:solidFill>
            <a:schemeClr val="bg1">
              <a:lumMod val="95000"/>
            </a:schemeClr>
          </a:solidFill>
        </p:spPr>
      </p:sp>
      <p:sp>
        <p:nvSpPr>
          <p:cNvPr id="23" name="Picture Placeholder 22">
            <a:extLst>
              <a:ext uri="{FF2B5EF4-FFF2-40B4-BE49-F238E27FC236}">
                <a16:creationId xmlns:a16="http://schemas.microsoft.com/office/drawing/2014/main" id="{7970E0AA-9E74-4548-B382-BE38201AAC54}"/>
              </a:ext>
            </a:extLst>
          </p:cNvPr>
          <p:cNvSpPr>
            <a:spLocks noGrp="1"/>
          </p:cNvSpPr>
          <p:nvPr>
            <p:ph type="pic" sz="quarter" idx="21"/>
          </p:nvPr>
        </p:nvSpPr>
        <p:spPr>
          <a:solidFill>
            <a:schemeClr val="bg1">
              <a:lumMod val="95000"/>
            </a:schemeClr>
          </a:solidFill>
        </p:spPr>
      </p:sp>
      <p:sp>
        <p:nvSpPr>
          <p:cNvPr id="25" name="Picture Placeholder 24">
            <a:extLst>
              <a:ext uri="{FF2B5EF4-FFF2-40B4-BE49-F238E27FC236}">
                <a16:creationId xmlns:a16="http://schemas.microsoft.com/office/drawing/2014/main" id="{C2BCCE71-1EE9-B248-B170-B25C6B5FD283}"/>
              </a:ext>
            </a:extLst>
          </p:cNvPr>
          <p:cNvSpPr>
            <a:spLocks noGrp="1"/>
          </p:cNvSpPr>
          <p:nvPr>
            <p:ph type="pic" sz="quarter" idx="20"/>
          </p:nvPr>
        </p:nvSpPr>
        <p:spPr>
          <a:solidFill>
            <a:schemeClr val="bg1">
              <a:lumMod val="95000"/>
            </a:schemeClr>
          </a:solidFill>
        </p:spPr>
      </p:sp>
      <p:sp>
        <p:nvSpPr>
          <p:cNvPr id="28" name="Picture Placeholder 27">
            <a:extLst>
              <a:ext uri="{FF2B5EF4-FFF2-40B4-BE49-F238E27FC236}">
                <a16:creationId xmlns:a16="http://schemas.microsoft.com/office/drawing/2014/main" id="{A15ECC03-77F8-2D42-9F31-27EC9078B58E}"/>
              </a:ext>
            </a:extLst>
          </p:cNvPr>
          <p:cNvSpPr>
            <a:spLocks noGrp="1"/>
          </p:cNvSpPr>
          <p:nvPr>
            <p:ph type="pic" sz="quarter" idx="19"/>
          </p:nvPr>
        </p:nvSpPr>
        <p:spPr>
          <a:solidFill>
            <a:schemeClr val="bg1">
              <a:lumMod val="95000"/>
            </a:schemeClr>
          </a:solidFill>
        </p:spPr>
      </p:sp>
      <p:sp>
        <p:nvSpPr>
          <p:cNvPr id="32" name="Picture Placeholder 31">
            <a:extLst>
              <a:ext uri="{FF2B5EF4-FFF2-40B4-BE49-F238E27FC236}">
                <a16:creationId xmlns:a16="http://schemas.microsoft.com/office/drawing/2014/main" id="{A79E1E9B-3DC0-BA41-868E-E103B1C6650F}"/>
              </a:ext>
            </a:extLst>
          </p:cNvPr>
          <p:cNvSpPr>
            <a:spLocks noGrp="1"/>
          </p:cNvSpPr>
          <p:nvPr>
            <p:ph type="pic" sz="quarter" idx="18"/>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9F11717-4C13-8842-96C1-9311B9A34B2B}"/>
              </a:ext>
            </a:extLst>
          </p:cNvPr>
          <p:cNvGrpSpPr/>
          <p:nvPr/>
        </p:nvGrpSpPr>
        <p:grpSpPr>
          <a:xfrm>
            <a:off x="7703110" y="4643061"/>
            <a:ext cx="15242206" cy="7976947"/>
            <a:chOff x="3843499" y="3719582"/>
            <a:chExt cx="16665619" cy="8244192"/>
          </a:xfrm>
          <a:solidFill>
            <a:schemeClr val="bg1">
              <a:lumMod val="85000"/>
            </a:schemeClr>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chemeClr val="accent1"/>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1"/>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accent3"/>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1"/>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3"/>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3"/>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accent1"/>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accent1"/>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chemeClr val="accent3"/>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chemeClr val="accent3"/>
            </a:solid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Heebo Light" pitchFamily="2" charset="-79"/>
              </a:endParaRPr>
            </a:p>
          </p:txBody>
        </p:sp>
      </p:grpSp>
      <p:sp>
        <p:nvSpPr>
          <p:cNvPr id="425" name="TextBox 424">
            <a:extLst>
              <a:ext uri="{FF2B5EF4-FFF2-40B4-BE49-F238E27FC236}">
                <a16:creationId xmlns:a16="http://schemas.microsoft.com/office/drawing/2014/main" id="{0D1E95B5-B733-2C42-9023-AEF2706791B5}"/>
              </a:ext>
            </a:extLst>
          </p:cNvPr>
          <p:cNvSpPr txBox="1"/>
          <p:nvPr/>
        </p:nvSpPr>
        <p:spPr>
          <a:xfrm>
            <a:off x="8902741" y="1095992"/>
            <a:ext cx="6575839"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WORLD MAP</a:t>
            </a:r>
          </a:p>
        </p:txBody>
      </p:sp>
      <p:sp>
        <p:nvSpPr>
          <p:cNvPr id="426" name="Subtitle 2">
            <a:extLst>
              <a:ext uri="{FF2B5EF4-FFF2-40B4-BE49-F238E27FC236}">
                <a16:creationId xmlns:a16="http://schemas.microsoft.com/office/drawing/2014/main" id="{FA458A6E-C7B9-FE43-B289-1FC0F3473A57}"/>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427" name="Straight Connector 426">
            <a:extLst>
              <a:ext uri="{FF2B5EF4-FFF2-40B4-BE49-F238E27FC236}">
                <a16:creationId xmlns:a16="http://schemas.microsoft.com/office/drawing/2014/main" id="{F13F4AA8-70B7-8848-8BD7-99B0DAD95119}"/>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8" name="Rectangle 427">
            <a:extLst>
              <a:ext uri="{FF2B5EF4-FFF2-40B4-BE49-F238E27FC236}">
                <a16:creationId xmlns:a16="http://schemas.microsoft.com/office/drawing/2014/main" id="{74773212-95CA-724C-A0A9-F5FF4E726A73}"/>
              </a:ext>
            </a:extLst>
          </p:cNvPr>
          <p:cNvSpPr/>
          <p:nvPr/>
        </p:nvSpPr>
        <p:spPr>
          <a:xfrm>
            <a:off x="1520827" y="4334965"/>
            <a:ext cx="5705884" cy="1528624"/>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429" name="TextBox 428">
            <a:extLst>
              <a:ext uri="{FF2B5EF4-FFF2-40B4-BE49-F238E27FC236}">
                <a16:creationId xmlns:a16="http://schemas.microsoft.com/office/drawing/2014/main" id="{2CEB71E5-16D8-5848-B0E9-B0FFA3937A78}"/>
              </a:ext>
            </a:extLst>
          </p:cNvPr>
          <p:cNvSpPr txBox="1"/>
          <p:nvPr/>
        </p:nvSpPr>
        <p:spPr>
          <a:xfrm>
            <a:off x="1520825" y="2929504"/>
            <a:ext cx="3488455" cy="1200329"/>
          </a:xfrm>
          <a:prstGeom prst="rect">
            <a:avLst/>
          </a:prstGeom>
          <a:noFill/>
        </p:spPr>
        <p:txBody>
          <a:bodyPr wrap="none" rtlCol="0" anchor="ctr" anchorCtr="0">
            <a:spAutoFit/>
          </a:bodyPr>
          <a:lstStyle/>
          <a:p>
            <a:r>
              <a:rPr lang="en-US" sz="7200" b="1" spc="600" dirty="0">
                <a:solidFill>
                  <a:schemeClr val="accent1"/>
                </a:solidFill>
                <a:latin typeface="Raleway" panose="020B0503030101060003" pitchFamily="34" charset="77"/>
                <a:ea typeface="League Spartan" charset="0"/>
                <a:cs typeface="Poppins" pitchFamily="2" charset="77"/>
              </a:rPr>
              <a:t>$150M</a:t>
            </a:r>
          </a:p>
        </p:txBody>
      </p:sp>
      <p:sp>
        <p:nvSpPr>
          <p:cNvPr id="430" name="Rectangle 429">
            <a:extLst>
              <a:ext uri="{FF2B5EF4-FFF2-40B4-BE49-F238E27FC236}">
                <a16:creationId xmlns:a16="http://schemas.microsoft.com/office/drawing/2014/main" id="{A3D12B72-5E30-724F-9486-C25F307AED57}"/>
              </a:ext>
            </a:extLst>
          </p:cNvPr>
          <p:cNvSpPr/>
          <p:nvPr/>
        </p:nvSpPr>
        <p:spPr>
          <a:xfrm>
            <a:off x="1520827" y="8881067"/>
            <a:ext cx="5705884" cy="1528624"/>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431" name="TextBox 430">
            <a:extLst>
              <a:ext uri="{FF2B5EF4-FFF2-40B4-BE49-F238E27FC236}">
                <a16:creationId xmlns:a16="http://schemas.microsoft.com/office/drawing/2014/main" id="{46A9E02C-8132-5A45-92F9-FADD03676675}"/>
              </a:ext>
            </a:extLst>
          </p:cNvPr>
          <p:cNvSpPr txBox="1"/>
          <p:nvPr/>
        </p:nvSpPr>
        <p:spPr>
          <a:xfrm>
            <a:off x="1520825" y="7475606"/>
            <a:ext cx="2954655" cy="1200329"/>
          </a:xfrm>
          <a:prstGeom prst="rect">
            <a:avLst/>
          </a:prstGeom>
          <a:noFill/>
        </p:spPr>
        <p:txBody>
          <a:bodyPr wrap="none" rtlCol="0" anchor="ctr" anchorCtr="0">
            <a:spAutoFit/>
          </a:bodyPr>
          <a:lstStyle/>
          <a:p>
            <a:r>
              <a:rPr lang="en-US" sz="7200" b="1" spc="600" dirty="0">
                <a:solidFill>
                  <a:schemeClr val="accent3"/>
                </a:solidFill>
                <a:latin typeface="Raleway" panose="020B0503030101060003" pitchFamily="34" charset="77"/>
                <a:ea typeface="League Spartan" charset="0"/>
                <a:cs typeface="Poppins" pitchFamily="2" charset="77"/>
              </a:rPr>
              <a:t>$50M</a:t>
            </a:r>
          </a:p>
        </p:txBody>
      </p:sp>
    </p:spTree>
    <p:extLst>
      <p:ext uri="{BB962C8B-B14F-4D97-AF65-F5344CB8AC3E}">
        <p14:creationId xmlns:p14="http://schemas.microsoft.com/office/powerpoint/2010/main" val="15495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762042-BA89-964D-8C31-AECF5CCD6984}"/>
              </a:ext>
            </a:extLst>
          </p:cNvPr>
          <p:cNvGrpSpPr/>
          <p:nvPr/>
        </p:nvGrpSpPr>
        <p:grpSpPr>
          <a:xfrm>
            <a:off x="11958729" y="4305301"/>
            <a:ext cx="10898096" cy="7124700"/>
            <a:chOff x="5157992" y="1665629"/>
            <a:chExt cx="2936367" cy="1919171"/>
          </a:xfrm>
          <a:solidFill>
            <a:schemeClr val="bg1">
              <a:lumMod val="85000"/>
            </a:schemeClr>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chemeClr val="accent3"/>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Heebo Light" pitchFamily="2" charset="-79"/>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chemeClr val="accent1"/>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chemeClr val="accent3"/>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chemeClr val="accent1"/>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chemeClr val="accent1"/>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Heebo Light" pitchFamily="2" charset="-79"/>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chemeClr val="accent1"/>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chemeClr val="accent1"/>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Heebo Light" pitchFamily="2" charset="-79"/>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chemeClr val="accent3"/>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chemeClr val="accent3"/>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Heebo Light" pitchFamily="2" charset="-79"/>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chemeClr val="accent3"/>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Heebo Light" pitchFamily="2" charset="-79"/>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Heebo Light" pitchFamily="2" charset="-79"/>
              </a:endParaRPr>
            </a:p>
          </p:txBody>
        </p:sp>
      </p:grpSp>
      <p:sp>
        <p:nvSpPr>
          <p:cNvPr id="66" name="Rectangle 65">
            <a:extLst>
              <a:ext uri="{FF2B5EF4-FFF2-40B4-BE49-F238E27FC236}">
                <a16:creationId xmlns:a16="http://schemas.microsoft.com/office/drawing/2014/main" id="{9B93A670-7557-EE4B-8078-787754E85403}"/>
              </a:ext>
            </a:extLst>
          </p:cNvPr>
          <p:cNvSpPr/>
          <p:nvPr/>
        </p:nvSpPr>
        <p:spPr>
          <a:xfrm>
            <a:off x="1520826" y="5710626"/>
            <a:ext cx="9187091" cy="1528624"/>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a:t>
            </a:r>
          </a:p>
        </p:txBody>
      </p:sp>
      <p:sp>
        <p:nvSpPr>
          <p:cNvPr id="67" name="TextBox 66">
            <a:extLst>
              <a:ext uri="{FF2B5EF4-FFF2-40B4-BE49-F238E27FC236}">
                <a16:creationId xmlns:a16="http://schemas.microsoft.com/office/drawing/2014/main" id="{DFC54F24-C93F-D748-BDF1-3015385902D5}"/>
              </a:ext>
            </a:extLst>
          </p:cNvPr>
          <p:cNvSpPr txBox="1"/>
          <p:nvPr/>
        </p:nvSpPr>
        <p:spPr>
          <a:xfrm>
            <a:off x="1520825" y="4305165"/>
            <a:ext cx="3488455" cy="1200329"/>
          </a:xfrm>
          <a:prstGeom prst="rect">
            <a:avLst/>
          </a:prstGeom>
          <a:noFill/>
        </p:spPr>
        <p:txBody>
          <a:bodyPr wrap="none" rtlCol="0" anchor="ctr" anchorCtr="0">
            <a:spAutoFit/>
          </a:bodyPr>
          <a:lstStyle/>
          <a:p>
            <a:r>
              <a:rPr lang="en-US" sz="7200" b="1" spc="600" dirty="0">
                <a:solidFill>
                  <a:schemeClr val="accent1"/>
                </a:solidFill>
                <a:latin typeface="Raleway" panose="020B0503030101060003" pitchFamily="34" charset="77"/>
                <a:ea typeface="League Spartan" charset="0"/>
                <a:cs typeface="Poppins" pitchFamily="2" charset="77"/>
              </a:rPr>
              <a:t>$150M</a:t>
            </a:r>
          </a:p>
        </p:txBody>
      </p:sp>
      <p:sp>
        <p:nvSpPr>
          <p:cNvPr id="68" name="Rectangle 67">
            <a:extLst>
              <a:ext uri="{FF2B5EF4-FFF2-40B4-BE49-F238E27FC236}">
                <a16:creationId xmlns:a16="http://schemas.microsoft.com/office/drawing/2014/main" id="{14EF5FCA-40C5-3446-8DBB-504E18D9E16A}"/>
              </a:ext>
            </a:extLst>
          </p:cNvPr>
          <p:cNvSpPr/>
          <p:nvPr/>
        </p:nvSpPr>
        <p:spPr>
          <a:xfrm>
            <a:off x="1520826" y="9729272"/>
            <a:ext cx="9187091" cy="1528624"/>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a:t>
            </a:r>
          </a:p>
        </p:txBody>
      </p:sp>
      <p:sp>
        <p:nvSpPr>
          <p:cNvPr id="69" name="TextBox 68">
            <a:extLst>
              <a:ext uri="{FF2B5EF4-FFF2-40B4-BE49-F238E27FC236}">
                <a16:creationId xmlns:a16="http://schemas.microsoft.com/office/drawing/2014/main" id="{12CFB2A7-5B3D-ED4B-814B-B69337080CE2}"/>
              </a:ext>
            </a:extLst>
          </p:cNvPr>
          <p:cNvSpPr txBox="1"/>
          <p:nvPr/>
        </p:nvSpPr>
        <p:spPr>
          <a:xfrm>
            <a:off x="1520825" y="8323811"/>
            <a:ext cx="2954655" cy="1200329"/>
          </a:xfrm>
          <a:prstGeom prst="rect">
            <a:avLst/>
          </a:prstGeom>
          <a:noFill/>
        </p:spPr>
        <p:txBody>
          <a:bodyPr wrap="none" rtlCol="0" anchor="ctr" anchorCtr="0">
            <a:spAutoFit/>
          </a:bodyPr>
          <a:lstStyle/>
          <a:p>
            <a:r>
              <a:rPr lang="en-US" sz="7200" b="1" spc="600" dirty="0">
                <a:solidFill>
                  <a:schemeClr val="accent3"/>
                </a:solidFill>
                <a:latin typeface="Raleway" panose="020B0503030101060003" pitchFamily="34" charset="77"/>
                <a:ea typeface="League Spartan" charset="0"/>
                <a:cs typeface="Poppins" pitchFamily="2" charset="77"/>
              </a:rPr>
              <a:t>$50M</a:t>
            </a:r>
          </a:p>
        </p:txBody>
      </p:sp>
      <p:sp>
        <p:nvSpPr>
          <p:cNvPr id="62" name="TextBox 61">
            <a:extLst>
              <a:ext uri="{FF2B5EF4-FFF2-40B4-BE49-F238E27FC236}">
                <a16:creationId xmlns:a16="http://schemas.microsoft.com/office/drawing/2014/main" id="{E67CC092-A0A5-3149-A581-5FF3E3F61012}"/>
              </a:ext>
            </a:extLst>
          </p:cNvPr>
          <p:cNvSpPr txBox="1"/>
          <p:nvPr/>
        </p:nvSpPr>
        <p:spPr>
          <a:xfrm>
            <a:off x="6776360" y="1095992"/>
            <a:ext cx="10828606"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UNITED STATES MAP</a:t>
            </a:r>
          </a:p>
        </p:txBody>
      </p:sp>
      <p:sp>
        <p:nvSpPr>
          <p:cNvPr id="63" name="Subtitle 2">
            <a:extLst>
              <a:ext uri="{FF2B5EF4-FFF2-40B4-BE49-F238E27FC236}">
                <a16:creationId xmlns:a16="http://schemas.microsoft.com/office/drawing/2014/main" id="{C8F547E7-E0EA-5A4C-AD07-274F6430D94F}"/>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64" name="Straight Connector 63">
            <a:extLst>
              <a:ext uri="{FF2B5EF4-FFF2-40B4-BE49-F238E27FC236}">
                <a16:creationId xmlns:a16="http://schemas.microsoft.com/office/drawing/2014/main" id="{0319BB39-E5D3-D94C-9170-1CDD143A2B7D}"/>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8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364FE50D-225A-DA4C-A3AA-78839184FFDC}"/>
              </a:ext>
            </a:extLst>
          </p:cNvPr>
          <p:cNvSpPr txBox="1">
            <a:spLocks/>
          </p:cNvSpPr>
          <p:nvPr/>
        </p:nvSpPr>
        <p:spPr>
          <a:xfrm>
            <a:off x="12188825" y="3779033"/>
            <a:ext cx="10668000" cy="25032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8" name="TextBox 7">
            <a:extLst>
              <a:ext uri="{FF2B5EF4-FFF2-40B4-BE49-F238E27FC236}">
                <a16:creationId xmlns:a16="http://schemas.microsoft.com/office/drawing/2014/main" id="{06E42126-A6B8-684C-A653-8A5AE62BF14A}"/>
              </a:ext>
            </a:extLst>
          </p:cNvPr>
          <p:cNvSpPr txBox="1"/>
          <p:nvPr/>
        </p:nvSpPr>
        <p:spPr>
          <a:xfrm>
            <a:off x="13380612" y="1095992"/>
            <a:ext cx="8294258"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PICTURE + TEXT</a:t>
            </a:r>
          </a:p>
        </p:txBody>
      </p:sp>
      <p:sp>
        <p:nvSpPr>
          <p:cNvPr id="9" name="Subtitle 2">
            <a:extLst>
              <a:ext uri="{FF2B5EF4-FFF2-40B4-BE49-F238E27FC236}">
                <a16:creationId xmlns:a16="http://schemas.microsoft.com/office/drawing/2014/main" id="{4B3D4307-29D8-3247-B6E5-35A95FD3EE85}"/>
              </a:ext>
            </a:extLst>
          </p:cNvPr>
          <p:cNvSpPr txBox="1">
            <a:spLocks/>
          </p:cNvSpPr>
          <p:nvPr/>
        </p:nvSpPr>
        <p:spPr>
          <a:xfrm>
            <a:off x="15035658"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10" name="Straight Connector 9">
            <a:extLst>
              <a:ext uri="{FF2B5EF4-FFF2-40B4-BE49-F238E27FC236}">
                <a16:creationId xmlns:a16="http://schemas.microsoft.com/office/drawing/2014/main" id="{DFC7F203-CB02-C54F-A399-283419839888}"/>
              </a:ext>
            </a:extLst>
          </p:cNvPr>
          <p:cNvCxnSpPr>
            <a:cxnSpLocks/>
          </p:cNvCxnSpPr>
          <p:nvPr/>
        </p:nvCxnSpPr>
        <p:spPr>
          <a:xfrm>
            <a:off x="16611523"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B0A2ECE6-01B8-7A45-AD9E-D0F96BBACB0B}"/>
              </a:ext>
            </a:extLst>
          </p:cNvPr>
          <p:cNvSpPr>
            <a:spLocks noGrp="1"/>
          </p:cNvSpPr>
          <p:nvPr>
            <p:ph type="pic" sz="quarter" idx="10"/>
          </p:nvPr>
        </p:nvSpPr>
        <p:spPr>
          <a:solidFill>
            <a:schemeClr val="bg1">
              <a:lumMod val="95000"/>
            </a:schemeClr>
          </a:solidFill>
        </p:spPr>
      </p:sp>
      <p:sp>
        <p:nvSpPr>
          <p:cNvPr id="6" name="Picture Placeholder 5">
            <a:extLst>
              <a:ext uri="{FF2B5EF4-FFF2-40B4-BE49-F238E27FC236}">
                <a16:creationId xmlns:a16="http://schemas.microsoft.com/office/drawing/2014/main" id="{DE08EAF2-C68F-B641-A5A2-3C5980E1BC5E}"/>
              </a:ext>
            </a:extLst>
          </p:cNvPr>
          <p:cNvSpPr>
            <a:spLocks noGrp="1"/>
          </p:cNvSpPr>
          <p:nvPr>
            <p:ph type="pic" sz="quarter" idx="11"/>
          </p:nvPr>
        </p:nvSpPr>
        <p:spPr>
          <a:solidFill>
            <a:schemeClr val="bg1">
              <a:lumMod val="95000"/>
            </a:schemeClr>
          </a:solidFill>
        </p:spPr>
      </p:sp>
    </p:spTree>
    <p:extLst>
      <p:ext uri="{BB962C8B-B14F-4D97-AF65-F5344CB8AC3E}">
        <p14:creationId xmlns:p14="http://schemas.microsoft.com/office/powerpoint/2010/main" val="341868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C5ABCA8-7249-2D46-A229-AB3A278637B9}"/>
              </a:ext>
            </a:extLst>
          </p:cNvPr>
          <p:cNvSpPr/>
          <p:nvPr/>
        </p:nvSpPr>
        <p:spPr>
          <a:xfrm>
            <a:off x="10344896" y="3493104"/>
            <a:ext cx="3722022" cy="1353180"/>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35" name="Freeform 34">
            <a:extLst>
              <a:ext uri="{FF2B5EF4-FFF2-40B4-BE49-F238E27FC236}">
                <a16:creationId xmlns:a16="http://schemas.microsoft.com/office/drawing/2014/main" id="{C37F6C42-DE4C-E54B-A3B3-CCF15952CF3C}"/>
              </a:ext>
            </a:extLst>
          </p:cNvPr>
          <p:cNvSpPr/>
          <p:nvPr/>
        </p:nvSpPr>
        <p:spPr>
          <a:xfrm>
            <a:off x="7875782" y="4876523"/>
            <a:ext cx="3234945" cy="664460"/>
          </a:xfrm>
          <a:custGeom>
            <a:avLst/>
            <a:gdLst/>
            <a:ahLst/>
            <a:cxnLst/>
            <a:rect l="0" t="0" r="0" b="0"/>
            <a:pathLst>
              <a:path>
                <a:moveTo>
                  <a:pt x="3239243" y="0"/>
                </a:moveTo>
                <a:lnTo>
                  <a:pt x="3239243" y="332230"/>
                </a:lnTo>
                <a:lnTo>
                  <a:pt x="0" y="332230"/>
                </a:lnTo>
                <a:lnTo>
                  <a:pt x="0" y="664460"/>
                </a:lnTo>
              </a:path>
            </a:pathLst>
          </a:custGeom>
          <a:noFill/>
          <a:ln w="38100">
            <a:solidFill>
              <a:schemeClr val="bg1">
                <a:lumMod val="75000"/>
              </a:schemeClr>
            </a:solidFill>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6" name="Rectangle 35">
            <a:extLst>
              <a:ext uri="{FF2B5EF4-FFF2-40B4-BE49-F238E27FC236}">
                <a16:creationId xmlns:a16="http://schemas.microsoft.com/office/drawing/2014/main" id="{30375B8C-138A-B64C-BE0A-9307AF5F54BA}"/>
              </a:ext>
            </a:extLst>
          </p:cNvPr>
          <p:cNvSpPr/>
          <p:nvPr/>
        </p:nvSpPr>
        <p:spPr>
          <a:xfrm>
            <a:off x="6012795" y="5540983"/>
            <a:ext cx="3722022" cy="1353180"/>
          </a:xfrm>
          <a:prstGeom prst="rect">
            <a:avLst/>
          </a:prstGeom>
          <a:solidFill>
            <a:schemeClr val="accent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37" name="Freeform 36">
            <a:extLst>
              <a:ext uri="{FF2B5EF4-FFF2-40B4-BE49-F238E27FC236}">
                <a16:creationId xmlns:a16="http://schemas.microsoft.com/office/drawing/2014/main" id="{3BD938B4-CA33-894B-B59C-F0046D3A7296}"/>
              </a:ext>
            </a:extLst>
          </p:cNvPr>
          <p:cNvSpPr/>
          <p:nvPr/>
        </p:nvSpPr>
        <p:spPr>
          <a:xfrm>
            <a:off x="5727422" y="6894163"/>
            <a:ext cx="1619621" cy="945382"/>
          </a:xfrm>
          <a:custGeom>
            <a:avLst/>
            <a:gdLst/>
            <a:ahLst/>
            <a:cxnLst/>
            <a:rect l="0" t="0" r="0" b="0"/>
            <a:pathLst>
              <a:path>
                <a:moveTo>
                  <a:pt x="1619621" y="0"/>
                </a:moveTo>
                <a:lnTo>
                  <a:pt x="1619621" y="332230"/>
                </a:lnTo>
                <a:lnTo>
                  <a:pt x="0" y="332230"/>
                </a:lnTo>
                <a:lnTo>
                  <a:pt x="0" y="664460"/>
                </a:lnTo>
              </a:path>
            </a:pathLst>
          </a:custGeom>
          <a:noFill/>
          <a:ln w="38100">
            <a:solidFill>
              <a:schemeClr val="bg1">
                <a:lumMod val="75000"/>
              </a:schemeClr>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8" name="Rectangle 37">
            <a:extLst>
              <a:ext uri="{FF2B5EF4-FFF2-40B4-BE49-F238E27FC236}">
                <a16:creationId xmlns:a16="http://schemas.microsoft.com/office/drawing/2014/main" id="{C6170193-EB58-7B43-8DF9-707DDCCE915B}"/>
              </a:ext>
            </a:extLst>
          </p:cNvPr>
          <p:cNvSpPr/>
          <p:nvPr/>
        </p:nvSpPr>
        <p:spPr>
          <a:xfrm>
            <a:off x="3866411" y="7588862"/>
            <a:ext cx="3722022" cy="1353180"/>
          </a:xfrm>
          <a:prstGeom prst="rect">
            <a:avLst/>
          </a:prstGeom>
          <a:solidFill>
            <a:schemeClr val="accent3"/>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39" name="Freeform 38">
            <a:extLst>
              <a:ext uri="{FF2B5EF4-FFF2-40B4-BE49-F238E27FC236}">
                <a16:creationId xmlns:a16="http://schemas.microsoft.com/office/drawing/2014/main" id="{04D9D3BF-1D24-A24C-9CF9-AC42430CF237}"/>
              </a:ext>
            </a:extLst>
          </p:cNvPr>
          <p:cNvSpPr/>
          <p:nvPr/>
        </p:nvSpPr>
        <p:spPr>
          <a:xfrm>
            <a:off x="8400568" y="6894163"/>
            <a:ext cx="1619621" cy="945382"/>
          </a:xfrm>
          <a:custGeom>
            <a:avLst/>
            <a:gdLst/>
            <a:ahLst/>
            <a:cxnLst/>
            <a:rect l="0" t="0" r="0" b="0"/>
            <a:pathLst>
              <a:path>
                <a:moveTo>
                  <a:pt x="0" y="0"/>
                </a:moveTo>
                <a:lnTo>
                  <a:pt x="0" y="332230"/>
                </a:lnTo>
                <a:lnTo>
                  <a:pt x="1619621" y="332230"/>
                </a:lnTo>
                <a:lnTo>
                  <a:pt x="1619621" y="664460"/>
                </a:lnTo>
              </a:path>
            </a:pathLst>
          </a:custGeom>
          <a:noFill/>
          <a:ln w="38100">
            <a:solidFill>
              <a:schemeClr val="bg1">
                <a:lumMod val="75000"/>
              </a:schemeClr>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40" name="Rectangle 39">
            <a:extLst>
              <a:ext uri="{FF2B5EF4-FFF2-40B4-BE49-F238E27FC236}">
                <a16:creationId xmlns:a16="http://schemas.microsoft.com/office/drawing/2014/main" id="{CDC60774-14FB-1B4D-8320-810677AF71F9}"/>
              </a:ext>
            </a:extLst>
          </p:cNvPr>
          <p:cNvSpPr/>
          <p:nvPr/>
        </p:nvSpPr>
        <p:spPr>
          <a:xfrm>
            <a:off x="8159178" y="7588862"/>
            <a:ext cx="3722022" cy="1353180"/>
          </a:xfrm>
          <a:prstGeom prst="rect">
            <a:avLst/>
          </a:prstGeom>
          <a:solidFill>
            <a:schemeClr val="accent3"/>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41" name="Freeform 40">
            <a:extLst>
              <a:ext uri="{FF2B5EF4-FFF2-40B4-BE49-F238E27FC236}">
                <a16:creationId xmlns:a16="http://schemas.microsoft.com/office/drawing/2014/main" id="{7376B2D0-AABD-D44B-9E0E-029DF5A9CFBD}"/>
              </a:ext>
            </a:extLst>
          </p:cNvPr>
          <p:cNvSpPr/>
          <p:nvPr/>
        </p:nvSpPr>
        <p:spPr>
          <a:xfrm>
            <a:off x="13294951" y="4876523"/>
            <a:ext cx="3239243" cy="664460"/>
          </a:xfrm>
          <a:custGeom>
            <a:avLst/>
            <a:gdLst/>
            <a:ahLst/>
            <a:cxnLst/>
            <a:rect l="0" t="0" r="0" b="0"/>
            <a:pathLst>
              <a:path>
                <a:moveTo>
                  <a:pt x="0" y="0"/>
                </a:moveTo>
                <a:lnTo>
                  <a:pt x="0" y="332230"/>
                </a:lnTo>
                <a:lnTo>
                  <a:pt x="3239243" y="332230"/>
                </a:lnTo>
                <a:lnTo>
                  <a:pt x="3239243" y="664460"/>
                </a:lnTo>
              </a:path>
            </a:pathLst>
          </a:custGeom>
          <a:noFill/>
          <a:ln w="38100">
            <a:solidFill>
              <a:schemeClr val="bg1">
                <a:lumMod val="75000"/>
              </a:schemeClr>
            </a:solidFill>
          </a:ln>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2" name="Rectangle 41">
            <a:extLst>
              <a:ext uri="{FF2B5EF4-FFF2-40B4-BE49-F238E27FC236}">
                <a16:creationId xmlns:a16="http://schemas.microsoft.com/office/drawing/2014/main" id="{3F3A6E1D-F8FE-E748-9D3B-268AD1960F7B}"/>
              </a:ext>
            </a:extLst>
          </p:cNvPr>
          <p:cNvSpPr/>
          <p:nvPr/>
        </p:nvSpPr>
        <p:spPr>
          <a:xfrm>
            <a:off x="14690641" y="5540983"/>
            <a:ext cx="3722022" cy="1353180"/>
          </a:xfrm>
          <a:prstGeom prst="rect">
            <a:avLst/>
          </a:prstGeom>
          <a:solidFill>
            <a:schemeClr val="accent2"/>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43" name="Freeform 42">
            <a:extLst>
              <a:ext uri="{FF2B5EF4-FFF2-40B4-BE49-F238E27FC236}">
                <a16:creationId xmlns:a16="http://schemas.microsoft.com/office/drawing/2014/main" id="{F6D2E83F-26F2-AE4F-8228-F487976A46D0}"/>
              </a:ext>
            </a:extLst>
          </p:cNvPr>
          <p:cNvSpPr/>
          <p:nvPr/>
        </p:nvSpPr>
        <p:spPr>
          <a:xfrm>
            <a:off x="14406261" y="6924402"/>
            <a:ext cx="1619621" cy="664460"/>
          </a:xfrm>
          <a:custGeom>
            <a:avLst/>
            <a:gdLst/>
            <a:ahLst/>
            <a:cxnLst/>
            <a:rect l="0" t="0" r="0" b="0"/>
            <a:pathLst>
              <a:path>
                <a:moveTo>
                  <a:pt x="1619621" y="0"/>
                </a:moveTo>
                <a:lnTo>
                  <a:pt x="1619621" y="332230"/>
                </a:lnTo>
                <a:lnTo>
                  <a:pt x="0" y="332230"/>
                </a:lnTo>
                <a:lnTo>
                  <a:pt x="0" y="664460"/>
                </a:lnTo>
              </a:path>
            </a:pathLst>
          </a:custGeom>
          <a:noFill/>
          <a:ln w="38100">
            <a:solidFill>
              <a:schemeClr val="bg1">
                <a:lumMod val="75000"/>
              </a:schemeClr>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44" name="Rectangle 43">
            <a:extLst>
              <a:ext uri="{FF2B5EF4-FFF2-40B4-BE49-F238E27FC236}">
                <a16:creationId xmlns:a16="http://schemas.microsoft.com/office/drawing/2014/main" id="{B06C4CA5-120C-DF4C-8B22-21D92AE7F4D0}"/>
              </a:ext>
            </a:extLst>
          </p:cNvPr>
          <p:cNvSpPr/>
          <p:nvPr/>
        </p:nvSpPr>
        <p:spPr>
          <a:xfrm>
            <a:off x="12532257" y="7619101"/>
            <a:ext cx="3722022" cy="1353180"/>
          </a:xfrm>
          <a:prstGeom prst="rect">
            <a:avLst/>
          </a:pr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45" name="Freeform 44">
            <a:extLst>
              <a:ext uri="{FF2B5EF4-FFF2-40B4-BE49-F238E27FC236}">
                <a16:creationId xmlns:a16="http://schemas.microsoft.com/office/drawing/2014/main" id="{9001B2A5-7A2A-C14C-83E6-260277358723}"/>
              </a:ext>
            </a:extLst>
          </p:cNvPr>
          <p:cNvSpPr/>
          <p:nvPr/>
        </p:nvSpPr>
        <p:spPr>
          <a:xfrm>
            <a:off x="17069419" y="6924402"/>
            <a:ext cx="1619621" cy="664460"/>
          </a:xfrm>
          <a:custGeom>
            <a:avLst/>
            <a:gdLst/>
            <a:ahLst/>
            <a:cxnLst/>
            <a:rect l="0" t="0" r="0" b="0"/>
            <a:pathLst>
              <a:path>
                <a:moveTo>
                  <a:pt x="0" y="0"/>
                </a:moveTo>
                <a:lnTo>
                  <a:pt x="0" y="332230"/>
                </a:lnTo>
                <a:lnTo>
                  <a:pt x="1619621" y="332230"/>
                </a:lnTo>
                <a:lnTo>
                  <a:pt x="1619621" y="664460"/>
                </a:lnTo>
              </a:path>
            </a:pathLst>
          </a:custGeom>
          <a:noFill/>
          <a:ln w="38100">
            <a:solidFill>
              <a:schemeClr val="bg1">
                <a:lumMod val="75000"/>
              </a:schemeClr>
            </a:solidFill>
          </a:ln>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46" name="Rectangle 45">
            <a:extLst>
              <a:ext uri="{FF2B5EF4-FFF2-40B4-BE49-F238E27FC236}">
                <a16:creationId xmlns:a16="http://schemas.microsoft.com/office/drawing/2014/main" id="{46D73560-FB31-0940-A19F-E4631F25AC4F}"/>
              </a:ext>
            </a:extLst>
          </p:cNvPr>
          <p:cNvSpPr/>
          <p:nvPr/>
        </p:nvSpPr>
        <p:spPr>
          <a:xfrm>
            <a:off x="16828029" y="7588862"/>
            <a:ext cx="3722022" cy="1353180"/>
          </a:xfrm>
          <a:prstGeom prst="rect">
            <a:avLst/>
          </a:pr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6303" tIns="296303" rIns="296303" bIns="296303"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Heebo Light" pitchFamily="2" charset="-79"/>
            </a:endParaRPr>
          </a:p>
        </p:txBody>
      </p:sp>
      <p:sp>
        <p:nvSpPr>
          <p:cNvPr id="47" name="Subtitle 2">
            <a:extLst>
              <a:ext uri="{FF2B5EF4-FFF2-40B4-BE49-F238E27FC236}">
                <a16:creationId xmlns:a16="http://schemas.microsoft.com/office/drawing/2014/main" id="{D5B10119-9463-594E-B3C3-A6C9F2C41A3B}"/>
              </a:ext>
            </a:extLst>
          </p:cNvPr>
          <p:cNvSpPr txBox="1">
            <a:spLocks/>
          </p:cNvSpPr>
          <p:nvPr/>
        </p:nvSpPr>
        <p:spPr>
          <a:xfrm>
            <a:off x="10539162" y="3646546"/>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48" name="Subtitle 2">
            <a:extLst>
              <a:ext uri="{FF2B5EF4-FFF2-40B4-BE49-F238E27FC236}">
                <a16:creationId xmlns:a16="http://schemas.microsoft.com/office/drawing/2014/main" id="{DEDA5D3C-4D28-8940-ADCC-DE390DE578B0}"/>
              </a:ext>
            </a:extLst>
          </p:cNvPr>
          <p:cNvSpPr txBox="1">
            <a:spLocks/>
          </p:cNvSpPr>
          <p:nvPr/>
        </p:nvSpPr>
        <p:spPr>
          <a:xfrm>
            <a:off x="6207061" y="5681798"/>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49" name="Subtitle 2">
            <a:extLst>
              <a:ext uri="{FF2B5EF4-FFF2-40B4-BE49-F238E27FC236}">
                <a16:creationId xmlns:a16="http://schemas.microsoft.com/office/drawing/2014/main" id="{BA8BE433-7378-674B-9C60-1B142ECBCCE9}"/>
              </a:ext>
            </a:extLst>
          </p:cNvPr>
          <p:cNvSpPr txBox="1">
            <a:spLocks/>
          </p:cNvSpPr>
          <p:nvPr/>
        </p:nvSpPr>
        <p:spPr>
          <a:xfrm>
            <a:off x="14867449" y="5681797"/>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50" name="Subtitle 2">
            <a:extLst>
              <a:ext uri="{FF2B5EF4-FFF2-40B4-BE49-F238E27FC236}">
                <a16:creationId xmlns:a16="http://schemas.microsoft.com/office/drawing/2014/main" id="{72E7A3C4-D22B-0042-A67B-3C3C66F70F5D}"/>
              </a:ext>
            </a:extLst>
          </p:cNvPr>
          <p:cNvSpPr txBox="1">
            <a:spLocks/>
          </p:cNvSpPr>
          <p:nvPr/>
        </p:nvSpPr>
        <p:spPr>
          <a:xfrm>
            <a:off x="12739516" y="7744796"/>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51" name="Subtitle 2">
            <a:extLst>
              <a:ext uri="{FF2B5EF4-FFF2-40B4-BE49-F238E27FC236}">
                <a16:creationId xmlns:a16="http://schemas.microsoft.com/office/drawing/2014/main" id="{7EA2255B-C4E0-3549-8CBB-C075459C3D2F}"/>
              </a:ext>
            </a:extLst>
          </p:cNvPr>
          <p:cNvSpPr txBox="1">
            <a:spLocks/>
          </p:cNvSpPr>
          <p:nvPr/>
        </p:nvSpPr>
        <p:spPr>
          <a:xfrm>
            <a:off x="17022295" y="7744795"/>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52" name="Subtitle 2">
            <a:extLst>
              <a:ext uri="{FF2B5EF4-FFF2-40B4-BE49-F238E27FC236}">
                <a16:creationId xmlns:a16="http://schemas.microsoft.com/office/drawing/2014/main" id="{5CD3A64A-F2BB-1A43-8B7F-7CD0172D9BFB}"/>
              </a:ext>
            </a:extLst>
          </p:cNvPr>
          <p:cNvSpPr txBox="1">
            <a:spLocks/>
          </p:cNvSpPr>
          <p:nvPr/>
        </p:nvSpPr>
        <p:spPr>
          <a:xfrm>
            <a:off x="4060677" y="7744794"/>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53" name="Subtitle 2">
            <a:extLst>
              <a:ext uri="{FF2B5EF4-FFF2-40B4-BE49-F238E27FC236}">
                <a16:creationId xmlns:a16="http://schemas.microsoft.com/office/drawing/2014/main" id="{D9EDC104-715D-AF43-99D1-72AFE5D12AE2}"/>
              </a:ext>
            </a:extLst>
          </p:cNvPr>
          <p:cNvSpPr txBox="1">
            <a:spLocks/>
          </p:cNvSpPr>
          <p:nvPr/>
        </p:nvSpPr>
        <p:spPr>
          <a:xfrm>
            <a:off x="8353444" y="7737202"/>
            <a:ext cx="3333490" cy="104131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bg1"/>
                </a:solidFill>
                <a:latin typeface="Heebo Light" pitchFamily="2" charset="-79"/>
                <a:ea typeface="Lato Light" panose="020F0502020204030203" pitchFamily="34" charset="0"/>
                <a:cs typeface="Heebo Light" pitchFamily="2" charset="-79"/>
              </a:rPr>
              <a:t>Green marketing is a practice whereby</a:t>
            </a:r>
          </a:p>
        </p:txBody>
      </p:sp>
      <p:sp>
        <p:nvSpPr>
          <p:cNvPr id="57" name="TextBox 56">
            <a:extLst>
              <a:ext uri="{FF2B5EF4-FFF2-40B4-BE49-F238E27FC236}">
                <a16:creationId xmlns:a16="http://schemas.microsoft.com/office/drawing/2014/main" id="{E391331D-C6A1-0D4D-A7D9-56A78CB06523}"/>
              </a:ext>
            </a:extLst>
          </p:cNvPr>
          <p:cNvSpPr txBox="1"/>
          <p:nvPr/>
        </p:nvSpPr>
        <p:spPr>
          <a:xfrm>
            <a:off x="10644174" y="10053902"/>
            <a:ext cx="3089307" cy="615553"/>
          </a:xfrm>
          <a:prstGeom prst="rect">
            <a:avLst/>
          </a:prstGeom>
          <a:noFill/>
        </p:spPr>
        <p:txBody>
          <a:bodyPr wrap="none" rtlCol="0" anchor="t"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YOUR TITLE</a:t>
            </a:r>
          </a:p>
        </p:txBody>
      </p:sp>
      <p:sp>
        <p:nvSpPr>
          <p:cNvPr id="58" name="Subtitle 2">
            <a:extLst>
              <a:ext uri="{FF2B5EF4-FFF2-40B4-BE49-F238E27FC236}">
                <a16:creationId xmlns:a16="http://schemas.microsoft.com/office/drawing/2014/main" id="{64DC15E8-AA2A-224D-B180-CED440177E16}"/>
              </a:ext>
            </a:extLst>
          </p:cNvPr>
          <p:cNvSpPr txBox="1">
            <a:spLocks/>
          </p:cNvSpPr>
          <p:nvPr/>
        </p:nvSpPr>
        <p:spPr>
          <a:xfrm>
            <a:off x="1520825" y="10674088"/>
            <a:ext cx="21336000" cy="116859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Lato Light" panose="020F0502020204030203" pitchFamily="34" charset="0"/>
                <a:cs typeface="Heebo Light" pitchFamily="2" charset="-79"/>
              </a:rPr>
              <a:t>Green marketing is a practice whereby companies seek to go above and beyond traditional marketing by promoting environmental core values in the hope that consumers will associate these values with their company or brand</a:t>
            </a:r>
            <a:r>
              <a:rPr lang="en-US" sz="2500" dirty="0">
                <a:solidFill>
                  <a:schemeClr val="tx1"/>
                </a:solidFill>
                <a:latin typeface="Heebo Light" pitchFamily="2" charset="-79"/>
                <a:cs typeface="Heebo Light" pitchFamily="2" charset="-79"/>
              </a:rPr>
              <a:t>. Engaging in these sustainable activities can lead to creating a new.</a:t>
            </a:r>
            <a:endParaRPr lang="en-US" sz="2500" dirty="0">
              <a:solidFill>
                <a:schemeClr val="tx1"/>
              </a:solidFill>
              <a:latin typeface="Heebo Light" pitchFamily="2" charset="-79"/>
              <a:ea typeface="Lato Light" panose="020F0502020204030203" pitchFamily="34" charset="0"/>
              <a:cs typeface="Heebo Light" pitchFamily="2" charset="-79"/>
            </a:endParaRPr>
          </a:p>
        </p:txBody>
      </p:sp>
      <p:sp>
        <p:nvSpPr>
          <p:cNvPr id="29" name="TextBox 28">
            <a:extLst>
              <a:ext uri="{FF2B5EF4-FFF2-40B4-BE49-F238E27FC236}">
                <a16:creationId xmlns:a16="http://schemas.microsoft.com/office/drawing/2014/main" id="{EC286C0B-54D1-A248-A6D6-2EC340C62545}"/>
              </a:ext>
            </a:extLst>
          </p:cNvPr>
          <p:cNvSpPr txBox="1"/>
          <p:nvPr/>
        </p:nvSpPr>
        <p:spPr>
          <a:xfrm>
            <a:off x="5625402" y="1095992"/>
            <a:ext cx="13130518"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DECISION TREE DIAGRAM</a:t>
            </a:r>
          </a:p>
        </p:txBody>
      </p:sp>
      <p:sp>
        <p:nvSpPr>
          <p:cNvPr id="30" name="Subtitle 2">
            <a:extLst>
              <a:ext uri="{FF2B5EF4-FFF2-40B4-BE49-F238E27FC236}">
                <a16:creationId xmlns:a16="http://schemas.microsoft.com/office/drawing/2014/main" id="{43F7CA6E-50F0-F446-9618-D08B2A6DC034}"/>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31" name="Straight Connector 30">
            <a:extLst>
              <a:ext uri="{FF2B5EF4-FFF2-40B4-BE49-F238E27FC236}">
                <a16:creationId xmlns:a16="http://schemas.microsoft.com/office/drawing/2014/main" id="{B996A396-5EE4-9545-AA6C-9A544189531A}"/>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70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0FB8C2A-80FC-D749-AD74-122A9E6B3608}"/>
              </a:ext>
            </a:extLst>
          </p:cNvPr>
          <p:cNvGraphicFramePr>
            <a:graphicFrameLocks/>
          </p:cNvGraphicFramePr>
          <p:nvPr>
            <p:extLst>
              <p:ext uri="{D42A27DB-BD31-4B8C-83A1-F6EECF244321}">
                <p14:modId xmlns:p14="http://schemas.microsoft.com/office/powerpoint/2010/main" val="3307025862"/>
              </p:ext>
            </p:extLst>
          </p:nvPr>
        </p:nvGraphicFramePr>
        <p:xfrm>
          <a:off x="1520825" y="3576485"/>
          <a:ext cx="21336000" cy="651878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58B7502-C39A-2746-B9ED-ED241BDB55DD}"/>
              </a:ext>
            </a:extLst>
          </p:cNvPr>
          <p:cNvSpPr/>
          <p:nvPr/>
        </p:nvSpPr>
        <p:spPr>
          <a:xfrm>
            <a:off x="1461831" y="2788677"/>
            <a:ext cx="5808000" cy="615553"/>
          </a:xfrm>
          <a:prstGeom prst="rect">
            <a:avLst/>
          </a:prstGeom>
          <a:ln>
            <a:noFill/>
          </a:ln>
        </p:spPr>
        <p:txBody>
          <a:bodyPr wrap="none" lIns="91440" tIns="45720" rIns="91440" bIns="45720">
            <a:spAutoFit/>
          </a:bodyPr>
          <a:lstStyle/>
          <a:p>
            <a:r>
              <a:rPr lang="en-US" sz="3400" b="1" spc="300" dirty="0">
                <a:solidFill>
                  <a:schemeClr val="tx2"/>
                </a:solidFill>
                <a:latin typeface="Raleway" panose="020B0503030101060003" pitchFamily="34" charset="77"/>
                <a:ea typeface="Open Sans Semibold" pitchFamily="34" charset="0"/>
                <a:cs typeface="Poppins" pitchFamily="2" charset="77"/>
              </a:rPr>
              <a:t>NET GROWTH RATE (%)</a:t>
            </a:r>
          </a:p>
        </p:txBody>
      </p:sp>
      <p:sp>
        <p:nvSpPr>
          <p:cNvPr id="7" name="Round Same Side Corner Rectangle 59">
            <a:extLst>
              <a:ext uri="{FF2B5EF4-FFF2-40B4-BE49-F238E27FC236}">
                <a16:creationId xmlns:a16="http://schemas.microsoft.com/office/drawing/2014/main" id="{155D5812-50DA-1343-B058-B8385356955F}"/>
              </a:ext>
            </a:extLst>
          </p:cNvPr>
          <p:cNvSpPr/>
          <p:nvPr/>
        </p:nvSpPr>
        <p:spPr>
          <a:xfrm>
            <a:off x="1520825" y="11169655"/>
            <a:ext cx="1097280" cy="1097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Lato Light"/>
            </a:endParaRPr>
          </a:p>
        </p:txBody>
      </p:sp>
      <p:sp>
        <p:nvSpPr>
          <p:cNvPr id="8" name="TextBox 7">
            <a:extLst>
              <a:ext uri="{FF2B5EF4-FFF2-40B4-BE49-F238E27FC236}">
                <a16:creationId xmlns:a16="http://schemas.microsoft.com/office/drawing/2014/main" id="{3A23C8D4-E2C8-774C-8889-5F524654A9AB}"/>
              </a:ext>
            </a:extLst>
          </p:cNvPr>
          <p:cNvSpPr txBox="1"/>
          <p:nvPr/>
        </p:nvSpPr>
        <p:spPr>
          <a:xfrm>
            <a:off x="1735880" y="11410518"/>
            <a:ext cx="667170" cy="615553"/>
          </a:xfrm>
          <a:prstGeom prst="rect">
            <a:avLst/>
          </a:prstGeom>
          <a:noFill/>
        </p:spPr>
        <p:txBody>
          <a:bodyPr wrap="none" rtlCol="0" anchor="ctr" anchorCtr="0">
            <a:spAutoFit/>
          </a:bodyPr>
          <a:lstStyle/>
          <a:p>
            <a:pPr algn="ctr"/>
            <a:r>
              <a:rPr lang="en-US" sz="3400" b="1" dirty="0">
                <a:solidFill>
                  <a:schemeClr val="bg1"/>
                </a:solidFill>
                <a:latin typeface="Raleway" panose="020B0503030101060003" pitchFamily="34" charset="77"/>
                <a:ea typeface="League Spartan" charset="0"/>
                <a:cs typeface="Poppins" pitchFamily="2" charset="77"/>
              </a:rPr>
              <a:t>01</a:t>
            </a:r>
          </a:p>
        </p:txBody>
      </p:sp>
      <p:sp>
        <p:nvSpPr>
          <p:cNvPr id="9" name="Subtitle 2">
            <a:extLst>
              <a:ext uri="{FF2B5EF4-FFF2-40B4-BE49-F238E27FC236}">
                <a16:creationId xmlns:a16="http://schemas.microsoft.com/office/drawing/2014/main" id="{4B4D1CB7-FDE5-794C-B2DF-98B79B0481F6}"/>
              </a:ext>
            </a:extLst>
          </p:cNvPr>
          <p:cNvSpPr txBox="1">
            <a:spLocks/>
          </p:cNvSpPr>
          <p:nvPr/>
        </p:nvSpPr>
        <p:spPr>
          <a:xfrm>
            <a:off x="2847184" y="10925796"/>
            <a:ext cx="2563016"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Lato Light" panose="020F0502020204030203" pitchFamily="34" charset="0"/>
                <a:cs typeface="Heebo Light" pitchFamily="2" charset="-79"/>
              </a:rPr>
              <a:t>Green marketing is a practice whereby.</a:t>
            </a:r>
          </a:p>
        </p:txBody>
      </p:sp>
      <p:sp>
        <p:nvSpPr>
          <p:cNvPr id="10" name="Round Same Side Corner Rectangle 59">
            <a:extLst>
              <a:ext uri="{FF2B5EF4-FFF2-40B4-BE49-F238E27FC236}">
                <a16:creationId xmlns:a16="http://schemas.microsoft.com/office/drawing/2014/main" id="{5D8D57AC-75AA-A14D-B3B2-89927E957BBA}"/>
              </a:ext>
            </a:extLst>
          </p:cNvPr>
          <p:cNvSpPr/>
          <p:nvPr/>
        </p:nvSpPr>
        <p:spPr>
          <a:xfrm>
            <a:off x="5905700" y="11169655"/>
            <a:ext cx="1097280" cy="10972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Lato Light"/>
            </a:endParaRPr>
          </a:p>
        </p:txBody>
      </p:sp>
      <p:sp>
        <p:nvSpPr>
          <p:cNvPr id="11" name="TextBox 10">
            <a:extLst>
              <a:ext uri="{FF2B5EF4-FFF2-40B4-BE49-F238E27FC236}">
                <a16:creationId xmlns:a16="http://schemas.microsoft.com/office/drawing/2014/main" id="{0631E187-7534-6C4A-9539-52253AB2B347}"/>
              </a:ext>
            </a:extLst>
          </p:cNvPr>
          <p:cNvSpPr txBox="1"/>
          <p:nvPr/>
        </p:nvSpPr>
        <p:spPr>
          <a:xfrm>
            <a:off x="6095908" y="11410518"/>
            <a:ext cx="716864" cy="615553"/>
          </a:xfrm>
          <a:prstGeom prst="rect">
            <a:avLst/>
          </a:prstGeom>
          <a:noFill/>
        </p:spPr>
        <p:txBody>
          <a:bodyPr wrap="none" rtlCol="0" anchor="ctr" anchorCtr="0">
            <a:spAutoFit/>
          </a:bodyPr>
          <a:lstStyle/>
          <a:p>
            <a:pPr algn="ctr"/>
            <a:r>
              <a:rPr lang="en-US" sz="3400" b="1" dirty="0">
                <a:solidFill>
                  <a:schemeClr val="bg1"/>
                </a:solidFill>
                <a:latin typeface="Raleway" panose="020B0503030101060003" pitchFamily="34" charset="77"/>
                <a:ea typeface="League Spartan" charset="0"/>
                <a:cs typeface="Poppins" pitchFamily="2" charset="77"/>
              </a:rPr>
              <a:t>02</a:t>
            </a:r>
          </a:p>
        </p:txBody>
      </p:sp>
      <p:sp>
        <p:nvSpPr>
          <p:cNvPr id="12" name="Subtitle 2">
            <a:extLst>
              <a:ext uri="{FF2B5EF4-FFF2-40B4-BE49-F238E27FC236}">
                <a16:creationId xmlns:a16="http://schemas.microsoft.com/office/drawing/2014/main" id="{C33D3CDF-A83B-CF41-A1E2-1EEBD4149CE1}"/>
              </a:ext>
            </a:extLst>
          </p:cNvPr>
          <p:cNvSpPr txBox="1">
            <a:spLocks/>
          </p:cNvSpPr>
          <p:nvPr/>
        </p:nvSpPr>
        <p:spPr>
          <a:xfrm>
            <a:off x="7232059" y="10925796"/>
            <a:ext cx="2563016"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Lato Light" panose="020F0502020204030203" pitchFamily="34" charset="0"/>
                <a:cs typeface="Heebo Light" pitchFamily="2" charset="-79"/>
              </a:rPr>
              <a:t>Green marketing is a practice whereby.</a:t>
            </a:r>
          </a:p>
        </p:txBody>
      </p:sp>
      <p:sp>
        <p:nvSpPr>
          <p:cNvPr id="13" name="Round Same Side Corner Rectangle 59">
            <a:extLst>
              <a:ext uri="{FF2B5EF4-FFF2-40B4-BE49-F238E27FC236}">
                <a16:creationId xmlns:a16="http://schemas.microsoft.com/office/drawing/2014/main" id="{64043950-0CE1-FE42-8FAF-325CE151B16C}"/>
              </a:ext>
            </a:extLst>
          </p:cNvPr>
          <p:cNvSpPr/>
          <p:nvPr/>
        </p:nvSpPr>
        <p:spPr>
          <a:xfrm>
            <a:off x="10221947" y="11169655"/>
            <a:ext cx="1097280" cy="10972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Lato Light"/>
            </a:endParaRPr>
          </a:p>
        </p:txBody>
      </p:sp>
      <p:sp>
        <p:nvSpPr>
          <p:cNvPr id="14" name="TextBox 13">
            <a:extLst>
              <a:ext uri="{FF2B5EF4-FFF2-40B4-BE49-F238E27FC236}">
                <a16:creationId xmlns:a16="http://schemas.microsoft.com/office/drawing/2014/main" id="{BAD6AF7D-E9EC-3849-8036-CE86ACEC7BB3}"/>
              </a:ext>
            </a:extLst>
          </p:cNvPr>
          <p:cNvSpPr txBox="1"/>
          <p:nvPr/>
        </p:nvSpPr>
        <p:spPr>
          <a:xfrm>
            <a:off x="10422575" y="11410518"/>
            <a:ext cx="696023" cy="615553"/>
          </a:xfrm>
          <a:prstGeom prst="rect">
            <a:avLst/>
          </a:prstGeom>
          <a:noFill/>
        </p:spPr>
        <p:txBody>
          <a:bodyPr wrap="none" rtlCol="0" anchor="ctr" anchorCtr="0">
            <a:spAutoFit/>
          </a:bodyPr>
          <a:lstStyle/>
          <a:p>
            <a:pPr algn="ctr"/>
            <a:r>
              <a:rPr lang="en-US" sz="3400" b="1" dirty="0">
                <a:solidFill>
                  <a:schemeClr val="bg1"/>
                </a:solidFill>
                <a:latin typeface="Raleway" panose="020B0503030101060003" pitchFamily="34" charset="77"/>
                <a:ea typeface="League Spartan" charset="0"/>
                <a:cs typeface="Poppins" pitchFamily="2" charset="77"/>
              </a:rPr>
              <a:t>03</a:t>
            </a:r>
          </a:p>
        </p:txBody>
      </p:sp>
      <p:sp>
        <p:nvSpPr>
          <p:cNvPr id="15" name="Subtitle 2">
            <a:extLst>
              <a:ext uri="{FF2B5EF4-FFF2-40B4-BE49-F238E27FC236}">
                <a16:creationId xmlns:a16="http://schemas.microsoft.com/office/drawing/2014/main" id="{42CE6E31-6A5D-7240-8DA9-A019FEA292A0}"/>
              </a:ext>
            </a:extLst>
          </p:cNvPr>
          <p:cNvSpPr txBox="1">
            <a:spLocks/>
          </p:cNvSpPr>
          <p:nvPr/>
        </p:nvSpPr>
        <p:spPr>
          <a:xfrm>
            <a:off x="11548306" y="10925796"/>
            <a:ext cx="2563016"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Lato Light" panose="020F0502020204030203" pitchFamily="34" charset="0"/>
                <a:cs typeface="Heebo Light" pitchFamily="2" charset="-79"/>
              </a:rPr>
              <a:t>Green marketing is a practice whereby.</a:t>
            </a:r>
          </a:p>
        </p:txBody>
      </p:sp>
      <p:sp>
        <p:nvSpPr>
          <p:cNvPr id="16" name="Round Same Side Corner Rectangle 59">
            <a:extLst>
              <a:ext uri="{FF2B5EF4-FFF2-40B4-BE49-F238E27FC236}">
                <a16:creationId xmlns:a16="http://schemas.microsoft.com/office/drawing/2014/main" id="{617C209B-33D0-FD46-AD23-BA9EF9204186}"/>
              </a:ext>
            </a:extLst>
          </p:cNvPr>
          <p:cNvSpPr/>
          <p:nvPr/>
        </p:nvSpPr>
        <p:spPr>
          <a:xfrm>
            <a:off x="14582145" y="11140310"/>
            <a:ext cx="1097280" cy="10972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Lato Light"/>
            </a:endParaRPr>
          </a:p>
        </p:txBody>
      </p:sp>
      <p:sp>
        <p:nvSpPr>
          <p:cNvPr id="17" name="TextBox 16">
            <a:extLst>
              <a:ext uri="{FF2B5EF4-FFF2-40B4-BE49-F238E27FC236}">
                <a16:creationId xmlns:a16="http://schemas.microsoft.com/office/drawing/2014/main" id="{9EAF2FDC-94E4-824E-A530-02D9AC004253}"/>
              </a:ext>
            </a:extLst>
          </p:cNvPr>
          <p:cNvSpPr txBox="1"/>
          <p:nvPr/>
        </p:nvSpPr>
        <p:spPr>
          <a:xfrm>
            <a:off x="14780369" y="11381173"/>
            <a:ext cx="700833" cy="615553"/>
          </a:xfrm>
          <a:prstGeom prst="rect">
            <a:avLst/>
          </a:prstGeom>
          <a:noFill/>
        </p:spPr>
        <p:txBody>
          <a:bodyPr wrap="none" rtlCol="0" anchor="ctr" anchorCtr="0">
            <a:spAutoFit/>
          </a:bodyPr>
          <a:lstStyle/>
          <a:p>
            <a:pPr algn="ctr"/>
            <a:r>
              <a:rPr lang="en-US" sz="3400" b="1" dirty="0">
                <a:solidFill>
                  <a:schemeClr val="bg1"/>
                </a:solidFill>
                <a:latin typeface="Raleway" panose="020B0503030101060003" pitchFamily="34" charset="77"/>
                <a:ea typeface="League Spartan" charset="0"/>
                <a:cs typeface="Poppins" pitchFamily="2" charset="77"/>
              </a:rPr>
              <a:t>04</a:t>
            </a:r>
          </a:p>
        </p:txBody>
      </p:sp>
      <p:sp>
        <p:nvSpPr>
          <p:cNvPr id="18" name="Subtitle 2">
            <a:extLst>
              <a:ext uri="{FF2B5EF4-FFF2-40B4-BE49-F238E27FC236}">
                <a16:creationId xmlns:a16="http://schemas.microsoft.com/office/drawing/2014/main" id="{AC8B0302-1B40-124F-B375-839D8C01CC2D}"/>
              </a:ext>
            </a:extLst>
          </p:cNvPr>
          <p:cNvSpPr txBox="1">
            <a:spLocks/>
          </p:cNvSpPr>
          <p:nvPr/>
        </p:nvSpPr>
        <p:spPr>
          <a:xfrm>
            <a:off x="15908504" y="10925796"/>
            <a:ext cx="2563016"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Lato Light" panose="020F0502020204030203" pitchFamily="34" charset="0"/>
                <a:cs typeface="Heebo Light" pitchFamily="2" charset="-79"/>
              </a:rPr>
              <a:t>Green marketing is a practice whereby.</a:t>
            </a:r>
          </a:p>
        </p:txBody>
      </p:sp>
      <p:sp>
        <p:nvSpPr>
          <p:cNvPr id="19" name="Round Same Side Corner Rectangle 59">
            <a:extLst>
              <a:ext uri="{FF2B5EF4-FFF2-40B4-BE49-F238E27FC236}">
                <a16:creationId xmlns:a16="http://schemas.microsoft.com/office/drawing/2014/main" id="{55F9D375-3D96-354F-A8B2-EE728B78D814}"/>
              </a:ext>
            </a:extLst>
          </p:cNvPr>
          <p:cNvSpPr/>
          <p:nvPr/>
        </p:nvSpPr>
        <p:spPr>
          <a:xfrm>
            <a:off x="18967018" y="11169655"/>
            <a:ext cx="1097280" cy="1097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Lato Light"/>
            </a:endParaRPr>
          </a:p>
        </p:txBody>
      </p:sp>
      <p:sp>
        <p:nvSpPr>
          <p:cNvPr id="20" name="TextBox 19">
            <a:extLst>
              <a:ext uri="{FF2B5EF4-FFF2-40B4-BE49-F238E27FC236}">
                <a16:creationId xmlns:a16="http://schemas.microsoft.com/office/drawing/2014/main" id="{8AB05162-71E9-EA40-814D-E46BFBD0ADE3}"/>
              </a:ext>
            </a:extLst>
          </p:cNvPr>
          <p:cNvSpPr txBox="1"/>
          <p:nvPr/>
        </p:nvSpPr>
        <p:spPr>
          <a:xfrm>
            <a:off x="19168448" y="11410518"/>
            <a:ext cx="694421" cy="615553"/>
          </a:xfrm>
          <a:prstGeom prst="rect">
            <a:avLst/>
          </a:prstGeom>
          <a:noFill/>
        </p:spPr>
        <p:txBody>
          <a:bodyPr wrap="none" rtlCol="0" anchor="ctr" anchorCtr="0">
            <a:spAutoFit/>
          </a:bodyPr>
          <a:lstStyle/>
          <a:p>
            <a:pPr algn="ctr"/>
            <a:r>
              <a:rPr lang="en-US" sz="3400" b="1" dirty="0">
                <a:solidFill>
                  <a:schemeClr val="bg1"/>
                </a:solidFill>
                <a:latin typeface="Raleway" panose="020B0503030101060003" pitchFamily="34" charset="77"/>
                <a:ea typeface="League Spartan" charset="0"/>
                <a:cs typeface="Poppins" pitchFamily="2" charset="77"/>
              </a:rPr>
              <a:t>05</a:t>
            </a:r>
          </a:p>
        </p:txBody>
      </p:sp>
      <p:sp>
        <p:nvSpPr>
          <p:cNvPr id="21" name="Subtitle 2">
            <a:extLst>
              <a:ext uri="{FF2B5EF4-FFF2-40B4-BE49-F238E27FC236}">
                <a16:creationId xmlns:a16="http://schemas.microsoft.com/office/drawing/2014/main" id="{13CCEEA8-73A3-CD44-A4CD-FC26F6FD9DE6}"/>
              </a:ext>
            </a:extLst>
          </p:cNvPr>
          <p:cNvSpPr txBox="1">
            <a:spLocks/>
          </p:cNvSpPr>
          <p:nvPr/>
        </p:nvSpPr>
        <p:spPr>
          <a:xfrm>
            <a:off x="20293377" y="10952535"/>
            <a:ext cx="2563016"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Lato Light" panose="020F0502020204030203" pitchFamily="34" charset="0"/>
                <a:cs typeface="Heebo Light" pitchFamily="2" charset="-79"/>
              </a:rPr>
              <a:t>Green marketing is a practice whereby.</a:t>
            </a:r>
          </a:p>
        </p:txBody>
      </p:sp>
      <p:sp>
        <p:nvSpPr>
          <p:cNvPr id="22" name="TextBox 21">
            <a:extLst>
              <a:ext uri="{FF2B5EF4-FFF2-40B4-BE49-F238E27FC236}">
                <a16:creationId xmlns:a16="http://schemas.microsoft.com/office/drawing/2014/main" id="{5EEA47F4-1603-9049-9BE5-C0C85E6546D5}"/>
              </a:ext>
            </a:extLst>
          </p:cNvPr>
          <p:cNvSpPr txBox="1"/>
          <p:nvPr/>
        </p:nvSpPr>
        <p:spPr>
          <a:xfrm>
            <a:off x="7811893" y="1095992"/>
            <a:ext cx="8757526"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STACKED CHART</a:t>
            </a:r>
          </a:p>
        </p:txBody>
      </p:sp>
      <p:sp>
        <p:nvSpPr>
          <p:cNvPr id="23" name="Subtitle 2">
            <a:extLst>
              <a:ext uri="{FF2B5EF4-FFF2-40B4-BE49-F238E27FC236}">
                <a16:creationId xmlns:a16="http://schemas.microsoft.com/office/drawing/2014/main" id="{B7896A49-02BE-7F47-BBA5-F9F433AAD4DF}"/>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24" name="Straight Connector 23">
            <a:extLst>
              <a:ext uri="{FF2B5EF4-FFF2-40B4-BE49-F238E27FC236}">
                <a16:creationId xmlns:a16="http://schemas.microsoft.com/office/drawing/2014/main" id="{53DD4F78-D457-C74F-B5F4-D245B4616D0E}"/>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94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A22710E6-7B4C-4540-A0DE-6860D9E2296C}"/>
              </a:ext>
            </a:extLst>
          </p:cNvPr>
          <p:cNvSpPr>
            <a:spLocks/>
          </p:cNvSpPr>
          <p:nvPr/>
        </p:nvSpPr>
        <p:spPr bwMode="auto">
          <a:xfrm>
            <a:off x="6173106" y="3379541"/>
            <a:ext cx="12057996" cy="1913109"/>
          </a:xfrm>
          <a:custGeom>
            <a:avLst/>
            <a:gdLst>
              <a:gd name="connsiteX0" fmla="*/ 0 w 12057996"/>
              <a:gd name="connsiteY0" fmla="*/ 0 h 1913109"/>
              <a:gd name="connsiteX1" fmla="*/ 12057996 w 12057996"/>
              <a:gd name="connsiteY1" fmla="*/ 0 h 1913109"/>
              <a:gd name="connsiteX2" fmla="*/ 11089158 w 12057996"/>
              <a:gd name="connsiteY2" fmla="*/ 1913109 h 1913109"/>
              <a:gd name="connsiteX3" fmla="*/ 968833 w 12057996"/>
              <a:gd name="connsiteY3" fmla="*/ 1913109 h 1913109"/>
              <a:gd name="connsiteX4" fmla="*/ 0 w 12057996"/>
              <a:gd name="connsiteY4" fmla="*/ 10 h 191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7996" h="1913109">
                <a:moveTo>
                  <a:pt x="0" y="0"/>
                </a:moveTo>
                <a:lnTo>
                  <a:pt x="12057996" y="0"/>
                </a:lnTo>
                <a:lnTo>
                  <a:pt x="11089158" y="1913109"/>
                </a:lnTo>
                <a:lnTo>
                  <a:pt x="968833" y="1913109"/>
                </a:lnTo>
                <a:lnTo>
                  <a:pt x="0" y="10"/>
                </a:lnTo>
                <a:close/>
              </a:path>
            </a:pathLst>
          </a:custGeom>
          <a:solidFill>
            <a:schemeClr val="accent1"/>
          </a:solidFill>
          <a:ln w="9525">
            <a:noFill/>
            <a:round/>
            <a:headEnd/>
            <a:tailEnd/>
          </a:ln>
        </p:spPr>
        <p:txBody>
          <a:bodyPr vert="horz" wrap="square" lIns="182832" tIns="91416" rIns="182832" bIns="91416" numCol="1" anchor="t" anchorCtr="0" compatLnSpc="1">
            <a:prstTxWarp prst="textNoShape">
              <a:avLst/>
            </a:prstTxWarp>
            <a:noAutofit/>
          </a:bodyPr>
          <a:lstStyle/>
          <a:p>
            <a:endParaRPr lang="id-ID" sz="7198" dirty="0">
              <a:latin typeface="Heebo Light" pitchFamily="2" charset="-79"/>
            </a:endParaRPr>
          </a:p>
        </p:txBody>
      </p:sp>
      <p:sp>
        <p:nvSpPr>
          <p:cNvPr id="23" name="Freeform 22">
            <a:extLst>
              <a:ext uri="{FF2B5EF4-FFF2-40B4-BE49-F238E27FC236}">
                <a16:creationId xmlns:a16="http://schemas.microsoft.com/office/drawing/2014/main" id="{E09015C7-AFF9-0548-AC88-CA9701E21280}"/>
              </a:ext>
            </a:extLst>
          </p:cNvPr>
          <p:cNvSpPr>
            <a:spLocks/>
          </p:cNvSpPr>
          <p:nvPr/>
        </p:nvSpPr>
        <p:spPr bwMode="auto">
          <a:xfrm>
            <a:off x="7141937" y="5292647"/>
            <a:ext cx="10120329" cy="1911096"/>
          </a:xfrm>
          <a:custGeom>
            <a:avLst/>
            <a:gdLst>
              <a:gd name="connsiteX0" fmla="*/ 0 w 10120329"/>
              <a:gd name="connsiteY0" fmla="*/ 0 h 1911096"/>
              <a:gd name="connsiteX1" fmla="*/ 10120329 w 10120329"/>
              <a:gd name="connsiteY1" fmla="*/ 0 h 1911096"/>
              <a:gd name="connsiteX2" fmla="*/ 9152511 w 10120329"/>
              <a:gd name="connsiteY2" fmla="*/ 1911096 h 1911096"/>
              <a:gd name="connsiteX3" fmla="*/ 967818 w 10120329"/>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10120329" h="1911096">
                <a:moveTo>
                  <a:pt x="0" y="0"/>
                </a:moveTo>
                <a:lnTo>
                  <a:pt x="10120329" y="0"/>
                </a:lnTo>
                <a:lnTo>
                  <a:pt x="9152511" y="1911096"/>
                </a:lnTo>
                <a:lnTo>
                  <a:pt x="967818" y="1911096"/>
                </a:lnTo>
                <a:close/>
              </a:path>
            </a:pathLst>
          </a:custGeom>
          <a:solidFill>
            <a:schemeClr val="accent2"/>
          </a:solidFill>
          <a:ln w="9525">
            <a:noFill/>
            <a:round/>
            <a:headEnd/>
            <a:tailEnd/>
          </a:ln>
        </p:spPr>
        <p:txBody>
          <a:bodyPr vert="horz" wrap="square" lIns="182832" tIns="91416" rIns="182832" bIns="91416" numCol="1" anchor="t" anchorCtr="0" compatLnSpc="1">
            <a:prstTxWarp prst="textNoShape">
              <a:avLst/>
            </a:prstTxWarp>
            <a:noAutofit/>
          </a:bodyPr>
          <a:lstStyle/>
          <a:p>
            <a:endParaRPr lang="id-ID" sz="7198" dirty="0">
              <a:latin typeface="Heebo Light" pitchFamily="2" charset="-79"/>
            </a:endParaRPr>
          </a:p>
        </p:txBody>
      </p:sp>
      <p:sp>
        <p:nvSpPr>
          <p:cNvPr id="19" name="Freeform 18">
            <a:extLst>
              <a:ext uri="{FF2B5EF4-FFF2-40B4-BE49-F238E27FC236}">
                <a16:creationId xmlns:a16="http://schemas.microsoft.com/office/drawing/2014/main" id="{B7C46488-7095-BA44-BF3B-30A70D10FDB9}"/>
              </a:ext>
            </a:extLst>
          </p:cNvPr>
          <p:cNvSpPr>
            <a:spLocks/>
          </p:cNvSpPr>
          <p:nvPr/>
        </p:nvSpPr>
        <p:spPr bwMode="auto">
          <a:xfrm>
            <a:off x="9078591" y="9116849"/>
            <a:ext cx="6247021" cy="1911096"/>
          </a:xfrm>
          <a:custGeom>
            <a:avLst/>
            <a:gdLst>
              <a:gd name="connsiteX0" fmla="*/ 0 w 6247021"/>
              <a:gd name="connsiteY0" fmla="*/ 0 h 1911096"/>
              <a:gd name="connsiteX1" fmla="*/ 6247021 w 6247021"/>
              <a:gd name="connsiteY1" fmla="*/ 0 h 1911096"/>
              <a:gd name="connsiteX2" fmla="*/ 5279203 w 6247021"/>
              <a:gd name="connsiteY2" fmla="*/ 1911096 h 1911096"/>
              <a:gd name="connsiteX3" fmla="*/ 967818 w 6247021"/>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6247021" h="1911096">
                <a:moveTo>
                  <a:pt x="0" y="0"/>
                </a:moveTo>
                <a:lnTo>
                  <a:pt x="6247021" y="0"/>
                </a:lnTo>
                <a:lnTo>
                  <a:pt x="5279203" y="1911096"/>
                </a:lnTo>
                <a:lnTo>
                  <a:pt x="967818" y="1911096"/>
                </a:lnTo>
                <a:close/>
              </a:path>
            </a:pathLst>
          </a:custGeom>
          <a:solidFill>
            <a:schemeClr val="accent4"/>
          </a:solidFill>
          <a:ln w="9525">
            <a:noFill/>
            <a:round/>
            <a:headEnd/>
            <a:tailEnd/>
          </a:ln>
        </p:spPr>
        <p:txBody>
          <a:bodyPr vert="horz" wrap="square" lIns="182832" tIns="91416" rIns="182832" bIns="91416" numCol="1" anchor="t" anchorCtr="0" compatLnSpc="1">
            <a:prstTxWarp prst="textNoShape">
              <a:avLst/>
            </a:prstTxWarp>
            <a:noAutofit/>
          </a:bodyPr>
          <a:lstStyle/>
          <a:p>
            <a:endParaRPr lang="id-ID" sz="7198" dirty="0">
              <a:latin typeface="Heebo Light" pitchFamily="2" charset="-79"/>
            </a:endParaRPr>
          </a:p>
        </p:txBody>
      </p:sp>
      <p:sp>
        <p:nvSpPr>
          <p:cNvPr id="21" name="Freeform 20">
            <a:extLst>
              <a:ext uri="{FF2B5EF4-FFF2-40B4-BE49-F238E27FC236}">
                <a16:creationId xmlns:a16="http://schemas.microsoft.com/office/drawing/2014/main" id="{73BD5DE5-2DCF-6C49-BF44-7D42B810FF0C}"/>
              </a:ext>
            </a:extLst>
          </p:cNvPr>
          <p:cNvSpPr>
            <a:spLocks/>
          </p:cNvSpPr>
          <p:nvPr/>
        </p:nvSpPr>
        <p:spPr bwMode="auto">
          <a:xfrm>
            <a:off x="8110773" y="7205753"/>
            <a:ext cx="8182657" cy="1911096"/>
          </a:xfrm>
          <a:custGeom>
            <a:avLst/>
            <a:gdLst>
              <a:gd name="connsiteX0" fmla="*/ 0 w 8182657"/>
              <a:gd name="connsiteY0" fmla="*/ 0 h 1911096"/>
              <a:gd name="connsiteX1" fmla="*/ 8182657 w 8182657"/>
              <a:gd name="connsiteY1" fmla="*/ 0 h 1911096"/>
              <a:gd name="connsiteX2" fmla="*/ 7214839 w 8182657"/>
              <a:gd name="connsiteY2" fmla="*/ 1911096 h 1911096"/>
              <a:gd name="connsiteX3" fmla="*/ 967818 w 8182657"/>
              <a:gd name="connsiteY3" fmla="*/ 1911096 h 1911096"/>
            </a:gdLst>
            <a:ahLst/>
            <a:cxnLst>
              <a:cxn ang="0">
                <a:pos x="connsiteX0" y="connsiteY0"/>
              </a:cxn>
              <a:cxn ang="0">
                <a:pos x="connsiteX1" y="connsiteY1"/>
              </a:cxn>
              <a:cxn ang="0">
                <a:pos x="connsiteX2" y="connsiteY2"/>
              </a:cxn>
              <a:cxn ang="0">
                <a:pos x="connsiteX3" y="connsiteY3"/>
              </a:cxn>
            </a:cxnLst>
            <a:rect l="l" t="t" r="r" b="b"/>
            <a:pathLst>
              <a:path w="8182657" h="1911096">
                <a:moveTo>
                  <a:pt x="0" y="0"/>
                </a:moveTo>
                <a:lnTo>
                  <a:pt x="8182657" y="0"/>
                </a:lnTo>
                <a:lnTo>
                  <a:pt x="7214839" y="1911096"/>
                </a:lnTo>
                <a:lnTo>
                  <a:pt x="967818" y="1911096"/>
                </a:lnTo>
                <a:close/>
              </a:path>
            </a:pathLst>
          </a:custGeom>
          <a:solidFill>
            <a:schemeClr val="accent3"/>
          </a:solidFill>
          <a:ln w="9525">
            <a:noFill/>
            <a:round/>
            <a:headEnd/>
            <a:tailEnd/>
          </a:ln>
        </p:spPr>
        <p:txBody>
          <a:bodyPr vert="horz" wrap="square" lIns="182832" tIns="91416" rIns="182832" bIns="91416" numCol="1" anchor="t" anchorCtr="0" compatLnSpc="1">
            <a:prstTxWarp prst="textNoShape">
              <a:avLst/>
            </a:prstTxWarp>
            <a:noAutofit/>
          </a:bodyPr>
          <a:lstStyle/>
          <a:p>
            <a:endParaRPr lang="id-ID" sz="7198" dirty="0">
              <a:latin typeface="Heebo Light" pitchFamily="2" charset="-79"/>
            </a:endParaRPr>
          </a:p>
        </p:txBody>
      </p:sp>
      <p:sp>
        <p:nvSpPr>
          <p:cNvPr id="9" name="TextBox 8">
            <a:extLst>
              <a:ext uri="{FF2B5EF4-FFF2-40B4-BE49-F238E27FC236}">
                <a16:creationId xmlns:a16="http://schemas.microsoft.com/office/drawing/2014/main" id="{89590C5A-4980-0E46-A352-C45F8BE2CE1E}"/>
              </a:ext>
            </a:extLst>
          </p:cNvPr>
          <p:cNvSpPr txBox="1"/>
          <p:nvPr/>
        </p:nvSpPr>
        <p:spPr>
          <a:xfrm>
            <a:off x="10707302" y="4028317"/>
            <a:ext cx="2991525" cy="615553"/>
          </a:xfrm>
          <a:prstGeom prst="rect">
            <a:avLst/>
          </a:prstGeom>
          <a:noFill/>
        </p:spPr>
        <p:txBody>
          <a:bodyPr wrap="none" rtlCol="0" anchor="ctr" anchorCtr="0">
            <a:spAutoFit/>
          </a:bodyPr>
          <a:lstStyle/>
          <a:p>
            <a:pPr algn="ctr"/>
            <a:r>
              <a:rPr lang="en-US" sz="3400" b="1" spc="300" dirty="0">
                <a:solidFill>
                  <a:schemeClr val="bg1"/>
                </a:solidFill>
                <a:latin typeface="Raleway" panose="020B0503030101060003" pitchFamily="34" charset="77"/>
                <a:ea typeface="League Spartan" charset="0"/>
                <a:cs typeface="Poppins" pitchFamily="2" charset="77"/>
              </a:rPr>
              <a:t>TITLE HERE</a:t>
            </a:r>
          </a:p>
        </p:txBody>
      </p:sp>
      <p:sp>
        <p:nvSpPr>
          <p:cNvPr id="10" name="TextBox 9">
            <a:extLst>
              <a:ext uri="{FF2B5EF4-FFF2-40B4-BE49-F238E27FC236}">
                <a16:creationId xmlns:a16="http://schemas.microsoft.com/office/drawing/2014/main" id="{0AD1B568-42F7-A340-9964-ECB7E86CE689}"/>
              </a:ext>
            </a:extLst>
          </p:cNvPr>
          <p:cNvSpPr txBox="1"/>
          <p:nvPr/>
        </p:nvSpPr>
        <p:spPr>
          <a:xfrm>
            <a:off x="10707302" y="5937312"/>
            <a:ext cx="2991525" cy="615553"/>
          </a:xfrm>
          <a:prstGeom prst="rect">
            <a:avLst/>
          </a:prstGeom>
          <a:noFill/>
        </p:spPr>
        <p:txBody>
          <a:bodyPr wrap="none" rtlCol="0" anchor="ctr" anchorCtr="0">
            <a:spAutoFit/>
          </a:bodyPr>
          <a:lstStyle/>
          <a:p>
            <a:pPr algn="ctr"/>
            <a:r>
              <a:rPr lang="en-US" sz="3400" b="1" spc="300" dirty="0">
                <a:solidFill>
                  <a:schemeClr val="bg1"/>
                </a:solidFill>
                <a:latin typeface="Raleway" panose="020B0503030101060003" pitchFamily="34" charset="77"/>
                <a:ea typeface="League Spartan" charset="0"/>
                <a:cs typeface="Poppins" pitchFamily="2" charset="77"/>
              </a:rPr>
              <a:t>TITLE HERE</a:t>
            </a:r>
          </a:p>
        </p:txBody>
      </p:sp>
      <p:sp>
        <p:nvSpPr>
          <p:cNvPr id="11" name="TextBox 10">
            <a:extLst>
              <a:ext uri="{FF2B5EF4-FFF2-40B4-BE49-F238E27FC236}">
                <a16:creationId xmlns:a16="http://schemas.microsoft.com/office/drawing/2014/main" id="{CAA8106F-6796-3B4E-98AD-FA0EF83DA059}"/>
              </a:ext>
            </a:extLst>
          </p:cNvPr>
          <p:cNvSpPr txBox="1"/>
          <p:nvPr/>
        </p:nvSpPr>
        <p:spPr>
          <a:xfrm>
            <a:off x="10707302" y="7853524"/>
            <a:ext cx="2991525" cy="615553"/>
          </a:xfrm>
          <a:prstGeom prst="rect">
            <a:avLst/>
          </a:prstGeom>
          <a:noFill/>
        </p:spPr>
        <p:txBody>
          <a:bodyPr wrap="none" rtlCol="0" anchor="ctr" anchorCtr="0">
            <a:spAutoFit/>
          </a:bodyPr>
          <a:lstStyle/>
          <a:p>
            <a:pPr algn="ctr"/>
            <a:r>
              <a:rPr lang="en-US" sz="3400" b="1" spc="300" dirty="0">
                <a:solidFill>
                  <a:schemeClr val="bg1"/>
                </a:solidFill>
                <a:latin typeface="Raleway" panose="020B0503030101060003" pitchFamily="34" charset="77"/>
                <a:ea typeface="League Spartan" charset="0"/>
                <a:cs typeface="Poppins" pitchFamily="2" charset="77"/>
              </a:rPr>
              <a:t>TITLE HERE</a:t>
            </a:r>
          </a:p>
        </p:txBody>
      </p:sp>
      <p:sp>
        <p:nvSpPr>
          <p:cNvPr id="12" name="TextBox 11">
            <a:extLst>
              <a:ext uri="{FF2B5EF4-FFF2-40B4-BE49-F238E27FC236}">
                <a16:creationId xmlns:a16="http://schemas.microsoft.com/office/drawing/2014/main" id="{07ABBD25-BC71-6945-BA23-50AD3CC39E7E}"/>
              </a:ext>
            </a:extLst>
          </p:cNvPr>
          <p:cNvSpPr txBox="1"/>
          <p:nvPr/>
        </p:nvSpPr>
        <p:spPr>
          <a:xfrm>
            <a:off x="10707302" y="9764620"/>
            <a:ext cx="2991525" cy="615553"/>
          </a:xfrm>
          <a:prstGeom prst="rect">
            <a:avLst/>
          </a:prstGeom>
          <a:noFill/>
        </p:spPr>
        <p:txBody>
          <a:bodyPr wrap="none" rtlCol="0" anchor="ctr" anchorCtr="0">
            <a:spAutoFit/>
          </a:bodyPr>
          <a:lstStyle/>
          <a:p>
            <a:pPr algn="ctr"/>
            <a:r>
              <a:rPr lang="en-US" sz="3400" b="1" spc="300" dirty="0">
                <a:solidFill>
                  <a:schemeClr val="bg1"/>
                </a:solidFill>
                <a:latin typeface="Raleway" panose="020B0503030101060003" pitchFamily="34" charset="77"/>
                <a:ea typeface="League Spartan" charset="0"/>
                <a:cs typeface="Poppins" pitchFamily="2" charset="77"/>
              </a:rPr>
              <a:t>TITLE HERE</a:t>
            </a:r>
          </a:p>
        </p:txBody>
      </p:sp>
      <p:sp>
        <p:nvSpPr>
          <p:cNvPr id="14" name="Subtitle 2">
            <a:extLst>
              <a:ext uri="{FF2B5EF4-FFF2-40B4-BE49-F238E27FC236}">
                <a16:creationId xmlns:a16="http://schemas.microsoft.com/office/drawing/2014/main" id="{B225F6DA-9DFC-F343-B4BD-B8F59178F702}"/>
              </a:ext>
            </a:extLst>
          </p:cNvPr>
          <p:cNvSpPr txBox="1">
            <a:spLocks/>
          </p:cNvSpPr>
          <p:nvPr/>
        </p:nvSpPr>
        <p:spPr>
          <a:xfrm>
            <a:off x="18434302" y="3639516"/>
            <a:ext cx="4625723"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Heebo Light" pitchFamily="2" charset="-79"/>
              </a:rPr>
              <a:t>A good business plan starts with an executive summary of the business</a:t>
            </a:r>
          </a:p>
        </p:txBody>
      </p:sp>
      <p:sp>
        <p:nvSpPr>
          <p:cNvPr id="15" name="Subtitle 2">
            <a:extLst>
              <a:ext uri="{FF2B5EF4-FFF2-40B4-BE49-F238E27FC236}">
                <a16:creationId xmlns:a16="http://schemas.microsoft.com/office/drawing/2014/main" id="{1537CD9A-BC11-744E-BDB4-FA8AD55A03BF}"/>
              </a:ext>
            </a:extLst>
          </p:cNvPr>
          <p:cNvSpPr txBox="1">
            <a:spLocks/>
          </p:cNvSpPr>
          <p:nvPr/>
        </p:nvSpPr>
        <p:spPr>
          <a:xfrm>
            <a:off x="16496630" y="7464723"/>
            <a:ext cx="4625723"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Heebo Light" pitchFamily="2" charset="-79"/>
              </a:rPr>
              <a:t>A good business plan starts with an executive summary of the business</a:t>
            </a:r>
          </a:p>
        </p:txBody>
      </p:sp>
      <p:sp>
        <p:nvSpPr>
          <p:cNvPr id="16" name="Subtitle 2">
            <a:extLst>
              <a:ext uri="{FF2B5EF4-FFF2-40B4-BE49-F238E27FC236}">
                <a16:creationId xmlns:a16="http://schemas.microsoft.com/office/drawing/2014/main" id="{6D09093A-3604-BC49-B227-E1D36993D207}"/>
              </a:ext>
            </a:extLst>
          </p:cNvPr>
          <p:cNvSpPr txBox="1">
            <a:spLocks/>
          </p:cNvSpPr>
          <p:nvPr/>
        </p:nvSpPr>
        <p:spPr>
          <a:xfrm>
            <a:off x="4279762" y="9383791"/>
            <a:ext cx="4728937"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800"/>
              </a:lnSpc>
            </a:pPr>
            <a:r>
              <a:rPr lang="en-US" sz="2500" dirty="0">
                <a:solidFill>
                  <a:schemeClr val="tx1"/>
                </a:solidFill>
                <a:latin typeface="Heebo Light" pitchFamily="2" charset="-79"/>
                <a:ea typeface="Open Sans Light" panose="020B0306030504020204" pitchFamily="34" charset="0"/>
                <a:cs typeface="Heebo Light" pitchFamily="2" charset="-79"/>
              </a:rPr>
              <a:t>A good business plan starts with an executive summary of the business</a:t>
            </a:r>
          </a:p>
        </p:txBody>
      </p:sp>
      <p:sp>
        <p:nvSpPr>
          <p:cNvPr id="17" name="Subtitle 2">
            <a:extLst>
              <a:ext uri="{FF2B5EF4-FFF2-40B4-BE49-F238E27FC236}">
                <a16:creationId xmlns:a16="http://schemas.microsoft.com/office/drawing/2014/main" id="{B2E7366F-4B77-B14B-889C-607FDF24522B}"/>
              </a:ext>
            </a:extLst>
          </p:cNvPr>
          <p:cNvSpPr txBox="1">
            <a:spLocks/>
          </p:cNvSpPr>
          <p:nvPr/>
        </p:nvSpPr>
        <p:spPr>
          <a:xfrm>
            <a:off x="2336799" y="5553634"/>
            <a:ext cx="4728937" cy="152862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800"/>
              </a:lnSpc>
            </a:pPr>
            <a:r>
              <a:rPr lang="en-US" sz="2500" dirty="0">
                <a:solidFill>
                  <a:schemeClr val="tx1"/>
                </a:solidFill>
                <a:latin typeface="Heebo Light" pitchFamily="2" charset="-79"/>
                <a:ea typeface="Open Sans Light" panose="020B0306030504020204" pitchFamily="34" charset="0"/>
                <a:cs typeface="Heebo Light" pitchFamily="2" charset="-79"/>
              </a:rPr>
              <a:t>A good business plan starts with an executive summary of the business</a:t>
            </a:r>
          </a:p>
        </p:txBody>
      </p:sp>
      <p:sp>
        <p:nvSpPr>
          <p:cNvPr id="26" name="Striped Right Arrow 25">
            <a:extLst>
              <a:ext uri="{FF2B5EF4-FFF2-40B4-BE49-F238E27FC236}">
                <a16:creationId xmlns:a16="http://schemas.microsoft.com/office/drawing/2014/main" id="{81B991C0-6E0F-944D-90B4-A9A66C833923}"/>
              </a:ext>
            </a:extLst>
          </p:cNvPr>
          <p:cNvSpPr/>
          <p:nvPr/>
        </p:nvSpPr>
        <p:spPr>
          <a:xfrm rot="5400000">
            <a:off x="11429399" y="11733174"/>
            <a:ext cx="1518852" cy="883920"/>
          </a:xfrm>
          <a:prstGeom prst="stripedRightArrow">
            <a:avLst>
              <a:gd name="adj1" fmla="val 61244"/>
              <a:gd name="adj2"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18" name="TextBox 17">
            <a:extLst>
              <a:ext uri="{FF2B5EF4-FFF2-40B4-BE49-F238E27FC236}">
                <a16:creationId xmlns:a16="http://schemas.microsoft.com/office/drawing/2014/main" id="{337C6516-E2E4-1F43-82D0-D86706E36603}"/>
              </a:ext>
            </a:extLst>
          </p:cNvPr>
          <p:cNvSpPr txBox="1"/>
          <p:nvPr/>
        </p:nvSpPr>
        <p:spPr>
          <a:xfrm>
            <a:off x="7463239" y="1095992"/>
            <a:ext cx="9454832"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FUNNEL DIAGRAM</a:t>
            </a:r>
          </a:p>
        </p:txBody>
      </p:sp>
      <p:sp>
        <p:nvSpPr>
          <p:cNvPr id="20" name="Subtitle 2">
            <a:extLst>
              <a:ext uri="{FF2B5EF4-FFF2-40B4-BE49-F238E27FC236}">
                <a16:creationId xmlns:a16="http://schemas.microsoft.com/office/drawing/2014/main" id="{81CC1645-051D-A64F-82B0-219ED7D37F99}"/>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22" name="Straight Connector 21">
            <a:extLst>
              <a:ext uri="{FF2B5EF4-FFF2-40B4-BE49-F238E27FC236}">
                <a16:creationId xmlns:a16="http://schemas.microsoft.com/office/drawing/2014/main" id="{9DA8A097-B146-824A-9A00-6C2E753380A2}"/>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34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B7AD1EA-620C-FE46-803A-3FCF986D0BB5}"/>
              </a:ext>
            </a:extLst>
          </p:cNvPr>
          <p:cNvSpPr/>
          <p:nvPr/>
        </p:nvSpPr>
        <p:spPr>
          <a:xfrm>
            <a:off x="1" y="2150078"/>
            <a:ext cx="6678437" cy="6523556"/>
          </a:xfrm>
          <a:custGeom>
            <a:avLst/>
            <a:gdLst>
              <a:gd name="connsiteX0" fmla="*/ 741997 w 6678437"/>
              <a:gd name="connsiteY0" fmla="*/ 0 h 6523556"/>
              <a:gd name="connsiteX1" fmla="*/ 5047547 w 6678437"/>
              <a:gd name="connsiteY1" fmla="*/ 0 h 6523556"/>
              <a:gd name="connsiteX2" fmla="*/ 6678437 w 6678437"/>
              <a:gd name="connsiteY2" fmla="*/ 3261778 h 6523556"/>
              <a:gd name="connsiteX3" fmla="*/ 5047547 w 6678437"/>
              <a:gd name="connsiteY3" fmla="*/ 6523556 h 6523556"/>
              <a:gd name="connsiteX4" fmla="*/ 741997 w 6678437"/>
              <a:gd name="connsiteY4" fmla="*/ 6523556 h 6523556"/>
              <a:gd name="connsiteX5" fmla="*/ 0 w 6678437"/>
              <a:gd name="connsiteY5" fmla="*/ 5039563 h 6523556"/>
              <a:gd name="connsiteX6" fmla="*/ 0 w 6678437"/>
              <a:gd name="connsiteY6" fmla="*/ 1483993 h 652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8437" h="6523556">
                <a:moveTo>
                  <a:pt x="741997" y="0"/>
                </a:moveTo>
                <a:lnTo>
                  <a:pt x="5047547" y="0"/>
                </a:lnTo>
                <a:lnTo>
                  <a:pt x="6678437" y="3261778"/>
                </a:lnTo>
                <a:lnTo>
                  <a:pt x="5047547" y="6523556"/>
                </a:lnTo>
                <a:lnTo>
                  <a:pt x="741997" y="6523556"/>
                </a:lnTo>
                <a:lnTo>
                  <a:pt x="0" y="5039563"/>
                </a:lnTo>
                <a:lnTo>
                  <a:pt x="0" y="14839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Heebo Light" pitchFamily="2" charset="-79"/>
            </a:endParaRPr>
          </a:p>
        </p:txBody>
      </p:sp>
      <p:sp>
        <p:nvSpPr>
          <p:cNvPr id="14" name="TextBox 13">
            <a:extLst>
              <a:ext uri="{FF2B5EF4-FFF2-40B4-BE49-F238E27FC236}">
                <a16:creationId xmlns:a16="http://schemas.microsoft.com/office/drawing/2014/main" id="{1AFE2C8F-F98B-1046-B2FC-D1A5E76CDD03}"/>
              </a:ext>
            </a:extLst>
          </p:cNvPr>
          <p:cNvSpPr txBox="1"/>
          <p:nvPr/>
        </p:nvSpPr>
        <p:spPr>
          <a:xfrm>
            <a:off x="1421969" y="5480046"/>
            <a:ext cx="10852651" cy="1569660"/>
          </a:xfrm>
          <a:prstGeom prst="rect">
            <a:avLst/>
          </a:prstGeom>
          <a:noFill/>
        </p:spPr>
        <p:txBody>
          <a:bodyPr wrap="none" rtlCol="0" anchor="ctr">
            <a:spAutoFit/>
          </a:bodyPr>
          <a:lstStyle/>
          <a:p>
            <a:r>
              <a:rPr lang="en-US" sz="9600" b="1" spc="600" dirty="0">
                <a:solidFill>
                  <a:schemeClr val="bg1"/>
                </a:solidFill>
                <a:latin typeface="Raleway" panose="020B0503030101060003" pitchFamily="34" charset="77"/>
              </a:rPr>
              <a:t>SECTIO</a:t>
            </a:r>
            <a:r>
              <a:rPr lang="en-US" sz="9600" b="1" spc="600" dirty="0">
                <a:solidFill>
                  <a:schemeClr val="tx2"/>
                </a:solidFill>
                <a:latin typeface="Raleway" panose="020B0503030101060003" pitchFamily="34" charset="77"/>
              </a:rPr>
              <a:t>N BREAK</a:t>
            </a:r>
          </a:p>
        </p:txBody>
      </p:sp>
      <p:sp>
        <p:nvSpPr>
          <p:cNvPr id="11" name="Rectangle 10">
            <a:extLst>
              <a:ext uri="{FF2B5EF4-FFF2-40B4-BE49-F238E27FC236}">
                <a16:creationId xmlns:a16="http://schemas.microsoft.com/office/drawing/2014/main" id="{B87CD7C1-D71A-634B-A6A8-1B72530F100D}"/>
              </a:ext>
            </a:extLst>
          </p:cNvPr>
          <p:cNvSpPr/>
          <p:nvPr/>
        </p:nvSpPr>
        <p:spPr>
          <a:xfrm>
            <a:off x="1421968" y="9594127"/>
            <a:ext cx="10852651" cy="2015936"/>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a:t>
            </a:r>
          </a:p>
        </p:txBody>
      </p:sp>
      <p:sp>
        <p:nvSpPr>
          <p:cNvPr id="3" name="Picture Placeholder 2">
            <a:extLst>
              <a:ext uri="{FF2B5EF4-FFF2-40B4-BE49-F238E27FC236}">
                <a16:creationId xmlns:a16="http://schemas.microsoft.com/office/drawing/2014/main" id="{219F6A67-45DC-EA42-992B-F5BEAAF68EEF}"/>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627">
            <a:extLst>
              <a:ext uri="{FF2B5EF4-FFF2-40B4-BE49-F238E27FC236}">
                <a16:creationId xmlns:a16="http://schemas.microsoft.com/office/drawing/2014/main" id="{AE7C00DE-A81F-5749-A381-9CEC6FF8AB7A}"/>
              </a:ext>
            </a:extLst>
          </p:cNvPr>
          <p:cNvSpPr/>
          <p:nvPr/>
        </p:nvSpPr>
        <p:spPr>
          <a:xfrm>
            <a:off x="3293958" y="5118637"/>
            <a:ext cx="2177142" cy="1766748"/>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1"/>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Heebo Light" pitchFamily="2" charset="-79"/>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1727839" y="5028620"/>
            <a:ext cx="921972" cy="1886674"/>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Heebo Light" pitchFamily="2" charset="-79"/>
              <a:cs typeface="Poppins ExtraLight" pitchFamily="2" charset="77"/>
            </a:endParaRPr>
          </a:p>
        </p:txBody>
      </p:sp>
      <p:sp>
        <p:nvSpPr>
          <p:cNvPr id="40" name="Subtitle 2">
            <a:extLst>
              <a:ext uri="{FF2B5EF4-FFF2-40B4-BE49-F238E27FC236}">
                <a16:creationId xmlns:a16="http://schemas.microsoft.com/office/drawing/2014/main" id="{ED4389CE-88D9-7947-AED2-8A2C51E7A534}"/>
              </a:ext>
            </a:extLst>
          </p:cNvPr>
          <p:cNvSpPr txBox="1">
            <a:spLocks/>
          </p:cNvSpPr>
          <p:nvPr/>
        </p:nvSpPr>
        <p:spPr>
          <a:xfrm>
            <a:off x="9327120" y="8706070"/>
            <a:ext cx="5723410" cy="15286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0799663" y="7709804"/>
            <a:ext cx="2778325"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1.1M LIKES</a:t>
            </a:r>
          </a:p>
        </p:txBody>
      </p:sp>
      <p:sp>
        <p:nvSpPr>
          <p:cNvPr id="22" name="Subtitle 2">
            <a:extLst>
              <a:ext uri="{FF2B5EF4-FFF2-40B4-BE49-F238E27FC236}">
                <a16:creationId xmlns:a16="http://schemas.microsoft.com/office/drawing/2014/main" id="{52552B59-4712-284A-B5AF-ED040BD82C99}"/>
              </a:ext>
            </a:extLst>
          </p:cNvPr>
          <p:cNvSpPr txBox="1">
            <a:spLocks/>
          </p:cNvSpPr>
          <p:nvPr/>
        </p:nvSpPr>
        <p:spPr>
          <a:xfrm>
            <a:off x="1520825" y="8706070"/>
            <a:ext cx="5723410" cy="15247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3" name="TextBox 22">
            <a:extLst>
              <a:ext uri="{FF2B5EF4-FFF2-40B4-BE49-F238E27FC236}">
                <a16:creationId xmlns:a16="http://schemas.microsoft.com/office/drawing/2014/main" id="{38591B77-380E-F542-BE7B-2C2603E673A6}"/>
              </a:ext>
            </a:extLst>
          </p:cNvPr>
          <p:cNvSpPr txBox="1"/>
          <p:nvPr/>
        </p:nvSpPr>
        <p:spPr>
          <a:xfrm>
            <a:off x="2138969" y="7709804"/>
            <a:ext cx="4487126"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2.5M FOLLOWERS</a:t>
            </a:r>
          </a:p>
        </p:txBody>
      </p:sp>
      <p:sp>
        <p:nvSpPr>
          <p:cNvPr id="10" name="TextBox 9">
            <a:extLst>
              <a:ext uri="{FF2B5EF4-FFF2-40B4-BE49-F238E27FC236}">
                <a16:creationId xmlns:a16="http://schemas.microsoft.com/office/drawing/2014/main" id="{EE46E358-A4C7-0145-B029-F1390DD9B7E4}"/>
              </a:ext>
            </a:extLst>
          </p:cNvPr>
          <p:cNvSpPr txBox="1"/>
          <p:nvPr/>
        </p:nvSpPr>
        <p:spPr>
          <a:xfrm>
            <a:off x="6627268" y="1095992"/>
            <a:ext cx="11126765"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SOCIAL MEDIA STATS</a:t>
            </a:r>
          </a:p>
        </p:txBody>
      </p:sp>
      <p:sp>
        <p:nvSpPr>
          <p:cNvPr id="11" name="Subtitle 2">
            <a:extLst>
              <a:ext uri="{FF2B5EF4-FFF2-40B4-BE49-F238E27FC236}">
                <a16:creationId xmlns:a16="http://schemas.microsoft.com/office/drawing/2014/main" id="{D95ABBD9-4C63-1F44-97F7-B2DB5E3098EE}"/>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12" name="Straight Connector 11">
            <a:extLst>
              <a:ext uri="{FF2B5EF4-FFF2-40B4-BE49-F238E27FC236}">
                <a16:creationId xmlns:a16="http://schemas.microsoft.com/office/drawing/2014/main" id="{28BBA9B1-F45B-9E46-9D86-C91BB2D4C64F}"/>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Freeform 104">
            <a:extLst>
              <a:ext uri="{FF2B5EF4-FFF2-40B4-BE49-F238E27FC236}">
                <a16:creationId xmlns:a16="http://schemas.microsoft.com/office/drawing/2014/main" id="{1112B7BA-6553-C249-9983-C05C791DD21D}"/>
              </a:ext>
            </a:extLst>
          </p:cNvPr>
          <p:cNvSpPr>
            <a:spLocks noChangeArrowheads="1"/>
          </p:cNvSpPr>
          <p:nvPr/>
        </p:nvSpPr>
        <p:spPr bwMode="auto">
          <a:xfrm>
            <a:off x="19127411" y="5028618"/>
            <a:ext cx="1882894" cy="1886678"/>
          </a:xfrm>
          <a:custGeom>
            <a:avLst/>
            <a:gdLst>
              <a:gd name="T0" fmla="*/ 716274 w 1212"/>
              <a:gd name="T1" fmla="*/ 552889 h 1212"/>
              <a:gd name="T2" fmla="*/ 716274 w 1212"/>
              <a:gd name="T3" fmla="*/ 552889 h 1212"/>
              <a:gd name="T4" fmla="*/ 552890 w 1212"/>
              <a:gd name="T5" fmla="*/ 716272 h 1212"/>
              <a:gd name="T6" fmla="*/ 237887 w 1212"/>
              <a:gd name="T7" fmla="*/ 716272 h 1212"/>
              <a:gd name="T8" fmla="*/ 237887 w 1212"/>
              <a:gd name="T9" fmla="*/ 716272 h 1212"/>
              <a:gd name="T10" fmla="*/ 74503 w 1212"/>
              <a:gd name="T11" fmla="*/ 552889 h 1212"/>
              <a:gd name="T12" fmla="*/ 74503 w 1212"/>
              <a:gd name="T13" fmla="*/ 237886 h 1212"/>
              <a:gd name="T14" fmla="*/ 74503 w 1212"/>
              <a:gd name="T15" fmla="*/ 237886 h 1212"/>
              <a:gd name="T16" fmla="*/ 237887 w 1212"/>
              <a:gd name="T17" fmla="*/ 74503 h 1212"/>
              <a:gd name="T18" fmla="*/ 552890 w 1212"/>
              <a:gd name="T19" fmla="*/ 74503 h 1212"/>
              <a:gd name="T20" fmla="*/ 552890 w 1212"/>
              <a:gd name="T21" fmla="*/ 74503 h 1212"/>
              <a:gd name="T22" fmla="*/ 716274 w 1212"/>
              <a:gd name="T23" fmla="*/ 237886 h 1212"/>
              <a:gd name="T24" fmla="*/ 716274 w 1212"/>
              <a:gd name="T25" fmla="*/ 552889 h 1212"/>
              <a:gd name="T26" fmla="*/ 791430 w 1212"/>
              <a:gd name="T27" fmla="*/ 237886 h 1212"/>
              <a:gd name="T28" fmla="*/ 791430 w 1212"/>
              <a:gd name="T29" fmla="*/ 237886 h 1212"/>
              <a:gd name="T30" fmla="*/ 552890 w 1212"/>
              <a:gd name="T31" fmla="*/ 0 h 1212"/>
              <a:gd name="T32" fmla="*/ 237887 w 1212"/>
              <a:gd name="T33" fmla="*/ 0 h 1212"/>
              <a:gd name="T34" fmla="*/ 237887 w 1212"/>
              <a:gd name="T35" fmla="*/ 0 h 1212"/>
              <a:gd name="T36" fmla="*/ 0 w 1212"/>
              <a:gd name="T37" fmla="*/ 237886 h 1212"/>
              <a:gd name="T38" fmla="*/ 0 w 1212"/>
              <a:gd name="T39" fmla="*/ 552889 h 1212"/>
              <a:gd name="T40" fmla="*/ 0 w 1212"/>
              <a:gd name="T41" fmla="*/ 552889 h 1212"/>
              <a:gd name="T42" fmla="*/ 237887 w 1212"/>
              <a:gd name="T43" fmla="*/ 791428 h 1212"/>
              <a:gd name="T44" fmla="*/ 552890 w 1212"/>
              <a:gd name="T45" fmla="*/ 791428 h 1212"/>
              <a:gd name="T46" fmla="*/ 552890 w 1212"/>
              <a:gd name="T47" fmla="*/ 791428 h 1212"/>
              <a:gd name="T48" fmla="*/ 791430 w 1212"/>
              <a:gd name="T49" fmla="*/ 552889 h 1212"/>
              <a:gd name="T50" fmla="*/ 791430 w 1212"/>
              <a:gd name="T51" fmla="*/ 237886 h 1212"/>
              <a:gd name="T52" fmla="*/ 396696 w 1212"/>
              <a:gd name="T53" fmla="*/ 526094 h 1212"/>
              <a:gd name="T54" fmla="*/ 396696 w 1212"/>
              <a:gd name="T55" fmla="*/ 526094 h 1212"/>
              <a:gd name="T56" fmla="*/ 271870 w 1212"/>
              <a:gd name="T57" fmla="*/ 400616 h 1212"/>
              <a:gd name="T58" fmla="*/ 271870 w 1212"/>
              <a:gd name="T59" fmla="*/ 400616 h 1212"/>
              <a:gd name="T60" fmla="*/ 396696 w 1212"/>
              <a:gd name="T61" fmla="*/ 275791 h 1212"/>
              <a:gd name="T62" fmla="*/ 396696 w 1212"/>
              <a:gd name="T63" fmla="*/ 275791 h 1212"/>
              <a:gd name="T64" fmla="*/ 521521 w 1212"/>
              <a:gd name="T65" fmla="*/ 400616 h 1212"/>
              <a:gd name="T66" fmla="*/ 521521 w 1212"/>
              <a:gd name="T67" fmla="*/ 400616 h 1212"/>
              <a:gd name="T68" fmla="*/ 396696 w 1212"/>
              <a:gd name="T69" fmla="*/ 526094 h 1212"/>
              <a:gd name="T70" fmla="*/ 396696 w 1212"/>
              <a:gd name="T71" fmla="*/ 205209 h 1212"/>
              <a:gd name="T72" fmla="*/ 396696 w 1212"/>
              <a:gd name="T73" fmla="*/ 205209 h 1212"/>
              <a:gd name="T74" fmla="*/ 201289 w 1212"/>
              <a:gd name="T75" fmla="*/ 400616 h 1212"/>
              <a:gd name="T76" fmla="*/ 201289 w 1212"/>
              <a:gd name="T77" fmla="*/ 400616 h 1212"/>
              <a:gd name="T78" fmla="*/ 396696 w 1212"/>
              <a:gd name="T79" fmla="*/ 596022 h 1212"/>
              <a:gd name="T80" fmla="*/ 396696 w 1212"/>
              <a:gd name="T81" fmla="*/ 596022 h 1212"/>
              <a:gd name="T82" fmla="*/ 592102 w 1212"/>
              <a:gd name="T83" fmla="*/ 400616 h 1212"/>
              <a:gd name="T84" fmla="*/ 592102 w 1212"/>
              <a:gd name="T85" fmla="*/ 400616 h 1212"/>
              <a:gd name="T86" fmla="*/ 396696 w 1212"/>
              <a:gd name="T87" fmla="*/ 205209 h 1212"/>
              <a:gd name="T88" fmla="*/ 603866 w 1212"/>
              <a:gd name="T89" fmla="*/ 145738 h 1212"/>
              <a:gd name="T90" fmla="*/ 603866 w 1212"/>
              <a:gd name="T91" fmla="*/ 145738 h 1212"/>
              <a:gd name="T92" fmla="*/ 557465 w 1212"/>
              <a:gd name="T93" fmla="*/ 192139 h 1212"/>
              <a:gd name="T94" fmla="*/ 557465 w 1212"/>
              <a:gd name="T95" fmla="*/ 192139 h 1212"/>
              <a:gd name="T96" fmla="*/ 603866 w 1212"/>
              <a:gd name="T97" fmla="*/ 238540 h 1212"/>
              <a:gd name="T98" fmla="*/ 603866 w 1212"/>
              <a:gd name="T99" fmla="*/ 238540 h 1212"/>
              <a:gd name="T100" fmla="*/ 650267 w 1212"/>
              <a:gd name="T101" fmla="*/ 192139 h 1212"/>
              <a:gd name="T102" fmla="*/ 650267 w 1212"/>
              <a:gd name="T103" fmla="*/ 192139 h 1212"/>
              <a:gd name="T104" fmla="*/ 603866 w 1212"/>
              <a:gd name="T105" fmla="*/ 145738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2" h="1212">
                <a:moveTo>
                  <a:pt x="1096" y="846"/>
                </a:moveTo>
                <a:lnTo>
                  <a:pt x="1096" y="846"/>
                </a:lnTo>
                <a:cubicBezTo>
                  <a:pt x="1096" y="984"/>
                  <a:pt x="984" y="1096"/>
                  <a:pt x="846" y="1096"/>
                </a:cubicBezTo>
                <a:lnTo>
                  <a:pt x="364" y="1096"/>
                </a:lnTo>
                <a:cubicBezTo>
                  <a:pt x="226" y="1096"/>
                  <a:pt x="114" y="984"/>
                  <a:pt x="114" y="846"/>
                </a:cubicBezTo>
                <a:lnTo>
                  <a:pt x="114" y="364"/>
                </a:lnTo>
                <a:cubicBezTo>
                  <a:pt x="114" y="226"/>
                  <a:pt x="226" y="114"/>
                  <a:pt x="364" y="114"/>
                </a:cubicBezTo>
                <a:lnTo>
                  <a:pt x="846" y="114"/>
                </a:lnTo>
                <a:cubicBezTo>
                  <a:pt x="984" y="114"/>
                  <a:pt x="1096" y="226"/>
                  <a:pt x="1096" y="364"/>
                </a:cubicBezTo>
                <a:lnTo>
                  <a:pt x="1096" y="846"/>
                </a:lnTo>
                <a:close/>
                <a:moveTo>
                  <a:pt x="1211" y="364"/>
                </a:moveTo>
                <a:lnTo>
                  <a:pt x="1211" y="364"/>
                </a:lnTo>
                <a:cubicBezTo>
                  <a:pt x="1211" y="163"/>
                  <a:pt x="1047" y="0"/>
                  <a:pt x="846" y="0"/>
                </a:cubicBezTo>
                <a:lnTo>
                  <a:pt x="364" y="0"/>
                </a:lnTo>
                <a:cubicBezTo>
                  <a:pt x="163" y="0"/>
                  <a:pt x="0" y="163"/>
                  <a:pt x="0" y="364"/>
                </a:cubicBezTo>
                <a:lnTo>
                  <a:pt x="0" y="846"/>
                </a:lnTo>
                <a:cubicBezTo>
                  <a:pt x="0" y="1048"/>
                  <a:pt x="163" y="1211"/>
                  <a:pt x="364" y="1211"/>
                </a:cubicBezTo>
                <a:lnTo>
                  <a:pt x="846" y="1211"/>
                </a:lnTo>
                <a:cubicBezTo>
                  <a:pt x="1047" y="1211"/>
                  <a:pt x="1211" y="1048"/>
                  <a:pt x="1211" y="846"/>
                </a:cubicBezTo>
                <a:lnTo>
                  <a:pt x="1211" y="364"/>
                </a:lnTo>
                <a:close/>
                <a:moveTo>
                  <a:pt x="607" y="805"/>
                </a:moveTo>
                <a:lnTo>
                  <a:pt x="607" y="805"/>
                </a:lnTo>
                <a:cubicBezTo>
                  <a:pt x="501" y="805"/>
                  <a:pt x="416" y="719"/>
                  <a:pt x="416" y="613"/>
                </a:cubicBezTo>
                <a:cubicBezTo>
                  <a:pt x="416" y="507"/>
                  <a:pt x="501" y="422"/>
                  <a:pt x="607" y="422"/>
                </a:cubicBezTo>
                <a:cubicBezTo>
                  <a:pt x="713" y="422"/>
                  <a:pt x="798" y="507"/>
                  <a:pt x="798" y="613"/>
                </a:cubicBezTo>
                <a:cubicBezTo>
                  <a:pt x="798" y="719"/>
                  <a:pt x="713" y="805"/>
                  <a:pt x="607" y="805"/>
                </a:cubicBezTo>
                <a:close/>
                <a:moveTo>
                  <a:pt x="607" y="314"/>
                </a:moveTo>
                <a:lnTo>
                  <a:pt x="607" y="314"/>
                </a:lnTo>
                <a:cubicBezTo>
                  <a:pt x="442" y="314"/>
                  <a:pt x="308" y="448"/>
                  <a:pt x="308" y="613"/>
                </a:cubicBezTo>
                <a:cubicBezTo>
                  <a:pt x="308" y="778"/>
                  <a:pt x="442" y="912"/>
                  <a:pt x="607" y="912"/>
                </a:cubicBezTo>
                <a:cubicBezTo>
                  <a:pt x="772" y="912"/>
                  <a:pt x="906" y="778"/>
                  <a:pt x="906" y="613"/>
                </a:cubicBezTo>
                <a:cubicBezTo>
                  <a:pt x="906" y="448"/>
                  <a:pt x="772" y="314"/>
                  <a:pt x="607" y="314"/>
                </a:cubicBezTo>
                <a:close/>
                <a:moveTo>
                  <a:pt x="924" y="223"/>
                </a:moveTo>
                <a:lnTo>
                  <a:pt x="924" y="223"/>
                </a:lnTo>
                <a:cubicBezTo>
                  <a:pt x="884" y="223"/>
                  <a:pt x="853" y="255"/>
                  <a:pt x="853" y="294"/>
                </a:cubicBezTo>
                <a:cubicBezTo>
                  <a:pt x="853" y="333"/>
                  <a:pt x="884" y="365"/>
                  <a:pt x="924" y="365"/>
                </a:cubicBezTo>
                <a:cubicBezTo>
                  <a:pt x="963" y="365"/>
                  <a:pt x="995" y="333"/>
                  <a:pt x="995" y="294"/>
                </a:cubicBezTo>
                <a:cubicBezTo>
                  <a:pt x="995" y="255"/>
                  <a:pt x="963" y="223"/>
                  <a:pt x="924" y="223"/>
                </a:cubicBezTo>
                <a:close/>
              </a:path>
            </a:pathLst>
          </a:custGeom>
          <a:solidFill>
            <a:schemeClr val="accent3"/>
          </a:solidFill>
          <a:ln>
            <a:noFill/>
          </a:ln>
          <a:effectLst/>
        </p:spPr>
        <p:txBody>
          <a:bodyPr wrap="none" anchor="ctr"/>
          <a:lstStyle/>
          <a:p>
            <a:endParaRPr lang="en-US" dirty="0">
              <a:latin typeface="Heebo Light" pitchFamily="2" charset="-79"/>
            </a:endParaRPr>
          </a:p>
        </p:txBody>
      </p:sp>
      <p:sp>
        <p:nvSpPr>
          <p:cNvPr id="15" name="Subtitle 2">
            <a:extLst>
              <a:ext uri="{FF2B5EF4-FFF2-40B4-BE49-F238E27FC236}">
                <a16:creationId xmlns:a16="http://schemas.microsoft.com/office/drawing/2014/main" id="{7E739BEA-68ED-AD48-BF58-3352B53693AC}"/>
              </a:ext>
            </a:extLst>
          </p:cNvPr>
          <p:cNvSpPr txBox="1">
            <a:spLocks/>
          </p:cNvSpPr>
          <p:nvPr/>
        </p:nvSpPr>
        <p:spPr>
          <a:xfrm>
            <a:off x="17133415" y="8706070"/>
            <a:ext cx="5723410" cy="15247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6" name="TextBox 15">
            <a:extLst>
              <a:ext uri="{FF2B5EF4-FFF2-40B4-BE49-F238E27FC236}">
                <a16:creationId xmlns:a16="http://schemas.microsoft.com/office/drawing/2014/main" id="{CD8D6A5F-EB70-C649-8E34-6B4DDCD9C974}"/>
              </a:ext>
            </a:extLst>
          </p:cNvPr>
          <p:cNvSpPr txBox="1"/>
          <p:nvPr/>
        </p:nvSpPr>
        <p:spPr>
          <a:xfrm>
            <a:off x="18605958" y="7709804"/>
            <a:ext cx="2778325"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1.1M LIKES</a:t>
            </a:r>
          </a:p>
        </p:txBody>
      </p: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26">
            <a:extLst>
              <a:ext uri="{FF2B5EF4-FFF2-40B4-BE49-F238E27FC236}">
                <a16:creationId xmlns:a16="http://schemas.microsoft.com/office/drawing/2014/main" id="{27FF5195-0CF7-DE4E-8142-4EA5DA5E9186}"/>
              </a:ext>
            </a:extLst>
          </p:cNvPr>
          <p:cNvSpPr>
            <a:spLocks noChangeAspect="1" noChangeArrowheads="1"/>
          </p:cNvSpPr>
          <p:nvPr/>
        </p:nvSpPr>
        <p:spPr bwMode="auto">
          <a:xfrm>
            <a:off x="1644315" y="2022738"/>
            <a:ext cx="1661012" cy="1661012"/>
          </a:xfrm>
          <a:custGeom>
            <a:avLst/>
            <a:gdLst>
              <a:gd name="T0" fmla="*/ 1835373 w 286977"/>
              <a:gd name="T1" fmla="*/ 2899810 h 286978"/>
              <a:gd name="T2" fmla="*/ 1301381 w 286977"/>
              <a:gd name="T3" fmla="*/ 2899810 h 286978"/>
              <a:gd name="T4" fmla="*/ 98495 w 286977"/>
              <a:gd name="T5" fmla="*/ 2900287 h 286978"/>
              <a:gd name="T6" fmla="*/ 3042164 w 286977"/>
              <a:gd name="T7" fmla="*/ 2900287 h 286978"/>
              <a:gd name="T8" fmla="*/ 334951 w 286977"/>
              <a:gd name="T9" fmla="*/ 2246136 h 286978"/>
              <a:gd name="T10" fmla="*/ 2805731 w 286977"/>
              <a:gd name="T11" fmla="*/ 2246136 h 286978"/>
              <a:gd name="T12" fmla="*/ 990436 w 286977"/>
              <a:gd name="T13" fmla="*/ 1804569 h 286978"/>
              <a:gd name="T14" fmla="*/ 553890 w 286977"/>
              <a:gd name="T15" fmla="*/ 1904527 h 286978"/>
              <a:gd name="T16" fmla="*/ 1633563 w 286977"/>
              <a:gd name="T17" fmla="*/ 1760210 h 286978"/>
              <a:gd name="T18" fmla="*/ 1728278 w 286977"/>
              <a:gd name="T19" fmla="*/ 1858602 h 286978"/>
              <a:gd name="T20" fmla="*/ 1815099 w 286977"/>
              <a:gd name="T21" fmla="*/ 1807430 h 286978"/>
              <a:gd name="T22" fmla="*/ 2564876 w 286977"/>
              <a:gd name="T23" fmla="*/ 1901887 h 286978"/>
              <a:gd name="T24" fmla="*/ 1440192 w 286977"/>
              <a:gd name="T25" fmla="*/ 1858602 h 286978"/>
              <a:gd name="T26" fmla="*/ 990436 w 286977"/>
              <a:gd name="T27" fmla="*/ 1457531 h 286978"/>
              <a:gd name="T28" fmla="*/ 553890 w 286977"/>
              <a:gd name="T29" fmla="*/ 1557488 h 286978"/>
              <a:gd name="T30" fmla="*/ 2268912 w 286977"/>
              <a:gd name="T31" fmla="*/ 1243609 h 286978"/>
              <a:gd name="T32" fmla="*/ 2359679 w 286977"/>
              <a:gd name="T33" fmla="*/ 1338057 h 286978"/>
              <a:gd name="T34" fmla="*/ 2450436 w 286977"/>
              <a:gd name="T35" fmla="*/ 1286890 h 286978"/>
              <a:gd name="T36" fmla="*/ 2564876 w 286977"/>
              <a:gd name="T37" fmla="*/ 1385268 h 286978"/>
              <a:gd name="T38" fmla="*/ 2083430 w 286977"/>
              <a:gd name="T39" fmla="*/ 1385268 h 286978"/>
              <a:gd name="T40" fmla="*/ 1491504 w 286977"/>
              <a:gd name="T41" fmla="*/ 1286890 h 286978"/>
              <a:gd name="T42" fmla="*/ 553890 w 286977"/>
              <a:gd name="T43" fmla="*/ 780840 h 286978"/>
              <a:gd name="T44" fmla="*/ 990436 w 286977"/>
              <a:gd name="T45" fmla="*/ 880774 h 286978"/>
              <a:gd name="T46" fmla="*/ 553890 w 286977"/>
              <a:gd name="T47" fmla="*/ 780840 h 286978"/>
              <a:gd name="T48" fmla="*/ 1905855 w 286977"/>
              <a:gd name="T49" fmla="*/ 925371 h 286978"/>
              <a:gd name="T50" fmla="*/ 1905855 w 286977"/>
              <a:gd name="T51" fmla="*/ 642025 h 286978"/>
              <a:gd name="T52" fmla="*/ 2616174 w 286977"/>
              <a:gd name="T53" fmla="*/ 830925 h 286978"/>
              <a:gd name="T54" fmla="*/ 1905855 w 286977"/>
              <a:gd name="T55" fmla="*/ 1019816 h 286978"/>
              <a:gd name="T56" fmla="*/ 1440192 w 286977"/>
              <a:gd name="T57" fmla="*/ 830925 h 286978"/>
              <a:gd name="T58" fmla="*/ 1905855 w 286977"/>
              <a:gd name="T59" fmla="*/ 642025 h 286978"/>
              <a:gd name="T60" fmla="*/ 2789971 w 286977"/>
              <a:gd name="T61" fmla="*/ 2155508 h 286978"/>
              <a:gd name="T62" fmla="*/ 354665 w 286977"/>
              <a:gd name="T63" fmla="*/ 539851 h 286978"/>
              <a:gd name="T64" fmla="*/ 1205833 w 286977"/>
              <a:gd name="T65" fmla="*/ 1225531 h 286978"/>
              <a:gd name="T66" fmla="*/ 559558 w 286977"/>
              <a:gd name="T67" fmla="*/ 1127021 h 286978"/>
              <a:gd name="T68" fmla="*/ 354665 w 286977"/>
              <a:gd name="T69" fmla="*/ 539851 h 286978"/>
              <a:gd name="T70" fmla="*/ 2598775 w 286977"/>
              <a:gd name="T71" fmla="*/ 279701 h 286978"/>
              <a:gd name="T72" fmla="*/ 2514680 w 286977"/>
              <a:gd name="T73" fmla="*/ 313026 h 286978"/>
              <a:gd name="T74" fmla="*/ 2012115 w 286977"/>
              <a:gd name="T75" fmla="*/ 242242 h 286978"/>
              <a:gd name="T76" fmla="*/ 2082914 w 286977"/>
              <a:gd name="T77" fmla="*/ 313026 h 286978"/>
              <a:gd name="T78" fmla="*/ 1995453 w 286977"/>
              <a:gd name="T79" fmla="*/ 279701 h 286978"/>
              <a:gd name="T80" fmla="*/ 2321527 w 286977"/>
              <a:gd name="T81" fmla="*/ 268949 h 286978"/>
              <a:gd name="T82" fmla="*/ 2281774 w 286977"/>
              <a:gd name="T83" fmla="*/ 225577 h 286978"/>
              <a:gd name="T84" fmla="*/ 354665 w 286977"/>
              <a:gd name="T85" fmla="*/ 445271 h 286978"/>
              <a:gd name="T86" fmla="*/ 2644154 w 286977"/>
              <a:gd name="T87" fmla="*/ 94577 h 286978"/>
              <a:gd name="T88" fmla="*/ 2644154 w 286977"/>
              <a:gd name="T89" fmla="*/ 0 h 286978"/>
              <a:gd name="T90" fmla="*/ 3132797 w 286977"/>
              <a:gd name="T91" fmla="*/ 2683549 h 286978"/>
              <a:gd name="T92" fmla="*/ 2900305 w 286977"/>
              <a:gd name="T93" fmla="*/ 3136720 h 286978"/>
              <a:gd name="T94" fmla="*/ 0 w 286977"/>
              <a:gd name="T95" fmla="*/ 2707200 h 286978"/>
              <a:gd name="T96" fmla="*/ 260081 w 286977"/>
              <a:gd name="T97" fmla="*/ 240399 h 2869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6977" h="286978">
                <a:moveTo>
                  <a:pt x="123013" y="260350"/>
                </a:moveTo>
                <a:lnTo>
                  <a:pt x="163605" y="260350"/>
                </a:lnTo>
                <a:cubicBezTo>
                  <a:pt x="165761" y="260350"/>
                  <a:pt x="167916" y="262636"/>
                  <a:pt x="167916" y="265303"/>
                </a:cubicBezTo>
                <a:cubicBezTo>
                  <a:pt x="167916" y="267589"/>
                  <a:pt x="165761" y="269494"/>
                  <a:pt x="163605" y="269494"/>
                </a:cubicBezTo>
                <a:lnTo>
                  <a:pt x="123013" y="269494"/>
                </a:lnTo>
                <a:cubicBezTo>
                  <a:pt x="120858" y="269494"/>
                  <a:pt x="119062" y="267589"/>
                  <a:pt x="119062" y="265303"/>
                </a:cubicBezTo>
                <a:cubicBezTo>
                  <a:pt x="119062" y="262636"/>
                  <a:pt x="120858" y="260350"/>
                  <a:pt x="123013" y="260350"/>
                </a:cubicBezTo>
                <a:close/>
                <a:moveTo>
                  <a:pt x="9013" y="252007"/>
                </a:moveTo>
                <a:lnTo>
                  <a:pt x="9013" y="265346"/>
                </a:lnTo>
                <a:cubicBezTo>
                  <a:pt x="9013" y="272557"/>
                  <a:pt x="14781" y="277965"/>
                  <a:pt x="21992" y="277965"/>
                </a:cubicBezTo>
                <a:lnTo>
                  <a:pt x="265345" y="277965"/>
                </a:lnTo>
                <a:cubicBezTo>
                  <a:pt x="272556" y="277965"/>
                  <a:pt x="278324" y="272557"/>
                  <a:pt x="278324" y="265346"/>
                </a:cubicBezTo>
                <a:lnTo>
                  <a:pt x="278324" y="252007"/>
                </a:lnTo>
                <a:lnTo>
                  <a:pt x="9013" y="252007"/>
                </a:lnTo>
                <a:close/>
                <a:moveTo>
                  <a:pt x="30644" y="205499"/>
                </a:moveTo>
                <a:lnTo>
                  <a:pt x="11897" y="243715"/>
                </a:lnTo>
                <a:lnTo>
                  <a:pt x="275440" y="243715"/>
                </a:lnTo>
                <a:lnTo>
                  <a:pt x="256693" y="205499"/>
                </a:lnTo>
                <a:lnTo>
                  <a:pt x="30644" y="205499"/>
                </a:lnTo>
                <a:close/>
                <a:moveTo>
                  <a:pt x="50673" y="165100"/>
                </a:moveTo>
                <a:lnTo>
                  <a:pt x="90614" y="165100"/>
                </a:lnTo>
                <a:cubicBezTo>
                  <a:pt x="93110" y="165100"/>
                  <a:pt x="94893" y="167386"/>
                  <a:pt x="94893" y="170053"/>
                </a:cubicBezTo>
                <a:cubicBezTo>
                  <a:pt x="94893" y="171958"/>
                  <a:pt x="93110" y="174244"/>
                  <a:pt x="90614" y="174244"/>
                </a:cubicBezTo>
                <a:lnTo>
                  <a:pt x="50673" y="174244"/>
                </a:lnTo>
                <a:cubicBezTo>
                  <a:pt x="48177" y="174244"/>
                  <a:pt x="46037" y="171958"/>
                  <a:pt x="46037" y="170053"/>
                </a:cubicBezTo>
                <a:cubicBezTo>
                  <a:pt x="46037" y="167386"/>
                  <a:pt x="48177" y="165100"/>
                  <a:pt x="50673" y="165100"/>
                </a:cubicBezTo>
                <a:close/>
                <a:moveTo>
                  <a:pt x="149453" y="161041"/>
                </a:moveTo>
                <a:cubicBezTo>
                  <a:pt x="144398" y="161041"/>
                  <a:pt x="140427" y="165002"/>
                  <a:pt x="140427" y="170043"/>
                </a:cubicBezTo>
                <a:cubicBezTo>
                  <a:pt x="140427" y="174363"/>
                  <a:pt x="144398" y="178684"/>
                  <a:pt x="149453" y="178684"/>
                </a:cubicBezTo>
                <a:cubicBezTo>
                  <a:pt x="154507" y="178684"/>
                  <a:pt x="158118" y="174363"/>
                  <a:pt x="158118" y="170043"/>
                </a:cubicBezTo>
                <a:cubicBezTo>
                  <a:pt x="158118" y="165002"/>
                  <a:pt x="154507" y="161041"/>
                  <a:pt x="149453" y="161041"/>
                </a:cubicBezTo>
                <a:close/>
                <a:moveTo>
                  <a:pt x="149453" y="152400"/>
                </a:moveTo>
                <a:cubicBezTo>
                  <a:pt x="157035" y="152400"/>
                  <a:pt x="164255" y="158161"/>
                  <a:pt x="166061" y="165362"/>
                </a:cubicBezTo>
                <a:lnTo>
                  <a:pt x="234658" y="165362"/>
                </a:lnTo>
                <a:cubicBezTo>
                  <a:pt x="237185" y="165362"/>
                  <a:pt x="239351" y="167522"/>
                  <a:pt x="239351" y="170043"/>
                </a:cubicBezTo>
                <a:cubicBezTo>
                  <a:pt x="239351" y="171843"/>
                  <a:pt x="237185" y="174003"/>
                  <a:pt x="234658" y="174003"/>
                </a:cubicBezTo>
                <a:lnTo>
                  <a:pt x="166061" y="174003"/>
                </a:lnTo>
                <a:cubicBezTo>
                  <a:pt x="164255" y="181204"/>
                  <a:pt x="157035" y="186965"/>
                  <a:pt x="149453" y="186965"/>
                </a:cubicBezTo>
                <a:cubicBezTo>
                  <a:pt x="139705" y="186965"/>
                  <a:pt x="131762" y="179404"/>
                  <a:pt x="131762" y="170043"/>
                </a:cubicBezTo>
                <a:cubicBezTo>
                  <a:pt x="131762" y="160321"/>
                  <a:pt x="139705" y="152400"/>
                  <a:pt x="149453" y="152400"/>
                </a:cubicBezTo>
                <a:close/>
                <a:moveTo>
                  <a:pt x="50673" y="133350"/>
                </a:moveTo>
                <a:lnTo>
                  <a:pt x="90614" y="133350"/>
                </a:lnTo>
                <a:cubicBezTo>
                  <a:pt x="93110" y="133350"/>
                  <a:pt x="94893" y="135636"/>
                  <a:pt x="94893" y="138303"/>
                </a:cubicBezTo>
                <a:cubicBezTo>
                  <a:pt x="94893" y="140970"/>
                  <a:pt x="93110" y="142494"/>
                  <a:pt x="90614" y="142494"/>
                </a:cubicBezTo>
                <a:lnTo>
                  <a:pt x="50673" y="142494"/>
                </a:lnTo>
                <a:cubicBezTo>
                  <a:pt x="48177" y="142494"/>
                  <a:pt x="46037" y="140970"/>
                  <a:pt x="46037" y="138303"/>
                </a:cubicBezTo>
                <a:cubicBezTo>
                  <a:pt x="46037" y="135636"/>
                  <a:pt x="48177" y="133350"/>
                  <a:pt x="50673" y="133350"/>
                </a:cubicBezTo>
                <a:close/>
                <a:moveTo>
                  <a:pt x="207580" y="113777"/>
                </a:moveTo>
                <a:cubicBezTo>
                  <a:pt x="202525" y="113777"/>
                  <a:pt x="198915" y="117737"/>
                  <a:pt x="198915" y="122418"/>
                </a:cubicBezTo>
                <a:cubicBezTo>
                  <a:pt x="198915" y="127098"/>
                  <a:pt x="202525" y="131059"/>
                  <a:pt x="207580" y="131059"/>
                </a:cubicBezTo>
                <a:cubicBezTo>
                  <a:pt x="212273" y="131059"/>
                  <a:pt x="215884" y="127098"/>
                  <a:pt x="215884" y="122418"/>
                </a:cubicBezTo>
                <a:cubicBezTo>
                  <a:pt x="215884" y="117737"/>
                  <a:pt x="212273" y="113777"/>
                  <a:pt x="207580" y="113777"/>
                </a:cubicBezTo>
                <a:close/>
                <a:moveTo>
                  <a:pt x="207580" y="104775"/>
                </a:moveTo>
                <a:cubicBezTo>
                  <a:pt x="215523" y="104775"/>
                  <a:pt x="222021" y="110536"/>
                  <a:pt x="224187" y="117737"/>
                </a:cubicBezTo>
                <a:lnTo>
                  <a:pt x="234658" y="117737"/>
                </a:lnTo>
                <a:cubicBezTo>
                  <a:pt x="237185" y="117737"/>
                  <a:pt x="239351" y="119897"/>
                  <a:pt x="239351" y="122418"/>
                </a:cubicBezTo>
                <a:cubicBezTo>
                  <a:pt x="239351" y="124938"/>
                  <a:pt x="237185" y="126738"/>
                  <a:pt x="234658" y="126738"/>
                </a:cubicBezTo>
                <a:lnTo>
                  <a:pt x="224187" y="126738"/>
                </a:lnTo>
                <a:cubicBezTo>
                  <a:pt x="222021" y="134299"/>
                  <a:pt x="215523" y="139340"/>
                  <a:pt x="207580" y="139340"/>
                </a:cubicBezTo>
                <a:cubicBezTo>
                  <a:pt x="199276" y="139340"/>
                  <a:pt x="192777" y="134299"/>
                  <a:pt x="190611" y="126738"/>
                </a:cubicBezTo>
                <a:lnTo>
                  <a:pt x="136456" y="126738"/>
                </a:lnTo>
                <a:cubicBezTo>
                  <a:pt x="133928" y="126738"/>
                  <a:pt x="131762" y="124938"/>
                  <a:pt x="131762" y="122418"/>
                </a:cubicBezTo>
                <a:cubicBezTo>
                  <a:pt x="131762" y="119897"/>
                  <a:pt x="133928" y="117737"/>
                  <a:pt x="136456" y="117737"/>
                </a:cubicBezTo>
                <a:lnTo>
                  <a:pt x="190611" y="117737"/>
                </a:lnTo>
                <a:cubicBezTo>
                  <a:pt x="192777" y="110536"/>
                  <a:pt x="199276" y="104775"/>
                  <a:pt x="207580" y="104775"/>
                </a:cubicBezTo>
                <a:close/>
                <a:moveTo>
                  <a:pt x="50673" y="71438"/>
                </a:moveTo>
                <a:lnTo>
                  <a:pt x="90614" y="71438"/>
                </a:lnTo>
                <a:cubicBezTo>
                  <a:pt x="93110" y="71438"/>
                  <a:pt x="94893" y="73343"/>
                  <a:pt x="94893" y="76010"/>
                </a:cubicBezTo>
                <a:cubicBezTo>
                  <a:pt x="94893" y="78677"/>
                  <a:pt x="93110" y="80582"/>
                  <a:pt x="90614" y="80582"/>
                </a:cubicBezTo>
                <a:lnTo>
                  <a:pt x="50673" y="80582"/>
                </a:lnTo>
                <a:cubicBezTo>
                  <a:pt x="48177" y="80582"/>
                  <a:pt x="46037" y="78677"/>
                  <a:pt x="46037" y="76010"/>
                </a:cubicBezTo>
                <a:cubicBezTo>
                  <a:pt x="46037" y="73343"/>
                  <a:pt x="48177" y="71438"/>
                  <a:pt x="50673" y="71438"/>
                </a:cubicBezTo>
                <a:close/>
                <a:moveTo>
                  <a:pt x="174364" y="67379"/>
                </a:moveTo>
                <a:cubicBezTo>
                  <a:pt x="169310" y="67379"/>
                  <a:pt x="165338" y="70980"/>
                  <a:pt x="165338" y="76021"/>
                </a:cubicBezTo>
                <a:cubicBezTo>
                  <a:pt x="165338" y="80701"/>
                  <a:pt x="169310" y="84662"/>
                  <a:pt x="174364" y="84662"/>
                </a:cubicBezTo>
                <a:cubicBezTo>
                  <a:pt x="178697" y="84662"/>
                  <a:pt x="183029" y="80701"/>
                  <a:pt x="183029" y="76021"/>
                </a:cubicBezTo>
                <a:cubicBezTo>
                  <a:pt x="183029" y="70980"/>
                  <a:pt x="178697" y="67379"/>
                  <a:pt x="174364" y="67379"/>
                </a:cubicBezTo>
                <a:close/>
                <a:moveTo>
                  <a:pt x="174364" y="58738"/>
                </a:moveTo>
                <a:cubicBezTo>
                  <a:pt x="182668" y="58738"/>
                  <a:pt x="189167" y="64499"/>
                  <a:pt x="190972" y="71700"/>
                </a:cubicBezTo>
                <a:lnTo>
                  <a:pt x="234658" y="71700"/>
                </a:lnTo>
                <a:cubicBezTo>
                  <a:pt x="237185" y="71700"/>
                  <a:pt x="239351" y="73500"/>
                  <a:pt x="239351" y="76021"/>
                </a:cubicBezTo>
                <a:cubicBezTo>
                  <a:pt x="239351" y="78541"/>
                  <a:pt x="237185" y="80341"/>
                  <a:pt x="234658" y="80341"/>
                </a:cubicBezTo>
                <a:lnTo>
                  <a:pt x="190972" y="80341"/>
                </a:lnTo>
                <a:cubicBezTo>
                  <a:pt x="189167" y="87902"/>
                  <a:pt x="182668" y="93303"/>
                  <a:pt x="174364" y="93303"/>
                </a:cubicBezTo>
                <a:cubicBezTo>
                  <a:pt x="166061" y="93303"/>
                  <a:pt x="159201" y="87902"/>
                  <a:pt x="157035" y="80341"/>
                </a:cubicBezTo>
                <a:lnTo>
                  <a:pt x="136456" y="80341"/>
                </a:lnTo>
                <a:cubicBezTo>
                  <a:pt x="133928" y="80341"/>
                  <a:pt x="131762" y="78541"/>
                  <a:pt x="131762" y="76021"/>
                </a:cubicBezTo>
                <a:cubicBezTo>
                  <a:pt x="131762" y="73500"/>
                  <a:pt x="133928" y="71700"/>
                  <a:pt x="136456" y="71700"/>
                </a:cubicBezTo>
                <a:lnTo>
                  <a:pt x="157035" y="71700"/>
                </a:lnTo>
                <a:cubicBezTo>
                  <a:pt x="159201" y="64499"/>
                  <a:pt x="166061" y="58738"/>
                  <a:pt x="174364" y="58738"/>
                </a:cubicBezTo>
                <a:close/>
                <a:moveTo>
                  <a:pt x="119333" y="49392"/>
                </a:moveTo>
                <a:lnTo>
                  <a:pt x="119333" y="197207"/>
                </a:lnTo>
                <a:lnTo>
                  <a:pt x="255251" y="197207"/>
                </a:lnTo>
                <a:lnTo>
                  <a:pt x="255251" y="49392"/>
                </a:lnTo>
                <a:lnTo>
                  <a:pt x="119333" y="49392"/>
                </a:lnTo>
                <a:close/>
                <a:moveTo>
                  <a:pt x="32447" y="49392"/>
                </a:moveTo>
                <a:lnTo>
                  <a:pt x="32447" y="197207"/>
                </a:lnTo>
                <a:lnTo>
                  <a:pt x="110320" y="197207"/>
                </a:lnTo>
                <a:lnTo>
                  <a:pt x="110320" y="112123"/>
                </a:lnTo>
                <a:lnTo>
                  <a:pt x="51194" y="112123"/>
                </a:lnTo>
                <a:cubicBezTo>
                  <a:pt x="48671" y="112123"/>
                  <a:pt x="46508" y="110321"/>
                  <a:pt x="46508" y="107797"/>
                </a:cubicBezTo>
                <a:cubicBezTo>
                  <a:pt x="46508" y="105273"/>
                  <a:pt x="48671" y="103110"/>
                  <a:pt x="51194" y="103110"/>
                </a:cubicBezTo>
                <a:lnTo>
                  <a:pt x="110320" y="103110"/>
                </a:lnTo>
                <a:lnTo>
                  <a:pt x="110320" y="49392"/>
                </a:lnTo>
                <a:lnTo>
                  <a:pt x="32447" y="49392"/>
                </a:lnTo>
                <a:close/>
                <a:moveTo>
                  <a:pt x="230065" y="22162"/>
                </a:moveTo>
                <a:cubicBezTo>
                  <a:pt x="231531" y="20638"/>
                  <a:pt x="234462" y="20638"/>
                  <a:pt x="236660" y="22162"/>
                </a:cubicBezTo>
                <a:cubicBezTo>
                  <a:pt x="237026" y="22924"/>
                  <a:pt x="237759" y="24448"/>
                  <a:pt x="237759" y="25591"/>
                </a:cubicBezTo>
                <a:cubicBezTo>
                  <a:pt x="237759" y="26353"/>
                  <a:pt x="237026" y="27877"/>
                  <a:pt x="236660" y="28639"/>
                </a:cubicBezTo>
                <a:cubicBezTo>
                  <a:pt x="235194" y="29401"/>
                  <a:pt x="234462" y="29782"/>
                  <a:pt x="233363" y="29782"/>
                </a:cubicBezTo>
                <a:cubicBezTo>
                  <a:pt x="231897" y="29782"/>
                  <a:pt x="231164" y="29401"/>
                  <a:pt x="230065" y="28639"/>
                </a:cubicBezTo>
                <a:cubicBezTo>
                  <a:pt x="229333" y="27877"/>
                  <a:pt x="228600" y="26353"/>
                  <a:pt x="228600" y="25591"/>
                </a:cubicBezTo>
                <a:cubicBezTo>
                  <a:pt x="228600" y="24448"/>
                  <a:pt x="229333" y="22924"/>
                  <a:pt x="230065" y="22162"/>
                </a:cubicBezTo>
                <a:close/>
                <a:moveTo>
                  <a:pt x="184086" y="22162"/>
                </a:moveTo>
                <a:cubicBezTo>
                  <a:pt x="185229" y="20638"/>
                  <a:pt x="188658" y="20638"/>
                  <a:pt x="190563" y="22162"/>
                </a:cubicBezTo>
                <a:cubicBezTo>
                  <a:pt x="191325" y="22924"/>
                  <a:pt x="191706" y="24448"/>
                  <a:pt x="191706" y="25591"/>
                </a:cubicBezTo>
                <a:cubicBezTo>
                  <a:pt x="191706" y="26353"/>
                  <a:pt x="191325" y="27877"/>
                  <a:pt x="190563" y="28639"/>
                </a:cubicBezTo>
                <a:cubicBezTo>
                  <a:pt x="189420" y="29401"/>
                  <a:pt x="188277" y="29782"/>
                  <a:pt x="187515" y="29782"/>
                </a:cubicBezTo>
                <a:cubicBezTo>
                  <a:pt x="185991" y="29782"/>
                  <a:pt x="184848" y="29401"/>
                  <a:pt x="184086" y="28639"/>
                </a:cubicBezTo>
                <a:cubicBezTo>
                  <a:pt x="182943" y="27877"/>
                  <a:pt x="182562" y="26353"/>
                  <a:pt x="182562" y="25591"/>
                </a:cubicBezTo>
                <a:cubicBezTo>
                  <a:pt x="182562" y="24448"/>
                  <a:pt x="182943" y="22924"/>
                  <a:pt x="184086" y="22162"/>
                </a:cubicBezTo>
                <a:close/>
                <a:moveTo>
                  <a:pt x="208756" y="20638"/>
                </a:moveTo>
                <a:cubicBezTo>
                  <a:pt x="211071" y="20638"/>
                  <a:pt x="212394" y="22291"/>
                  <a:pt x="212394" y="24606"/>
                </a:cubicBezTo>
                <a:cubicBezTo>
                  <a:pt x="212394" y="26921"/>
                  <a:pt x="211071" y="28244"/>
                  <a:pt x="208756" y="28244"/>
                </a:cubicBezTo>
                <a:cubicBezTo>
                  <a:pt x="206441" y="28244"/>
                  <a:pt x="204787" y="26921"/>
                  <a:pt x="204787" y="24606"/>
                </a:cubicBezTo>
                <a:cubicBezTo>
                  <a:pt x="204787" y="22291"/>
                  <a:pt x="206441" y="20638"/>
                  <a:pt x="208756" y="20638"/>
                </a:cubicBezTo>
                <a:close/>
                <a:moveTo>
                  <a:pt x="45426" y="8652"/>
                </a:moveTo>
                <a:cubicBezTo>
                  <a:pt x="38215" y="8652"/>
                  <a:pt x="32447" y="14781"/>
                  <a:pt x="32447" y="21992"/>
                </a:cubicBezTo>
                <a:lnTo>
                  <a:pt x="32447" y="40739"/>
                </a:lnTo>
                <a:lnTo>
                  <a:pt x="255251" y="40739"/>
                </a:lnTo>
                <a:lnTo>
                  <a:pt x="255251" y="21992"/>
                </a:lnTo>
                <a:cubicBezTo>
                  <a:pt x="255251" y="14781"/>
                  <a:pt x="249482" y="8652"/>
                  <a:pt x="241911" y="8652"/>
                </a:cubicBezTo>
                <a:lnTo>
                  <a:pt x="45426" y="8652"/>
                </a:lnTo>
                <a:close/>
                <a:moveTo>
                  <a:pt x="45426" y="0"/>
                </a:moveTo>
                <a:lnTo>
                  <a:pt x="241911" y="0"/>
                </a:lnTo>
                <a:cubicBezTo>
                  <a:pt x="254169" y="0"/>
                  <a:pt x="263543" y="9734"/>
                  <a:pt x="263543" y="21992"/>
                </a:cubicBezTo>
                <a:lnTo>
                  <a:pt x="263543" y="200452"/>
                </a:lnTo>
                <a:lnTo>
                  <a:pt x="286616" y="245517"/>
                </a:lnTo>
                <a:cubicBezTo>
                  <a:pt x="286977" y="246599"/>
                  <a:pt x="286977" y="246960"/>
                  <a:pt x="286977" y="247681"/>
                </a:cubicBezTo>
                <a:lnTo>
                  <a:pt x="286977" y="265346"/>
                </a:lnTo>
                <a:cubicBezTo>
                  <a:pt x="286977" y="276883"/>
                  <a:pt x="277242" y="286978"/>
                  <a:pt x="265345" y="286978"/>
                </a:cubicBezTo>
                <a:lnTo>
                  <a:pt x="21992" y="286978"/>
                </a:lnTo>
                <a:cubicBezTo>
                  <a:pt x="10455" y="286978"/>
                  <a:pt x="0" y="276883"/>
                  <a:pt x="0" y="265346"/>
                </a:cubicBezTo>
                <a:lnTo>
                  <a:pt x="0" y="247681"/>
                </a:lnTo>
                <a:cubicBezTo>
                  <a:pt x="0" y="246960"/>
                  <a:pt x="360" y="246599"/>
                  <a:pt x="1082" y="245517"/>
                </a:cubicBezTo>
                <a:lnTo>
                  <a:pt x="23794" y="200452"/>
                </a:lnTo>
                <a:lnTo>
                  <a:pt x="23794" y="21992"/>
                </a:lnTo>
                <a:cubicBezTo>
                  <a:pt x="23794" y="9734"/>
                  <a:pt x="33168" y="0"/>
                  <a:pt x="45426" y="0"/>
                </a:cubicBezTo>
                <a:close/>
              </a:path>
            </a:pathLst>
          </a:custGeom>
          <a:solidFill>
            <a:schemeClr val="accent1"/>
          </a:solidFill>
          <a:ln>
            <a:noFill/>
          </a:ln>
          <a:effectLst/>
        </p:spPr>
        <p:txBody>
          <a:bodyPr anchor="ctr"/>
          <a:lstStyle/>
          <a:p>
            <a:endParaRPr lang="en-US"/>
          </a:p>
        </p:txBody>
      </p:sp>
      <p:sp>
        <p:nvSpPr>
          <p:cNvPr id="11" name="Freeform 1025">
            <a:extLst>
              <a:ext uri="{FF2B5EF4-FFF2-40B4-BE49-F238E27FC236}">
                <a16:creationId xmlns:a16="http://schemas.microsoft.com/office/drawing/2014/main" id="{024CD6AD-7F6F-904C-BFA8-45C9A5FBADCD}"/>
              </a:ext>
            </a:extLst>
          </p:cNvPr>
          <p:cNvSpPr>
            <a:spLocks noChangeAspect="1" noChangeArrowheads="1"/>
          </p:cNvSpPr>
          <p:nvPr/>
        </p:nvSpPr>
        <p:spPr bwMode="auto">
          <a:xfrm>
            <a:off x="1641140" y="8140331"/>
            <a:ext cx="1661012" cy="1661012"/>
          </a:xfrm>
          <a:custGeom>
            <a:avLst/>
            <a:gdLst>
              <a:gd name="T0" fmla="*/ 2688270 w 286978"/>
              <a:gd name="T1" fmla="*/ 2377051 h 286978"/>
              <a:gd name="T2" fmla="*/ 2268837 w 286978"/>
              <a:gd name="T3" fmla="*/ 2447730 h 286978"/>
              <a:gd name="T4" fmla="*/ 2340737 w 286978"/>
              <a:gd name="T5" fmla="*/ 2702934 h 286978"/>
              <a:gd name="T6" fmla="*/ 2456582 w 286978"/>
              <a:gd name="T7" fmla="*/ 2168958 h 286978"/>
              <a:gd name="T8" fmla="*/ 2952926 w 286978"/>
              <a:gd name="T9" fmla="*/ 1657976 h 286978"/>
              <a:gd name="T10" fmla="*/ 2783259 w 286978"/>
              <a:gd name="T11" fmla="*/ 1677588 h 286978"/>
              <a:gd name="T12" fmla="*/ 2495213 w 286978"/>
              <a:gd name="T13" fmla="*/ 1897085 h 286978"/>
              <a:gd name="T14" fmla="*/ 2234798 w 286978"/>
              <a:gd name="T15" fmla="*/ 1646217 h 286978"/>
              <a:gd name="T16" fmla="*/ 2096713 w 286978"/>
              <a:gd name="T17" fmla="*/ 2030343 h 286978"/>
              <a:gd name="T18" fmla="*/ 1729771 w 286978"/>
              <a:gd name="T19" fmla="*/ 2038185 h 286978"/>
              <a:gd name="T20" fmla="*/ 1879695 w 286978"/>
              <a:gd name="T21" fmla="*/ 2367429 h 286978"/>
              <a:gd name="T22" fmla="*/ 1879695 w 286978"/>
              <a:gd name="T23" fmla="*/ 2532068 h 286978"/>
              <a:gd name="T24" fmla="*/ 1733696 w 286978"/>
              <a:gd name="T25" fmla="*/ 2959305 h 286978"/>
              <a:gd name="T26" fmla="*/ 1548260 w 286978"/>
              <a:gd name="T27" fmla="*/ 2661407 h 286978"/>
              <a:gd name="T28" fmla="*/ 1804718 w 286978"/>
              <a:gd name="T29" fmla="*/ 2434062 h 286978"/>
              <a:gd name="T30" fmla="*/ 1595596 w 286978"/>
              <a:gd name="T31" fmla="*/ 2096983 h 286978"/>
              <a:gd name="T32" fmla="*/ 1982288 w 286978"/>
              <a:gd name="T33" fmla="*/ 2002896 h 286978"/>
              <a:gd name="T34" fmla="*/ 1966499 w 286978"/>
              <a:gd name="T35" fmla="*/ 1661901 h 286978"/>
              <a:gd name="T36" fmla="*/ 2443925 w 286978"/>
              <a:gd name="T37" fmla="*/ 1799091 h 286978"/>
              <a:gd name="T38" fmla="*/ 2668834 w 286978"/>
              <a:gd name="T39" fmla="*/ 1544299 h 286978"/>
              <a:gd name="T40" fmla="*/ 1061197 w 286978"/>
              <a:gd name="T41" fmla="*/ 1254018 h 286978"/>
              <a:gd name="T42" fmla="*/ 1061197 w 286978"/>
              <a:gd name="T43" fmla="*/ 780840 h 286978"/>
              <a:gd name="T44" fmla="*/ 780840 w 286978"/>
              <a:gd name="T45" fmla="*/ 1063140 h 286978"/>
              <a:gd name="T46" fmla="*/ 1275669 w 286978"/>
              <a:gd name="T47" fmla="*/ 264991 h 286978"/>
              <a:gd name="T48" fmla="*/ 1563430 w 286978"/>
              <a:gd name="T49" fmla="*/ 300491 h 286978"/>
              <a:gd name="T50" fmla="*/ 1835420 w 286978"/>
              <a:gd name="T51" fmla="*/ 568506 h 286978"/>
              <a:gd name="T52" fmla="*/ 1953680 w 286978"/>
              <a:gd name="T53" fmla="*/ 868093 h 286978"/>
              <a:gd name="T54" fmla="*/ 1993093 w 286978"/>
              <a:gd name="T55" fmla="*/ 1211029 h 286978"/>
              <a:gd name="T56" fmla="*/ 1669864 w 286978"/>
              <a:gd name="T57" fmla="*/ 1321398 h 286978"/>
              <a:gd name="T58" fmla="*/ 1618619 w 286978"/>
              <a:gd name="T59" fmla="*/ 1818074 h 286978"/>
              <a:gd name="T60" fmla="*/ 1307206 w 286978"/>
              <a:gd name="T61" fmla="*/ 1664334 h 286978"/>
              <a:gd name="T62" fmla="*/ 1070701 w 286978"/>
              <a:gd name="T63" fmla="*/ 1991516 h 286978"/>
              <a:gd name="T64" fmla="*/ 838135 w 286978"/>
              <a:gd name="T65" fmla="*/ 1664334 h 286978"/>
              <a:gd name="T66" fmla="*/ 526746 w 286978"/>
              <a:gd name="T67" fmla="*/ 1818074 h 286978"/>
              <a:gd name="T68" fmla="*/ 479420 w 286978"/>
              <a:gd name="T69" fmla="*/ 1321398 h 286978"/>
              <a:gd name="T70" fmla="*/ 246854 w 286978"/>
              <a:gd name="T71" fmla="*/ 1211029 h 286978"/>
              <a:gd name="T72" fmla="*/ 546452 w 286978"/>
              <a:gd name="T73" fmla="*/ 1234676 h 286978"/>
              <a:gd name="T74" fmla="*/ 412415 w 286978"/>
              <a:gd name="T75" fmla="*/ 1577626 h 286978"/>
              <a:gd name="T76" fmla="*/ 822374 w 286978"/>
              <a:gd name="T77" fmla="*/ 1557912 h 286978"/>
              <a:gd name="T78" fmla="*/ 968217 w 286978"/>
              <a:gd name="T79" fmla="*/ 1892973 h 286978"/>
              <a:gd name="T80" fmla="*/ 1248085 w 286978"/>
              <a:gd name="T81" fmla="*/ 1585497 h 286978"/>
              <a:gd name="T82" fmla="*/ 1587081 w 286978"/>
              <a:gd name="T83" fmla="*/ 1719527 h 286978"/>
              <a:gd name="T84" fmla="*/ 1571310 w 286978"/>
              <a:gd name="T85" fmla="*/ 1305635 h 286978"/>
              <a:gd name="T86" fmla="*/ 1906365 w 286978"/>
              <a:gd name="T87" fmla="*/ 1159777 h 286978"/>
              <a:gd name="T88" fmla="*/ 1638333 w 286978"/>
              <a:gd name="T89" fmla="*/ 911455 h 286978"/>
              <a:gd name="T90" fmla="*/ 1575258 w 286978"/>
              <a:gd name="T91" fmla="*/ 761666 h 286978"/>
              <a:gd name="T92" fmla="*/ 1370270 w 286978"/>
              <a:gd name="T93" fmla="*/ 556680 h 286978"/>
              <a:gd name="T94" fmla="*/ 1216559 w 286978"/>
              <a:gd name="T95" fmla="*/ 493629 h 286978"/>
              <a:gd name="T96" fmla="*/ 1568358 w 286978"/>
              <a:gd name="T97" fmla="*/ 94577 h 286978"/>
              <a:gd name="T98" fmla="*/ 311312 w 286978"/>
              <a:gd name="T99" fmla="*/ 2360423 h 286978"/>
              <a:gd name="T100" fmla="*/ 788128 w 286978"/>
              <a:gd name="T101" fmla="*/ 2821474 h 286978"/>
              <a:gd name="T102" fmla="*/ 3042143 w 286978"/>
              <a:gd name="T103" fmla="*/ 1568358 h 286978"/>
              <a:gd name="T104" fmla="*/ 3136720 w 286978"/>
              <a:gd name="T105" fmla="*/ 1568358 h 286978"/>
              <a:gd name="T106" fmla="*/ 63031 w 286978"/>
              <a:gd name="T107" fmla="*/ 3128841 h 286978"/>
              <a:gd name="T108" fmla="*/ 3908 w 286978"/>
              <a:gd name="T109" fmla="*/ 3073674 h 286978"/>
              <a:gd name="T110" fmla="*/ 1568358 w 286978"/>
              <a:gd name="T111" fmla="*/ 0 h 2869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6978" h="286978">
                <a:moveTo>
                  <a:pt x="224752" y="198438"/>
                </a:moveTo>
                <a:cubicBezTo>
                  <a:pt x="234254" y="198438"/>
                  <a:pt x="243025" y="203467"/>
                  <a:pt x="247776" y="211370"/>
                </a:cubicBezTo>
                <a:cubicBezTo>
                  <a:pt x="248873" y="213525"/>
                  <a:pt x="248142" y="216399"/>
                  <a:pt x="245949" y="217476"/>
                </a:cubicBezTo>
                <a:cubicBezTo>
                  <a:pt x="243391" y="218913"/>
                  <a:pt x="240832" y="217836"/>
                  <a:pt x="239736" y="215680"/>
                </a:cubicBezTo>
                <a:cubicBezTo>
                  <a:pt x="236812" y="210651"/>
                  <a:pt x="230965" y="207059"/>
                  <a:pt x="224752" y="207059"/>
                </a:cubicBezTo>
                <a:cubicBezTo>
                  <a:pt x="214884" y="207059"/>
                  <a:pt x="207575" y="214603"/>
                  <a:pt x="207575" y="223942"/>
                </a:cubicBezTo>
                <a:cubicBezTo>
                  <a:pt x="207575" y="230767"/>
                  <a:pt x="210864" y="236155"/>
                  <a:pt x="216346" y="239029"/>
                </a:cubicBezTo>
                <a:cubicBezTo>
                  <a:pt x="218173" y="240466"/>
                  <a:pt x="218904" y="243340"/>
                  <a:pt x="218173" y="245136"/>
                </a:cubicBezTo>
                <a:cubicBezTo>
                  <a:pt x="217442" y="246573"/>
                  <a:pt x="215615" y="247291"/>
                  <a:pt x="214153" y="247291"/>
                </a:cubicBezTo>
                <a:cubicBezTo>
                  <a:pt x="213788" y="247291"/>
                  <a:pt x="212691" y="247291"/>
                  <a:pt x="211960" y="246932"/>
                </a:cubicBezTo>
                <a:cubicBezTo>
                  <a:pt x="203920" y="242262"/>
                  <a:pt x="198438" y="234000"/>
                  <a:pt x="198438" y="223942"/>
                </a:cubicBezTo>
                <a:cubicBezTo>
                  <a:pt x="198438" y="209933"/>
                  <a:pt x="210133" y="198438"/>
                  <a:pt x="224752" y="198438"/>
                </a:cubicBezTo>
                <a:close/>
                <a:moveTo>
                  <a:pt x="244171" y="141288"/>
                </a:moveTo>
                <a:cubicBezTo>
                  <a:pt x="248864" y="142364"/>
                  <a:pt x="253196" y="144157"/>
                  <a:pt x="257888" y="145592"/>
                </a:cubicBezTo>
                <a:cubicBezTo>
                  <a:pt x="261859" y="147385"/>
                  <a:pt x="265830" y="149178"/>
                  <a:pt x="270162" y="151688"/>
                </a:cubicBezTo>
                <a:cubicBezTo>
                  <a:pt x="271967" y="153481"/>
                  <a:pt x="272689" y="155633"/>
                  <a:pt x="271245" y="157784"/>
                </a:cubicBezTo>
                <a:cubicBezTo>
                  <a:pt x="270162" y="159936"/>
                  <a:pt x="267635" y="160295"/>
                  <a:pt x="265108" y="158860"/>
                </a:cubicBezTo>
                <a:cubicBezTo>
                  <a:pt x="261859" y="157067"/>
                  <a:pt x="258249" y="154915"/>
                  <a:pt x="254640" y="153481"/>
                </a:cubicBezTo>
                <a:cubicBezTo>
                  <a:pt x="251391" y="152047"/>
                  <a:pt x="248503" y="151329"/>
                  <a:pt x="245615" y="150612"/>
                </a:cubicBezTo>
                <a:lnTo>
                  <a:pt x="232619" y="171411"/>
                </a:lnTo>
                <a:cubicBezTo>
                  <a:pt x="231175" y="172846"/>
                  <a:pt x="230092" y="173563"/>
                  <a:pt x="228287" y="173563"/>
                </a:cubicBezTo>
                <a:cubicBezTo>
                  <a:pt x="226482" y="173563"/>
                  <a:pt x="223955" y="173563"/>
                  <a:pt x="221428" y="173563"/>
                </a:cubicBezTo>
                <a:cubicBezTo>
                  <a:pt x="219984" y="173563"/>
                  <a:pt x="218179" y="172846"/>
                  <a:pt x="217457" y="171411"/>
                </a:cubicBezTo>
                <a:lnTo>
                  <a:pt x="204462" y="150612"/>
                </a:lnTo>
                <a:cubicBezTo>
                  <a:pt x="198325" y="152047"/>
                  <a:pt x="192549" y="154557"/>
                  <a:pt x="187134" y="157784"/>
                </a:cubicBezTo>
                <a:lnTo>
                  <a:pt x="192910" y="181811"/>
                </a:lnTo>
                <a:cubicBezTo>
                  <a:pt x="193271" y="183245"/>
                  <a:pt x="192910" y="185039"/>
                  <a:pt x="191827" y="185756"/>
                </a:cubicBezTo>
                <a:cubicBezTo>
                  <a:pt x="189661" y="187549"/>
                  <a:pt x="187856" y="188983"/>
                  <a:pt x="186412" y="190776"/>
                </a:cubicBezTo>
                <a:cubicBezTo>
                  <a:pt x="185690" y="191852"/>
                  <a:pt x="183885" y="192569"/>
                  <a:pt x="182080" y="192211"/>
                </a:cubicBezTo>
                <a:lnTo>
                  <a:pt x="158255" y="186473"/>
                </a:lnTo>
                <a:cubicBezTo>
                  <a:pt x="156450" y="189342"/>
                  <a:pt x="155367" y="191852"/>
                  <a:pt x="153923" y="194721"/>
                </a:cubicBezTo>
                <a:cubicBezTo>
                  <a:pt x="152840" y="197590"/>
                  <a:pt x="151757" y="200817"/>
                  <a:pt x="150674" y="203686"/>
                </a:cubicBezTo>
                <a:lnTo>
                  <a:pt x="171972" y="216596"/>
                </a:lnTo>
                <a:cubicBezTo>
                  <a:pt x="173416" y="217313"/>
                  <a:pt x="174138" y="219106"/>
                  <a:pt x="174138" y="220541"/>
                </a:cubicBezTo>
                <a:cubicBezTo>
                  <a:pt x="174138" y="223051"/>
                  <a:pt x="174138" y="225561"/>
                  <a:pt x="174138" y="227713"/>
                </a:cubicBezTo>
                <a:cubicBezTo>
                  <a:pt x="174138" y="229147"/>
                  <a:pt x="173416" y="230940"/>
                  <a:pt x="171972" y="231658"/>
                </a:cubicBezTo>
                <a:lnTo>
                  <a:pt x="150674" y="244209"/>
                </a:lnTo>
                <a:cubicBezTo>
                  <a:pt x="152840" y="251381"/>
                  <a:pt x="156089" y="258553"/>
                  <a:pt x="159699" y="264650"/>
                </a:cubicBezTo>
                <a:cubicBezTo>
                  <a:pt x="161143" y="266443"/>
                  <a:pt x="160782" y="268953"/>
                  <a:pt x="158616" y="270746"/>
                </a:cubicBezTo>
                <a:cubicBezTo>
                  <a:pt x="157894" y="271105"/>
                  <a:pt x="156811" y="271105"/>
                  <a:pt x="156089" y="271105"/>
                </a:cubicBezTo>
                <a:cubicBezTo>
                  <a:pt x="154645" y="271105"/>
                  <a:pt x="153201" y="270029"/>
                  <a:pt x="152479" y="268953"/>
                </a:cubicBezTo>
                <a:cubicBezTo>
                  <a:pt x="147425" y="261422"/>
                  <a:pt x="143815" y="252457"/>
                  <a:pt x="141649" y="243492"/>
                </a:cubicBezTo>
                <a:cubicBezTo>
                  <a:pt x="141288" y="241699"/>
                  <a:pt x="142371" y="239906"/>
                  <a:pt x="143815" y="238830"/>
                </a:cubicBezTo>
                <a:lnTo>
                  <a:pt x="165114" y="225561"/>
                </a:lnTo>
                <a:cubicBezTo>
                  <a:pt x="165114" y="224844"/>
                  <a:pt x="165114" y="223410"/>
                  <a:pt x="165114" y="222692"/>
                </a:cubicBezTo>
                <a:lnTo>
                  <a:pt x="143815" y="209424"/>
                </a:lnTo>
                <a:cubicBezTo>
                  <a:pt x="142371" y="208348"/>
                  <a:pt x="141288" y="206914"/>
                  <a:pt x="141649" y="204762"/>
                </a:cubicBezTo>
                <a:cubicBezTo>
                  <a:pt x="142732" y="200459"/>
                  <a:pt x="144176" y="195797"/>
                  <a:pt x="145981" y="191852"/>
                </a:cubicBezTo>
                <a:cubicBezTo>
                  <a:pt x="147786" y="187549"/>
                  <a:pt x="149591" y="183245"/>
                  <a:pt x="152479" y="179301"/>
                </a:cubicBezTo>
                <a:cubicBezTo>
                  <a:pt x="153201" y="177508"/>
                  <a:pt x="155367" y="176791"/>
                  <a:pt x="156811" y="177508"/>
                </a:cubicBezTo>
                <a:lnTo>
                  <a:pt x="181358" y="183245"/>
                </a:lnTo>
                <a:cubicBezTo>
                  <a:pt x="182080" y="182528"/>
                  <a:pt x="183163" y="181811"/>
                  <a:pt x="183885" y="181452"/>
                </a:cubicBezTo>
                <a:lnTo>
                  <a:pt x="177748" y="156708"/>
                </a:lnTo>
                <a:cubicBezTo>
                  <a:pt x="177387" y="154915"/>
                  <a:pt x="178109" y="152764"/>
                  <a:pt x="179914" y="152047"/>
                </a:cubicBezTo>
                <a:cubicBezTo>
                  <a:pt x="187495" y="147385"/>
                  <a:pt x="196159" y="143440"/>
                  <a:pt x="205545" y="141647"/>
                </a:cubicBezTo>
                <a:cubicBezTo>
                  <a:pt x="207350" y="141288"/>
                  <a:pt x="208794" y="141647"/>
                  <a:pt x="209877" y="143440"/>
                </a:cubicBezTo>
                <a:lnTo>
                  <a:pt x="223594" y="164598"/>
                </a:lnTo>
                <a:cubicBezTo>
                  <a:pt x="224316" y="164598"/>
                  <a:pt x="225399" y="164598"/>
                  <a:pt x="226482" y="164598"/>
                </a:cubicBezTo>
                <a:lnTo>
                  <a:pt x="239478" y="143081"/>
                </a:lnTo>
                <a:cubicBezTo>
                  <a:pt x="240561" y="141647"/>
                  <a:pt x="242727" y="141288"/>
                  <a:pt x="244171" y="141288"/>
                </a:cubicBezTo>
                <a:close/>
                <a:moveTo>
                  <a:pt x="97089" y="80169"/>
                </a:moveTo>
                <a:cubicBezTo>
                  <a:pt x="87696" y="80169"/>
                  <a:pt x="80470" y="87809"/>
                  <a:pt x="80470" y="97267"/>
                </a:cubicBezTo>
                <a:cubicBezTo>
                  <a:pt x="80470" y="106726"/>
                  <a:pt x="87696" y="114730"/>
                  <a:pt x="97089" y="114730"/>
                </a:cubicBezTo>
                <a:cubicBezTo>
                  <a:pt x="106483" y="114730"/>
                  <a:pt x="114793" y="106726"/>
                  <a:pt x="114793" y="97267"/>
                </a:cubicBezTo>
                <a:cubicBezTo>
                  <a:pt x="114793" y="87809"/>
                  <a:pt x="106483" y="80169"/>
                  <a:pt x="97089" y="80169"/>
                </a:cubicBezTo>
                <a:close/>
                <a:moveTo>
                  <a:pt x="97089" y="71438"/>
                </a:moveTo>
                <a:cubicBezTo>
                  <a:pt x="111541" y="71438"/>
                  <a:pt x="123464" y="83079"/>
                  <a:pt x="123464" y="97267"/>
                </a:cubicBezTo>
                <a:cubicBezTo>
                  <a:pt x="123464" y="111819"/>
                  <a:pt x="111541" y="123461"/>
                  <a:pt x="97089" y="123461"/>
                </a:cubicBezTo>
                <a:cubicBezTo>
                  <a:pt x="83360" y="123461"/>
                  <a:pt x="71438" y="111819"/>
                  <a:pt x="71438" y="97267"/>
                </a:cubicBezTo>
                <a:cubicBezTo>
                  <a:pt x="71438" y="83079"/>
                  <a:pt x="83360" y="71438"/>
                  <a:pt x="97089" y="71438"/>
                </a:cubicBezTo>
                <a:close/>
                <a:moveTo>
                  <a:pt x="112023" y="20998"/>
                </a:moveTo>
                <a:cubicBezTo>
                  <a:pt x="114187" y="20638"/>
                  <a:pt x="116351" y="22080"/>
                  <a:pt x="116711" y="24244"/>
                </a:cubicBezTo>
                <a:lnTo>
                  <a:pt x="119596" y="41194"/>
                </a:lnTo>
                <a:cubicBezTo>
                  <a:pt x="120318" y="41194"/>
                  <a:pt x="121399" y="42276"/>
                  <a:pt x="122481" y="42276"/>
                </a:cubicBezTo>
                <a:lnTo>
                  <a:pt x="143038" y="27490"/>
                </a:lnTo>
                <a:cubicBezTo>
                  <a:pt x="144480" y="26408"/>
                  <a:pt x="146644" y="26408"/>
                  <a:pt x="148087" y="27490"/>
                </a:cubicBezTo>
                <a:cubicBezTo>
                  <a:pt x="155660" y="32899"/>
                  <a:pt x="162151" y="39751"/>
                  <a:pt x="167922" y="46964"/>
                </a:cubicBezTo>
                <a:cubicBezTo>
                  <a:pt x="168643" y="48767"/>
                  <a:pt x="168643" y="50931"/>
                  <a:pt x="167922" y="52013"/>
                </a:cubicBezTo>
                <a:lnTo>
                  <a:pt x="152775" y="72930"/>
                </a:lnTo>
                <a:cubicBezTo>
                  <a:pt x="153136" y="73651"/>
                  <a:pt x="153496" y="74733"/>
                  <a:pt x="153496" y="75094"/>
                </a:cubicBezTo>
                <a:lnTo>
                  <a:pt x="178741" y="79421"/>
                </a:lnTo>
                <a:cubicBezTo>
                  <a:pt x="180904" y="79782"/>
                  <a:pt x="181986" y="80864"/>
                  <a:pt x="182347" y="83028"/>
                </a:cubicBezTo>
                <a:cubicBezTo>
                  <a:pt x="183429" y="87355"/>
                  <a:pt x="183789" y="92404"/>
                  <a:pt x="183789" y="96732"/>
                </a:cubicBezTo>
                <a:cubicBezTo>
                  <a:pt x="183789" y="101420"/>
                  <a:pt x="183429" y="106108"/>
                  <a:pt x="182347" y="110796"/>
                </a:cubicBezTo>
                <a:cubicBezTo>
                  <a:pt x="181986" y="112239"/>
                  <a:pt x="180904" y="114042"/>
                  <a:pt x="178741" y="114403"/>
                </a:cubicBezTo>
                <a:lnTo>
                  <a:pt x="153496" y="118370"/>
                </a:lnTo>
                <a:cubicBezTo>
                  <a:pt x="153496" y="119452"/>
                  <a:pt x="153136" y="120173"/>
                  <a:pt x="152775" y="120894"/>
                </a:cubicBezTo>
                <a:lnTo>
                  <a:pt x="167922" y="141451"/>
                </a:lnTo>
                <a:cubicBezTo>
                  <a:pt x="168643" y="143254"/>
                  <a:pt x="168643" y="145057"/>
                  <a:pt x="167922" y="146500"/>
                </a:cubicBezTo>
                <a:cubicBezTo>
                  <a:pt x="162151" y="154073"/>
                  <a:pt x="155660" y="160925"/>
                  <a:pt x="148087" y="166335"/>
                </a:cubicBezTo>
                <a:cubicBezTo>
                  <a:pt x="146644" y="167417"/>
                  <a:pt x="144480" y="167417"/>
                  <a:pt x="143038" y="166335"/>
                </a:cubicBezTo>
                <a:lnTo>
                  <a:pt x="122481" y="151549"/>
                </a:lnTo>
                <a:cubicBezTo>
                  <a:pt x="121399" y="151909"/>
                  <a:pt x="120318" y="151909"/>
                  <a:pt x="119596" y="152270"/>
                </a:cubicBezTo>
                <a:lnTo>
                  <a:pt x="115629" y="177514"/>
                </a:lnTo>
                <a:cubicBezTo>
                  <a:pt x="115629" y="179318"/>
                  <a:pt x="113826" y="180760"/>
                  <a:pt x="112023" y="181481"/>
                </a:cubicBezTo>
                <a:cubicBezTo>
                  <a:pt x="107335" y="182203"/>
                  <a:pt x="103007" y="182203"/>
                  <a:pt x="97958" y="182203"/>
                </a:cubicBezTo>
                <a:cubicBezTo>
                  <a:pt x="93631" y="182203"/>
                  <a:pt x="88582" y="182203"/>
                  <a:pt x="84254" y="181481"/>
                </a:cubicBezTo>
                <a:cubicBezTo>
                  <a:pt x="82451" y="180760"/>
                  <a:pt x="81008" y="179318"/>
                  <a:pt x="81008" y="177514"/>
                </a:cubicBezTo>
                <a:lnTo>
                  <a:pt x="76681" y="152270"/>
                </a:lnTo>
                <a:cubicBezTo>
                  <a:pt x="75959" y="151909"/>
                  <a:pt x="74878" y="151909"/>
                  <a:pt x="73796" y="151549"/>
                </a:cubicBezTo>
                <a:lnTo>
                  <a:pt x="53240" y="166335"/>
                </a:lnTo>
                <a:cubicBezTo>
                  <a:pt x="51797" y="167417"/>
                  <a:pt x="49994" y="167417"/>
                  <a:pt x="48191" y="166335"/>
                </a:cubicBezTo>
                <a:cubicBezTo>
                  <a:pt x="40978" y="160925"/>
                  <a:pt x="33765" y="154073"/>
                  <a:pt x="28716" y="146500"/>
                </a:cubicBezTo>
                <a:cubicBezTo>
                  <a:pt x="27634" y="145057"/>
                  <a:pt x="27634" y="143254"/>
                  <a:pt x="28716" y="141451"/>
                </a:cubicBezTo>
                <a:lnTo>
                  <a:pt x="43863" y="120894"/>
                </a:lnTo>
                <a:cubicBezTo>
                  <a:pt x="43142" y="120173"/>
                  <a:pt x="42781" y="119452"/>
                  <a:pt x="42420" y="118370"/>
                </a:cubicBezTo>
                <a:lnTo>
                  <a:pt x="26192" y="115485"/>
                </a:lnTo>
                <a:cubicBezTo>
                  <a:pt x="23667" y="115124"/>
                  <a:pt x="22225" y="113321"/>
                  <a:pt x="22586" y="110796"/>
                </a:cubicBezTo>
                <a:cubicBezTo>
                  <a:pt x="22946" y="108272"/>
                  <a:pt x="25110" y="106829"/>
                  <a:pt x="27274" y="107190"/>
                </a:cubicBezTo>
                <a:lnTo>
                  <a:pt x="46027" y="110436"/>
                </a:lnTo>
                <a:cubicBezTo>
                  <a:pt x="48191" y="110436"/>
                  <a:pt x="48912" y="111518"/>
                  <a:pt x="49994" y="112960"/>
                </a:cubicBezTo>
                <a:cubicBezTo>
                  <a:pt x="50715" y="115124"/>
                  <a:pt x="51436" y="117649"/>
                  <a:pt x="52879" y="119452"/>
                </a:cubicBezTo>
                <a:cubicBezTo>
                  <a:pt x="53240" y="120894"/>
                  <a:pt x="53240" y="123058"/>
                  <a:pt x="52158" y="124140"/>
                </a:cubicBezTo>
                <a:lnTo>
                  <a:pt x="37732" y="144336"/>
                </a:lnTo>
                <a:cubicBezTo>
                  <a:pt x="41699" y="149024"/>
                  <a:pt x="45666" y="153712"/>
                  <a:pt x="51076" y="157319"/>
                </a:cubicBezTo>
                <a:lnTo>
                  <a:pt x="70911" y="142533"/>
                </a:lnTo>
                <a:cubicBezTo>
                  <a:pt x="72353" y="141812"/>
                  <a:pt x="73796" y="141812"/>
                  <a:pt x="75238" y="142533"/>
                </a:cubicBezTo>
                <a:cubicBezTo>
                  <a:pt x="77763" y="143254"/>
                  <a:pt x="79566" y="144336"/>
                  <a:pt x="82090" y="145057"/>
                </a:cubicBezTo>
                <a:cubicBezTo>
                  <a:pt x="83172" y="145418"/>
                  <a:pt x="84615" y="147221"/>
                  <a:pt x="84975" y="148664"/>
                </a:cubicBezTo>
                <a:lnTo>
                  <a:pt x="88582" y="173187"/>
                </a:lnTo>
                <a:cubicBezTo>
                  <a:pt x="95073" y="173908"/>
                  <a:pt x="101565" y="173908"/>
                  <a:pt x="107335" y="173187"/>
                </a:cubicBezTo>
                <a:lnTo>
                  <a:pt x="111302" y="148664"/>
                </a:lnTo>
                <a:cubicBezTo>
                  <a:pt x="111302" y="147221"/>
                  <a:pt x="112744" y="145418"/>
                  <a:pt x="114187" y="145057"/>
                </a:cubicBezTo>
                <a:cubicBezTo>
                  <a:pt x="116351" y="144336"/>
                  <a:pt x="118875" y="143254"/>
                  <a:pt x="120678" y="142533"/>
                </a:cubicBezTo>
                <a:cubicBezTo>
                  <a:pt x="122481" y="141812"/>
                  <a:pt x="124285" y="141812"/>
                  <a:pt x="125366" y="142533"/>
                </a:cubicBezTo>
                <a:lnTo>
                  <a:pt x="145202" y="157319"/>
                </a:lnTo>
                <a:cubicBezTo>
                  <a:pt x="150250" y="153712"/>
                  <a:pt x="154578" y="149024"/>
                  <a:pt x="158545" y="144336"/>
                </a:cubicBezTo>
                <a:lnTo>
                  <a:pt x="144120" y="124140"/>
                </a:lnTo>
                <a:cubicBezTo>
                  <a:pt x="143398" y="123058"/>
                  <a:pt x="143038" y="120894"/>
                  <a:pt x="143759" y="119452"/>
                </a:cubicBezTo>
                <a:cubicBezTo>
                  <a:pt x="144841" y="117288"/>
                  <a:pt x="145923" y="115124"/>
                  <a:pt x="146644" y="112960"/>
                </a:cubicBezTo>
                <a:cubicBezTo>
                  <a:pt x="147005" y="111518"/>
                  <a:pt x="148087" y="110436"/>
                  <a:pt x="149890" y="110436"/>
                </a:cubicBezTo>
                <a:lnTo>
                  <a:pt x="174413" y="106108"/>
                </a:lnTo>
                <a:cubicBezTo>
                  <a:pt x="174774" y="102862"/>
                  <a:pt x="174774" y="99977"/>
                  <a:pt x="174774" y="96732"/>
                </a:cubicBezTo>
                <a:cubicBezTo>
                  <a:pt x="174774" y="93847"/>
                  <a:pt x="174774" y="90601"/>
                  <a:pt x="174413" y="87355"/>
                </a:cubicBezTo>
                <a:lnTo>
                  <a:pt x="149890" y="83388"/>
                </a:lnTo>
                <a:cubicBezTo>
                  <a:pt x="148087" y="83388"/>
                  <a:pt x="147005" y="82306"/>
                  <a:pt x="146644" y="80503"/>
                </a:cubicBezTo>
                <a:cubicBezTo>
                  <a:pt x="145923" y="78339"/>
                  <a:pt x="144841" y="76536"/>
                  <a:pt x="143759" y="74012"/>
                </a:cubicBezTo>
                <a:cubicBezTo>
                  <a:pt x="143038" y="72930"/>
                  <a:pt x="143398" y="71127"/>
                  <a:pt x="144120" y="69684"/>
                </a:cubicBezTo>
                <a:lnTo>
                  <a:pt x="158545" y="49489"/>
                </a:lnTo>
                <a:cubicBezTo>
                  <a:pt x="154578" y="44800"/>
                  <a:pt x="150250" y="40473"/>
                  <a:pt x="145202" y="36506"/>
                </a:cubicBezTo>
                <a:lnTo>
                  <a:pt x="125366" y="50931"/>
                </a:lnTo>
                <a:cubicBezTo>
                  <a:pt x="124285" y="52013"/>
                  <a:pt x="122481" y="52013"/>
                  <a:pt x="120678" y="51652"/>
                </a:cubicBezTo>
                <a:cubicBezTo>
                  <a:pt x="118875" y="50210"/>
                  <a:pt x="116351" y="49128"/>
                  <a:pt x="114187" y="48767"/>
                </a:cubicBezTo>
                <a:cubicBezTo>
                  <a:pt x="112744" y="48046"/>
                  <a:pt x="111302" y="46603"/>
                  <a:pt x="111302" y="45161"/>
                </a:cubicBezTo>
                <a:lnTo>
                  <a:pt x="108056" y="25687"/>
                </a:lnTo>
                <a:cubicBezTo>
                  <a:pt x="107695" y="23523"/>
                  <a:pt x="109498" y="20998"/>
                  <a:pt x="112023" y="20998"/>
                </a:cubicBezTo>
                <a:close/>
                <a:moveTo>
                  <a:pt x="143489" y="8652"/>
                </a:moveTo>
                <a:cubicBezTo>
                  <a:pt x="69221" y="8652"/>
                  <a:pt x="9013" y="69220"/>
                  <a:pt x="9013" y="143489"/>
                </a:cubicBezTo>
                <a:cubicBezTo>
                  <a:pt x="9013" y="167644"/>
                  <a:pt x="15502" y="191799"/>
                  <a:pt x="28121" y="212710"/>
                </a:cubicBezTo>
                <a:cubicBezTo>
                  <a:pt x="28481" y="213791"/>
                  <a:pt x="28842" y="214873"/>
                  <a:pt x="28481" y="215954"/>
                </a:cubicBezTo>
                <a:lnTo>
                  <a:pt x="10816" y="275801"/>
                </a:lnTo>
                <a:lnTo>
                  <a:pt x="71023" y="258136"/>
                </a:lnTo>
                <a:cubicBezTo>
                  <a:pt x="71384" y="258136"/>
                  <a:pt x="71744" y="258136"/>
                  <a:pt x="72105" y="258136"/>
                </a:cubicBezTo>
                <a:cubicBezTo>
                  <a:pt x="72826" y="258136"/>
                  <a:pt x="73907" y="258496"/>
                  <a:pt x="74268" y="259217"/>
                </a:cubicBezTo>
                <a:cubicBezTo>
                  <a:pt x="95539" y="271475"/>
                  <a:pt x="118973" y="277965"/>
                  <a:pt x="143489" y="277965"/>
                </a:cubicBezTo>
                <a:cubicBezTo>
                  <a:pt x="217757" y="277965"/>
                  <a:pt x="278325" y="217757"/>
                  <a:pt x="278325" y="143489"/>
                </a:cubicBezTo>
                <a:cubicBezTo>
                  <a:pt x="278325" y="69220"/>
                  <a:pt x="217757" y="8652"/>
                  <a:pt x="143489" y="8652"/>
                </a:cubicBezTo>
                <a:close/>
                <a:moveTo>
                  <a:pt x="143489" y="0"/>
                </a:moveTo>
                <a:cubicBezTo>
                  <a:pt x="222444" y="0"/>
                  <a:pt x="286978" y="64534"/>
                  <a:pt x="286978" y="143489"/>
                </a:cubicBezTo>
                <a:cubicBezTo>
                  <a:pt x="286978" y="222444"/>
                  <a:pt x="222444" y="286978"/>
                  <a:pt x="143489" y="286978"/>
                </a:cubicBezTo>
                <a:cubicBezTo>
                  <a:pt x="118252" y="286978"/>
                  <a:pt x="93376" y="279767"/>
                  <a:pt x="71744" y="267149"/>
                </a:cubicBezTo>
                <a:lnTo>
                  <a:pt x="5768" y="286257"/>
                </a:lnTo>
                <a:cubicBezTo>
                  <a:pt x="5408" y="286978"/>
                  <a:pt x="4687" y="286978"/>
                  <a:pt x="4326" y="286978"/>
                </a:cubicBezTo>
                <a:cubicBezTo>
                  <a:pt x="3605" y="286978"/>
                  <a:pt x="2524" y="285896"/>
                  <a:pt x="1442" y="285536"/>
                </a:cubicBezTo>
                <a:cubicBezTo>
                  <a:pt x="360" y="284454"/>
                  <a:pt x="0" y="282651"/>
                  <a:pt x="360" y="281209"/>
                </a:cubicBezTo>
                <a:lnTo>
                  <a:pt x="19468" y="215594"/>
                </a:lnTo>
                <a:cubicBezTo>
                  <a:pt x="6850" y="193241"/>
                  <a:pt x="0" y="169086"/>
                  <a:pt x="0" y="143489"/>
                </a:cubicBezTo>
                <a:cubicBezTo>
                  <a:pt x="0" y="64534"/>
                  <a:pt x="64534" y="0"/>
                  <a:pt x="143489" y="0"/>
                </a:cubicBezTo>
                <a:close/>
              </a:path>
            </a:pathLst>
          </a:custGeom>
          <a:solidFill>
            <a:schemeClr val="accent2"/>
          </a:solidFill>
          <a:ln>
            <a:noFill/>
          </a:ln>
          <a:effectLst/>
        </p:spPr>
        <p:txBody>
          <a:bodyPr anchor="ctr"/>
          <a:lstStyle/>
          <a:p>
            <a:endParaRPr lang="en-US"/>
          </a:p>
        </p:txBody>
      </p:sp>
      <p:sp>
        <p:nvSpPr>
          <p:cNvPr id="12" name="Freeform 1024">
            <a:extLst>
              <a:ext uri="{FF2B5EF4-FFF2-40B4-BE49-F238E27FC236}">
                <a16:creationId xmlns:a16="http://schemas.microsoft.com/office/drawing/2014/main" id="{45308E0D-0425-2147-80C6-032111099A63}"/>
              </a:ext>
            </a:extLst>
          </p:cNvPr>
          <p:cNvSpPr>
            <a:spLocks noChangeAspect="1" noChangeArrowheads="1"/>
          </p:cNvSpPr>
          <p:nvPr/>
        </p:nvSpPr>
        <p:spPr bwMode="auto">
          <a:xfrm>
            <a:off x="21075498" y="2022738"/>
            <a:ext cx="1661012" cy="1661012"/>
          </a:xfrm>
          <a:custGeom>
            <a:avLst/>
            <a:gdLst>
              <a:gd name="T0" fmla="*/ 1563735 w 286978"/>
              <a:gd name="T1" fmla="*/ 2945613 h 286978"/>
              <a:gd name="T2" fmla="*/ 2066780 w 286978"/>
              <a:gd name="T3" fmla="*/ 2643247 h 286978"/>
              <a:gd name="T4" fmla="*/ 2093774 w 286978"/>
              <a:gd name="T5" fmla="*/ 2720360 h 286978"/>
              <a:gd name="T6" fmla="*/ 990970 w 286978"/>
              <a:gd name="T7" fmla="*/ 2640137 h 286978"/>
              <a:gd name="T8" fmla="*/ 1021824 w 286978"/>
              <a:gd name="T9" fmla="*/ 2720215 h 286978"/>
              <a:gd name="T10" fmla="*/ 2316467 w 286978"/>
              <a:gd name="T11" fmla="*/ 2082198 h 286978"/>
              <a:gd name="T12" fmla="*/ 2316467 w 286978"/>
              <a:gd name="T13" fmla="*/ 2182305 h 286978"/>
              <a:gd name="T14" fmla="*/ 2316467 w 286978"/>
              <a:gd name="T15" fmla="*/ 2082198 h 286978"/>
              <a:gd name="T16" fmla="*/ 811518 w 286978"/>
              <a:gd name="T17" fmla="*/ 2165351 h 286978"/>
              <a:gd name="T18" fmla="*/ 1560068 w 286978"/>
              <a:gd name="T19" fmla="*/ 2033317 h 286978"/>
              <a:gd name="T20" fmla="*/ 1658671 w 286978"/>
              <a:gd name="T21" fmla="*/ 2127959 h 286978"/>
              <a:gd name="T22" fmla="*/ 1954426 w 286978"/>
              <a:gd name="T23" fmla="*/ 1737537 h 286978"/>
              <a:gd name="T24" fmla="*/ 1749376 w 286978"/>
              <a:gd name="T25" fmla="*/ 2127959 h 286978"/>
              <a:gd name="T26" fmla="*/ 1560068 w 286978"/>
              <a:gd name="T27" fmla="*/ 1942601 h 286978"/>
              <a:gd name="T28" fmla="*/ 2066086 w 286978"/>
              <a:gd name="T29" fmla="*/ 1563588 h 286978"/>
              <a:gd name="T30" fmla="*/ 2099544 w 286978"/>
              <a:gd name="T31" fmla="*/ 1644555 h 286978"/>
              <a:gd name="T32" fmla="*/ 994005 w 286978"/>
              <a:gd name="T33" fmla="*/ 1560331 h 286978"/>
              <a:gd name="T34" fmla="*/ 1023740 w 286978"/>
              <a:gd name="T35" fmla="*/ 1644417 h 286978"/>
              <a:gd name="T36" fmla="*/ 1559571 w 286978"/>
              <a:gd name="T37" fmla="*/ 1318728 h 286978"/>
              <a:gd name="T38" fmla="*/ 1509592 w 286978"/>
              <a:gd name="T39" fmla="*/ 1370791 h 286978"/>
              <a:gd name="T40" fmla="*/ 665979 w 286978"/>
              <a:gd name="T41" fmla="*/ 2135807 h 286978"/>
              <a:gd name="T42" fmla="*/ 1568358 w 286978"/>
              <a:gd name="T43" fmla="*/ 1237352 h 286978"/>
              <a:gd name="T44" fmla="*/ 721129 w 286978"/>
              <a:gd name="T45" fmla="*/ 2663850 h 286978"/>
              <a:gd name="T46" fmla="*/ 862991 w 286978"/>
              <a:gd name="T47" fmla="*/ 1150654 h 286978"/>
              <a:gd name="T48" fmla="*/ 1063959 w 286978"/>
              <a:gd name="T49" fmla="*/ 1280708 h 286978"/>
              <a:gd name="T50" fmla="*/ 1379195 w 286978"/>
              <a:gd name="T51" fmla="*/ 981216 h 286978"/>
              <a:gd name="T52" fmla="*/ 1757510 w 286978"/>
              <a:gd name="T53" fmla="*/ 886628 h 286978"/>
              <a:gd name="T54" fmla="*/ 1615642 w 286978"/>
              <a:gd name="T55" fmla="*/ 981216 h 286978"/>
              <a:gd name="T56" fmla="*/ 2190967 w 286978"/>
              <a:gd name="T57" fmla="*/ 1095492 h 286978"/>
              <a:gd name="T58" fmla="*/ 2151559 w 286978"/>
              <a:gd name="T59" fmla="*/ 1327979 h 286978"/>
              <a:gd name="T60" fmla="*/ 3042143 w 286978"/>
              <a:gd name="T61" fmla="*/ 2663850 h 286978"/>
              <a:gd name="T62" fmla="*/ 2740230 w 286978"/>
              <a:gd name="T63" fmla="*/ 242242 h 286978"/>
              <a:gd name="T64" fmla="*/ 2812319 w 286978"/>
              <a:gd name="T65" fmla="*/ 313026 h 286978"/>
              <a:gd name="T66" fmla="*/ 2724225 w 286978"/>
              <a:gd name="T67" fmla="*/ 279701 h 286978"/>
              <a:gd name="T68" fmla="*/ 2308473 w 286978"/>
              <a:gd name="T69" fmla="*/ 242242 h 286978"/>
              <a:gd name="T70" fmla="*/ 2275147 w 286978"/>
              <a:gd name="T71" fmla="*/ 325510 h 286978"/>
              <a:gd name="T72" fmla="*/ 2237667 w 286978"/>
              <a:gd name="T73" fmla="*/ 242242 h 286978"/>
              <a:gd name="T74" fmla="*/ 2524678 w 286978"/>
              <a:gd name="T75" fmla="*/ 308733 h 286978"/>
              <a:gd name="T76" fmla="*/ 94577 w 286978"/>
              <a:gd name="T77" fmla="*/ 94577 h 286978"/>
              <a:gd name="T78" fmla="*/ 3042143 w 286978"/>
              <a:gd name="T79" fmla="*/ 94577 h 286978"/>
              <a:gd name="T80" fmla="*/ 3089427 w 286978"/>
              <a:gd name="T81" fmla="*/ 0 h 286978"/>
              <a:gd name="T82" fmla="*/ 3089427 w 286978"/>
              <a:gd name="T83" fmla="*/ 2754491 h 286978"/>
              <a:gd name="T84" fmla="*/ 792045 w 286978"/>
              <a:gd name="T85" fmla="*/ 2754491 h 286978"/>
              <a:gd name="T86" fmla="*/ 0 w 286978"/>
              <a:gd name="T87" fmla="*/ 51239 h 2869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6978" h="286978">
                <a:moveTo>
                  <a:pt x="143066" y="260350"/>
                </a:moveTo>
                <a:cubicBezTo>
                  <a:pt x="145352" y="260350"/>
                  <a:pt x="147257" y="262636"/>
                  <a:pt x="147257" y="265303"/>
                </a:cubicBezTo>
                <a:cubicBezTo>
                  <a:pt x="147257" y="267589"/>
                  <a:pt x="145352" y="269494"/>
                  <a:pt x="143066" y="269494"/>
                </a:cubicBezTo>
                <a:cubicBezTo>
                  <a:pt x="140399" y="269494"/>
                  <a:pt x="138113" y="267208"/>
                  <a:pt x="138113" y="265303"/>
                </a:cubicBezTo>
                <a:cubicBezTo>
                  <a:pt x="138113" y="262636"/>
                  <a:pt x="140399" y="260350"/>
                  <a:pt x="143066" y="260350"/>
                </a:cubicBezTo>
                <a:close/>
                <a:moveTo>
                  <a:pt x="189089" y="241830"/>
                </a:moveTo>
                <a:cubicBezTo>
                  <a:pt x="190500" y="239713"/>
                  <a:pt x="193322" y="240419"/>
                  <a:pt x="195086" y="241830"/>
                </a:cubicBezTo>
                <a:cubicBezTo>
                  <a:pt x="196497" y="243594"/>
                  <a:pt x="196497" y="246416"/>
                  <a:pt x="195086" y="247827"/>
                </a:cubicBezTo>
                <a:cubicBezTo>
                  <a:pt x="194028" y="248533"/>
                  <a:pt x="192969" y="248885"/>
                  <a:pt x="191558" y="248885"/>
                </a:cubicBezTo>
                <a:cubicBezTo>
                  <a:pt x="190853" y="248885"/>
                  <a:pt x="189794" y="248533"/>
                  <a:pt x="189089" y="247827"/>
                </a:cubicBezTo>
                <a:cubicBezTo>
                  <a:pt x="187325" y="246416"/>
                  <a:pt x="187325" y="243594"/>
                  <a:pt x="189089" y="241830"/>
                </a:cubicBezTo>
                <a:close/>
                <a:moveTo>
                  <a:pt x="90664" y="241545"/>
                </a:moveTo>
                <a:cubicBezTo>
                  <a:pt x="92428" y="239713"/>
                  <a:pt x="94897" y="239713"/>
                  <a:pt x="96661" y="241545"/>
                </a:cubicBezTo>
                <a:cubicBezTo>
                  <a:pt x="98072" y="243010"/>
                  <a:pt x="98072" y="245941"/>
                  <a:pt x="96661" y="247773"/>
                </a:cubicBezTo>
                <a:cubicBezTo>
                  <a:pt x="95955" y="248506"/>
                  <a:pt x="94544" y="248872"/>
                  <a:pt x="93486" y="248872"/>
                </a:cubicBezTo>
                <a:cubicBezTo>
                  <a:pt x="92428" y="248872"/>
                  <a:pt x="91369" y="248506"/>
                  <a:pt x="90664" y="247773"/>
                </a:cubicBezTo>
                <a:cubicBezTo>
                  <a:pt x="88900" y="245941"/>
                  <a:pt x="88900" y="243010"/>
                  <a:pt x="90664" y="241545"/>
                </a:cubicBezTo>
                <a:close/>
                <a:moveTo>
                  <a:pt x="211932" y="190500"/>
                </a:moveTo>
                <a:cubicBezTo>
                  <a:pt x="214247" y="190500"/>
                  <a:pt x="215569" y="192332"/>
                  <a:pt x="215569" y="194530"/>
                </a:cubicBezTo>
                <a:lnTo>
                  <a:pt x="215569" y="194896"/>
                </a:lnTo>
                <a:cubicBezTo>
                  <a:pt x="215569" y="197461"/>
                  <a:pt x="214247" y="199659"/>
                  <a:pt x="211932" y="199659"/>
                </a:cubicBezTo>
                <a:cubicBezTo>
                  <a:pt x="209617" y="199659"/>
                  <a:pt x="207963" y="197461"/>
                  <a:pt x="207963" y="194896"/>
                </a:cubicBezTo>
                <a:lnTo>
                  <a:pt x="207963" y="194530"/>
                </a:lnTo>
                <a:cubicBezTo>
                  <a:pt x="207963" y="192332"/>
                  <a:pt x="209617" y="190500"/>
                  <a:pt x="211932" y="190500"/>
                </a:cubicBezTo>
                <a:close/>
                <a:moveTo>
                  <a:pt x="74246" y="190500"/>
                </a:moveTo>
                <a:cubicBezTo>
                  <a:pt x="76810" y="190500"/>
                  <a:pt x="79009" y="192154"/>
                  <a:pt x="79009" y="194469"/>
                </a:cubicBezTo>
                <a:cubicBezTo>
                  <a:pt x="79009" y="196784"/>
                  <a:pt x="76810" y="198107"/>
                  <a:pt x="74246" y="198107"/>
                </a:cubicBezTo>
                <a:cubicBezTo>
                  <a:pt x="72048" y="198107"/>
                  <a:pt x="69850" y="196784"/>
                  <a:pt x="69850" y="194469"/>
                </a:cubicBezTo>
                <a:cubicBezTo>
                  <a:pt x="69850" y="192154"/>
                  <a:pt x="72048" y="190500"/>
                  <a:pt x="74246" y="190500"/>
                </a:cubicBezTo>
                <a:close/>
                <a:moveTo>
                  <a:pt x="142731" y="186027"/>
                </a:moveTo>
                <a:cubicBezTo>
                  <a:pt x="138041" y="186027"/>
                  <a:pt x="134072" y="190356"/>
                  <a:pt x="134072" y="194686"/>
                </a:cubicBezTo>
                <a:cubicBezTo>
                  <a:pt x="134072" y="199737"/>
                  <a:pt x="138041" y="203705"/>
                  <a:pt x="142731" y="203705"/>
                </a:cubicBezTo>
                <a:cubicBezTo>
                  <a:pt x="147421" y="203705"/>
                  <a:pt x="151751" y="199737"/>
                  <a:pt x="151751" y="194686"/>
                </a:cubicBezTo>
                <a:cubicBezTo>
                  <a:pt x="151751" y="190356"/>
                  <a:pt x="147421" y="186027"/>
                  <a:pt x="142731" y="186027"/>
                </a:cubicBezTo>
                <a:close/>
                <a:moveTo>
                  <a:pt x="172316" y="158967"/>
                </a:moveTo>
                <a:cubicBezTo>
                  <a:pt x="174120" y="157163"/>
                  <a:pt x="177006" y="157163"/>
                  <a:pt x="178810" y="158967"/>
                </a:cubicBezTo>
                <a:cubicBezTo>
                  <a:pt x="180614" y="160410"/>
                  <a:pt x="180614" y="163297"/>
                  <a:pt x="178810" y="164740"/>
                </a:cubicBezTo>
                <a:lnTo>
                  <a:pt x="157884" y="186027"/>
                </a:lnTo>
                <a:cubicBezTo>
                  <a:pt x="159327" y="188552"/>
                  <a:pt x="160049" y="191439"/>
                  <a:pt x="160049" y="194686"/>
                </a:cubicBezTo>
                <a:cubicBezTo>
                  <a:pt x="160049" y="204427"/>
                  <a:pt x="152472" y="212364"/>
                  <a:pt x="142731" y="212364"/>
                </a:cubicBezTo>
                <a:cubicBezTo>
                  <a:pt x="133350" y="212364"/>
                  <a:pt x="125413" y="204427"/>
                  <a:pt x="125413" y="194686"/>
                </a:cubicBezTo>
                <a:cubicBezTo>
                  <a:pt x="125413" y="185305"/>
                  <a:pt x="133350" y="177728"/>
                  <a:pt x="142731" y="177728"/>
                </a:cubicBezTo>
                <a:cubicBezTo>
                  <a:pt x="145978" y="177728"/>
                  <a:pt x="149225" y="178450"/>
                  <a:pt x="151751" y="179893"/>
                </a:cubicBezTo>
                <a:lnTo>
                  <a:pt x="172316" y="158967"/>
                </a:lnTo>
                <a:close/>
                <a:moveTo>
                  <a:pt x="189026" y="143052"/>
                </a:moveTo>
                <a:cubicBezTo>
                  <a:pt x="190386" y="141288"/>
                  <a:pt x="193108" y="141288"/>
                  <a:pt x="195149" y="143052"/>
                </a:cubicBezTo>
                <a:cubicBezTo>
                  <a:pt x="196510" y="144816"/>
                  <a:pt x="196510" y="147285"/>
                  <a:pt x="195149" y="148697"/>
                </a:cubicBezTo>
                <a:cubicBezTo>
                  <a:pt x="194128" y="149402"/>
                  <a:pt x="193108" y="150460"/>
                  <a:pt x="192087" y="150460"/>
                </a:cubicBezTo>
                <a:cubicBezTo>
                  <a:pt x="191067" y="150460"/>
                  <a:pt x="189706" y="149402"/>
                  <a:pt x="189026" y="148697"/>
                </a:cubicBezTo>
                <a:cubicBezTo>
                  <a:pt x="187325" y="147285"/>
                  <a:pt x="187325" y="144816"/>
                  <a:pt x="189026" y="143052"/>
                </a:cubicBezTo>
                <a:close/>
                <a:moveTo>
                  <a:pt x="90941" y="142754"/>
                </a:moveTo>
                <a:cubicBezTo>
                  <a:pt x="92302" y="141288"/>
                  <a:pt x="95023" y="141288"/>
                  <a:pt x="96724" y="143120"/>
                </a:cubicBezTo>
                <a:cubicBezTo>
                  <a:pt x="98085" y="144952"/>
                  <a:pt x="98085" y="147516"/>
                  <a:pt x="96724" y="148982"/>
                </a:cubicBezTo>
                <a:cubicBezTo>
                  <a:pt x="96044" y="149714"/>
                  <a:pt x="94683" y="150447"/>
                  <a:pt x="93662" y="150447"/>
                </a:cubicBezTo>
                <a:cubicBezTo>
                  <a:pt x="92982" y="150447"/>
                  <a:pt x="91621" y="149714"/>
                  <a:pt x="90941" y="148982"/>
                </a:cubicBezTo>
                <a:cubicBezTo>
                  <a:pt x="88900" y="147516"/>
                  <a:pt x="88900" y="144952"/>
                  <a:pt x="90941" y="142754"/>
                </a:cubicBezTo>
                <a:close/>
                <a:moveTo>
                  <a:pt x="142685" y="120650"/>
                </a:moveTo>
                <a:cubicBezTo>
                  <a:pt x="144971" y="120650"/>
                  <a:pt x="147257" y="122848"/>
                  <a:pt x="147257" y="125413"/>
                </a:cubicBezTo>
                <a:cubicBezTo>
                  <a:pt x="147257" y="127977"/>
                  <a:pt x="144971" y="129809"/>
                  <a:pt x="142685" y="129809"/>
                </a:cubicBezTo>
                <a:cubicBezTo>
                  <a:pt x="140399" y="129809"/>
                  <a:pt x="138113" y="127977"/>
                  <a:pt x="138113" y="125413"/>
                </a:cubicBezTo>
                <a:cubicBezTo>
                  <a:pt x="138113" y="122848"/>
                  <a:pt x="140399" y="120650"/>
                  <a:pt x="142685" y="120650"/>
                </a:cubicBezTo>
                <a:close/>
                <a:moveTo>
                  <a:pt x="143489" y="113205"/>
                </a:moveTo>
                <a:cubicBezTo>
                  <a:pt x="98063" y="113205"/>
                  <a:pt x="60929" y="149978"/>
                  <a:pt x="60929" y="195405"/>
                </a:cubicBezTo>
                <a:cubicBezTo>
                  <a:pt x="60929" y="240831"/>
                  <a:pt x="98063" y="277965"/>
                  <a:pt x="143489" y="277965"/>
                </a:cubicBezTo>
                <a:cubicBezTo>
                  <a:pt x="188915" y="277965"/>
                  <a:pt x="225688" y="240831"/>
                  <a:pt x="225688" y="195405"/>
                </a:cubicBezTo>
                <a:cubicBezTo>
                  <a:pt x="225688" y="149978"/>
                  <a:pt x="188915" y="113205"/>
                  <a:pt x="143489" y="113205"/>
                </a:cubicBezTo>
                <a:close/>
                <a:moveTo>
                  <a:pt x="8652" y="49392"/>
                </a:moveTo>
                <a:lnTo>
                  <a:pt x="8652" y="243715"/>
                </a:lnTo>
                <a:lnTo>
                  <a:pt x="65976" y="243715"/>
                </a:lnTo>
                <a:cubicBezTo>
                  <a:pt x="57684" y="229294"/>
                  <a:pt x="52276" y="213070"/>
                  <a:pt x="52276" y="195405"/>
                </a:cubicBezTo>
                <a:cubicBezTo>
                  <a:pt x="52276" y="165120"/>
                  <a:pt x="67057" y="138442"/>
                  <a:pt x="89770" y="121858"/>
                </a:cubicBezTo>
                <a:lnTo>
                  <a:pt x="78955" y="105273"/>
                </a:lnTo>
                <a:cubicBezTo>
                  <a:pt x="77513" y="103110"/>
                  <a:pt x="78594" y="100226"/>
                  <a:pt x="80397" y="99144"/>
                </a:cubicBezTo>
                <a:cubicBezTo>
                  <a:pt x="82560" y="98063"/>
                  <a:pt x="85084" y="98423"/>
                  <a:pt x="86526" y="100226"/>
                </a:cubicBezTo>
                <a:lnTo>
                  <a:pt x="97341" y="117171"/>
                </a:lnTo>
                <a:cubicBezTo>
                  <a:pt x="109960" y="109600"/>
                  <a:pt x="123660" y="105273"/>
                  <a:pt x="139162" y="104552"/>
                </a:cubicBezTo>
                <a:lnTo>
                  <a:pt x="139162" y="89771"/>
                </a:lnTo>
                <a:lnTo>
                  <a:pt x="126183" y="89771"/>
                </a:lnTo>
                <a:cubicBezTo>
                  <a:pt x="123660" y="89771"/>
                  <a:pt x="121857" y="87608"/>
                  <a:pt x="121857" y="85445"/>
                </a:cubicBezTo>
                <a:cubicBezTo>
                  <a:pt x="121857" y="82921"/>
                  <a:pt x="123660" y="81118"/>
                  <a:pt x="126183" y="81118"/>
                </a:cubicBezTo>
                <a:lnTo>
                  <a:pt x="160794" y="81118"/>
                </a:lnTo>
                <a:cubicBezTo>
                  <a:pt x="163317" y="81118"/>
                  <a:pt x="165481" y="82921"/>
                  <a:pt x="165481" y="85445"/>
                </a:cubicBezTo>
                <a:cubicBezTo>
                  <a:pt x="165481" y="87608"/>
                  <a:pt x="163317" y="89771"/>
                  <a:pt x="160794" y="89771"/>
                </a:cubicBezTo>
                <a:lnTo>
                  <a:pt x="147815" y="89771"/>
                </a:lnTo>
                <a:lnTo>
                  <a:pt x="147815" y="104552"/>
                </a:lnTo>
                <a:cubicBezTo>
                  <a:pt x="162957" y="105273"/>
                  <a:pt x="177378" y="109600"/>
                  <a:pt x="189636" y="116810"/>
                </a:cubicBezTo>
                <a:lnTo>
                  <a:pt x="200451" y="100226"/>
                </a:lnTo>
                <a:cubicBezTo>
                  <a:pt x="201533" y="98784"/>
                  <a:pt x="204057" y="98063"/>
                  <a:pt x="206220" y="99144"/>
                </a:cubicBezTo>
                <a:cubicBezTo>
                  <a:pt x="208383" y="100226"/>
                  <a:pt x="209104" y="103110"/>
                  <a:pt x="207302" y="105273"/>
                </a:cubicBezTo>
                <a:lnTo>
                  <a:pt x="196846" y="121497"/>
                </a:lnTo>
                <a:cubicBezTo>
                  <a:pt x="219560" y="138442"/>
                  <a:pt x="234702" y="165120"/>
                  <a:pt x="234702" y="195405"/>
                </a:cubicBezTo>
                <a:cubicBezTo>
                  <a:pt x="234702" y="213070"/>
                  <a:pt x="230015" y="229294"/>
                  <a:pt x="221362" y="243715"/>
                </a:cubicBezTo>
                <a:lnTo>
                  <a:pt x="278325" y="243715"/>
                </a:lnTo>
                <a:lnTo>
                  <a:pt x="278325" y="49392"/>
                </a:lnTo>
                <a:lnTo>
                  <a:pt x="8652" y="49392"/>
                </a:lnTo>
                <a:close/>
                <a:moveTo>
                  <a:pt x="250704" y="22162"/>
                </a:moveTo>
                <a:cubicBezTo>
                  <a:pt x="252169" y="20638"/>
                  <a:pt x="255100" y="20638"/>
                  <a:pt x="257298" y="22162"/>
                </a:cubicBezTo>
                <a:cubicBezTo>
                  <a:pt x="257664" y="22924"/>
                  <a:pt x="258397" y="24448"/>
                  <a:pt x="258397" y="25591"/>
                </a:cubicBezTo>
                <a:cubicBezTo>
                  <a:pt x="258397" y="26353"/>
                  <a:pt x="257664" y="27877"/>
                  <a:pt x="257298" y="28639"/>
                </a:cubicBezTo>
                <a:cubicBezTo>
                  <a:pt x="255832" y="29401"/>
                  <a:pt x="255100" y="29782"/>
                  <a:pt x="254001" y="29782"/>
                </a:cubicBezTo>
                <a:cubicBezTo>
                  <a:pt x="252535" y="29782"/>
                  <a:pt x="251803" y="29401"/>
                  <a:pt x="250704" y="29020"/>
                </a:cubicBezTo>
                <a:cubicBezTo>
                  <a:pt x="249971" y="27877"/>
                  <a:pt x="249238" y="26353"/>
                  <a:pt x="249238" y="25591"/>
                </a:cubicBezTo>
                <a:cubicBezTo>
                  <a:pt x="249238" y="24448"/>
                  <a:pt x="249971" y="22924"/>
                  <a:pt x="250704" y="22162"/>
                </a:cubicBezTo>
                <a:close/>
                <a:moveTo>
                  <a:pt x="204724" y="22162"/>
                </a:moveTo>
                <a:cubicBezTo>
                  <a:pt x="206248" y="20638"/>
                  <a:pt x="209296" y="20638"/>
                  <a:pt x="211201" y="22162"/>
                </a:cubicBezTo>
                <a:cubicBezTo>
                  <a:pt x="211963" y="22924"/>
                  <a:pt x="212344" y="24448"/>
                  <a:pt x="212344" y="25591"/>
                </a:cubicBezTo>
                <a:cubicBezTo>
                  <a:pt x="212344" y="26353"/>
                  <a:pt x="211963" y="27877"/>
                  <a:pt x="211201" y="29020"/>
                </a:cubicBezTo>
                <a:cubicBezTo>
                  <a:pt x="210058" y="29401"/>
                  <a:pt x="209296" y="29782"/>
                  <a:pt x="208153" y="29782"/>
                </a:cubicBezTo>
                <a:cubicBezTo>
                  <a:pt x="206629" y="29782"/>
                  <a:pt x="205486" y="29401"/>
                  <a:pt x="204724" y="29020"/>
                </a:cubicBezTo>
                <a:cubicBezTo>
                  <a:pt x="203581" y="27877"/>
                  <a:pt x="203200" y="26353"/>
                  <a:pt x="203200" y="25591"/>
                </a:cubicBezTo>
                <a:cubicBezTo>
                  <a:pt x="203200" y="24448"/>
                  <a:pt x="203581" y="22924"/>
                  <a:pt x="204724" y="22162"/>
                </a:cubicBezTo>
                <a:close/>
                <a:moveTo>
                  <a:pt x="230982" y="20638"/>
                </a:moveTo>
                <a:cubicBezTo>
                  <a:pt x="233297" y="20638"/>
                  <a:pt x="234619" y="22292"/>
                  <a:pt x="234619" y="24607"/>
                </a:cubicBezTo>
                <a:cubicBezTo>
                  <a:pt x="234619" y="26922"/>
                  <a:pt x="233297" y="28245"/>
                  <a:pt x="230982" y="28245"/>
                </a:cubicBezTo>
                <a:cubicBezTo>
                  <a:pt x="228667" y="28245"/>
                  <a:pt x="227013" y="26922"/>
                  <a:pt x="227013" y="24607"/>
                </a:cubicBezTo>
                <a:cubicBezTo>
                  <a:pt x="227013" y="22292"/>
                  <a:pt x="228667" y="20638"/>
                  <a:pt x="230982" y="20638"/>
                </a:cubicBezTo>
                <a:close/>
                <a:moveTo>
                  <a:pt x="8652" y="8652"/>
                </a:moveTo>
                <a:lnTo>
                  <a:pt x="8652" y="40740"/>
                </a:lnTo>
                <a:lnTo>
                  <a:pt x="278325" y="40740"/>
                </a:lnTo>
                <a:lnTo>
                  <a:pt x="278325" y="8652"/>
                </a:lnTo>
                <a:lnTo>
                  <a:pt x="8652" y="8652"/>
                </a:lnTo>
                <a:close/>
                <a:moveTo>
                  <a:pt x="4687" y="0"/>
                </a:moveTo>
                <a:lnTo>
                  <a:pt x="282651" y="0"/>
                </a:lnTo>
                <a:cubicBezTo>
                  <a:pt x="284814" y="0"/>
                  <a:pt x="286978" y="2163"/>
                  <a:pt x="286978" y="4687"/>
                </a:cubicBezTo>
                <a:lnTo>
                  <a:pt x="286978" y="247681"/>
                </a:lnTo>
                <a:cubicBezTo>
                  <a:pt x="286978" y="250204"/>
                  <a:pt x="284814" y="252007"/>
                  <a:pt x="282651" y="252007"/>
                </a:cubicBezTo>
                <a:lnTo>
                  <a:pt x="214873" y="252007"/>
                </a:lnTo>
                <a:cubicBezTo>
                  <a:pt x="198288" y="272917"/>
                  <a:pt x="172331" y="286978"/>
                  <a:pt x="143489" y="286978"/>
                </a:cubicBezTo>
                <a:cubicBezTo>
                  <a:pt x="114286" y="286978"/>
                  <a:pt x="88689" y="272917"/>
                  <a:pt x="72465" y="252007"/>
                </a:cubicBezTo>
                <a:lnTo>
                  <a:pt x="4687" y="252007"/>
                </a:lnTo>
                <a:cubicBezTo>
                  <a:pt x="2163" y="252007"/>
                  <a:pt x="0" y="250204"/>
                  <a:pt x="0" y="247681"/>
                </a:cubicBezTo>
                <a:lnTo>
                  <a:pt x="0" y="4687"/>
                </a:lnTo>
                <a:cubicBezTo>
                  <a:pt x="0" y="2163"/>
                  <a:pt x="2163" y="0"/>
                  <a:pt x="4687" y="0"/>
                </a:cubicBezTo>
                <a:close/>
              </a:path>
            </a:pathLst>
          </a:custGeom>
          <a:solidFill>
            <a:schemeClr val="accent2"/>
          </a:solidFill>
          <a:ln>
            <a:noFill/>
          </a:ln>
          <a:effectLst/>
        </p:spPr>
        <p:txBody>
          <a:bodyPr anchor="ctr"/>
          <a:lstStyle/>
          <a:p>
            <a:endParaRPr lang="en-US"/>
          </a:p>
        </p:txBody>
      </p:sp>
      <p:sp>
        <p:nvSpPr>
          <p:cNvPr id="13" name="Freeform 1023">
            <a:extLst>
              <a:ext uri="{FF2B5EF4-FFF2-40B4-BE49-F238E27FC236}">
                <a16:creationId xmlns:a16="http://schemas.microsoft.com/office/drawing/2014/main" id="{E1F95E95-8D99-0248-B800-32866C72FF5F}"/>
              </a:ext>
            </a:extLst>
          </p:cNvPr>
          <p:cNvSpPr>
            <a:spLocks noChangeAspect="1" noChangeArrowheads="1"/>
          </p:cNvSpPr>
          <p:nvPr/>
        </p:nvSpPr>
        <p:spPr bwMode="auto">
          <a:xfrm>
            <a:off x="21075498" y="8140331"/>
            <a:ext cx="1661012" cy="1661012"/>
          </a:xfrm>
          <a:custGeom>
            <a:avLst/>
            <a:gdLst>
              <a:gd name="T0" fmla="*/ 1774810 w 286978"/>
              <a:gd name="T1" fmla="*/ 2853626 h 286888"/>
              <a:gd name="T2" fmla="*/ 1774810 w 286978"/>
              <a:gd name="T3" fmla="*/ 2953892 h 286888"/>
              <a:gd name="T4" fmla="*/ 1284023 w 286978"/>
              <a:gd name="T5" fmla="*/ 2907938 h 286888"/>
              <a:gd name="T6" fmla="*/ 98494 w 286978"/>
              <a:gd name="T7" fmla="*/ 2762140 h 286888"/>
              <a:gd name="T8" fmla="*/ 236418 w 286978"/>
              <a:gd name="T9" fmla="*/ 3046776 h 286888"/>
              <a:gd name="T10" fmla="*/ 3038211 w 286978"/>
              <a:gd name="T11" fmla="*/ 2908406 h 286888"/>
              <a:gd name="T12" fmla="*/ 98494 w 286978"/>
              <a:gd name="T13" fmla="*/ 2762140 h 286888"/>
              <a:gd name="T14" fmla="*/ 126108 w 286978"/>
              <a:gd name="T15" fmla="*/ 2671227 h 286888"/>
              <a:gd name="T16" fmla="*/ 2805710 w 286978"/>
              <a:gd name="T17" fmla="*/ 2252213 h 286888"/>
              <a:gd name="T18" fmla="*/ 492585 w 286978"/>
              <a:gd name="T19" fmla="*/ 671020 h 286888"/>
              <a:gd name="T20" fmla="*/ 346776 w 286978"/>
              <a:gd name="T21" fmla="*/ 2161304 h 286888"/>
              <a:gd name="T22" fmla="*/ 2786011 w 286978"/>
              <a:gd name="T23" fmla="*/ 809378 h 286888"/>
              <a:gd name="T24" fmla="*/ 2439236 w 286978"/>
              <a:gd name="T25" fmla="*/ 671020 h 286888"/>
              <a:gd name="T26" fmla="*/ 1588048 w 286978"/>
              <a:gd name="T27" fmla="*/ 1995270 h 286888"/>
              <a:gd name="T28" fmla="*/ 1544723 w 286978"/>
              <a:gd name="T29" fmla="*/ 1995270 h 286888"/>
              <a:gd name="T30" fmla="*/ 697481 w 286978"/>
              <a:gd name="T31" fmla="*/ 671020 h 286888"/>
              <a:gd name="T32" fmla="*/ 1564424 w 286978"/>
              <a:gd name="T33" fmla="*/ 603827 h 286888"/>
              <a:gd name="T34" fmla="*/ 1477731 w 286978"/>
              <a:gd name="T35" fmla="*/ 860763 h 286888"/>
              <a:gd name="T36" fmla="*/ 1430447 w 286978"/>
              <a:gd name="T37" fmla="*/ 1267922 h 286888"/>
              <a:gd name="T38" fmla="*/ 1635356 w 286978"/>
              <a:gd name="T39" fmla="*/ 908199 h 286888"/>
              <a:gd name="T40" fmla="*/ 1710233 w 286978"/>
              <a:gd name="T41" fmla="*/ 750066 h 286888"/>
              <a:gd name="T42" fmla="*/ 1615642 w 286978"/>
              <a:gd name="T43" fmla="*/ 113624 h 286888"/>
              <a:gd name="T44" fmla="*/ 1800858 w 286978"/>
              <a:gd name="T45" fmla="*/ 750066 h 286888"/>
              <a:gd name="T46" fmla="*/ 1800858 w 286978"/>
              <a:gd name="T47" fmla="*/ 1303491 h 286888"/>
              <a:gd name="T48" fmla="*/ 1757510 w 286978"/>
              <a:gd name="T49" fmla="*/ 1362788 h 286888"/>
              <a:gd name="T50" fmla="*/ 1615642 w 286978"/>
              <a:gd name="T51" fmla="*/ 1868772 h 286888"/>
              <a:gd name="T52" fmla="*/ 2340722 w 286978"/>
              <a:gd name="T53" fmla="*/ 398253 h 286888"/>
              <a:gd name="T54" fmla="*/ 1517131 w 286978"/>
              <a:gd name="T55" fmla="*/ 113624 h 286888"/>
              <a:gd name="T56" fmla="*/ 788128 w 286978"/>
              <a:gd name="T57" fmla="*/ 935873 h 286888"/>
              <a:gd name="T58" fmla="*/ 1517131 w 286978"/>
              <a:gd name="T59" fmla="*/ 1362788 h 286888"/>
              <a:gd name="T60" fmla="*/ 1339808 w 286978"/>
              <a:gd name="T61" fmla="*/ 1346983 h 286888"/>
              <a:gd name="T62" fmla="*/ 1398918 w 286978"/>
              <a:gd name="T63" fmla="*/ 916091 h 286888"/>
              <a:gd name="T64" fmla="*/ 1517131 w 286978"/>
              <a:gd name="T65" fmla="*/ 512897 h 286888"/>
              <a:gd name="T66" fmla="*/ 1552594 w 286978"/>
              <a:gd name="T67" fmla="*/ 2935 h 286888"/>
              <a:gd name="T68" fmla="*/ 2407714 w 286978"/>
              <a:gd name="T69" fmla="*/ 323151 h 286888"/>
              <a:gd name="T70" fmla="*/ 2439236 w 286978"/>
              <a:gd name="T71" fmla="*/ 572180 h 286888"/>
              <a:gd name="T72" fmla="*/ 2880588 w 286978"/>
              <a:gd name="T73" fmla="*/ 809378 h 286888"/>
              <a:gd name="T74" fmla="*/ 3128841 w 286978"/>
              <a:gd name="T75" fmla="*/ 2690992 h 286888"/>
              <a:gd name="T76" fmla="*/ 3136720 w 286978"/>
              <a:gd name="T77" fmla="*/ 2908406 h 286888"/>
              <a:gd name="T78" fmla="*/ 236418 w 286978"/>
              <a:gd name="T79" fmla="*/ 3145595 h 286888"/>
              <a:gd name="T80" fmla="*/ 0 w 286978"/>
              <a:gd name="T81" fmla="*/ 2714703 h 286888"/>
              <a:gd name="T82" fmla="*/ 256139 w 286978"/>
              <a:gd name="T83" fmla="*/ 2196861 h 286888"/>
              <a:gd name="T84" fmla="*/ 492585 w 286978"/>
              <a:gd name="T85" fmla="*/ 572180 h 286888"/>
              <a:gd name="T86" fmla="*/ 697481 w 286978"/>
              <a:gd name="T87" fmla="*/ 366654 h 286888"/>
              <a:gd name="T88" fmla="*/ 1552594 w 286978"/>
              <a:gd name="T89" fmla="*/ 2935 h 2868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6888">
                <a:moveTo>
                  <a:pt x="122145" y="260260"/>
                </a:moveTo>
                <a:lnTo>
                  <a:pt x="162377" y="260260"/>
                </a:lnTo>
                <a:cubicBezTo>
                  <a:pt x="164892" y="260260"/>
                  <a:pt x="166329" y="262546"/>
                  <a:pt x="166329" y="265213"/>
                </a:cubicBezTo>
                <a:cubicBezTo>
                  <a:pt x="166329" y="267499"/>
                  <a:pt x="164892" y="269404"/>
                  <a:pt x="162377" y="269404"/>
                </a:cubicBezTo>
                <a:lnTo>
                  <a:pt x="122145" y="269404"/>
                </a:lnTo>
                <a:cubicBezTo>
                  <a:pt x="119630" y="269404"/>
                  <a:pt x="117475" y="267499"/>
                  <a:pt x="117475" y="265213"/>
                </a:cubicBezTo>
                <a:cubicBezTo>
                  <a:pt x="117475" y="262546"/>
                  <a:pt x="119630" y="260260"/>
                  <a:pt x="122145" y="260260"/>
                </a:cubicBezTo>
                <a:close/>
                <a:moveTo>
                  <a:pt x="9013" y="251916"/>
                </a:moveTo>
                <a:lnTo>
                  <a:pt x="9013" y="265256"/>
                </a:lnTo>
                <a:cubicBezTo>
                  <a:pt x="9013" y="272467"/>
                  <a:pt x="14781" y="277875"/>
                  <a:pt x="21631" y="277875"/>
                </a:cubicBezTo>
                <a:lnTo>
                  <a:pt x="264986" y="277875"/>
                </a:lnTo>
                <a:cubicBezTo>
                  <a:pt x="272196" y="277875"/>
                  <a:pt x="277965" y="272467"/>
                  <a:pt x="277965" y="265256"/>
                </a:cubicBezTo>
                <a:lnTo>
                  <a:pt x="277965" y="251916"/>
                </a:lnTo>
                <a:lnTo>
                  <a:pt x="9013" y="251916"/>
                </a:lnTo>
                <a:close/>
                <a:moveTo>
                  <a:pt x="30284" y="205409"/>
                </a:moveTo>
                <a:lnTo>
                  <a:pt x="11537" y="243624"/>
                </a:lnTo>
                <a:lnTo>
                  <a:pt x="275441" y="243624"/>
                </a:lnTo>
                <a:lnTo>
                  <a:pt x="256694" y="205409"/>
                </a:lnTo>
                <a:lnTo>
                  <a:pt x="30284" y="205409"/>
                </a:lnTo>
                <a:close/>
                <a:moveTo>
                  <a:pt x="45065" y="61199"/>
                </a:moveTo>
                <a:cubicBezTo>
                  <a:pt x="37855" y="61199"/>
                  <a:pt x="31726" y="66967"/>
                  <a:pt x="31726" y="73817"/>
                </a:cubicBezTo>
                <a:lnTo>
                  <a:pt x="31726" y="197117"/>
                </a:lnTo>
                <a:lnTo>
                  <a:pt x="254891" y="197117"/>
                </a:lnTo>
                <a:lnTo>
                  <a:pt x="254891" y="73817"/>
                </a:lnTo>
                <a:cubicBezTo>
                  <a:pt x="254891" y="66967"/>
                  <a:pt x="248762" y="61199"/>
                  <a:pt x="241552" y="61199"/>
                </a:cubicBezTo>
                <a:lnTo>
                  <a:pt x="223165" y="61199"/>
                </a:lnTo>
                <a:lnTo>
                  <a:pt x="223165" y="85354"/>
                </a:lnTo>
                <a:cubicBezTo>
                  <a:pt x="223165" y="141596"/>
                  <a:pt x="148536" y="180533"/>
                  <a:pt x="145291" y="181975"/>
                </a:cubicBezTo>
                <a:cubicBezTo>
                  <a:pt x="144570" y="182335"/>
                  <a:pt x="144210" y="182335"/>
                  <a:pt x="143128" y="182335"/>
                </a:cubicBezTo>
                <a:cubicBezTo>
                  <a:pt x="142768" y="182335"/>
                  <a:pt x="142047" y="182335"/>
                  <a:pt x="141326" y="181975"/>
                </a:cubicBezTo>
                <a:cubicBezTo>
                  <a:pt x="138442" y="180533"/>
                  <a:pt x="63813" y="142677"/>
                  <a:pt x="63813" y="85354"/>
                </a:cubicBezTo>
                <a:lnTo>
                  <a:pt x="63813" y="61199"/>
                </a:lnTo>
                <a:lnTo>
                  <a:pt x="45065" y="61199"/>
                </a:lnTo>
                <a:close/>
                <a:moveTo>
                  <a:pt x="143128" y="55070"/>
                </a:moveTo>
                <a:cubicBezTo>
                  <a:pt x="135918" y="55070"/>
                  <a:pt x="130149" y="61199"/>
                  <a:pt x="130149" y="68409"/>
                </a:cubicBezTo>
                <a:cubicBezTo>
                  <a:pt x="130149" y="72015"/>
                  <a:pt x="132313" y="75980"/>
                  <a:pt x="135197" y="78504"/>
                </a:cubicBezTo>
                <a:cubicBezTo>
                  <a:pt x="136639" y="79586"/>
                  <a:pt x="136999" y="81028"/>
                  <a:pt x="136999" y="82830"/>
                </a:cubicBezTo>
                <a:lnTo>
                  <a:pt x="130871" y="115638"/>
                </a:lnTo>
                <a:lnTo>
                  <a:pt x="155386" y="115638"/>
                </a:lnTo>
                <a:lnTo>
                  <a:pt x="149618" y="82830"/>
                </a:lnTo>
                <a:cubicBezTo>
                  <a:pt x="149257" y="81028"/>
                  <a:pt x="150339" y="79586"/>
                  <a:pt x="151060" y="78504"/>
                </a:cubicBezTo>
                <a:cubicBezTo>
                  <a:pt x="154665" y="75980"/>
                  <a:pt x="156468" y="72015"/>
                  <a:pt x="156468" y="68409"/>
                </a:cubicBezTo>
                <a:cubicBezTo>
                  <a:pt x="156468" y="61199"/>
                  <a:pt x="150699" y="55070"/>
                  <a:pt x="143128" y="55070"/>
                </a:cubicBezTo>
                <a:close/>
                <a:moveTo>
                  <a:pt x="147815" y="10365"/>
                </a:moveTo>
                <a:lnTo>
                  <a:pt x="147815" y="46778"/>
                </a:lnTo>
                <a:cubicBezTo>
                  <a:pt x="157549" y="48941"/>
                  <a:pt x="164760" y="57954"/>
                  <a:pt x="164760" y="68409"/>
                </a:cubicBezTo>
                <a:cubicBezTo>
                  <a:pt x="164760" y="74178"/>
                  <a:pt x="162957" y="79586"/>
                  <a:pt x="158631" y="83551"/>
                </a:cubicBezTo>
                <a:lnTo>
                  <a:pt x="164760" y="118883"/>
                </a:lnTo>
                <a:cubicBezTo>
                  <a:pt x="165120" y="120685"/>
                  <a:pt x="164760" y="121767"/>
                  <a:pt x="164039" y="122849"/>
                </a:cubicBezTo>
                <a:cubicBezTo>
                  <a:pt x="163318" y="123570"/>
                  <a:pt x="161876" y="124291"/>
                  <a:pt x="160794" y="124291"/>
                </a:cubicBezTo>
                <a:lnTo>
                  <a:pt x="147815" y="124291"/>
                </a:lnTo>
                <a:lnTo>
                  <a:pt x="147815" y="170438"/>
                </a:lnTo>
                <a:cubicBezTo>
                  <a:pt x="165841" y="160343"/>
                  <a:pt x="214152" y="127535"/>
                  <a:pt x="214152" y="85354"/>
                </a:cubicBezTo>
                <a:lnTo>
                  <a:pt x="214152" y="36323"/>
                </a:lnTo>
                <a:lnTo>
                  <a:pt x="147815" y="10365"/>
                </a:lnTo>
                <a:close/>
                <a:moveTo>
                  <a:pt x="138802" y="10365"/>
                </a:moveTo>
                <a:lnTo>
                  <a:pt x="72105" y="36323"/>
                </a:lnTo>
                <a:lnTo>
                  <a:pt x="72105" y="85354"/>
                </a:lnTo>
                <a:cubicBezTo>
                  <a:pt x="72105" y="127896"/>
                  <a:pt x="121497" y="160343"/>
                  <a:pt x="138802" y="170438"/>
                </a:cubicBezTo>
                <a:lnTo>
                  <a:pt x="138802" y="124291"/>
                </a:lnTo>
                <a:lnTo>
                  <a:pt x="126184" y="124291"/>
                </a:lnTo>
                <a:cubicBezTo>
                  <a:pt x="124742" y="124291"/>
                  <a:pt x="123660" y="123570"/>
                  <a:pt x="122578" y="122849"/>
                </a:cubicBezTo>
                <a:cubicBezTo>
                  <a:pt x="121857" y="121767"/>
                  <a:pt x="121497" y="120685"/>
                  <a:pt x="121497" y="118883"/>
                </a:cubicBezTo>
                <a:lnTo>
                  <a:pt x="127986" y="83551"/>
                </a:lnTo>
                <a:cubicBezTo>
                  <a:pt x="123660" y="79586"/>
                  <a:pt x="121497" y="74178"/>
                  <a:pt x="121497" y="68409"/>
                </a:cubicBezTo>
                <a:cubicBezTo>
                  <a:pt x="121497" y="57954"/>
                  <a:pt x="129068" y="48941"/>
                  <a:pt x="138802" y="46778"/>
                </a:cubicBezTo>
                <a:lnTo>
                  <a:pt x="138802" y="10365"/>
                </a:lnTo>
                <a:close/>
                <a:moveTo>
                  <a:pt x="142047" y="270"/>
                </a:moveTo>
                <a:cubicBezTo>
                  <a:pt x="142768" y="-90"/>
                  <a:pt x="144210" y="-90"/>
                  <a:pt x="144931" y="270"/>
                </a:cubicBezTo>
                <a:lnTo>
                  <a:pt x="220281" y="29473"/>
                </a:lnTo>
                <a:cubicBezTo>
                  <a:pt x="222083" y="30194"/>
                  <a:pt x="223165" y="31275"/>
                  <a:pt x="223165" y="33439"/>
                </a:cubicBezTo>
                <a:lnTo>
                  <a:pt x="223165" y="52186"/>
                </a:lnTo>
                <a:lnTo>
                  <a:pt x="241552" y="52186"/>
                </a:lnTo>
                <a:cubicBezTo>
                  <a:pt x="253809" y="52186"/>
                  <a:pt x="263544" y="61920"/>
                  <a:pt x="263544" y="73817"/>
                </a:cubicBezTo>
                <a:lnTo>
                  <a:pt x="263544" y="200361"/>
                </a:lnTo>
                <a:lnTo>
                  <a:pt x="286257" y="245427"/>
                </a:lnTo>
                <a:cubicBezTo>
                  <a:pt x="286257" y="246508"/>
                  <a:pt x="286978" y="246869"/>
                  <a:pt x="286978" y="247590"/>
                </a:cubicBezTo>
                <a:lnTo>
                  <a:pt x="286978" y="265256"/>
                </a:lnTo>
                <a:cubicBezTo>
                  <a:pt x="286978" y="276793"/>
                  <a:pt x="276883" y="286888"/>
                  <a:pt x="264986" y="286888"/>
                </a:cubicBezTo>
                <a:lnTo>
                  <a:pt x="21631" y="286888"/>
                </a:lnTo>
                <a:cubicBezTo>
                  <a:pt x="9734" y="286888"/>
                  <a:pt x="0" y="276793"/>
                  <a:pt x="0" y="265256"/>
                </a:cubicBezTo>
                <a:lnTo>
                  <a:pt x="0" y="247590"/>
                </a:lnTo>
                <a:cubicBezTo>
                  <a:pt x="0" y="246869"/>
                  <a:pt x="0" y="246508"/>
                  <a:pt x="360" y="245427"/>
                </a:cubicBezTo>
                <a:lnTo>
                  <a:pt x="23434" y="200361"/>
                </a:lnTo>
                <a:lnTo>
                  <a:pt x="23434" y="73817"/>
                </a:lnTo>
                <a:cubicBezTo>
                  <a:pt x="23434" y="61920"/>
                  <a:pt x="33168" y="52186"/>
                  <a:pt x="45065" y="52186"/>
                </a:cubicBezTo>
                <a:lnTo>
                  <a:pt x="63813" y="52186"/>
                </a:lnTo>
                <a:lnTo>
                  <a:pt x="63813" y="33439"/>
                </a:lnTo>
                <a:cubicBezTo>
                  <a:pt x="63813" y="31275"/>
                  <a:pt x="64894" y="30194"/>
                  <a:pt x="66697" y="29473"/>
                </a:cubicBezTo>
                <a:lnTo>
                  <a:pt x="142047" y="270"/>
                </a:lnTo>
                <a:close/>
              </a:path>
            </a:pathLst>
          </a:custGeom>
          <a:solidFill>
            <a:schemeClr val="accent1"/>
          </a:solidFill>
          <a:ln>
            <a:noFill/>
          </a:ln>
          <a:effectLst/>
        </p:spPr>
        <p:txBody>
          <a:bodyPr anchor="ctr"/>
          <a:lstStyle/>
          <a:p>
            <a:endParaRPr lang="en-US"/>
          </a:p>
        </p:txBody>
      </p:sp>
      <p:sp>
        <p:nvSpPr>
          <p:cNvPr id="14" name="Subtitle 2">
            <a:extLst>
              <a:ext uri="{FF2B5EF4-FFF2-40B4-BE49-F238E27FC236}">
                <a16:creationId xmlns:a16="http://schemas.microsoft.com/office/drawing/2014/main" id="{8476D6EF-D277-DE4B-93E1-14E6658251AD}"/>
              </a:ext>
            </a:extLst>
          </p:cNvPr>
          <p:cNvSpPr txBox="1">
            <a:spLocks/>
          </p:cNvSpPr>
          <p:nvPr/>
        </p:nvSpPr>
        <p:spPr>
          <a:xfrm>
            <a:off x="1520825" y="5348151"/>
            <a:ext cx="5723410" cy="15247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5" name="TextBox 14">
            <a:extLst>
              <a:ext uri="{FF2B5EF4-FFF2-40B4-BE49-F238E27FC236}">
                <a16:creationId xmlns:a16="http://schemas.microsoft.com/office/drawing/2014/main" id="{24A08AC1-6C65-A84C-B397-0C2B86F0B33F}"/>
              </a:ext>
            </a:extLst>
          </p:cNvPr>
          <p:cNvSpPr txBox="1"/>
          <p:nvPr/>
        </p:nvSpPr>
        <p:spPr>
          <a:xfrm>
            <a:off x="1520825" y="4351885"/>
            <a:ext cx="310854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01</a:t>
            </a:r>
          </a:p>
        </p:txBody>
      </p:sp>
      <p:sp>
        <p:nvSpPr>
          <p:cNvPr id="16" name="Subtitle 2">
            <a:extLst>
              <a:ext uri="{FF2B5EF4-FFF2-40B4-BE49-F238E27FC236}">
                <a16:creationId xmlns:a16="http://schemas.microsoft.com/office/drawing/2014/main" id="{80F51FF2-CE82-F248-AFF1-BBC9180666DC}"/>
              </a:ext>
            </a:extLst>
          </p:cNvPr>
          <p:cNvSpPr txBox="1">
            <a:spLocks/>
          </p:cNvSpPr>
          <p:nvPr/>
        </p:nvSpPr>
        <p:spPr>
          <a:xfrm>
            <a:off x="1520825" y="11363941"/>
            <a:ext cx="5723410" cy="15247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7" name="TextBox 16">
            <a:extLst>
              <a:ext uri="{FF2B5EF4-FFF2-40B4-BE49-F238E27FC236}">
                <a16:creationId xmlns:a16="http://schemas.microsoft.com/office/drawing/2014/main" id="{925CDBD8-277E-D74A-8646-4D5D781AA11D}"/>
              </a:ext>
            </a:extLst>
          </p:cNvPr>
          <p:cNvSpPr txBox="1"/>
          <p:nvPr/>
        </p:nvSpPr>
        <p:spPr>
          <a:xfrm>
            <a:off x="1520825" y="10367675"/>
            <a:ext cx="313900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02</a:t>
            </a:r>
          </a:p>
        </p:txBody>
      </p:sp>
      <p:sp>
        <p:nvSpPr>
          <p:cNvPr id="18" name="Subtitle 2">
            <a:extLst>
              <a:ext uri="{FF2B5EF4-FFF2-40B4-BE49-F238E27FC236}">
                <a16:creationId xmlns:a16="http://schemas.microsoft.com/office/drawing/2014/main" id="{E7F01DE0-0D9B-BD4F-8443-21BA23E0F396}"/>
              </a:ext>
            </a:extLst>
          </p:cNvPr>
          <p:cNvSpPr txBox="1">
            <a:spLocks/>
          </p:cNvSpPr>
          <p:nvPr/>
        </p:nvSpPr>
        <p:spPr>
          <a:xfrm>
            <a:off x="17133415" y="5348151"/>
            <a:ext cx="5723410" cy="15247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9" name="TextBox 18">
            <a:extLst>
              <a:ext uri="{FF2B5EF4-FFF2-40B4-BE49-F238E27FC236}">
                <a16:creationId xmlns:a16="http://schemas.microsoft.com/office/drawing/2014/main" id="{3A464424-0697-2349-B9B3-5D450EE18000}"/>
              </a:ext>
            </a:extLst>
          </p:cNvPr>
          <p:cNvSpPr txBox="1"/>
          <p:nvPr/>
        </p:nvSpPr>
        <p:spPr>
          <a:xfrm>
            <a:off x="19713422" y="4351885"/>
            <a:ext cx="3108543" cy="615553"/>
          </a:xfrm>
          <a:prstGeom prst="rect">
            <a:avLst/>
          </a:prstGeom>
          <a:noFill/>
        </p:spPr>
        <p:txBody>
          <a:bodyPr wrap="none" rtlCol="0" anchor="ctr" anchorCtr="0">
            <a:spAutoFit/>
          </a:bodyPr>
          <a:lstStyle/>
          <a:p>
            <a:pPr algn="r"/>
            <a:r>
              <a:rPr lang="en-US" sz="3400" b="1" spc="300" dirty="0">
                <a:solidFill>
                  <a:schemeClr val="tx2"/>
                </a:solidFill>
                <a:latin typeface="Raleway" panose="020B0503030101060003" pitchFamily="34" charset="77"/>
                <a:ea typeface="League Spartan" charset="0"/>
                <a:cs typeface="Poppins" pitchFamily="2" charset="77"/>
              </a:rPr>
              <a:t>FEATURE 01</a:t>
            </a:r>
          </a:p>
        </p:txBody>
      </p:sp>
      <p:sp>
        <p:nvSpPr>
          <p:cNvPr id="20" name="Subtitle 2">
            <a:extLst>
              <a:ext uri="{FF2B5EF4-FFF2-40B4-BE49-F238E27FC236}">
                <a16:creationId xmlns:a16="http://schemas.microsoft.com/office/drawing/2014/main" id="{31510767-D002-6D41-A0D3-C92EE7D6F020}"/>
              </a:ext>
            </a:extLst>
          </p:cNvPr>
          <p:cNvSpPr txBox="1">
            <a:spLocks/>
          </p:cNvSpPr>
          <p:nvPr/>
        </p:nvSpPr>
        <p:spPr>
          <a:xfrm>
            <a:off x="17133415" y="11363941"/>
            <a:ext cx="5723410" cy="15247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1" name="TextBox 20">
            <a:extLst>
              <a:ext uri="{FF2B5EF4-FFF2-40B4-BE49-F238E27FC236}">
                <a16:creationId xmlns:a16="http://schemas.microsoft.com/office/drawing/2014/main" id="{D79C8E7D-ED72-E244-ACE5-743D472861B4}"/>
              </a:ext>
            </a:extLst>
          </p:cNvPr>
          <p:cNvSpPr txBox="1"/>
          <p:nvPr/>
        </p:nvSpPr>
        <p:spPr>
          <a:xfrm>
            <a:off x="19713422" y="10367675"/>
            <a:ext cx="3139001" cy="615553"/>
          </a:xfrm>
          <a:prstGeom prst="rect">
            <a:avLst/>
          </a:prstGeom>
          <a:noFill/>
        </p:spPr>
        <p:txBody>
          <a:bodyPr wrap="none" rtlCol="0" anchor="ctr" anchorCtr="0">
            <a:spAutoFit/>
          </a:bodyPr>
          <a:lstStyle/>
          <a:p>
            <a:pPr algn="r"/>
            <a:r>
              <a:rPr lang="en-US" sz="3400" b="1" spc="300" dirty="0">
                <a:solidFill>
                  <a:schemeClr val="tx2"/>
                </a:solidFill>
                <a:latin typeface="Raleway" panose="020B0503030101060003" pitchFamily="34" charset="77"/>
                <a:ea typeface="League Spartan" charset="0"/>
                <a:cs typeface="Poppins" pitchFamily="2" charset="77"/>
              </a:rPr>
              <a:t>FEATURE 02</a:t>
            </a:r>
          </a:p>
        </p:txBody>
      </p:sp>
      <p:sp>
        <p:nvSpPr>
          <p:cNvPr id="3" name="Picture Placeholder 2">
            <a:extLst>
              <a:ext uri="{FF2B5EF4-FFF2-40B4-BE49-F238E27FC236}">
                <a16:creationId xmlns:a16="http://schemas.microsoft.com/office/drawing/2014/main" id="{4F97F538-1D9E-6848-A9CE-FBC8F1211B41}"/>
              </a:ext>
            </a:extLst>
          </p:cNvPr>
          <p:cNvSpPr>
            <a:spLocks noGrp="1"/>
          </p:cNvSpPr>
          <p:nvPr>
            <p:ph type="pic" sz="quarter" idx="10"/>
          </p:nvPr>
        </p:nvSpPr>
        <p:spPr>
          <a:solidFill>
            <a:schemeClr val="bg1">
              <a:lumMod val="95000"/>
            </a:schemeClr>
          </a:solidFill>
        </p:spPr>
      </p:sp>
      <p:pic>
        <p:nvPicPr>
          <p:cNvPr id="7" name="Picture 6">
            <a:extLst>
              <a:ext uri="{FF2B5EF4-FFF2-40B4-BE49-F238E27FC236}">
                <a16:creationId xmlns:a16="http://schemas.microsoft.com/office/drawing/2014/main" id="{378B35D5-8A37-2E46-9C21-8E452440E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377" y="1482819"/>
            <a:ext cx="5298512" cy="10819276"/>
          </a:xfrm>
          <a:prstGeom prst="rect">
            <a:avLst/>
          </a:prstGeom>
        </p:spPr>
      </p:pic>
    </p:spTree>
    <p:extLst>
      <p:ext uri="{BB962C8B-B14F-4D97-AF65-F5344CB8AC3E}">
        <p14:creationId xmlns:p14="http://schemas.microsoft.com/office/powerpoint/2010/main" val="1457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6F05C4DB-23A3-4E43-90D2-D62676512F35}"/>
              </a:ext>
            </a:extLst>
          </p:cNvPr>
          <p:cNvSpPr txBox="1">
            <a:spLocks/>
          </p:cNvSpPr>
          <p:nvPr/>
        </p:nvSpPr>
        <p:spPr>
          <a:xfrm>
            <a:off x="1430972" y="4467104"/>
            <a:ext cx="7522977" cy="656205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4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44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22" name="TextBox 21">
            <a:extLst>
              <a:ext uri="{FF2B5EF4-FFF2-40B4-BE49-F238E27FC236}">
                <a16:creationId xmlns:a16="http://schemas.microsoft.com/office/drawing/2014/main" id="{6CE8BA84-B174-4540-802A-D34699A6FE25}"/>
              </a:ext>
            </a:extLst>
          </p:cNvPr>
          <p:cNvSpPr txBox="1"/>
          <p:nvPr/>
        </p:nvSpPr>
        <p:spPr>
          <a:xfrm>
            <a:off x="1378585" y="1095992"/>
            <a:ext cx="5490606" cy="1200329"/>
          </a:xfrm>
          <a:prstGeom prst="rect">
            <a:avLst/>
          </a:prstGeom>
          <a:noFill/>
        </p:spPr>
        <p:txBody>
          <a:bodyPr wrap="none" rtlCol="0" anchor="t">
            <a:spAutoFit/>
          </a:bodyPr>
          <a:lstStyle/>
          <a:p>
            <a:r>
              <a:rPr lang="en-US" sz="7200" b="1" spc="600" dirty="0">
                <a:solidFill>
                  <a:schemeClr val="tx2"/>
                </a:solidFill>
                <a:latin typeface="Raleway" panose="020B0503030101060003" pitchFamily="34" charset="77"/>
              </a:rPr>
              <a:t>ABOUT US</a:t>
            </a:r>
          </a:p>
        </p:txBody>
      </p:sp>
      <p:sp>
        <p:nvSpPr>
          <p:cNvPr id="23" name="Subtitle 2">
            <a:extLst>
              <a:ext uri="{FF2B5EF4-FFF2-40B4-BE49-F238E27FC236}">
                <a16:creationId xmlns:a16="http://schemas.microsoft.com/office/drawing/2014/main" id="{5ED1B75E-FF86-2743-A766-2AE11E5BD06F}"/>
              </a:ext>
            </a:extLst>
          </p:cNvPr>
          <p:cNvSpPr txBox="1">
            <a:spLocks/>
          </p:cNvSpPr>
          <p:nvPr/>
        </p:nvSpPr>
        <p:spPr>
          <a:xfrm>
            <a:off x="144970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24" name="Straight Connector 23">
            <a:extLst>
              <a:ext uri="{FF2B5EF4-FFF2-40B4-BE49-F238E27FC236}">
                <a16:creationId xmlns:a16="http://schemas.microsoft.com/office/drawing/2014/main" id="{1FE1FC68-781C-FD45-AF5A-083B2E68F1C0}"/>
              </a:ext>
            </a:extLst>
          </p:cNvPr>
          <p:cNvCxnSpPr>
            <a:cxnSpLocks/>
          </p:cNvCxnSpPr>
          <p:nvPr/>
        </p:nvCxnSpPr>
        <p:spPr>
          <a:xfrm>
            <a:off x="1520825"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1">
            <a:extLst>
              <a:ext uri="{FF2B5EF4-FFF2-40B4-BE49-F238E27FC236}">
                <a16:creationId xmlns:a16="http://schemas.microsoft.com/office/drawing/2014/main" id="{CE30D287-567F-034A-81C0-206C8DFFECFB}"/>
              </a:ext>
            </a:extLst>
          </p:cNvPr>
          <p:cNvSpPr>
            <a:spLocks noGrp="1"/>
          </p:cNvSpPr>
          <p:nvPr>
            <p:ph type="pic" sz="quarter" idx="18"/>
          </p:nvPr>
        </p:nvSpPr>
        <p:spPr>
          <a:solidFill>
            <a:schemeClr val="bg1">
              <a:lumMod val="95000"/>
            </a:schemeClr>
          </a:solidFill>
        </p:spPr>
      </p:sp>
      <p:sp>
        <p:nvSpPr>
          <p:cNvPr id="3" name="Picture Placeholder 2">
            <a:extLst>
              <a:ext uri="{FF2B5EF4-FFF2-40B4-BE49-F238E27FC236}">
                <a16:creationId xmlns:a16="http://schemas.microsoft.com/office/drawing/2014/main" id="{9EFF999A-EA1E-D641-988C-1F4FFC43FF37}"/>
              </a:ext>
            </a:extLst>
          </p:cNvPr>
          <p:cNvSpPr>
            <a:spLocks noGrp="1"/>
          </p:cNvSpPr>
          <p:nvPr>
            <p:ph type="pic" sz="quarter" idx="16"/>
          </p:nvPr>
        </p:nvSpPr>
        <p:spPr>
          <a:solidFill>
            <a:schemeClr val="bg1">
              <a:lumMod val="95000"/>
            </a:schemeClr>
          </a:solidFill>
        </p:spPr>
      </p:sp>
      <p:sp>
        <p:nvSpPr>
          <p:cNvPr id="4" name="Picture Placeholder 3">
            <a:extLst>
              <a:ext uri="{FF2B5EF4-FFF2-40B4-BE49-F238E27FC236}">
                <a16:creationId xmlns:a16="http://schemas.microsoft.com/office/drawing/2014/main" id="{7CCCFA53-A5B1-C14C-A50A-7205C9C52665}"/>
              </a:ext>
            </a:extLst>
          </p:cNvPr>
          <p:cNvSpPr>
            <a:spLocks noGrp="1"/>
          </p:cNvSpPr>
          <p:nvPr>
            <p:ph type="pic" sz="quarter" idx="17"/>
          </p:nvPr>
        </p:nvSpPr>
        <p:spPr>
          <a:solidFill>
            <a:schemeClr val="bg1">
              <a:lumMod val="95000"/>
            </a:schemeClr>
          </a:solidFill>
        </p:spPr>
      </p: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5B346F1-C32F-9947-8B73-D9EBD297CCDD}"/>
              </a:ext>
            </a:extLst>
          </p:cNvPr>
          <p:cNvSpPr/>
          <p:nvPr/>
        </p:nvSpPr>
        <p:spPr>
          <a:xfrm>
            <a:off x="13567419" y="10026886"/>
            <a:ext cx="1660358" cy="16603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C21C36-3B66-7647-8166-FA78334F1C7A}"/>
              </a:ext>
            </a:extLst>
          </p:cNvPr>
          <p:cNvSpPr/>
          <p:nvPr/>
        </p:nvSpPr>
        <p:spPr>
          <a:xfrm>
            <a:off x="13567419" y="7127084"/>
            <a:ext cx="1660358" cy="16603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55B3AAF-A1CE-0344-AABE-3753B9CD91DD}"/>
              </a:ext>
            </a:extLst>
          </p:cNvPr>
          <p:cNvSpPr/>
          <p:nvPr/>
        </p:nvSpPr>
        <p:spPr>
          <a:xfrm>
            <a:off x="13567419" y="4227282"/>
            <a:ext cx="1660358" cy="1660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9196BFA-209C-DC4E-A9E6-CE37B85AE9AB}"/>
              </a:ext>
            </a:extLst>
          </p:cNvPr>
          <p:cNvPicPr>
            <a:picLocks noChangeAspect="1"/>
          </p:cNvPicPr>
          <p:nvPr/>
        </p:nvPicPr>
        <p:blipFill rotWithShape="1">
          <a:blip r:embed="rId2">
            <a:extLst>
              <a:ext uri="{28A0092B-C50C-407E-A947-70E740481C1C}">
                <a14:useLocalDpi xmlns:a14="http://schemas.microsoft.com/office/drawing/2010/main" val="0"/>
              </a:ext>
            </a:extLst>
          </a:blip>
          <a:srcRect l="1314" t="16919" r="1566" b="24899"/>
          <a:stretch/>
        </p:blipFill>
        <p:spPr>
          <a:xfrm>
            <a:off x="1596441" y="5249137"/>
            <a:ext cx="10026064" cy="6006252"/>
          </a:xfrm>
          <a:prstGeom prst="rect">
            <a:avLst/>
          </a:prstGeom>
        </p:spPr>
      </p:pic>
      <p:sp>
        <p:nvSpPr>
          <p:cNvPr id="4" name="TextBox 3">
            <a:extLst>
              <a:ext uri="{FF2B5EF4-FFF2-40B4-BE49-F238E27FC236}">
                <a16:creationId xmlns:a16="http://schemas.microsoft.com/office/drawing/2014/main" id="{4E4DD5D0-49D8-6C4F-8D39-7E0EA3DEF326}"/>
              </a:ext>
            </a:extLst>
          </p:cNvPr>
          <p:cNvSpPr txBox="1"/>
          <p:nvPr/>
        </p:nvSpPr>
        <p:spPr>
          <a:xfrm>
            <a:off x="7690859" y="1095992"/>
            <a:ext cx="8999580"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LAPTOP MOCKUP</a:t>
            </a:r>
          </a:p>
        </p:txBody>
      </p:sp>
      <p:sp>
        <p:nvSpPr>
          <p:cNvPr id="5" name="Subtitle 2">
            <a:extLst>
              <a:ext uri="{FF2B5EF4-FFF2-40B4-BE49-F238E27FC236}">
                <a16:creationId xmlns:a16="http://schemas.microsoft.com/office/drawing/2014/main" id="{24E20111-6BD0-C045-AC5D-B8956C727916}"/>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8" name="Straight Connector 7">
            <a:extLst>
              <a:ext uri="{FF2B5EF4-FFF2-40B4-BE49-F238E27FC236}">
                <a16:creationId xmlns:a16="http://schemas.microsoft.com/office/drawing/2014/main" id="{C1860212-8E85-0943-9404-26B1156CE9B9}"/>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reeform 1029">
            <a:extLst>
              <a:ext uri="{FF2B5EF4-FFF2-40B4-BE49-F238E27FC236}">
                <a16:creationId xmlns:a16="http://schemas.microsoft.com/office/drawing/2014/main" id="{C1A37F92-BD79-F842-BB1C-2C17ED2EAA6A}"/>
              </a:ext>
            </a:extLst>
          </p:cNvPr>
          <p:cNvSpPr>
            <a:spLocks noChangeAspect="1" noChangeArrowheads="1"/>
          </p:cNvSpPr>
          <p:nvPr/>
        </p:nvSpPr>
        <p:spPr bwMode="auto">
          <a:xfrm>
            <a:off x="13943406" y="4604654"/>
            <a:ext cx="908384" cy="905615"/>
          </a:xfrm>
          <a:custGeom>
            <a:avLst/>
            <a:gdLst>
              <a:gd name="T0" fmla="*/ 94586 w 286978"/>
              <a:gd name="T1" fmla="*/ 2390584 h 285389"/>
              <a:gd name="T2" fmla="*/ 3042143 w 286978"/>
              <a:gd name="T3" fmla="*/ 3051491 h 285389"/>
              <a:gd name="T4" fmla="*/ 3089427 w 286978"/>
              <a:gd name="T5" fmla="*/ 2342794 h 285389"/>
              <a:gd name="T6" fmla="*/ 3136720 w 286978"/>
              <a:gd name="T7" fmla="*/ 3095297 h 285389"/>
              <a:gd name="T8" fmla="*/ 51239 w 286978"/>
              <a:gd name="T9" fmla="*/ 3143065 h 285389"/>
              <a:gd name="T10" fmla="*/ 0 w 286978"/>
              <a:gd name="T11" fmla="*/ 2390584 h 285389"/>
              <a:gd name="T12" fmla="*/ 2475512 w 286978"/>
              <a:gd name="T13" fmla="*/ 1717641 h 285389"/>
              <a:gd name="T14" fmla="*/ 2475512 w 286978"/>
              <a:gd name="T15" fmla="*/ 2072330 h 285389"/>
              <a:gd name="T16" fmla="*/ 2767482 w 286978"/>
              <a:gd name="T17" fmla="*/ 1900958 h 285389"/>
              <a:gd name="T18" fmla="*/ 2475512 w 286978"/>
              <a:gd name="T19" fmla="*/ 1717641 h 285389"/>
              <a:gd name="T20" fmla="*/ 2697416 w 286978"/>
              <a:gd name="T21" fmla="*/ 1625970 h 285389"/>
              <a:gd name="T22" fmla="*/ 2864804 w 286978"/>
              <a:gd name="T23" fmla="*/ 1873053 h 285389"/>
              <a:gd name="T24" fmla="*/ 2740221 w 286978"/>
              <a:gd name="T25" fmla="*/ 2144065 h 285389"/>
              <a:gd name="T26" fmla="*/ 2448260 w 286978"/>
              <a:gd name="T27" fmla="*/ 2163975 h 285389"/>
              <a:gd name="T28" fmla="*/ 2280852 w 286978"/>
              <a:gd name="T29" fmla="*/ 1920887 h 285389"/>
              <a:gd name="T30" fmla="*/ 2409338 w 286978"/>
              <a:gd name="T31" fmla="*/ 1649875 h 285389"/>
              <a:gd name="T32" fmla="*/ 560256 w 286978"/>
              <a:gd name="T33" fmla="*/ 1423992 h 285389"/>
              <a:gd name="T34" fmla="*/ 623309 w 286978"/>
              <a:gd name="T35" fmla="*/ 1618418 h 285389"/>
              <a:gd name="T36" fmla="*/ 792684 w 286978"/>
              <a:gd name="T37" fmla="*/ 1864415 h 285389"/>
              <a:gd name="T38" fmla="*/ 662675 w 286978"/>
              <a:gd name="T39" fmla="*/ 2134241 h 285389"/>
              <a:gd name="T40" fmla="*/ 185986 w 286978"/>
              <a:gd name="T41" fmla="*/ 2154076 h 285389"/>
              <a:gd name="T42" fmla="*/ 938453 w 286978"/>
              <a:gd name="T43" fmla="*/ 2146138 h 285389"/>
              <a:gd name="T44" fmla="*/ 2163654 w 286978"/>
              <a:gd name="T45" fmla="*/ 2122335 h 285389"/>
              <a:gd name="T46" fmla="*/ 2585187 w 286978"/>
              <a:gd name="T47" fmla="*/ 2348498 h 285389"/>
              <a:gd name="T48" fmla="*/ 2585187 w 286978"/>
              <a:gd name="T49" fmla="*/ 1423992 h 285389"/>
              <a:gd name="T50" fmla="*/ 2163654 w 286978"/>
              <a:gd name="T51" fmla="*/ 1646186 h 285389"/>
              <a:gd name="T52" fmla="*/ 938453 w 286978"/>
              <a:gd name="T53" fmla="*/ 1626361 h 285389"/>
              <a:gd name="T54" fmla="*/ 560256 w 286978"/>
              <a:gd name="T55" fmla="*/ 1328757 h 285389"/>
              <a:gd name="T56" fmla="*/ 2143955 w 286978"/>
              <a:gd name="T57" fmla="*/ 1554925 h 285389"/>
              <a:gd name="T58" fmla="*/ 3136720 w 286978"/>
              <a:gd name="T59" fmla="*/ 1892203 h 285389"/>
              <a:gd name="T60" fmla="*/ 2143955 w 286978"/>
              <a:gd name="T61" fmla="*/ 2221522 h 285389"/>
              <a:gd name="T62" fmla="*/ 560256 w 286978"/>
              <a:gd name="T63" fmla="*/ 2443730 h 285389"/>
              <a:gd name="T64" fmla="*/ 63855 w 286978"/>
              <a:gd name="T65" fmla="*/ 2086629 h 285389"/>
              <a:gd name="T66" fmla="*/ 595723 w 286978"/>
              <a:gd name="T67" fmla="*/ 2062821 h 285389"/>
              <a:gd name="T68" fmla="*/ 595723 w 286978"/>
              <a:gd name="T69" fmla="*/ 1709674 h 285389"/>
              <a:gd name="T70" fmla="*/ 63855 w 286978"/>
              <a:gd name="T71" fmla="*/ 1693809 h 285389"/>
              <a:gd name="T72" fmla="*/ 560256 w 286978"/>
              <a:gd name="T73" fmla="*/ 1328757 h 285389"/>
              <a:gd name="T74" fmla="*/ 2812319 w 286978"/>
              <a:gd name="T75" fmla="*/ 334130 h 285389"/>
              <a:gd name="T76" fmla="*/ 2812319 w 286978"/>
              <a:gd name="T77" fmla="*/ 400171 h 285389"/>
              <a:gd name="T78" fmla="*/ 2740230 w 286978"/>
              <a:gd name="T79" fmla="*/ 400171 h 285389"/>
              <a:gd name="T80" fmla="*/ 2740230 w 286978"/>
              <a:gd name="T81" fmla="*/ 334130 h 285389"/>
              <a:gd name="T82" fmla="*/ 2239704 w 286978"/>
              <a:gd name="T83" fmla="*/ 334130 h 285389"/>
              <a:gd name="T84" fmla="*/ 2239704 w 286978"/>
              <a:gd name="T85" fmla="*/ 400171 h 285389"/>
              <a:gd name="T86" fmla="*/ 2171629 w 286978"/>
              <a:gd name="T87" fmla="*/ 400171 h 285389"/>
              <a:gd name="T88" fmla="*/ 2171629 w 286978"/>
              <a:gd name="T89" fmla="*/ 334130 h 285389"/>
              <a:gd name="T90" fmla="*/ 2546701 w 286978"/>
              <a:gd name="T91" fmla="*/ 367129 h 285389"/>
              <a:gd name="T92" fmla="*/ 2446594 w 286978"/>
              <a:gd name="T93" fmla="*/ 367129 h 285389"/>
              <a:gd name="T94" fmla="*/ 94586 w 286978"/>
              <a:gd name="T95" fmla="*/ 98985 h 285389"/>
              <a:gd name="T96" fmla="*/ 3042143 w 286978"/>
              <a:gd name="T97" fmla="*/ 637615 h 285389"/>
              <a:gd name="T98" fmla="*/ 94586 w 286978"/>
              <a:gd name="T99" fmla="*/ 98985 h 285389"/>
              <a:gd name="T100" fmla="*/ 3089427 w 286978"/>
              <a:gd name="T101" fmla="*/ 0 h 285389"/>
              <a:gd name="T102" fmla="*/ 3136720 w 286978"/>
              <a:gd name="T103" fmla="*/ 1386131 h 285389"/>
              <a:gd name="T104" fmla="*/ 3042143 w 286978"/>
              <a:gd name="T105" fmla="*/ 1386131 h 285389"/>
              <a:gd name="T106" fmla="*/ 94586 w 286978"/>
              <a:gd name="T107" fmla="*/ 736636 h 285389"/>
              <a:gd name="T108" fmla="*/ 51239 w 286978"/>
              <a:gd name="T109" fmla="*/ 1429697 h 285389"/>
              <a:gd name="T110" fmla="*/ 0 w 286978"/>
              <a:gd name="T111" fmla="*/ 47490 h 285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6978" h="285389">
                <a:moveTo>
                  <a:pt x="4687" y="212725"/>
                </a:moveTo>
                <a:cubicBezTo>
                  <a:pt x="7211" y="212725"/>
                  <a:pt x="8653" y="214894"/>
                  <a:pt x="8653" y="217063"/>
                </a:cubicBezTo>
                <a:lnTo>
                  <a:pt x="8653" y="277074"/>
                </a:lnTo>
                <a:lnTo>
                  <a:pt x="278325" y="277074"/>
                </a:lnTo>
                <a:lnTo>
                  <a:pt x="278325" y="217063"/>
                </a:lnTo>
                <a:cubicBezTo>
                  <a:pt x="278325" y="214894"/>
                  <a:pt x="280128" y="212725"/>
                  <a:pt x="282651" y="212725"/>
                </a:cubicBezTo>
                <a:cubicBezTo>
                  <a:pt x="284814" y="212725"/>
                  <a:pt x="286978" y="214894"/>
                  <a:pt x="286978" y="217063"/>
                </a:cubicBezTo>
                <a:lnTo>
                  <a:pt x="286978" y="281051"/>
                </a:lnTo>
                <a:cubicBezTo>
                  <a:pt x="286978" y="283581"/>
                  <a:pt x="284814" y="285389"/>
                  <a:pt x="282651" y="285389"/>
                </a:cubicBezTo>
                <a:lnTo>
                  <a:pt x="4687" y="285389"/>
                </a:lnTo>
                <a:cubicBezTo>
                  <a:pt x="2163" y="285389"/>
                  <a:pt x="0" y="283581"/>
                  <a:pt x="0" y="281051"/>
                </a:cubicBezTo>
                <a:lnTo>
                  <a:pt x="0" y="217063"/>
                </a:lnTo>
                <a:cubicBezTo>
                  <a:pt x="0" y="214894"/>
                  <a:pt x="2163" y="212725"/>
                  <a:pt x="4687" y="212725"/>
                </a:cubicBezTo>
                <a:close/>
                <a:moveTo>
                  <a:pt x="226484" y="155960"/>
                </a:moveTo>
                <a:lnTo>
                  <a:pt x="217580" y="172606"/>
                </a:lnTo>
                <a:lnTo>
                  <a:pt x="226484" y="188166"/>
                </a:lnTo>
                <a:lnTo>
                  <a:pt x="244648" y="188166"/>
                </a:lnTo>
                <a:lnTo>
                  <a:pt x="253196" y="172606"/>
                </a:lnTo>
                <a:lnTo>
                  <a:pt x="244648" y="155960"/>
                </a:lnTo>
                <a:lnTo>
                  <a:pt x="226484" y="155960"/>
                </a:lnTo>
                <a:close/>
                <a:moveTo>
                  <a:pt x="223991" y="147637"/>
                </a:moveTo>
                <a:lnTo>
                  <a:pt x="246785" y="147637"/>
                </a:lnTo>
                <a:cubicBezTo>
                  <a:pt x="248566" y="147637"/>
                  <a:pt x="249991" y="148361"/>
                  <a:pt x="250703" y="149808"/>
                </a:cubicBezTo>
                <a:lnTo>
                  <a:pt x="262100" y="170073"/>
                </a:lnTo>
                <a:cubicBezTo>
                  <a:pt x="263169" y="171158"/>
                  <a:pt x="263169" y="172967"/>
                  <a:pt x="262100" y="174415"/>
                </a:cubicBezTo>
                <a:lnTo>
                  <a:pt x="250703" y="194679"/>
                </a:lnTo>
                <a:cubicBezTo>
                  <a:pt x="249991" y="196127"/>
                  <a:pt x="248566" y="196488"/>
                  <a:pt x="246785" y="196488"/>
                </a:cubicBezTo>
                <a:lnTo>
                  <a:pt x="223991" y="196488"/>
                </a:lnTo>
                <a:cubicBezTo>
                  <a:pt x="222210" y="196488"/>
                  <a:pt x="220785" y="196127"/>
                  <a:pt x="220429" y="194679"/>
                </a:cubicBezTo>
                <a:lnTo>
                  <a:pt x="208675" y="174415"/>
                </a:lnTo>
                <a:cubicBezTo>
                  <a:pt x="207963" y="172967"/>
                  <a:pt x="207963" y="171158"/>
                  <a:pt x="208675" y="170073"/>
                </a:cubicBezTo>
                <a:lnTo>
                  <a:pt x="220429" y="149808"/>
                </a:lnTo>
                <a:cubicBezTo>
                  <a:pt x="220785" y="148361"/>
                  <a:pt x="222210" y="147637"/>
                  <a:pt x="223991" y="147637"/>
                </a:cubicBezTo>
                <a:close/>
                <a:moveTo>
                  <a:pt x="51258" y="129297"/>
                </a:moveTo>
                <a:cubicBezTo>
                  <a:pt x="37202" y="129297"/>
                  <a:pt x="25307" y="136142"/>
                  <a:pt x="17018" y="146951"/>
                </a:cubicBezTo>
                <a:lnTo>
                  <a:pt x="57025" y="146951"/>
                </a:lnTo>
                <a:cubicBezTo>
                  <a:pt x="58467" y="146951"/>
                  <a:pt x="60269" y="147672"/>
                  <a:pt x="60629" y="149113"/>
                </a:cubicBezTo>
                <a:lnTo>
                  <a:pt x="72523" y="169289"/>
                </a:lnTo>
                <a:cubicBezTo>
                  <a:pt x="73244" y="170369"/>
                  <a:pt x="73244" y="172171"/>
                  <a:pt x="72523" y="173612"/>
                </a:cubicBezTo>
                <a:lnTo>
                  <a:pt x="60629" y="193788"/>
                </a:lnTo>
                <a:cubicBezTo>
                  <a:pt x="60269" y="195229"/>
                  <a:pt x="58467" y="195589"/>
                  <a:pt x="57025" y="195589"/>
                </a:cubicBezTo>
                <a:lnTo>
                  <a:pt x="17018" y="195589"/>
                </a:lnTo>
                <a:cubicBezTo>
                  <a:pt x="25307" y="207118"/>
                  <a:pt x="37202" y="213243"/>
                  <a:pt x="51258" y="213243"/>
                </a:cubicBezTo>
                <a:cubicBezTo>
                  <a:pt x="64954" y="213243"/>
                  <a:pt x="77569" y="206398"/>
                  <a:pt x="85859" y="194869"/>
                </a:cubicBezTo>
                <a:cubicBezTo>
                  <a:pt x="86580" y="193788"/>
                  <a:pt x="88022" y="192707"/>
                  <a:pt x="89464" y="192707"/>
                </a:cubicBezTo>
                <a:lnTo>
                  <a:pt x="197952" y="192707"/>
                </a:lnTo>
                <a:cubicBezTo>
                  <a:pt x="199394" y="192707"/>
                  <a:pt x="200836" y="193788"/>
                  <a:pt x="201556" y="194869"/>
                </a:cubicBezTo>
                <a:cubicBezTo>
                  <a:pt x="209486" y="206398"/>
                  <a:pt x="222461" y="213243"/>
                  <a:pt x="236518" y="213243"/>
                </a:cubicBezTo>
                <a:cubicBezTo>
                  <a:pt x="259225" y="213243"/>
                  <a:pt x="278327" y="194508"/>
                  <a:pt x="278327" y="171811"/>
                </a:cubicBezTo>
                <a:cubicBezTo>
                  <a:pt x="278327" y="148392"/>
                  <a:pt x="259225" y="129297"/>
                  <a:pt x="236518" y="129297"/>
                </a:cubicBezTo>
                <a:cubicBezTo>
                  <a:pt x="222461" y="129297"/>
                  <a:pt x="209486" y="136142"/>
                  <a:pt x="201556" y="147672"/>
                </a:cubicBezTo>
                <a:cubicBezTo>
                  <a:pt x="200836" y="149113"/>
                  <a:pt x="199394" y="149473"/>
                  <a:pt x="197952" y="149473"/>
                </a:cubicBezTo>
                <a:lnTo>
                  <a:pt x="89464" y="149473"/>
                </a:lnTo>
                <a:cubicBezTo>
                  <a:pt x="88022" y="149473"/>
                  <a:pt x="86580" y="149113"/>
                  <a:pt x="85859" y="147672"/>
                </a:cubicBezTo>
                <a:cubicBezTo>
                  <a:pt x="77569" y="136142"/>
                  <a:pt x="64954" y="129297"/>
                  <a:pt x="51258" y="129297"/>
                </a:cubicBezTo>
                <a:close/>
                <a:moveTo>
                  <a:pt x="51258" y="120650"/>
                </a:moveTo>
                <a:cubicBezTo>
                  <a:pt x="66757" y="120650"/>
                  <a:pt x="81895" y="128576"/>
                  <a:pt x="91626" y="141186"/>
                </a:cubicBezTo>
                <a:lnTo>
                  <a:pt x="196150" y="141186"/>
                </a:lnTo>
                <a:cubicBezTo>
                  <a:pt x="205521" y="128576"/>
                  <a:pt x="219938" y="120650"/>
                  <a:pt x="236518" y="120650"/>
                </a:cubicBezTo>
                <a:cubicBezTo>
                  <a:pt x="264271" y="120650"/>
                  <a:pt x="286978" y="143708"/>
                  <a:pt x="286978" y="171811"/>
                </a:cubicBezTo>
                <a:cubicBezTo>
                  <a:pt x="286978" y="199552"/>
                  <a:pt x="264271" y="221890"/>
                  <a:pt x="236518" y="221890"/>
                </a:cubicBezTo>
                <a:cubicBezTo>
                  <a:pt x="219938" y="221890"/>
                  <a:pt x="205521" y="214324"/>
                  <a:pt x="196150" y="201714"/>
                </a:cubicBezTo>
                <a:lnTo>
                  <a:pt x="91626" y="201714"/>
                </a:lnTo>
                <a:cubicBezTo>
                  <a:pt x="81895" y="214324"/>
                  <a:pt x="66757" y="221890"/>
                  <a:pt x="51258" y="221890"/>
                </a:cubicBezTo>
                <a:cubicBezTo>
                  <a:pt x="31795" y="221890"/>
                  <a:pt x="14134" y="211081"/>
                  <a:pt x="5484" y="193788"/>
                </a:cubicBezTo>
                <a:cubicBezTo>
                  <a:pt x="4763" y="192347"/>
                  <a:pt x="4763" y="190906"/>
                  <a:pt x="5844" y="189464"/>
                </a:cubicBezTo>
                <a:cubicBezTo>
                  <a:pt x="6926" y="188023"/>
                  <a:pt x="8007" y="187303"/>
                  <a:pt x="9809" y="187303"/>
                </a:cubicBezTo>
                <a:lnTo>
                  <a:pt x="54502" y="187303"/>
                </a:lnTo>
                <a:lnTo>
                  <a:pt x="63513" y="171811"/>
                </a:lnTo>
                <a:lnTo>
                  <a:pt x="54502" y="155237"/>
                </a:lnTo>
                <a:lnTo>
                  <a:pt x="9809" y="155237"/>
                </a:lnTo>
                <a:cubicBezTo>
                  <a:pt x="8007" y="155237"/>
                  <a:pt x="6926" y="154517"/>
                  <a:pt x="5844" y="153796"/>
                </a:cubicBezTo>
                <a:cubicBezTo>
                  <a:pt x="4763" y="151995"/>
                  <a:pt x="4763" y="150554"/>
                  <a:pt x="5484" y="149113"/>
                </a:cubicBezTo>
                <a:cubicBezTo>
                  <a:pt x="14134" y="131819"/>
                  <a:pt x="31795" y="120650"/>
                  <a:pt x="51258" y="120650"/>
                </a:cubicBezTo>
                <a:close/>
                <a:moveTo>
                  <a:pt x="250704" y="30339"/>
                </a:moveTo>
                <a:cubicBezTo>
                  <a:pt x="252169" y="28575"/>
                  <a:pt x="255100" y="28575"/>
                  <a:pt x="257298" y="30339"/>
                </a:cubicBezTo>
                <a:cubicBezTo>
                  <a:pt x="257664" y="31044"/>
                  <a:pt x="258397" y="32103"/>
                  <a:pt x="258397" y="33514"/>
                </a:cubicBezTo>
                <a:cubicBezTo>
                  <a:pt x="258397" y="34219"/>
                  <a:pt x="257664" y="35278"/>
                  <a:pt x="257298" y="36336"/>
                </a:cubicBezTo>
                <a:cubicBezTo>
                  <a:pt x="255832" y="37041"/>
                  <a:pt x="255100" y="37747"/>
                  <a:pt x="254001" y="37747"/>
                </a:cubicBezTo>
                <a:cubicBezTo>
                  <a:pt x="252535" y="37747"/>
                  <a:pt x="251803" y="37041"/>
                  <a:pt x="250704" y="36336"/>
                </a:cubicBezTo>
                <a:cubicBezTo>
                  <a:pt x="249971" y="35278"/>
                  <a:pt x="249238" y="34219"/>
                  <a:pt x="249238" y="33514"/>
                </a:cubicBezTo>
                <a:cubicBezTo>
                  <a:pt x="249238" y="32103"/>
                  <a:pt x="249971" y="31044"/>
                  <a:pt x="250704" y="30339"/>
                </a:cubicBezTo>
                <a:close/>
                <a:moveTo>
                  <a:pt x="198682" y="30339"/>
                </a:moveTo>
                <a:cubicBezTo>
                  <a:pt x="200147" y="28575"/>
                  <a:pt x="203078" y="28575"/>
                  <a:pt x="204910" y="30339"/>
                </a:cubicBezTo>
                <a:cubicBezTo>
                  <a:pt x="205642" y="31044"/>
                  <a:pt x="206009" y="32103"/>
                  <a:pt x="206009" y="33514"/>
                </a:cubicBezTo>
                <a:cubicBezTo>
                  <a:pt x="206009" y="34219"/>
                  <a:pt x="205642" y="35278"/>
                  <a:pt x="204910" y="36336"/>
                </a:cubicBezTo>
                <a:cubicBezTo>
                  <a:pt x="204177" y="37041"/>
                  <a:pt x="202712" y="37747"/>
                  <a:pt x="201613" y="37747"/>
                </a:cubicBezTo>
                <a:cubicBezTo>
                  <a:pt x="200514" y="37747"/>
                  <a:pt x="199415" y="37041"/>
                  <a:pt x="198682" y="36336"/>
                </a:cubicBezTo>
                <a:cubicBezTo>
                  <a:pt x="197216" y="35278"/>
                  <a:pt x="196850" y="34219"/>
                  <a:pt x="196850" y="33514"/>
                </a:cubicBezTo>
                <a:cubicBezTo>
                  <a:pt x="196850" y="32103"/>
                  <a:pt x="197216" y="31044"/>
                  <a:pt x="198682" y="30339"/>
                </a:cubicBezTo>
                <a:close/>
                <a:moveTo>
                  <a:pt x="228234" y="28575"/>
                </a:moveTo>
                <a:cubicBezTo>
                  <a:pt x="230799" y="28575"/>
                  <a:pt x="232997" y="30773"/>
                  <a:pt x="232997" y="33337"/>
                </a:cubicBezTo>
                <a:cubicBezTo>
                  <a:pt x="232997" y="35902"/>
                  <a:pt x="230799" y="37733"/>
                  <a:pt x="228234" y="37733"/>
                </a:cubicBezTo>
                <a:cubicBezTo>
                  <a:pt x="225670" y="37733"/>
                  <a:pt x="223838" y="35902"/>
                  <a:pt x="223838" y="33337"/>
                </a:cubicBezTo>
                <a:cubicBezTo>
                  <a:pt x="223838" y="30773"/>
                  <a:pt x="225670" y="28575"/>
                  <a:pt x="228234" y="28575"/>
                </a:cubicBezTo>
                <a:close/>
                <a:moveTo>
                  <a:pt x="8653" y="8990"/>
                </a:moveTo>
                <a:lnTo>
                  <a:pt x="8653" y="57895"/>
                </a:lnTo>
                <a:lnTo>
                  <a:pt x="278325" y="57895"/>
                </a:lnTo>
                <a:lnTo>
                  <a:pt x="278325" y="8990"/>
                </a:lnTo>
                <a:lnTo>
                  <a:pt x="8653" y="8990"/>
                </a:lnTo>
                <a:close/>
                <a:moveTo>
                  <a:pt x="4687" y="0"/>
                </a:moveTo>
                <a:lnTo>
                  <a:pt x="282651" y="0"/>
                </a:lnTo>
                <a:cubicBezTo>
                  <a:pt x="284814" y="0"/>
                  <a:pt x="286978" y="2157"/>
                  <a:pt x="286978" y="4315"/>
                </a:cubicBezTo>
                <a:lnTo>
                  <a:pt x="286978" y="125860"/>
                </a:lnTo>
                <a:cubicBezTo>
                  <a:pt x="286978" y="128018"/>
                  <a:pt x="284814" y="129816"/>
                  <a:pt x="282651" y="129816"/>
                </a:cubicBezTo>
                <a:cubicBezTo>
                  <a:pt x="280128" y="129816"/>
                  <a:pt x="278325" y="128018"/>
                  <a:pt x="278325" y="125860"/>
                </a:cubicBezTo>
                <a:lnTo>
                  <a:pt x="278325" y="66885"/>
                </a:lnTo>
                <a:lnTo>
                  <a:pt x="8653" y="66885"/>
                </a:lnTo>
                <a:lnTo>
                  <a:pt x="8653" y="125860"/>
                </a:lnTo>
                <a:cubicBezTo>
                  <a:pt x="8653" y="128018"/>
                  <a:pt x="7211" y="129816"/>
                  <a:pt x="4687" y="129816"/>
                </a:cubicBezTo>
                <a:cubicBezTo>
                  <a:pt x="2163" y="129816"/>
                  <a:pt x="0" y="128018"/>
                  <a:pt x="0" y="125860"/>
                </a:cubicBezTo>
                <a:lnTo>
                  <a:pt x="0" y="4315"/>
                </a:lnTo>
                <a:cubicBezTo>
                  <a:pt x="0" y="2157"/>
                  <a:pt x="2163" y="0"/>
                  <a:pt x="4687" y="0"/>
                </a:cubicBezTo>
                <a:close/>
              </a:path>
            </a:pathLst>
          </a:custGeom>
          <a:solidFill>
            <a:schemeClr val="bg1"/>
          </a:solidFill>
          <a:ln>
            <a:noFill/>
          </a:ln>
          <a:effectLst/>
        </p:spPr>
        <p:txBody>
          <a:bodyPr anchor="ctr"/>
          <a:lstStyle/>
          <a:p>
            <a:endParaRPr lang="en-US"/>
          </a:p>
        </p:txBody>
      </p:sp>
      <p:sp>
        <p:nvSpPr>
          <p:cNvPr id="16" name="Freeform 1030">
            <a:extLst>
              <a:ext uri="{FF2B5EF4-FFF2-40B4-BE49-F238E27FC236}">
                <a16:creationId xmlns:a16="http://schemas.microsoft.com/office/drawing/2014/main" id="{DFDEA3F6-755E-9F4C-AC8E-533250B481E2}"/>
              </a:ext>
            </a:extLst>
          </p:cNvPr>
          <p:cNvSpPr>
            <a:spLocks noChangeAspect="1" noChangeArrowheads="1"/>
          </p:cNvSpPr>
          <p:nvPr/>
        </p:nvSpPr>
        <p:spPr bwMode="auto">
          <a:xfrm>
            <a:off x="13943406" y="7504456"/>
            <a:ext cx="908384" cy="905615"/>
          </a:xfrm>
          <a:custGeom>
            <a:avLst/>
            <a:gdLst>
              <a:gd name="T0" fmla="*/ 2043590 w 286978"/>
              <a:gd name="T1" fmla="*/ 2760009 h 285392"/>
              <a:gd name="T2" fmla="*/ 1284023 w 286978"/>
              <a:gd name="T3" fmla="*/ 2760009 h 285392"/>
              <a:gd name="T4" fmla="*/ 1004237 w 286978"/>
              <a:gd name="T5" fmla="*/ 2709669 h 285392"/>
              <a:gd name="T6" fmla="*/ 667276 w 286978"/>
              <a:gd name="T7" fmla="*/ 2810361 h 285392"/>
              <a:gd name="T8" fmla="*/ 1816905 w 286978"/>
              <a:gd name="T9" fmla="*/ 2377528 h 285392"/>
              <a:gd name="T10" fmla="*/ 2443793 w 286978"/>
              <a:gd name="T11" fmla="*/ 2478379 h 285392"/>
              <a:gd name="T12" fmla="*/ 1816905 w 286978"/>
              <a:gd name="T13" fmla="*/ 2377528 h 285392"/>
              <a:gd name="T14" fmla="*/ 1540381 w 286978"/>
              <a:gd name="T15" fmla="*/ 2425926 h 285392"/>
              <a:gd name="T16" fmla="*/ 624667 w 286978"/>
              <a:gd name="T17" fmla="*/ 2425926 h 285392"/>
              <a:gd name="T18" fmla="*/ 2807051 w 286978"/>
              <a:gd name="T19" fmla="*/ 2306423 h 285392"/>
              <a:gd name="T20" fmla="*/ 359459 w 286978"/>
              <a:gd name="T21" fmla="*/ 3142766 h 285392"/>
              <a:gd name="T22" fmla="*/ 359459 w 286978"/>
              <a:gd name="T23" fmla="*/ 2318256 h 285392"/>
              <a:gd name="T24" fmla="*/ 2708829 w 286978"/>
              <a:gd name="T25" fmla="*/ 3052039 h 285392"/>
              <a:gd name="T26" fmla="*/ 409806 w 286978"/>
              <a:gd name="T27" fmla="*/ 1837282 h 285392"/>
              <a:gd name="T28" fmla="*/ 2596861 w 286978"/>
              <a:gd name="T29" fmla="*/ 1837282 h 285392"/>
              <a:gd name="T30" fmla="*/ 2687486 w 286978"/>
              <a:gd name="T31" fmla="*/ 2010959 h 285392"/>
              <a:gd name="T32" fmla="*/ 409806 w 286978"/>
              <a:gd name="T33" fmla="*/ 1521469 h 285392"/>
              <a:gd name="T34" fmla="*/ 2596861 w 286978"/>
              <a:gd name="T35" fmla="*/ 1521469 h 285392"/>
              <a:gd name="T36" fmla="*/ 98494 w 286978"/>
              <a:gd name="T37" fmla="*/ 1600421 h 285392"/>
              <a:gd name="T38" fmla="*/ 315233 w 286978"/>
              <a:gd name="T39" fmla="*/ 2058333 h 285392"/>
              <a:gd name="T40" fmla="*/ 362553 w 286978"/>
              <a:gd name="T41" fmla="*/ 1363577 h 285392"/>
              <a:gd name="T42" fmla="*/ 2640215 w 286978"/>
              <a:gd name="T43" fmla="*/ 1426739 h 285392"/>
              <a:gd name="T44" fmla="*/ 3136720 w 286978"/>
              <a:gd name="T45" fmla="*/ 1789899 h 285392"/>
              <a:gd name="T46" fmla="*/ 2640215 w 286978"/>
              <a:gd name="T47" fmla="*/ 2149112 h 285392"/>
              <a:gd name="T48" fmla="*/ 362553 w 286978"/>
              <a:gd name="T49" fmla="*/ 2216218 h 285392"/>
              <a:gd name="T50" fmla="*/ 173386 w 286978"/>
              <a:gd name="T51" fmla="*/ 2149112 h 285392"/>
              <a:gd name="T52" fmla="*/ 173386 w 286978"/>
              <a:gd name="T53" fmla="*/ 1426739 h 285392"/>
              <a:gd name="T54" fmla="*/ 362553 w 286978"/>
              <a:gd name="T55" fmla="*/ 1363577 h 285392"/>
              <a:gd name="T56" fmla="*/ 2494664 w 286978"/>
              <a:gd name="T57" fmla="*/ 1158902 h 285392"/>
              <a:gd name="T58" fmla="*/ 1960742 w 286978"/>
              <a:gd name="T59" fmla="*/ 1158902 h 285392"/>
              <a:gd name="T60" fmla="*/ 1697126 w 286978"/>
              <a:gd name="T61" fmla="*/ 1118833 h 285392"/>
              <a:gd name="T62" fmla="*/ 668202 w 286978"/>
              <a:gd name="T63" fmla="*/ 1202592 h 285392"/>
              <a:gd name="T64" fmla="*/ 1504688 w 286978"/>
              <a:gd name="T65" fmla="*/ 786682 h 285392"/>
              <a:gd name="T66" fmla="*/ 2443646 w 286978"/>
              <a:gd name="T67" fmla="*/ 887364 h 285392"/>
              <a:gd name="T68" fmla="*/ 1504688 w 286978"/>
              <a:gd name="T69" fmla="*/ 786682 h 285392"/>
              <a:gd name="T70" fmla="*/ 1228059 w 286978"/>
              <a:gd name="T71" fmla="*/ 837021 h 285392"/>
              <a:gd name="T72" fmla="*/ 624667 w 286978"/>
              <a:gd name="T73" fmla="*/ 837021 h 285392"/>
              <a:gd name="T74" fmla="*/ 2569394 w 286978"/>
              <a:gd name="T75" fmla="*/ 229929 h 285392"/>
              <a:gd name="T76" fmla="*/ 2533360 w 286978"/>
              <a:gd name="T77" fmla="*/ 310633 h 285392"/>
              <a:gd name="T78" fmla="*/ 2501322 w 286978"/>
              <a:gd name="T79" fmla="*/ 229929 h 285392"/>
              <a:gd name="T80" fmla="*/ 2060700 w 286978"/>
              <a:gd name="T81" fmla="*/ 266247 h 285392"/>
              <a:gd name="T82" fmla="*/ 1977402 w 286978"/>
              <a:gd name="T83" fmla="*/ 298522 h 285392"/>
              <a:gd name="T84" fmla="*/ 2266814 w 286978"/>
              <a:gd name="T85" fmla="*/ 227263 h 285392"/>
              <a:gd name="T86" fmla="*/ 2221025 w 286978"/>
              <a:gd name="T87" fmla="*/ 270965 h 285392"/>
              <a:gd name="T88" fmla="*/ 406629 w 286978"/>
              <a:gd name="T89" fmla="*/ 446039 h 285392"/>
              <a:gd name="T90" fmla="*/ 406629 w 286978"/>
              <a:gd name="T91" fmla="*/ 99535 h 285392"/>
              <a:gd name="T92" fmla="*/ 2807051 w 286978"/>
              <a:gd name="T93" fmla="*/ 47760 h 285392"/>
              <a:gd name="T94" fmla="*/ 2708829 w 286978"/>
              <a:gd name="T95" fmla="*/ 1298292 h 285392"/>
              <a:gd name="T96" fmla="*/ 406629 w 286978"/>
              <a:gd name="T97" fmla="*/ 1234587 h 285392"/>
              <a:gd name="T98" fmla="*/ 312335 w 286978"/>
              <a:gd name="T99" fmla="*/ 47760 h 2853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978" h="285392">
                <a:moveTo>
                  <a:pt x="121774" y="246062"/>
                </a:moveTo>
                <a:lnTo>
                  <a:pt x="182668" y="246062"/>
                </a:lnTo>
                <a:cubicBezTo>
                  <a:pt x="185176" y="246062"/>
                  <a:pt x="186967" y="247967"/>
                  <a:pt x="186967" y="250634"/>
                </a:cubicBezTo>
                <a:cubicBezTo>
                  <a:pt x="186967" y="253301"/>
                  <a:pt x="185176" y="255206"/>
                  <a:pt x="182668" y="255206"/>
                </a:cubicBezTo>
                <a:lnTo>
                  <a:pt x="121774" y="255206"/>
                </a:lnTo>
                <a:cubicBezTo>
                  <a:pt x="119624" y="255206"/>
                  <a:pt x="117475" y="253301"/>
                  <a:pt x="117475" y="250634"/>
                </a:cubicBezTo>
                <a:cubicBezTo>
                  <a:pt x="117475" y="247967"/>
                  <a:pt x="119624" y="246062"/>
                  <a:pt x="121774" y="246062"/>
                </a:cubicBezTo>
                <a:close/>
                <a:moveTo>
                  <a:pt x="61048" y="246062"/>
                </a:moveTo>
                <a:lnTo>
                  <a:pt x="91877" y="246062"/>
                </a:lnTo>
                <a:cubicBezTo>
                  <a:pt x="94358" y="246062"/>
                  <a:pt x="96484" y="247967"/>
                  <a:pt x="96484" y="250634"/>
                </a:cubicBezTo>
                <a:cubicBezTo>
                  <a:pt x="96484" y="253301"/>
                  <a:pt x="94358" y="255206"/>
                  <a:pt x="91877" y="255206"/>
                </a:cubicBezTo>
                <a:lnTo>
                  <a:pt x="61048" y="255206"/>
                </a:lnTo>
                <a:cubicBezTo>
                  <a:pt x="58922" y="255206"/>
                  <a:pt x="57150" y="253301"/>
                  <a:pt x="57150" y="250634"/>
                </a:cubicBezTo>
                <a:cubicBezTo>
                  <a:pt x="57150" y="247967"/>
                  <a:pt x="58922" y="246062"/>
                  <a:pt x="61048" y="246062"/>
                </a:cubicBezTo>
                <a:close/>
                <a:moveTo>
                  <a:pt x="166227" y="215900"/>
                </a:moveTo>
                <a:lnTo>
                  <a:pt x="223582" y="215900"/>
                </a:lnTo>
                <a:cubicBezTo>
                  <a:pt x="226091" y="215900"/>
                  <a:pt x="228242" y="218098"/>
                  <a:pt x="228242" y="220296"/>
                </a:cubicBezTo>
                <a:cubicBezTo>
                  <a:pt x="228242" y="222861"/>
                  <a:pt x="226091" y="225059"/>
                  <a:pt x="223582" y="225059"/>
                </a:cubicBezTo>
                <a:lnTo>
                  <a:pt x="166227" y="225059"/>
                </a:lnTo>
                <a:cubicBezTo>
                  <a:pt x="163717" y="225059"/>
                  <a:pt x="161925" y="222861"/>
                  <a:pt x="161925" y="220296"/>
                </a:cubicBezTo>
                <a:cubicBezTo>
                  <a:pt x="161925" y="218098"/>
                  <a:pt x="163717" y="215900"/>
                  <a:pt x="166227" y="215900"/>
                </a:cubicBezTo>
                <a:close/>
                <a:moveTo>
                  <a:pt x="61105" y="215900"/>
                </a:moveTo>
                <a:lnTo>
                  <a:pt x="136254" y="215900"/>
                </a:lnTo>
                <a:cubicBezTo>
                  <a:pt x="138771" y="215900"/>
                  <a:pt x="140929" y="218098"/>
                  <a:pt x="140929" y="220296"/>
                </a:cubicBezTo>
                <a:cubicBezTo>
                  <a:pt x="140929" y="222861"/>
                  <a:pt x="138771" y="225059"/>
                  <a:pt x="136254" y="225059"/>
                </a:cubicBezTo>
                <a:lnTo>
                  <a:pt x="61105" y="225059"/>
                </a:lnTo>
                <a:cubicBezTo>
                  <a:pt x="58948" y="225059"/>
                  <a:pt x="57150" y="222861"/>
                  <a:pt x="57150" y="220296"/>
                </a:cubicBezTo>
                <a:cubicBezTo>
                  <a:pt x="57150" y="218098"/>
                  <a:pt x="58948" y="215900"/>
                  <a:pt x="61105" y="215900"/>
                </a:cubicBezTo>
                <a:close/>
                <a:moveTo>
                  <a:pt x="252502" y="204787"/>
                </a:moveTo>
                <a:cubicBezTo>
                  <a:pt x="255019" y="204787"/>
                  <a:pt x="256816" y="206936"/>
                  <a:pt x="256816" y="209444"/>
                </a:cubicBezTo>
                <a:lnTo>
                  <a:pt x="256816" y="281093"/>
                </a:lnTo>
                <a:cubicBezTo>
                  <a:pt x="256816" y="283601"/>
                  <a:pt x="255019" y="285392"/>
                  <a:pt x="252502" y="285392"/>
                </a:cubicBezTo>
                <a:lnTo>
                  <a:pt x="32888" y="285392"/>
                </a:lnTo>
                <a:cubicBezTo>
                  <a:pt x="30731" y="285392"/>
                  <a:pt x="28575" y="283601"/>
                  <a:pt x="28575" y="281093"/>
                </a:cubicBezTo>
                <a:lnTo>
                  <a:pt x="28575" y="215534"/>
                </a:lnTo>
                <a:cubicBezTo>
                  <a:pt x="28575" y="213026"/>
                  <a:pt x="30731" y="210519"/>
                  <a:pt x="32888" y="210519"/>
                </a:cubicBezTo>
                <a:cubicBezTo>
                  <a:pt x="35404" y="210519"/>
                  <a:pt x="37201" y="213026"/>
                  <a:pt x="37201" y="215534"/>
                </a:cubicBezTo>
                <a:lnTo>
                  <a:pt x="37201" y="277152"/>
                </a:lnTo>
                <a:lnTo>
                  <a:pt x="247830" y="277152"/>
                </a:lnTo>
                <a:lnTo>
                  <a:pt x="247830" y="209444"/>
                </a:lnTo>
                <a:cubicBezTo>
                  <a:pt x="247830" y="206936"/>
                  <a:pt x="249986" y="204787"/>
                  <a:pt x="252502" y="204787"/>
                </a:cubicBezTo>
                <a:close/>
                <a:moveTo>
                  <a:pt x="37494" y="166841"/>
                </a:moveTo>
                <a:lnTo>
                  <a:pt x="37494" y="186915"/>
                </a:lnTo>
                <a:lnTo>
                  <a:pt x="237586" y="186915"/>
                </a:lnTo>
                <a:lnTo>
                  <a:pt x="237586" y="166841"/>
                </a:lnTo>
                <a:lnTo>
                  <a:pt x="37494" y="166841"/>
                </a:lnTo>
                <a:close/>
                <a:moveTo>
                  <a:pt x="245878" y="142106"/>
                </a:moveTo>
                <a:lnTo>
                  <a:pt x="245878" y="182613"/>
                </a:lnTo>
                <a:lnTo>
                  <a:pt x="274720" y="162539"/>
                </a:lnTo>
                <a:lnTo>
                  <a:pt x="245878" y="142106"/>
                </a:lnTo>
                <a:close/>
                <a:moveTo>
                  <a:pt x="37494" y="138163"/>
                </a:moveTo>
                <a:lnTo>
                  <a:pt x="37494" y="158237"/>
                </a:lnTo>
                <a:lnTo>
                  <a:pt x="237586" y="157879"/>
                </a:lnTo>
                <a:lnTo>
                  <a:pt x="237586" y="138163"/>
                </a:lnTo>
                <a:lnTo>
                  <a:pt x="37494" y="138163"/>
                </a:lnTo>
                <a:close/>
                <a:moveTo>
                  <a:pt x="15863" y="138163"/>
                </a:moveTo>
                <a:cubicBezTo>
                  <a:pt x="11897" y="138163"/>
                  <a:pt x="9013" y="141390"/>
                  <a:pt x="9013" y="145333"/>
                </a:cubicBezTo>
                <a:lnTo>
                  <a:pt x="9013" y="179745"/>
                </a:lnTo>
                <a:cubicBezTo>
                  <a:pt x="9013" y="183688"/>
                  <a:pt x="11897" y="186915"/>
                  <a:pt x="15863" y="186915"/>
                </a:cubicBezTo>
                <a:lnTo>
                  <a:pt x="28842" y="186915"/>
                </a:lnTo>
                <a:lnTo>
                  <a:pt x="28842" y="138163"/>
                </a:lnTo>
                <a:lnTo>
                  <a:pt x="15863" y="138163"/>
                </a:lnTo>
                <a:close/>
                <a:moveTo>
                  <a:pt x="33168" y="123825"/>
                </a:moveTo>
                <a:cubicBezTo>
                  <a:pt x="35692" y="123825"/>
                  <a:pt x="37494" y="125617"/>
                  <a:pt x="37494" y="128126"/>
                </a:cubicBezTo>
                <a:lnTo>
                  <a:pt x="37494" y="129560"/>
                </a:lnTo>
                <a:lnTo>
                  <a:pt x="241552" y="129560"/>
                </a:lnTo>
                <a:cubicBezTo>
                  <a:pt x="242633" y="129560"/>
                  <a:pt x="243715" y="129560"/>
                  <a:pt x="244436" y="130277"/>
                </a:cubicBezTo>
                <a:lnTo>
                  <a:pt x="284814" y="158954"/>
                </a:lnTo>
                <a:cubicBezTo>
                  <a:pt x="285896" y="159671"/>
                  <a:pt x="286978" y="160747"/>
                  <a:pt x="286978" y="162539"/>
                </a:cubicBezTo>
                <a:cubicBezTo>
                  <a:pt x="286978" y="163614"/>
                  <a:pt x="285896" y="164690"/>
                  <a:pt x="284814" y="165765"/>
                </a:cubicBezTo>
                <a:lnTo>
                  <a:pt x="244436" y="194801"/>
                </a:lnTo>
                <a:cubicBezTo>
                  <a:pt x="243715" y="195159"/>
                  <a:pt x="242633" y="195159"/>
                  <a:pt x="241552" y="195159"/>
                </a:cubicBezTo>
                <a:lnTo>
                  <a:pt x="37494" y="195159"/>
                </a:lnTo>
                <a:lnTo>
                  <a:pt x="37494" y="197310"/>
                </a:lnTo>
                <a:cubicBezTo>
                  <a:pt x="37494" y="199461"/>
                  <a:pt x="35692" y="201253"/>
                  <a:pt x="33168" y="201253"/>
                </a:cubicBezTo>
                <a:cubicBezTo>
                  <a:pt x="31005" y="201253"/>
                  <a:pt x="28842" y="199461"/>
                  <a:pt x="28842" y="197310"/>
                </a:cubicBezTo>
                <a:lnTo>
                  <a:pt x="28842" y="195159"/>
                </a:lnTo>
                <a:lnTo>
                  <a:pt x="15863" y="195159"/>
                </a:lnTo>
                <a:cubicBezTo>
                  <a:pt x="6850" y="195159"/>
                  <a:pt x="0" y="188349"/>
                  <a:pt x="0" y="179745"/>
                </a:cubicBezTo>
                <a:lnTo>
                  <a:pt x="0" y="145333"/>
                </a:lnTo>
                <a:cubicBezTo>
                  <a:pt x="0" y="136730"/>
                  <a:pt x="6850" y="129560"/>
                  <a:pt x="15863" y="129560"/>
                </a:cubicBezTo>
                <a:lnTo>
                  <a:pt x="28842" y="129560"/>
                </a:lnTo>
                <a:lnTo>
                  <a:pt x="28842" y="128126"/>
                </a:lnTo>
                <a:cubicBezTo>
                  <a:pt x="28842" y="125617"/>
                  <a:pt x="31005" y="123825"/>
                  <a:pt x="33168" y="123825"/>
                </a:cubicBezTo>
                <a:close/>
                <a:moveTo>
                  <a:pt x="183763" y="101600"/>
                </a:moveTo>
                <a:lnTo>
                  <a:pt x="223497" y="101600"/>
                </a:lnTo>
                <a:cubicBezTo>
                  <a:pt x="226048" y="101600"/>
                  <a:pt x="228236" y="102923"/>
                  <a:pt x="228236" y="105238"/>
                </a:cubicBezTo>
                <a:cubicBezTo>
                  <a:pt x="228236" y="107553"/>
                  <a:pt x="226048" y="109206"/>
                  <a:pt x="223497" y="109206"/>
                </a:cubicBezTo>
                <a:lnTo>
                  <a:pt x="183763" y="109206"/>
                </a:lnTo>
                <a:cubicBezTo>
                  <a:pt x="181211" y="109206"/>
                  <a:pt x="179388" y="107553"/>
                  <a:pt x="179388" y="105238"/>
                </a:cubicBezTo>
                <a:cubicBezTo>
                  <a:pt x="179388" y="102923"/>
                  <a:pt x="181211" y="101600"/>
                  <a:pt x="183763" y="101600"/>
                </a:cubicBezTo>
                <a:close/>
                <a:moveTo>
                  <a:pt x="61133" y="101600"/>
                </a:moveTo>
                <a:lnTo>
                  <a:pt x="155269" y="101600"/>
                </a:lnTo>
                <a:cubicBezTo>
                  <a:pt x="157804" y="101600"/>
                  <a:pt x="159976" y="102923"/>
                  <a:pt x="159976" y="105238"/>
                </a:cubicBezTo>
                <a:cubicBezTo>
                  <a:pt x="159976" y="107553"/>
                  <a:pt x="157804" y="109206"/>
                  <a:pt x="155269" y="109206"/>
                </a:cubicBezTo>
                <a:lnTo>
                  <a:pt x="61133" y="109206"/>
                </a:lnTo>
                <a:cubicBezTo>
                  <a:pt x="58960" y="109206"/>
                  <a:pt x="57150" y="107553"/>
                  <a:pt x="57150" y="105238"/>
                </a:cubicBezTo>
                <a:cubicBezTo>
                  <a:pt x="57150" y="102923"/>
                  <a:pt x="58960" y="101600"/>
                  <a:pt x="61133" y="101600"/>
                </a:cubicBezTo>
                <a:close/>
                <a:moveTo>
                  <a:pt x="137663" y="71437"/>
                </a:moveTo>
                <a:lnTo>
                  <a:pt x="223568" y="71437"/>
                </a:lnTo>
                <a:cubicBezTo>
                  <a:pt x="226084" y="71437"/>
                  <a:pt x="228241" y="73342"/>
                  <a:pt x="228241" y="76009"/>
                </a:cubicBezTo>
                <a:cubicBezTo>
                  <a:pt x="228241" y="78295"/>
                  <a:pt x="226084" y="80581"/>
                  <a:pt x="223568" y="80581"/>
                </a:cubicBezTo>
                <a:lnTo>
                  <a:pt x="137663" y="80581"/>
                </a:lnTo>
                <a:cubicBezTo>
                  <a:pt x="135147" y="80581"/>
                  <a:pt x="133350" y="78295"/>
                  <a:pt x="133350" y="76009"/>
                </a:cubicBezTo>
                <a:cubicBezTo>
                  <a:pt x="133350" y="73342"/>
                  <a:pt x="135147" y="71437"/>
                  <a:pt x="137663" y="71437"/>
                </a:cubicBezTo>
                <a:close/>
                <a:moveTo>
                  <a:pt x="61093" y="71437"/>
                </a:moveTo>
                <a:lnTo>
                  <a:pt x="107695" y="71437"/>
                </a:lnTo>
                <a:cubicBezTo>
                  <a:pt x="110204" y="71437"/>
                  <a:pt x="112355" y="73342"/>
                  <a:pt x="112355" y="76009"/>
                </a:cubicBezTo>
                <a:cubicBezTo>
                  <a:pt x="112355" y="78295"/>
                  <a:pt x="110204" y="80581"/>
                  <a:pt x="107695" y="80581"/>
                </a:cubicBezTo>
                <a:lnTo>
                  <a:pt x="61093" y="80581"/>
                </a:lnTo>
                <a:cubicBezTo>
                  <a:pt x="58942" y="80581"/>
                  <a:pt x="57150" y="78295"/>
                  <a:pt x="57150" y="76009"/>
                </a:cubicBezTo>
                <a:cubicBezTo>
                  <a:pt x="57150" y="73342"/>
                  <a:pt x="58942" y="71437"/>
                  <a:pt x="61093" y="71437"/>
                </a:cubicBezTo>
                <a:close/>
                <a:moveTo>
                  <a:pt x="228845" y="20881"/>
                </a:moveTo>
                <a:cubicBezTo>
                  <a:pt x="230310" y="19050"/>
                  <a:pt x="233241" y="19050"/>
                  <a:pt x="235073" y="20881"/>
                </a:cubicBezTo>
                <a:cubicBezTo>
                  <a:pt x="235439" y="21614"/>
                  <a:pt x="236172" y="23080"/>
                  <a:pt x="236172" y="24179"/>
                </a:cubicBezTo>
                <a:cubicBezTo>
                  <a:pt x="236172" y="24911"/>
                  <a:pt x="235439" y="26377"/>
                  <a:pt x="235073" y="27109"/>
                </a:cubicBezTo>
                <a:cubicBezTo>
                  <a:pt x="233607" y="27842"/>
                  <a:pt x="232875" y="28208"/>
                  <a:pt x="231776" y="28208"/>
                </a:cubicBezTo>
                <a:cubicBezTo>
                  <a:pt x="230310" y="28208"/>
                  <a:pt x="229211" y="27842"/>
                  <a:pt x="228845" y="27109"/>
                </a:cubicBezTo>
                <a:cubicBezTo>
                  <a:pt x="228112" y="26377"/>
                  <a:pt x="227013" y="24911"/>
                  <a:pt x="227013" y="24179"/>
                </a:cubicBezTo>
                <a:cubicBezTo>
                  <a:pt x="227013" y="23080"/>
                  <a:pt x="228112" y="21614"/>
                  <a:pt x="228845" y="20881"/>
                </a:cubicBezTo>
                <a:close/>
                <a:moveTo>
                  <a:pt x="180912" y="20881"/>
                </a:moveTo>
                <a:cubicBezTo>
                  <a:pt x="182436" y="19050"/>
                  <a:pt x="185484" y="19050"/>
                  <a:pt x="187389" y="20881"/>
                </a:cubicBezTo>
                <a:cubicBezTo>
                  <a:pt x="188151" y="21614"/>
                  <a:pt x="188532" y="23080"/>
                  <a:pt x="188532" y="24179"/>
                </a:cubicBezTo>
                <a:cubicBezTo>
                  <a:pt x="188532" y="24911"/>
                  <a:pt x="188151" y="26377"/>
                  <a:pt x="187389" y="27109"/>
                </a:cubicBezTo>
                <a:cubicBezTo>
                  <a:pt x="186627" y="27842"/>
                  <a:pt x="185103" y="28208"/>
                  <a:pt x="184341" y="28208"/>
                </a:cubicBezTo>
                <a:cubicBezTo>
                  <a:pt x="182817" y="28208"/>
                  <a:pt x="181674" y="27842"/>
                  <a:pt x="180912" y="27109"/>
                </a:cubicBezTo>
                <a:cubicBezTo>
                  <a:pt x="180150" y="26377"/>
                  <a:pt x="179388" y="24911"/>
                  <a:pt x="179388" y="24179"/>
                </a:cubicBezTo>
                <a:cubicBezTo>
                  <a:pt x="179388" y="23080"/>
                  <a:pt x="180150" y="21614"/>
                  <a:pt x="180912" y="20881"/>
                </a:cubicBezTo>
                <a:close/>
                <a:moveTo>
                  <a:pt x="207391" y="20637"/>
                </a:moveTo>
                <a:cubicBezTo>
                  <a:pt x="210058" y="20637"/>
                  <a:pt x="212344" y="21960"/>
                  <a:pt x="212344" y="24606"/>
                </a:cubicBezTo>
                <a:cubicBezTo>
                  <a:pt x="212344" y="26590"/>
                  <a:pt x="210058" y="28244"/>
                  <a:pt x="207391" y="28244"/>
                </a:cubicBezTo>
                <a:cubicBezTo>
                  <a:pt x="204724" y="28244"/>
                  <a:pt x="203200" y="26590"/>
                  <a:pt x="203200" y="24606"/>
                </a:cubicBezTo>
                <a:cubicBezTo>
                  <a:pt x="203200" y="21960"/>
                  <a:pt x="204724" y="20637"/>
                  <a:pt x="207391" y="20637"/>
                </a:cubicBezTo>
                <a:close/>
                <a:moveTo>
                  <a:pt x="37201" y="9041"/>
                </a:moveTo>
                <a:lnTo>
                  <a:pt x="37201" y="40504"/>
                </a:lnTo>
                <a:lnTo>
                  <a:pt x="247830" y="40504"/>
                </a:lnTo>
                <a:lnTo>
                  <a:pt x="247830" y="9041"/>
                </a:lnTo>
                <a:lnTo>
                  <a:pt x="37201" y="9041"/>
                </a:lnTo>
                <a:close/>
                <a:moveTo>
                  <a:pt x="32888" y="0"/>
                </a:moveTo>
                <a:lnTo>
                  <a:pt x="252502" y="0"/>
                </a:lnTo>
                <a:cubicBezTo>
                  <a:pt x="255019" y="0"/>
                  <a:pt x="256816" y="2170"/>
                  <a:pt x="256816" y="4340"/>
                </a:cubicBezTo>
                <a:lnTo>
                  <a:pt x="256816" y="117897"/>
                </a:lnTo>
                <a:cubicBezTo>
                  <a:pt x="256816" y="119705"/>
                  <a:pt x="255019" y="121875"/>
                  <a:pt x="252502" y="121875"/>
                </a:cubicBezTo>
                <a:cubicBezTo>
                  <a:pt x="249986" y="121875"/>
                  <a:pt x="247830" y="119705"/>
                  <a:pt x="247830" y="117897"/>
                </a:cubicBezTo>
                <a:lnTo>
                  <a:pt x="247830" y="49546"/>
                </a:lnTo>
                <a:lnTo>
                  <a:pt x="37201" y="49546"/>
                </a:lnTo>
                <a:lnTo>
                  <a:pt x="37201" y="112111"/>
                </a:lnTo>
                <a:cubicBezTo>
                  <a:pt x="37201" y="114642"/>
                  <a:pt x="35404" y="116450"/>
                  <a:pt x="32888" y="116450"/>
                </a:cubicBezTo>
                <a:cubicBezTo>
                  <a:pt x="30731" y="116450"/>
                  <a:pt x="28575" y="114642"/>
                  <a:pt x="28575" y="112111"/>
                </a:cubicBezTo>
                <a:lnTo>
                  <a:pt x="28575" y="4340"/>
                </a:lnTo>
                <a:cubicBezTo>
                  <a:pt x="28575" y="2170"/>
                  <a:pt x="30731" y="0"/>
                  <a:pt x="32888" y="0"/>
                </a:cubicBezTo>
                <a:close/>
              </a:path>
            </a:pathLst>
          </a:custGeom>
          <a:solidFill>
            <a:schemeClr val="bg1"/>
          </a:solidFill>
          <a:ln>
            <a:noFill/>
          </a:ln>
          <a:effectLst/>
        </p:spPr>
        <p:txBody>
          <a:bodyPr anchor="ctr"/>
          <a:lstStyle/>
          <a:p>
            <a:endParaRPr lang="en-US"/>
          </a:p>
        </p:txBody>
      </p:sp>
      <p:sp>
        <p:nvSpPr>
          <p:cNvPr id="17" name="Freeform 1031">
            <a:extLst>
              <a:ext uri="{FF2B5EF4-FFF2-40B4-BE49-F238E27FC236}">
                <a16:creationId xmlns:a16="http://schemas.microsoft.com/office/drawing/2014/main" id="{77A31F7F-232C-EB4B-A6C8-7BBD902A82BB}"/>
              </a:ext>
            </a:extLst>
          </p:cNvPr>
          <p:cNvSpPr>
            <a:spLocks noChangeAspect="1" noChangeArrowheads="1"/>
          </p:cNvSpPr>
          <p:nvPr/>
        </p:nvSpPr>
        <p:spPr bwMode="auto">
          <a:xfrm>
            <a:off x="13979409" y="10404258"/>
            <a:ext cx="836378" cy="908384"/>
          </a:xfrm>
          <a:custGeom>
            <a:avLst/>
            <a:gdLst>
              <a:gd name="T0" fmla="*/ 1406168 w 263165"/>
              <a:gd name="T1" fmla="*/ 2926319 h 286976"/>
              <a:gd name="T2" fmla="*/ 1999567 w 263165"/>
              <a:gd name="T3" fmla="*/ 2911196 h 286976"/>
              <a:gd name="T4" fmla="*/ 1898335 w 263165"/>
              <a:gd name="T5" fmla="*/ 2911196 h 286976"/>
              <a:gd name="T6" fmla="*/ 1032830 w 263165"/>
              <a:gd name="T7" fmla="*/ 2911196 h 286976"/>
              <a:gd name="T8" fmla="*/ 931593 w 263165"/>
              <a:gd name="T9" fmla="*/ 2911196 h 286976"/>
              <a:gd name="T10" fmla="*/ 566010 w 263165"/>
              <a:gd name="T11" fmla="*/ 3046099 h 286976"/>
              <a:gd name="T12" fmla="*/ 2351783 w 263165"/>
              <a:gd name="T13" fmla="*/ 2821187 h 286976"/>
              <a:gd name="T14" fmla="*/ 1365228 w 263165"/>
              <a:gd name="T15" fmla="*/ 1841324 h 286976"/>
              <a:gd name="T16" fmla="*/ 1460890 w 263165"/>
              <a:gd name="T17" fmla="*/ 1648478 h 286976"/>
              <a:gd name="T18" fmla="*/ 1460890 w 263165"/>
              <a:gd name="T19" fmla="*/ 1648478 h 286976"/>
              <a:gd name="T20" fmla="*/ 1304882 w 263165"/>
              <a:gd name="T21" fmla="*/ 1526595 h 286976"/>
              <a:gd name="T22" fmla="*/ 1134151 w 263165"/>
              <a:gd name="T23" fmla="*/ 1636363 h 286976"/>
              <a:gd name="T24" fmla="*/ 907802 w 263165"/>
              <a:gd name="T25" fmla="*/ 1793156 h 286976"/>
              <a:gd name="T26" fmla="*/ 1122237 w 263165"/>
              <a:gd name="T27" fmla="*/ 1961719 h 286976"/>
              <a:gd name="T28" fmla="*/ 1110319 w 263165"/>
              <a:gd name="T29" fmla="*/ 2275334 h 286976"/>
              <a:gd name="T30" fmla="*/ 1380337 w 263165"/>
              <a:gd name="T31" fmla="*/ 2228269 h 286976"/>
              <a:gd name="T32" fmla="*/ 1582854 w 263165"/>
              <a:gd name="T33" fmla="*/ 2189081 h 286976"/>
              <a:gd name="T34" fmla="*/ 1896533 w 263165"/>
              <a:gd name="T35" fmla="*/ 2196906 h 286976"/>
              <a:gd name="T36" fmla="*/ 1848885 w 263165"/>
              <a:gd name="T37" fmla="*/ 1930358 h 286976"/>
              <a:gd name="T38" fmla="*/ 1848885 w 263165"/>
              <a:gd name="T39" fmla="*/ 1765707 h 286976"/>
              <a:gd name="T40" fmla="*/ 1896533 w 263165"/>
              <a:gd name="T41" fmla="*/ 1499159 h 286976"/>
              <a:gd name="T42" fmla="*/ 1582854 w 263165"/>
              <a:gd name="T43" fmla="*/ 1503065 h 286976"/>
              <a:gd name="T44" fmla="*/ 1356516 w 263165"/>
              <a:gd name="T45" fmla="*/ 1212988 h 286976"/>
              <a:gd name="T46" fmla="*/ 1646379 w 263165"/>
              <a:gd name="T47" fmla="*/ 1428590 h 286976"/>
              <a:gd name="T48" fmla="*/ 1995808 w 263165"/>
              <a:gd name="T49" fmla="*/ 1526595 h 286976"/>
              <a:gd name="T50" fmla="*/ 2106980 w 263165"/>
              <a:gd name="T51" fmla="*/ 1738269 h 286976"/>
              <a:gd name="T52" fmla="*/ 1892547 w 263165"/>
              <a:gd name="T53" fmla="*/ 2020518 h 286976"/>
              <a:gd name="T54" fmla="*/ 1848885 w 263165"/>
              <a:gd name="T55" fmla="*/ 2373315 h 286976"/>
              <a:gd name="T56" fmla="*/ 1610636 w 263165"/>
              <a:gd name="T57" fmla="*/ 2443886 h 286976"/>
              <a:gd name="T58" fmla="*/ 1320771 w 263165"/>
              <a:gd name="T59" fmla="*/ 2443886 h 286976"/>
              <a:gd name="T60" fmla="*/ 1082522 w 263165"/>
              <a:gd name="T61" fmla="*/ 2373315 h 286976"/>
              <a:gd name="T62" fmla="*/ 1038853 w 263165"/>
              <a:gd name="T63" fmla="*/ 2020518 h 286976"/>
              <a:gd name="T64" fmla="*/ 820465 w 263165"/>
              <a:gd name="T65" fmla="*/ 1738269 h 286976"/>
              <a:gd name="T66" fmla="*/ 935608 w 263165"/>
              <a:gd name="T67" fmla="*/ 1526595 h 286976"/>
              <a:gd name="T68" fmla="*/ 1285037 w 263165"/>
              <a:gd name="T69" fmla="*/ 1428590 h 286976"/>
              <a:gd name="T70" fmla="*/ 753362 w 263165"/>
              <a:gd name="T71" fmla="*/ 923300 h 286976"/>
              <a:gd name="T72" fmla="*/ 2351783 w 263165"/>
              <a:gd name="T73" fmla="*/ 2726504 h 286976"/>
              <a:gd name="T74" fmla="*/ 1841563 w 263165"/>
              <a:gd name="T75" fmla="*/ 1112695 h 286976"/>
              <a:gd name="T76" fmla="*/ 1072244 w 263165"/>
              <a:gd name="T77" fmla="*/ 1112695 h 286976"/>
              <a:gd name="T78" fmla="*/ 2543107 w 263165"/>
              <a:gd name="T79" fmla="*/ 1014049 h 286976"/>
              <a:gd name="T80" fmla="*/ 1777788 w 263165"/>
              <a:gd name="T81" fmla="*/ 1014049 h 286976"/>
              <a:gd name="T82" fmla="*/ 805182 w 263165"/>
              <a:gd name="T83" fmla="*/ 793096 h 286976"/>
              <a:gd name="T84" fmla="*/ 805182 w 263165"/>
              <a:gd name="T85" fmla="*/ 793096 h 286976"/>
              <a:gd name="T86" fmla="*/ 701544 w 263165"/>
              <a:gd name="T87" fmla="*/ 793096 h 286976"/>
              <a:gd name="T88" fmla="*/ 2750385 w 263165"/>
              <a:gd name="T89" fmla="*/ 702334 h 286976"/>
              <a:gd name="T90" fmla="*/ 1506726 w 263165"/>
              <a:gd name="T91" fmla="*/ 702334 h 286976"/>
              <a:gd name="T92" fmla="*/ 976572 w 263165"/>
              <a:gd name="T93" fmla="*/ 414309 h 286976"/>
              <a:gd name="T94" fmla="*/ 976572 w 263165"/>
              <a:gd name="T95" fmla="*/ 414309 h 286976"/>
              <a:gd name="T96" fmla="*/ 864967 w 263165"/>
              <a:gd name="T97" fmla="*/ 414309 h 286976"/>
              <a:gd name="T98" fmla="*/ 1458888 w 263165"/>
              <a:gd name="T99" fmla="*/ 239339 h 286976"/>
              <a:gd name="T100" fmla="*/ 478323 w 263165"/>
              <a:gd name="T101" fmla="*/ 173607 h 286976"/>
              <a:gd name="T102" fmla="*/ 2351783 w 263165"/>
              <a:gd name="T103" fmla="*/ 98616 h 286976"/>
              <a:gd name="T104" fmla="*/ 2531160 w 263165"/>
              <a:gd name="T105" fmla="*/ 173607 h 286976"/>
              <a:gd name="T106" fmla="*/ 2543107 w 263165"/>
              <a:gd name="T107" fmla="*/ 1112695 h 286976"/>
              <a:gd name="T108" fmla="*/ 566010 w 263165"/>
              <a:gd name="T109" fmla="*/ 3136838 h 286976"/>
              <a:gd name="T110" fmla="*/ 0 w 263165"/>
              <a:gd name="T111" fmla="*/ 745725 h 286976"/>
              <a:gd name="T112" fmla="*/ 566010 w 263165"/>
              <a:gd name="T113" fmla="*/ 0 h 2869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3165" h="286976">
                <a:moveTo>
                  <a:pt x="131763" y="263525"/>
                </a:moveTo>
                <a:cubicBezTo>
                  <a:pt x="133961" y="263525"/>
                  <a:pt x="136159" y="265811"/>
                  <a:pt x="136159" y="267716"/>
                </a:cubicBezTo>
                <a:cubicBezTo>
                  <a:pt x="136159" y="270383"/>
                  <a:pt x="133961" y="272669"/>
                  <a:pt x="131763" y="272669"/>
                </a:cubicBezTo>
                <a:cubicBezTo>
                  <a:pt x="129198" y="272669"/>
                  <a:pt x="127000" y="270383"/>
                  <a:pt x="127000" y="267716"/>
                </a:cubicBezTo>
                <a:cubicBezTo>
                  <a:pt x="127000" y="265811"/>
                  <a:pt x="129198" y="263525"/>
                  <a:pt x="131763" y="263525"/>
                </a:cubicBezTo>
                <a:close/>
                <a:moveTo>
                  <a:pt x="172974" y="263403"/>
                </a:moveTo>
                <a:cubicBezTo>
                  <a:pt x="174498" y="261937"/>
                  <a:pt x="177546" y="261937"/>
                  <a:pt x="179451" y="263403"/>
                </a:cubicBezTo>
                <a:cubicBezTo>
                  <a:pt x="180213" y="264502"/>
                  <a:pt x="180594" y="265601"/>
                  <a:pt x="180594" y="266333"/>
                </a:cubicBezTo>
                <a:cubicBezTo>
                  <a:pt x="180594" y="267799"/>
                  <a:pt x="180213" y="268898"/>
                  <a:pt x="179451" y="269631"/>
                </a:cubicBezTo>
                <a:cubicBezTo>
                  <a:pt x="178308" y="270730"/>
                  <a:pt x="177165" y="271096"/>
                  <a:pt x="176022" y="271096"/>
                </a:cubicBezTo>
                <a:cubicBezTo>
                  <a:pt x="174498" y="271096"/>
                  <a:pt x="173736" y="270730"/>
                  <a:pt x="172974" y="269631"/>
                </a:cubicBezTo>
                <a:cubicBezTo>
                  <a:pt x="171831" y="268898"/>
                  <a:pt x="171450" y="267799"/>
                  <a:pt x="171450" y="266333"/>
                </a:cubicBezTo>
                <a:cubicBezTo>
                  <a:pt x="171450" y="265601"/>
                  <a:pt x="171831" y="264502"/>
                  <a:pt x="172974" y="263403"/>
                </a:cubicBezTo>
                <a:close/>
                <a:moveTo>
                  <a:pt x="85662" y="263403"/>
                </a:moveTo>
                <a:cubicBezTo>
                  <a:pt x="87186" y="261937"/>
                  <a:pt x="90234" y="261937"/>
                  <a:pt x="92139" y="263403"/>
                </a:cubicBezTo>
                <a:cubicBezTo>
                  <a:pt x="92901" y="264502"/>
                  <a:pt x="93282" y="265601"/>
                  <a:pt x="93282" y="266333"/>
                </a:cubicBezTo>
                <a:cubicBezTo>
                  <a:pt x="93282" y="267799"/>
                  <a:pt x="92901" y="268898"/>
                  <a:pt x="92139" y="269631"/>
                </a:cubicBezTo>
                <a:cubicBezTo>
                  <a:pt x="90996" y="270730"/>
                  <a:pt x="89853" y="271096"/>
                  <a:pt x="89091" y="271096"/>
                </a:cubicBezTo>
                <a:cubicBezTo>
                  <a:pt x="87567" y="271096"/>
                  <a:pt x="86424" y="270730"/>
                  <a:pt x="85662" y="269631"/>
                </a:cubicBezTo>
                <a:cubicBezTo>
                  <a:pt x="84519" y="268898"/>
                  <a:pt x="84138" y="267799"/>
                  <a:pt x="84138" y="266333"/>
                </a:cubicBezTo>
                <a:cubicBezTo>
                  <a:pt x="84138" y="265601"/>
                  <a:pt x="84519" y="264502"/>
                  <a:pt x="85662" y="263403"/>
                </a:cubicBezTo>
                <a:close/>
                <a:moveTo>
                  <a:pt x="43201" y="256654"/>
                </a:moveTo>
                <a:lnTo>
                  <a:pt x="43201" y="270732"/>
                </a:lnTo>
                <a:cubicBezTo>
                  <a:pt x="43201" y="274703"/>
                  <a:pt x="46801" y="278674"/>
                  <a:pt x="51121" y="278674"/>
                </a:cubicBezTo>
                <a:lnTo>
                  <a:pt x="212404" y="278674"/>
                </a:lnTo>
                <a:cubicBezTo>
                  <a:pt x="216364" y="278674"/>
                  <a:pt x="219604" y="274703"/>
                  <a:pt x="219604" y="270732"/>
                </a:cubicBezTo>
                <a:lnTo>
                  <a:pt x="219604" y="256654"/>
                </a:lnTo>
                <a:cubicBezTo>
                  <a:pt x="217444" y="257376"/>
                  <a:pt x="215284" y="258098"/>
                  <a:pt x="212404" y="258098"/>
                </a:cubicBezTo>
                <a:lnTo>
                  <a:pt x="51121" y="258098"/>
                </a:lnTo>
                <a:cubicBezTo>
                  <a:pt x="48241" y="258098"/>
                  <a:pt x="45721" y="257376"/>
                  <a:pt x="43201" y="256654"/>
                </a:cubicBezTo>
                <a:close/>
                <a:moveTo>
                  <a:pt x="131943" y="159453"/>
                </a:moveTo>
                <a:cubicBezTo>
                  <a:pt x="126902" y="159453"/>
                  <a:pt x="123302" y="163414"/>
                  <a:pt x="123302" y="168455"/>
                </a:cubicBezTo>
                <a:cubicBezTo>
                  <a:pt x="123302" y="172775"/>
                  <a:pt x="126902" y="176736"/>
                  <a:pt x="131943" y="176736"/>
                </a:cubicBezTo>
                <a:cubicBezTo>
                  <a:pt x="136623" y="176736"/>
                  <a:pt x="140224" y="172775"/>
                  <a:pt x="140224" y="168455"/>
                </a:cubicBezTo>
                <a:cubicBezTo>
                  <a:pt x="140224" y="163414"/>
                  <a:pt x="136623" y="159453"/>
                  <a:pt x="131943" y="159453"/>
                </a:cubicBezTo>
                <a:close/>
                <a:moveTo>
                  <a:pt x="131943" y="150812"/>
                </a:moveTo>
                <a:cubicBezTo>
                  <a:pt x="141664" y="150812"/>
                  <a:pt x="148865" y="158733"/>
                  <a:pt x="148865" y="168455"/>
                </a:cubicBezTo>
                <a:cubicBezTo>
                  <a:pt x="148865" y="177816"/>
                  <a:pt x="141664" y="185377"/>
                  <a:pt x="131943" y="185377"/>
                </a:cubicBezTo>
                <a:cubicBezTo>
                  <a:pt x="121861" y="185377"/>
                  <a:pt x="114300" y="177816"/>
                  <a:pt x="114300" y="168455"/>
                </a:cubicBezTo>
                <a:cubicBezTo>
                  <a:pt x="114300" y="158733"/>
                  <a:pt x="121861" y="150812"/>
                  <a:pt x="131943" y="150812"/>
                </a:cubicBezTo>
                <a:close/>
                <a:moveTo>
                  <a:pt x="127177" y="118861"/>
                </a:moveTo>
                <a:lnTo>
                  <a:pt x="124667" y="134282"/>
                </a:lnTo>
                <a:cubicBezTo>
                  <a:pt x="124667" y="136075"/>
                  <a:pt x="123591" y="137151"/>
                  <a:pt x="121798" y="137509"/>
                </a:cubicBezTo>
                <a:cubicBezTo>
                  <a:pt x="120722" y="138227"/>
                  <a:pt x="118929" y="138944"/>
                  <a:pt x="117853" y="139661"/>
                </a:cubicBezTo>
                <a:cubicBezTo>
                  <a:pt x="116060" y="140020"/>
                  <a:pt x="114626" y="140020"/>
                  <a:pt x="113191" y="138944"/>
                </a:cubicBezTo>
                <a:lnTo>
                  <a:pt x="100280" y="129978"/>
                </a:lnTo>
                <a:cubicBezTo>
                  <a:pt x="97770" y="132489"/>
                  <a:pt x="95618" y="134282"/>
                  <a:pt x="93466" y="137151"/>
                </a:cubicBezTo>
                <a:lnTo>
                  <a:pt x="102432" y="149703"/>
                </a:lnTo>
                <a:cubicBezTo>
                  <a:pt x="103149" y="151138"/>
                  <a:pt x="103508" y="152931"/>
                  <a:pt x="102791" y="154365"/>
                </a:cubicBezTo>
                <a:cubicBezTo>
                  <a:pt x="102073" y="155800"/>
                  <a:pt x="101715" y="157234"/>
                  <a:pt x="101356" y="158669"/>
                </a:cubicBezTo>
                <a:cubicBezTo>
                  <a:pt x="100280" y="160103"/>
                  <a:pt x="99204" y="161179"/>
                  <a:pt x="97411" y="161538"/>
                </a:cubicBezTo>
                <a:lnTo>
                  <a:pt x="81990" y="164048"/>
                </a:lnTo>
                <a:cubicBezTo>
                  <a:pt x="81990" y="165483"/>
                  <a:pt x="81632" y="167276"/>
                  <a:pt x="81632" y="169427"/>
                </a:cubicBezTo>
                <a:cubicBezTo>
                  <a:pt x="81632" y="170862"/>
                  <a:pt x="81990" y="172655"/>
                  <a:pt x="81990" y="174089"/>
                </a:cubicBezTo>
                <a:lnTo>
                  <a:pt x="97411" y="176600"/>
                </a:lnTo>
                <a:cubicBezTo>
                  <a:pt x="99204" y="176600"/>
                  <a:pt x="100280" y="177676"/>
                  <a:pt x="101356" y="179469"/>
                </a:cubicBezTo>
                <a:cubicBezTo>
                  <a:pt x="101715" y="180903"/>
                  <a:pt x="102073" y="182338"/>
                  <a:pt x="102791" y="183414"/>
                </a:cubicBezTo>
                <a:cubicBezTo>
                  <a:pt x="103508" y="185207"/>
                  <a:pt x="103149" y="186641"/>
                  <a:pt x="102432" y="188434"/>
                </a:cubicBezTo>
                <a:lnTo>
                  <a:pt x="93466" y="200986"/>
                </a:lnTo>
                <a:cubicBezTo>
                  <a:pt x="95618" y="203497"/>
                  <a:pt x="97770" y="206007"/>
                  <a:pt x="100280" y="208159"/>
                </a:cubicBezTo>
                <a:lnTo>
                  <a:pt x="113191" y="198834"/>
                </a:lnTo>
                <a:cubicBezTo>
                  <a:pt x="114626" y="198117"/>
                  <a:pt x="116060" y="197759"/>
                  <a:pt x="117853" y="198834"/>
                </a:cubicBezTo>
                <a:cubicBezTo>
                  <a:pt x="118929" y="199193"/>
                  <a:pt x="120722" y="199910"/>
                  <a:pt x="121798" y="200269"/>
                </a:cubicBezTo>
                <a:cubicBezTo>
                  <a:pt x="123591" y="200986"/>
                  <a:pt x="124667" y="202062"/>
                  <a:pt x="124667" y="203855"/>
                </a:cubicBezTo>
                <a:lnTo>
                  <a:pt x="127177" y="219276"/>
                </a:lnTo>
                <a:cubicBezTo>
                  <a:pt x="130764" y="219635"/>
                  <a:pt x="133991" y="219635"/>
                  <a:pt x="137219" y="219276"/>
                </a:cubicBezTo>
                <a:lnTo>
                  <a:pt x="140088" y="203855"/>
                </a:lnTo>
                <a:cubicBezTo>
                  <a:pt x="140088" y="202062"/>
                  <a:pt x="141522" y="200986"/>
                  <a:pt x="142957" y="200269"/>
                </a:cubicBezTo>
                <a:cubicBezTo>
                  <a:pt x="144033" y="199910"/>
                  <a:pt x="145826" y="199193"/>
                  <a:pt x="146902" y="198476"/>
                </a:cubicBezTo>
                <a:cubicBezTo>
                  <a:pt x="148695" y="197759"/>
                  <a:pt x="150129" y="198117"/>
                  <a:pt x="151564" y="198834"/>
                </a:cubicBezTo>
                <a:lnTo>
                  <a:pt x="164116" y="208159"/>
                </a:lnTo>
                <a:cubicBezTo>
                  <a:pt x="166985" y="206007"/>
                  <a:pt x="169495" y="203497"/>
                  <a:pt x="171288" y="200986"/>
                </a:cubicBezTo>
                <a:lnTo>
                  <a:pt x="162322" y="188434"/>
                </a:lnTo>
                <a:cubicBezTo>
                  <a:pt x="161247" y="187000"/>
                  <a:pt x="161247" y="185207"/>
                  <a:pt x="161964" y="183414"/>
                </a:cubicBezTo>
                <a:cubicBezTo>
                  <a:pt x="162322" y="182696"/>
                  <a:pt x="163398" y="180903"/>
                  <a:pt x="163757" y="179469"/>
                </a:cubicBezTo>
                <a:cubicBezTo>
                  <a:pt x="164116" y="177676"/>
                  <a:pt x="165550" y="176600"/>
                  <a:pt x="166985" y="176600"/>
                </a:cubicBezTo>
                <a:lnTo>
                  <a:pt x="182405" y="174089"/>
                </a:lnTo>
                <a:cubicBezTo>
                  <a:pt x="182764" y="172655"/>
                  <a:pt x="182764" y="170862"/>
                  <a:pt x="182764" y="169427"/>
                </a:cubicBezTo>
                <a:cubicBezTo>
                  <a:pt x="182764" y="167276"/>
                  <a:pt x="182764" y="165483"/>
                  <a:pt x="182405" y="164048"/>
                </a:cubicBezTo>
                <a:lnTo>
                  <a:pt x="166985" y="161538"/>
                </a:lnTo>
                <a:cubicBezTo>
                  <a:pt x="165550" y="161179"/>
                  <a:pt x="164116" y="160103"/>
                  <a:pt x="163757" y="158669"/>
                </a:cubicBezTo>
                <a:cubicBezTo>
                  <a:pt x="163398" y="157234"/>
                  <a:pt x="162322" y="155800"/>
                  <a:pt x="161964" y="154365"/>
                </a:cubicBezTo>
                <a:cubicBezTo>
                  <a:pt x="161247" y="152931"/>
                  <a:pt x="161247" y="151138"/>
                  <a:pt x="162322" y="149703"/>
                </a:cubicBezTo>
                <a:lnTo>
                  <a:pt x="171288" y="137151"/>
                </a:lnTo>
                <a:cubicBezTo>
                  <a:pt x="169495" y="134282"/>
                  <a:pt x="166985" y="132489"/>
                  <a:pt x="164116" y="129978"/>
                </a:cubicBezTo>
                <a:lnTo>
                  <a:pt x="151564" y="138944"/>
                </a:lnTo>
                <a:cubicBezTo>
                  <a:pt x="150129" y="140020"/>
                  <a:pt x="148695" y="140020"/>
                  <a:pt x="146902" y="139661"/>
                </a:cubicBezTo>
                <a:cubicBezTo>
                  <a:pt x="145826" y="138944"/>
                  <a:pt x="144033" y="138227"/>
                  <a:pt x="142957" y="137509"/>
                </a:cubicBezTo>
                <a:cubicBezTo>
                  <a:pt x="141522" y="137151"/>
                  <a:pt x="140088" y="136075"/>
                  <a:pt x="140088" y="134282"/>
                </a:cubicBezTo>
                <a:lnTo>
                  <a:pt x="137219" y="118861"/>
                </a:lnTo>
                <a:cubicBezTo>
                  <a:pt x="133991" y="118502"/>
                  <a:pt x="130764" y="118502"/>
                  <a:pt x="127177" y="118861"/>
                </a:cubicBezTo>
                <a:close/>
                <a:moveTo>
                  <a:pt x="122515" y="110971"/>
                </a:moveTo>
                <a:cubicBezTo>
                  <a:pt x="129329" y="109537"/>
                  <a:pt x="135784" y="109537"/>
                  <a:pt x="142240" y="110971"/>
                </a:cubicBezTo>
                <a:cubicBezTo>
                  <a:pt x="143674" y="110971"/>
                  <a:pt x="145467" y="112764"/>
                  <a:pt x="145467" y="114199"/>
                </a:cubicBezTo>
                <a:lnTo>
                  <a:pt x="148336" y="130337"/>
                </a:lnTo>
                <a:cubicBezTo>
                  <a:pt x="148336" y="130337"/>
                  <a:pt x="148336" y="130337"/>
                  <a:pt x="148695" y="130696"/>
                </a:cubicBezTo>
                <a:lnTo>
                  <a:pt x="161605" y="121013"/>
                </a:lnTo>
                <a:cubicBezTo>
                  <a:pt x="163398" y="120295"/>
                  <a:pt x="165191" y="120295"/>
                  <a:pt x="166985" y="121013"/>
                </a:cubicBezTo>
                <a:cubicBezTo>
                  <a:pt x="171647" y="124599"/>
                  <a:pt x="176667" y="129620"/>
                  <a:pt x="180254" y="134282"/>
                </a:cubicBezTo>
                <a:cubicBezTo>
                  <a:pt x="181688" y="136434"/>
                  <a:pt x="181688" y="138227"/>
                  <a:pt x="180254" y="139661"/>
                </a:cubicBezTo>
                <a:lnTo>
                  <a:pt x="170929" y="152931"/>
                </a:lnTo>
                <a:cubicBezTo>
                  <a:pt x="170929" y="152931"/>
                  <a:pt x="170929" y="152931"/>
                  <a:pt x="170929" y="153648"/>
                </a:cubicBezTo>
                <a:lnTo>
                  <a:pt x="187068" y="155800"/>
                </a:lnTo>
                <a:cubicBezTo>
                  <a:pt x="188861" y="156158"/>
                  <a:pt x="190295" y="157951"/>
                  <a:pt x="190295" y="159027"/>
                </a:cubicBezTo>
                <a:cubicBezTo>
                  <a:pt x="191371" y="162972"/>
                  <a:pt x="191730" y="165483"/>
                  <a:pt x="191730" y="169427"/>
                </a:cubicBezTo>
                <a:cubicBezTo>
                  <a:pt x="191730" y="172296"/>
                  <a:pt x="191371" y="175524"/>
                  <a:pt x="190295" y="178752"/>
                </a:cubicBezTo>
                <a:cubicBezTo>
                  <a:pt x="190295" y="180545"/>
                  <a:pt x="188861" y="181979"/>
                  <a:pt x="187068" y="182338"/>
                </a:cubicBezTo>
                <a:lnTo>
                  <a:pt x="170929" y="184848"/>
                </a:lnTo>
                <a:lnTo>
                  <a:pt x="170929" y="185207"/>
                </a:lnTo>
                <a:lnTo>
                  <a:pt x="180254" y="198476"/>
                </a:lnTo>
                <a:cubicBezTo>
                  <a:pt x="181688" y="199910"/>
                  <a:pt x="181688" y="202062"/>
                  <a:pt x="180254" y="203497"/>
                </a:cubicBezTo>
                <a:cubicBezTo>
                  <a:pt x="176667" y="208517"/>
                  <a:pt x="171647" y="213179"/>
                  <a:pt x="166985" y="217124"/>
                </a:cubicBezTo>
                <a:cubicBezTo>
                  <a:pt x="165191" y="217842"/>
                  <a:pt x="163398" y="217842"/>
                  <a:pt x="161605" y="217124"/>
                </a:cubicBezTo>
                <a:lnTo>
                  <a:pt x="148695" y="207441"/>
                </a:lnTo>
                <a:cubicBezTo>
                  <a:pt x="148336" y="207441"/>
                  <a:pt x="148336" y="207441"/>
                  <a:pt x="148336" y="207441"/>
                </a:cubicBezTo>
                <a:lnTo>
                  <a:pt x="145467" y="223580"/>
                </a:lnTo>
                <a:cubicBezTo>
                  <a:pt x="145467" y="225731"/>
                  <a:pt x="143674" y="226807"/>
                  <a:pt x="142240" y="227166"/>
                </a:cubicBezTo>
                <a:cubicBezTo>
                  <a:pt x="139012" y="227883"/>
                  <a:pt x="135784" y="228242"/>
                  <a:pt x="132557" y="228242"/>
                </a:cubicBezTo>
                <a:cubicBezTo>
                  <a:pt x="129329" y="228242"/>
                  <a:pt x="126102" y="227883"/>
                  <a:pt x="122515" y="227166"/>
                </a:cubicBezTo>
                <a:cubicBezTo>
                  <a:pt x="121081" y="226807"/>
                  <a:pt x="119288" y="225731"/>
                  <a:pt x="119288" y="223580"/>
                </a:cubicBezTo>
                <a:lnTo>
                  <a:pt x="116777" y="207441"/>
                </a:lnTo>
                <a:cubicBezTo>
                  <a:pt x="116777" y="207441"/>
                  <a:pt x="116777" y="207441"/>
                  <a:pt x="116060" y="207441"/>
                </a:cubicBezTo>
                <a:lnTo>
                  <a:pt x="103149" y="217124"/>
                </a:lnTo>
                <a:cubicBezTo>
                  <a:pt x="101715" y="217842"/>
                  <a:pt x="99563" y="217842"/>
                  <a:pt x="97770" y="217124"/>
                </a:cubicBezTo>
                <a:cubicBezTo>
                  <a:pt x="92749" y="213179"/>
                  <a:pt x="88087" y="208517"/>
                  <a:pt x="84501" y="203497"/>
                </a:cubicBezTo>
                <a:cubicBezTo>
                  <a:pt x="83425" y="202062"/>
                  <a:pt x="83425" y="199910"/>
                  <a:pt x="84501" y="198476"/>
                </a:cubicBezTo>
                <a:lnTo>
                  <a:pt x="93825" y="185207"/>
                </a:lnTo>
                <a:lnTo>
                  <a:pt x="93825" y="184848"/>
                </a:lnTo>
                <a:lnTo>
                  <a:pt x="77687" y="182338"/>
                </a:lnTo>
                <a:cubicBezTo>
                  <a:pt x="75894" y="181979"/>
                  <a:pt x="74459" y="180545"/>
                  <a:pt x="74101" y="178752"/>
                </a:cubicBezTo>
                <a:cubicBezTo>
                  <a:pt x="73742" y="175524"/>
                  <a:pt x="73025" y="172296"/>
                  <a:pt x="73025" y="169427"/>
                </a:cubicBezTo>
                <a:cubicBezTo>
                  <a:pt x="73025" y="165483"/>
                  <a:pt x="73742" y="162972"/>
                  <a:pt x="74101" y="159027"/>
                </a:cubicBezTo>
                <a:cubicBezTo>
                  <a:pt x="74459" y="157951"/>
                  <a:pt x="75894" y="156158"/>
                  <a:pt x="77687" y="155800"/>
                </a:cubicBezTo>
                <a:lnTo>
                  <a:pt x="93825" y="153648"/>
                </a:lnTo>
                <a:cubicBezTo>
                  <a:pt x="93825" y="152931"/>
                  <a:pt x="93825" y="152931"/>
                  <a:pt x="93825" y="152931"/>
                </a:cubicBezTo>
                <a:lnTo>
                  <a:pt x="84501" y="139661"/>
                </a:lnTo>
                <a:cubicBezTo>
                  <a:pt x="83425" y="138227"/>
                  <a:pt x="83425" y="136434"/>
                  <a:pt x="84501" y="134282"/>
                </a:cubicBezTo>
                <a:cubicBezTo>
                  <a:pt x="88087" y="129620"/>
                  <a:pt x="92749" y="124599"/>
                  <a:pt x="97770" y="121013"/>
                </a:cubicBezTo>
                <a:cubicBezTo>
                  <a:pt x="99563" y="120295"/>
                  <a:pt x="101715" y="120295"/>
                  <a:pt x="103149" y="121013"/>
                </a:cubicBezTo>
                <a:lnTo>
                  <a:pt x="116060" y="130696"/>
                </a:lnTo>
                <a:cubicBezTo>
                  <a:pt x="116777" y="130337"/>
                  <a:pt x="116777" y="130337"/>
                  <a:pt x="116777" y="130337"/>
                </a:cubicBezTo>
                <a:lnTo>
                  <a:pt x="119288" y="114199"/>
                </a:lnTo>
                <a:cubicBezTo>
                  <a:pt x="119288" y="112764"/>
                  <a:pt x="121081" y="110971"/>
                  <a:pt x="122515" y="110971"/>
                </a:cubicBezTo>
                <a:close/>
                <a:moveTo>
                  <a:pt x="68041" y="84468"/>
                </a:moveTo>
                <a:cubicBezTo>
                  <a:pt x="63361" y="93493"/>
                  <a:pt x="54001" y="99990"/>
                  <a:pt x="43201" y="101434"/>
                </a:cubicBezTo>
                <a:lnTo>
                  <a:pt x="43201" y="242215"/>
                </a:lnTo>
                <a:cubicBezTo>
                  <a:pt x="43201" y="245825"/>
                  <a:pt x="46801" y="249435"/>
                  <a:pt x="51121" y="249435"/>
                </a:cubicBezTo>
                <a:lnTo>
                  <a:pt x="212404" y="249435"/>
                </a:lnTo>
                <a:cubicBezTo>
                  <a:pt x="216364" y="249435"/>
                  <a:pt x="219604" y="245825"/>
                  <a:pt x="219604" y="242215"/>
                </a:cubicBezTo>
                <a:lnTo>
                  <a:pt x="219604" y="101434"/>
                </a:lnTo>
                <a:cubicBezTo>
                  <a:pt x="209164" y="99990"/>
                  <a:pt x="200164" y="93493"/>
                  <a:pt x="195124" y="84468"/>
                </a:cubicBezTo>
                <a:cubicBezTo>
                  <a:pt x="189364" y="94576"/>
                  <a:pt x="178924" y="101795"/>
                  <a:pt x="166323" y="101795"/>
                </a:cubicBezTo>
                <a:lnTo>
                  <a:pt x="160563" y="101795"/>
                </a:lnTo>
                <a:cubicBezTo>
                  <a:pt x="148323" y="101795"/>
                  <a:pt x="137163" y="94576"/>
                  <a:pt x="131763" y="84468"/>
                </a:cubicBezTo>
                <a:cubicBezTo>
                  <a:pt x="126003" y="94576"/>
                  <a:pt x="115202" y="101795"/>
                  <a:pt x="102602" y="101795"/>
                </a:cubicBezTo>
                <a:lnTo>
                  <a:pt x="96842" y="101795"/>
                </a:lnTo>
                <a:cubicBezTo>
                  <a:pt x="84241" y="101795"/>
                  <a:pt x="73801" y="94576"/>
                  <a:pt x="68041" y="84468"/>
                </a:cubicBezTo>
                <a:close/>
                <a:moveTo>
                  <a:pt x="199804" y="72556"/>
                </a:moveTo>
                <a:cubicBezTo>
                  <a:pt x="201964" y="84107"/>
                  <a:pt x="212044" y="92771"/>
                  <a:pt x="224284" y="92771"/>
                </a:cubicBezTo>
                <a:lnTo>
                  <a:pt x="229685" y="92771"/>
                </a:lnTo>
                <a:cubicBezTo>
                  <a:pt x="241925" y="92771"/>
                  <a:pt x="252365" y="84107"/>
                  <a:pt x="254165" y="72556"/>
                </a:cubicBezTo>
                <a:lnTo>
                  <a:pt x="199804" y="72556"/>
                </a:lnTo>
                <a:close/>
                <a:moveTo>
                  <a:pt x="136443" y="72556"/>
                </a:moveTo>
                <a:cubicBezTo>
                  <a:pt x="138243" y="84107"/>
                  <a:pt x="148323" y="92771"/>
                  <a:pt x="160563" y="92771"/>
                </a:cubicBezTo>
                <a:lnTo>
                  <a:pt x="166323" y="92771"/>
                </a:lnTo>
                <a:cubicBezTo>
                  <a:pt x="178564" y="92771"/>
                  <a:pt x="188284" y="84107"/>
                  <a:pt x="190804" y="72556"/>
                </a:cubicBezTo>
                <a:lnTo>
                  <a:pt x="136443" y="72556"/>
                </a:lnTo>
                <a:close/>
                <a:moveTo>
                  <a:pt x="72721" y="72556"/>
                </a:moveTo>
                <a:cubicBezTo>
                  <a:pt x="74521" y="84107"/>
                  <a:pt x="84961" y="92771"/>
                  <a:pt x="96842" y="92771"/>
                </a:cubicBezTo>
                <a:lnTo>
                  <a:pt x="102602" y="92771"/>
                </a:lnTo>
                <a:cubicBezTo>
                  <a:pt x="114482" y="92771"/>
                  <a:pt x="125283" y="84107"/>
                  <a:pt x="126723" y="72556"/>
                </a:cubicBezTo>
                <a:lnTo>
                  <a:pt x="72721" y="72556"/>
                </a:lnTo>
                <a:close/>
                <a:moveTo>
                  <a:pt x="9000" y="72556"/>
                </a:moveTo>
                <a:cubicBezTo>
                  <a:pt x="11160" y="84107"/>
                  <a:pt x="21240" y="92771"/>
                  <a:pt x="33480" y="92771"/>
                </a:cubicBezTo>
                <a:lnTo>
                  <a:pt x="39240" y="92771"/>
                </a:lnTo>
                <a:cubicBezTo>
                  <a:pt x="51481" y="92771"/>
                  <a:pt x="61201" y="84107"/>
                  <a:pt x="63361" y="72556"/>
                </a:cubicBezTo>
                <a:lnTo>
                  <a:pt x="9000" y="72556"/>
                </a:lnTo>
                <a:close/>
                <a:moveTo>
                  <a:pt x="185044" y="37902"/>
                </a:moveTo>
                <a:lnTo>
                  <a:pt x="198004" y="64254"/>
                </a:lnTo>
                <a:lnTo>
                  <a:pt x="248405" y="64254"/>
                </a:lnTo>
                <a:lnTo>
                  <a:pt x="222484" y="37902"/>
                </a:lnTo>
                <a:lnTo>
                  <a:pt x="185044" y="37902"/>
                </a:lnTo>
                <a:close/>
                <a:moveTo>
                  <a:pt x="136083" y="37902"/>
                </a:moveTo>
                <a:lnTo>
                  <a:pt x="136083" y="64254"/>
                </a:lnTo>
                <a:lnTo>
                  <a:pt x="187924" y="64254"/>
                </a:lnTo>
                <a:lnTo>
                  <a:pt x="175324" y="37902"/>
                </a:lnTo>
                <a:lnTo>
                  <a:pt x="136083" y="37902"/>
                </a:lnTo>
                <a:close/>
                <a:moveTo>
                  <a:pt x="88201" y="37902"/>
                </a:moveTo>
                <a:lnTo>
                  <a:pt x="74881" y="64254"/>
                </a:lnTo>
                <a:lnTo>
                  <a:pt x="127083" y="64254"/>
                </a:lnTo>
                <a:lnTo>
                  <a:pt x="127083" y="37902"/>
                </a:lnTo>
                <a:lnTo>
                  <a:pt x="88201" y="37902"/>
                </a:lnTo>
                <a:close/>
                <a:moveTo>
                  <a:pt x="40681" y="37902"/>
                </a:moveTo>
                <a:lnTo>
                  <a:pt x="14760" y="64254"/>
                </a:lnTo>
                <a:lnTo>
                  <a:pt x="65161" y="64254"/>
                </a:lnTo>
                <a:lnTo>
                  <a:pt x="78121" y="37902"/>
                </a:lnTo>
                <a:lnTo>
                  <a:pt x="40681" y="37902"/>
                </a:lnTo>
                <a:close/>
                <a:moveTo>
                  <a:pt x="131763" y="14287"/>
                </a:moveTo>
                <a:cubicBezTo>
                  <a:pt x="133961" y="14287"/>
                  <a:pt x="136159" y="15610"/>
                  <a:pt x="136159" y="17925"/>
                </a:cubicBezTo>
                <a:cubicBezTo>
                  <a:pt x="136159" y="20240"/>
                  <a:pt x="133961" y="21894"/>
                  <a:pt x="131763" y="21894"/>
                </a:cubicBezTo>
                <a:cubicBezTo>
                  <a:pt x="129198" y="21894"/>
                  <a:pt x="127000" y="20240"/>
                  <a:pt x="127000" y="17925"/>
                </a:cubicBezTo>
                <a:cubicBezTo>
                  <a:pt x="127000" y="15610"/>
                  <a:pt x="129198" y="14287"/>
                  <a:pt x="131763" y="14287"/>
                </a:cubicBezTo>
                <a:close/>
                <a:moveTo>
                  <a:pt x="51121" y="9024"/>
                </a:moveTo>
                <a:cubicBezTo>
                  <a:pt x="46801" y="9024"/>
                  <a:pt x="43201" y="11912"/>
                  <a:pt x="43201" y="15883"/>
                </a:cubicBezTo>
                <a:lnTo>
                  <a:pt x="43201" y="28878"/>
                </a:lnTo>
                <a:lnTo>
                  <a:pt x="219604" y="28878"/>
                </a:lnTo>
                <a:lnTo>
                  <a:pt x="219604" y="15883"/>
                </a:lnTo>
                <a:cubicBezTo>
                  <a:pt x="219604" y="11912"/>
                  <a:pt x="216364" y="9024"/>
                  <a:pt x="212404" y="9024"/>
                </a:cubicBezTo>
                <a:lnTo>
                  <a:pt x="51121" y="9024"/>
                </a:lnTo>
                <a:close/>
                <a:moveTo>
                  <a:pt x="51121" y="0"/>
                </a:moveTo>
                <a:lnTo>
                  <a:pt x="212404" y="0"/>
                </a:lnTo>
                <a:cubicBezTo>
                  <a:pt x="221404" y="0"/>
                  <a:pt x="228605" y="7219"/>
                  <a:pt x="228605" y="15883"/>
                </a:cubicBezTo>
                <a:lnTo>
                  <a:pt x="228605" y="31405"/>
                </a:lnTo>
                <a:lnTo>
                  <a:pt x="261725" y="64975"/>
                </a:lnTo>
                <a:cubicBezTo>
                  <a:pt x="262805" y="65697"/>
                  <a:pt x="263165" y="67141"/>
                  <a:pt x="263165" y="68224"/>
                </a:cubicBezTo>
                <a:cubicBezTo>
                  <a:pt x="263165" y="86634"/>
                  <a:pt x="248045" y="101795"/>
                  <a:pt x="229685" y="101795"/>
                </a:cubicBezTo>
                <a:lnTo>
                  <a:pt x="228605" y="101795"/>
                </a:lnTo>
                <a:lnTo>
                  <a:pt x="228605" y="270732"/>
                </a:lnTo>
                <a:cubicBezTo>
                  <a:pt x="228605" y="279757"/>
                  <a:pt x="221404" y="286976"/>
                  <a:pt x="212404" y="286976"/>
                </a:cubicBezTo>
                <a:lnTo>
                  <a:pt x="51121" y="286976"/>
                </a:lnTo>
                <a:cubicBezTo>
                  <a:pt x="42121" y="286976"/>
                  <a:pt x="34560" y="279757"/>
                  <a:pt x="34560" y="270732"/>
                </a:cubicBezTo>
                <a:lnTo>
                  <a:pt x="34560" y="101795"/>
                </a:lnTo>
                <a:lnTo>
                  <a:pt x="33480" y="101795"/>
                </a:lnTo>
                <a:cubicBezTo>
                  <a:pt x="14760" y="101795"/>
                  <a:pt x="0" y="86634"/>
                  <a:pt x="0" y="68224"/>
                </a:cubicBezTo>
                <a:cubicBezTo>
                  <a:pt x="0" y="67141"/>
                  <a:pt x="360" y="65697"/>
                  <a:pt x="1440" y="64975"/>
                </a:cubicBezTo>
                <a:lnTo>
                  <a:pt x="34560" y="31405"/>
                </a:lnTo>
                <a:lnTo>
                  <a:pt x="34560" y="15883"/>
                </a:lnTo>
                <a:cubicBezTo>
                  <a:pt x="34560" y="7219"/>
                  <a:pt x="42121" y="0"/>
                  <a:pt x="51121" y="0"/>
                </a:cubicBezTo>
                <a:close/>
              </a:path>
            </a:pathLst>
          </a:custGeom>
          <a:solidFill>
            <a:schemeClr val="bg1"/>
          </a:solidFill>
          <a:ln>
            <a:noFill/>
          </a:ln>
          <a:effectLst/>
        </p:spPr>
        <p:txBody>
          <a:bodyPr anchor="ctr"/>
          <a:lstStyle/>
          <a:p>
            <a:endParaRPr lang="en-US"/>
          </a:p>
        </p:txBody>
      </p:sp>
      <p:sp>
        <p:nvSpPr>
          <p:cNvPr id="21" name="Subtitle 2">
            <a:extLst>
              <a:ext uri="{FF2B5EF4-FFF2-40B4-BE49-F238E27FC236}">
                <a16:creationId xmlns:a16="http://schemas.microsoft.com/office/drawing/2014/main" id="{1379899B-0C69-4D4F-8D81-8CD571BD1667}"/>
              </a:ext>
            </a:extLst>
          </p:cNvPr>
          <p:cNvSpPr txBox="1">
            <a:spLocks/>
          </p:cNvSpPr>
          <p:nvPr/>
        </p:nvSpPr>
        <p:spPr>
          <a:xfrm>
            <a:off x="15603764" y="4947853"/>
            <a:ext cx="7253061"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2" name="TextBox 21">
            <a:extLst>
              <a:ext uri="{FF2B5EF4-FFF2-40B4-BE49-F238E27FC236}">
                <a16:creationId xmlns:a16="http://schemas.microsoft.com/office/drawing/2014/main" id="{371DAF19-34E1-C648-B635-83904E0CDB45}"/>
              </a:ext>
            </a:extLst>
          </p:cNvPr>
          <p:cNvSpPr txBox="1"/>
          <p:nvPr/>
        </p:nvSpPr>
        <p:spPr>
          <a:xfrm>
            <a:off x="15603765" y="4125757"/>
            <a:ext cx="310854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01</a:t>
            </a:r>
          </a:p>
        </p:txBody>
      </p:sp>
      <p:sp>
        <p:nvSpPr>
          <p:cNvPr id="25" name="Subtitle 2">
            <a:extLst>
              <a:ext uri="{FF2B5EF4-FFF2-40B4-BE49-F238E27FC236}">
                <a16:creationId xmlns:a16="http://schemas.microsoft.com/office/drawing/2014/main" id="{8B7CA843-B68E-E44F-B11C-CBACFD813CBD}"/>
              </a:ext>
            </a:extLst>
          </p:cNvPr>
          <p:cNvSpPr txBox="1">
            <a:spLocks/>
          </p:cNvSpPr>
          <p:nvPr/>
        </p:nvSpPr>
        <p:spPr>
          <a:xfrm>
            <a:off x="15603764" y="7847655"/>
            <a:ext cx="7253061"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6" name="TextBox 25">
            <a:extLst>
              <a:ext uri="{FF2B5EF4-FFF2-40B4-BE49-F238E27FC236}">
                <a16:creationId xmlns:a16="http://schemas.microsoft.com/office/drawing/2014/main" id="{6DDAE5A6-2EAC-8944-8282-7D25C4A16312}"/>
              </a:ext>
            </a:extLst>
          </p:cNvPr>
          <p:cNvSpPr txBox="1"/>
          <p:nvPr/>
        </p:nvSpPr>
        <p:spPr>
          <a:xfrm>
            <a:off x="15603765" y="7025559"/>
            <a:ext cx="313900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02</a:t>
            </a:r>
          </a:p>
        </p:txBody>
      </p:sp>
      <p:sp>
        <p:nvSpPr>
          <p:cNvPr id="28" name="Subtitle 2">
            <a:extLst>
              <a:ext uri="{FF2B5EF4-FFF2-40B4-BE49-F238E27FC236}">
                <a16:creationId xmlns:a16="http://schemas.microsoft.com/office/drawing/2014/main" id="{651AE8B6-0954-0A4D-8923-B76267BC73B6}"/>
              </a:ext>
            </a:extLst>
          </p:cNvPr>
          <p:cNvSpPr txBox="1">
            <a:spLocks/>
          </p:cNvSpPr>
          <p:nvPr/>
        </p:nvSpPr>
        <p:spPr>
          <a:xfrm>
            <a:off x="15603764" y="10747457"/>
            <a:ext cx="7253061" cy="104131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8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9" name="TextBox 28">
            <a:extLst>
              <a:ext uri="{FF2B5EF4-FFF2-40B4-BE49-F238E27FC236}">
                <a16:creationId xmlns:a16="http://schemas.microsoft.com/office/drawing/2014/main" id="{32C0D0E3-4FBD-6B4E-B21F-13EF14725364}"/>
              </a:ext>
            </a:extLst>
          </p:cNvPr>
          <p:cNvSpPr txBox="1"/>
          <p:nvPr/>
        </p:nvSpPr>
        <p:spPr>
          <a:xfrm>
            <a:off x="15603765" y="9925361"/>
            <a:ext cx="3137397"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03</a:t>
            </a:r>
          </a:p>
        </p:txBody>
      </p:sp>
      <p:sp>
        <p:nvSpPr>
          <p:cNvPr id="3" name="Picture Placeholder 2">
            <a:extLst>
              <a:ext uri="{FF2B5EF4-FFF2-40B4-BE49-F238E27FC236}">
                <a16:creationId xmlns:a16="http://schemas.microsoft.com/office/drawing/2014/main" id="{C9DCEB36-5D7E-B342-982B-7F6EF103F439}"/>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6796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985FC3-21B1-2349-9671-03CC8A3FD4DE}"/>
              </a:ext>
            </a:extLst>
          </p:cNvPr>
          <p:cNvPicPr>
            <a:picLocks noChangeAspect="1"/>
          </p:cNvPicPr>
          <p:nvPr/>
        </p:nvPicPr>
        <p:blipFill rotWithShape="1">
          <a:blip r:embed="rId2">
            <a:extLst>
              <a:ext uri="{28A0092B-C50C-407E-A947-70E740481C1C}">
                <a14:useLocalDpi xmlns:a14="http://schemas.microsoft.com/office/drawing/2010/main" val="0"/>
              </a:ext>
            </a:extLst>
          </a:blip>
          <a:srcRect l="7946" t="17609" r="7980" b="19410"/>
          <a:stretch/>
        </p:blipFill>
        <p:spPr>
          <a:xfrm>
            <a:off x="12624618" y="4366506"/>
            <a:ext cx="9948626" cy="7452742"/>
          </a:xfrm>
          <a:prstGeom prst="rect">
            <a:avLst/>
          </a:prstGeom>
        </p:spPr>
      </p:pic>
      <p:sp>
        <p:nvSpPr>
          <p:cNvPr id="4" name="TextBox 3">
            <a:extLst>
              <a:ext uri="{FF2B5EF4-FFF2-40B4-BE49-F238E27FC236}">
                <a16:creationId xmlns:a16="http://schemas.microsoft.com/office/drawing/2014/main" id="{983564E0-8C6E-874D-8D3C-2302220AC1D3}"/>
              </a:ext>
            </a:extLst>
          </p:cNvPr>
          <p:cNvSpPr txBox="1"/>
          <p:nvPr/>
        </p:nvSpPr>
        <p:spPr>
          <a:xfrm>
            <a:off x="7320566" y="1095992"/>
            <a:ext cx="9740167"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DESKTOP MOCKUP</a:t>
            </a:r>
          </a:p>
        </p:txBody>
      </p:sp>
      <p:sp>
        <p:nvSpPr>
          <p:cNvPr id="5" name="Subtitle 2">
            <a:extLst>
              <a:ext uri="{FF2B5EF4-FFF2-40B4-BE49-F238E27FC236}">
                <a16:creationId xmlns:a16="http://schemas.microsoft.com/office/drawing/2014/main" id="{5FA49A71-0DE5-9747-808D-D2B2AC0D5EDE}"/>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8" name="Straight Connector 7">
            <a:extLst>
              <a:ext uri="{FF2B5EF4-FFF2-40B4-BE49-F238E27FC236}">
                <a16:creationId xmlns:a16="http://schemas.microsoft.com/office/drawing/2014/main" id="{BBE2DDD7-59DC-A44E-AC84-D4D0839C4586}"/>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C8CA62D-C83F-DE43-B8F4-B32CB485B5B2}"/>
              </a:ext>
            </a:extLst>
          </p:cNvPr>
          <p:cNvSpPr/>
          <p:nvPr/>
        </p:nvSpPr>
        <p:spPr>
          <a:xfrm>
            <a:off x="1550114" y="10026886"/>
            <a:ext cx="1660358" cy="16603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5D3633-3A0A-B946-9282-238717A8D41B}"/>
              </a:ext>
            </a:extLst>
          </p:cNvPr>
          <p:cNvSpPr/>
          <p:nvPr/>
        </p:nvSpPr>
        <p:spPr>
          <a:xfrm>
            <a:off x="1550114" y="7127084"/>
            <a:ext cx="1660358" cy="16603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5C2BD4-424F-1C47-BCF5-3326810E3CCC}"/>
              </a:ext>
            </a:extLst>
          </p:cNvPr>
          <p:cNvSpPr/>
          <p:nvPr/>
        </p:nvSpPr>
        <p:spPr>
          <a:xfrm>
            <a:off x="1550114" y="4227282"/>
            <a:ext cx="1660358" cy="16603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29">
            <a:extLst>
              <a:ext uri="{FF2B5EF4-FFF2-40B4-BE49-F238E27FC236}">
                <a16:creationId xmlns:a16="http://schemas.microsoft.com/office/drawing/2014/main" id="{2B8E3662-1880-A140-95A8-D7229E45AACB}"/>
              </a:ext>
            </a:extLst>
          </p:cNvPr>
          <p:cNvSpPr>
            <a:spLocks noChangeAspect="1" noChangeArrowheads="1"/>
          </p:cNvSpPr>
          <p:nvPr/>
        </p:nvSpPr>
        <p:spPr bwMode="auto">
          <a:xfrm>
            <a:off x="1926101" y="4604654"/>
            <a:ext cx="908384" cy="905615"/>
          </a:xfrm>
          <a:custGeom>
            <a:avLst/>
            <a:gdLst>
              <a:gd name="T0" fmla="*/ 94586 w 286978"/>
              <a:gd name="T1" fmla="*/ 2390584 h 285389"/>
              <a:gd name="T2" fmla="*/ 3042143 w 286978"/>
              <a:gd name="T3" fmla="*/ 3051491 h 285389"/>
              <a:gd name="T4" fmla="*/ 3089427 w 286978"/>
              <a:gd name="T5" fmla="*/ 2342794 h 285389"/>
              <a:gd name="T6" fmla="*/ 3136720 w 286978"/>
              <a:gd name="T7" fmla="*/ 3095297 h 285389"/>
              <a:gd name="T8" fmla="*/ 51239 w 286978"/>
              <a:gd name="T9" fmla="*/ 3143065 h 285389"/>
              <a:gd name="T10" fmla="*/ 0 w 286978"/>
              <a:gd name="T11" fmla="*/ 2390584 h 285389"/>
              <a:gd name="T12" fmla="*/ 2475512 w 286978"/>
              <a:gd name="T13" fmla="*/ 1717641 h 285389"/>
              <a:gd name="T14" fmla="*/ 2475512 w 286978"/>
              <a:gd name="T15" fmla="*/ 2072330 h 285389"/>
              <a:gd name="T16" fmla="*/ 2767482 w 286978"/>
              <a:gd name="T17" fmla="*/ 1900958 h 285389"/>
              <a:gd name="T18" fmla="*/ 2475512 w 286978"/>
              <a:gd name="T19" fmla="*/ 1717641 h 285389"/>
              <a:gd name="T20" fmla="*/ 2697416 w 286978"/>
              <a:gd name="T21" fmla="*/ 1625970 h 285389"/>
              <a:gd name="T22" fmla="*/ 2864804 w 286978"/>
              <a:gd name="T23" fmla="*/ 1873053 h 285389"/>
              <a:gd name="T24" fmla="*/ 2740221 w 286978"/>
              <a:gd name="T25" fmla="*/ 2144065 h 285389"/>
              <a:gd name="T26" fmla="*/ 2448260 w 286978"/>
              <a:gd name="T27" fmla="*/ 2163975 h 285389"/>
              <a:gd name="T28" fmla="*/ 2280852 w 286978"/>
              <a:gd name="T29" fmla="*/ 1920887 h 285389"/>
              <a:gd name="T30" fmla="*/ 2409338 w 286978"/>
              <a:gd name="T31" fmla="*/ 1649875 h 285389"/>
              <a:gd name="T32" fmla="*/ 560256 w 286978"/>
              <a:gd name="T33" fmla="*/ 1423992 h 285389"/>
              <a:gd name="T34" fmla="*/ 623309 w 286978"/>
              <a:gd name="T35" fmla="*/ 1618418 h 285389"/>
              <a:gd name="T36" fmla="*/ 792684 w 286978"/>
              <a:gd name="T37" fmla="*/ 1864415 h 285389"/>
              <a:gd name="T38" fmla="*/ 662675 w 286978"/>
              <a:gd name="T39" fmla="*/ 2134241 h 285389"/>
              <a:gd name="T40" fmla="*/ 185986 w 286978"/>
              <a:gd name="T41" fmla="*/ 2154076 h 285389"/>
              <a:gd name="T42" fmla="*/ 938453 w 286978"/>
              <a:gd name="T43" fmla="*/ 2146138 h 285389"/>
              <a:gd name="T44" fmla="*/ 2163654 w 286978"/>
              <a:gd name="T45" fmla="*/ 2122335 h 285389"/>
              <a:gd name="T46" fmla="*/ 2585187 w 286978"/>
              <a:gd name="T47" fmla="*/ 2348498 h 285389"/>
              <a:gd name="T48" fmla="*/ 2585187 w 286978"/>
              <a:gd name="T49" fmla="*/ 1423992 h 285389"/>
              <a:gd name="T50" fmla="*/ 2163654 w 286978"/>
              <a:gd name="T51" fmla="*/ 1646186 h 285389"/>
              <a:gd name="T52" fmla="*/ 938453 w 286978"/>
              <a:gd name="T53" fmla="*/ 1626361 h 285389"/>
              <a:gd name="T54" fmla="*/ 560256 w 286978"/>
              <a:gd name="T55" fmla="*/ 1328757 h 285389"/>
              <a:gd name="T56" fmla="*/ 2143955 w 286978"/>
              <a:gd name="T57" fmla="*/ 1554925 h 285389"/>
              <a:gd name="T58" fmla="*/ 3136720 w 286978"/>
              <a:gd name="T59" fmla="*/ 1892203 h 285389"/>
              <a:gd name="T60" fmla="*/ 2143955 w 286978"/>
              <a:gd name="T61" fmla="*/ 2221522 h 285389"/>
              <a:gd name="T62" fmla="*/ 560256 w 286978"/>
              <a:gd name="T63" fmla="*/ 2443730 h 285389"/>
              <a:gd name="T64" fmla="*/ 63855 w 286978"/>
              <a:gd name="T65" fmla="*/ 2086629 h 285389"/>
              <a:gd name="T66" fmla="*/ 595723 w 286978"/>
              <a:gd name="T67" fmla="*/ 2062821 h 285389"/>
              <a:gd name="T68" fmla="*/ 595723 w 286978"/>
              <a:gd name="T69" fmla="*/ 1709674 h 285389"/>
              <a:gd name="T70" fmla="*/ 63855 w 286978"/>
              <a:gd name="T71" fmla="*/ 1693809 h 285389"/>
              <a:gd name="T72" fmla="*/ 560256 w 286978"/>
              <a:gd name="T73" fmla="*/ 1328757 h 285389"/>
              <a:gd name="T74" fmla="*/ 2812319 w 286978"/>
              <a:gd name="T75" fmla="*/ 334130 h 285389"/>
              <a:gd name="T76" fmla="*/ 2812319 w 286978"/>
              <a:gd name="T77" fmla="*/ 400171 h 285389"/>
              <a:gd name="T78" fmla="*/ 2740230 w 286978"/>
              <a:gd name="T79" fmla="*/ 400171 h 285389"/>
              <a:gd name="T80" fmla="*/ 2740230 w 286978"/>
              <a:gd name="T81" fmla="*/ 334130 h 285389"/>
              <a:gd name="T82" fmla="*/ 2239704 w 286978"/>
              <a:gd name="T83" fmla="*/ 334130 h 285389"/>
              <a:gd name="T84" fmla="*/ 2239704 w 286978"/>
              <a:gd name="T85" fmla="*/ 400171 h 285389"/>
              <a:gd name="T86" fmla="*/ 2171629 w 286978"/>
              <a:gd name="T87" fmla="*/ 400171 h 285389"/>
              <a:gd name="T88" fmla="*/ 2171629 w 286978"/>
              <a:gd name="T89" fmla="*/ 334130 h 285389"/>
              <a:gd name="T90" fmla="*/ 2546701 w 286978"/>
              <a:gd name="T91" fmla="*/ 367129 h 285389"/>
              <a:gd name="T92" fmla="*/ 2446594 w 286978"/>
              <a:gd name="T93" fmla="*/ 367129 h 285389"/>
              <a:gd name="T94" fmla="*/ 94586 w 286978"/>
              <a:gd name="T95" fmla="*/ 98985 h 285389"/>
              <a:gd name="T96" fmla="*/ 3042143 w 286978"/>
              <a:gd name="T97" fmla="*/ 637615 h 285389"/>
              <a:gd name="T98" fmla="*/ 94586 w 286978"/>
              <a:gd name="T99" fmla="*/ 98985 h 285389"/>
              <a:gd name="T100" fmla="*/ 3089427 w 286978"/>
              <a:gd name="T101" fmla="*/ 0 h 285389"/>
              <a:gd name="T102" fmla="*/ 3136720 w 286978"/>
              <a:gd name="T103" fmla="*/ 1386131 h 285389"/>
              <a:gd name="T104" fmla="*/ 3042143 w 286978"/>
              <a:gd name="T105" fmla="*/ 1386131 h 285389"/>
              <a:gd name="T106" fmla="*/ 94586 w 286978"/>
              <a:gd name="T107" fmla="*/ 736636 h 285389"/>
              <a:gd name="T108" fmla="*/ 51239 w 286978"/>
              <a:gd name="T109" fmla="*/ 1429697 h 285389"/>
              <a:gd name="T110" fmla="*/ 0 w 286978"/>
              <a:gd name="T111" fmla="*/ 47490 h 2853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6978" h="285389">
                <a:moveTo>
                  <a:pt x="4687" y="212725"/>
                </a:moveTo>
                <a:cubicBezTo>
                  <a:pt x="7211" y="212725"/>
                  <a:pt x="8653" y="214894"/>
                  <a:pt x="8653" y="217063"/>
                </a:cubicBezTo>
                <a:lnTo>
                  <a:pt x="8653" y="277074"/>
                </a:lnTo>
                <a:lnTo>
                  <a:pt x="278325" y="277074"/>
                </a:lnTo>
                <a:lnTo>
                  <a:pt x="278325" y="217063"/>
                </a:lnTo>
                <a:cubicBezTo>
                  <a:pt x="278325" y="214894"/>
                  <a:pt x="280128" y="212725"/>
                  <a:pt x="282651" y="212725"/>
                </a:cubicBezTo>
                <a:cubicBezTo>
                  <a:pt x="284814" y="212725"/>
                  <a:pt x="286978" y="214894"/>
                  <a:pt x="286978" y="217063"/>
                </a:cubicBezTo>
                <a:lnTo>
                  <a:pt x="286978" y="281051"/>
                </a:lnTo>
                <a:cubicBezTo>
                  <a:pt x="286978" y="283581"/>
                  <a:pt x="284814" y="285389"/>
                  <a:pt x="282651" y="285389"/>
                </a:cubicBezTo>
                <a:lnTo>
                  <a:pt x="4687" y="285389"/>
                </a:lnTo>
                <a:cubicBezTo>
                  <a:pt x="2163" y="285389"/>
                  <a:pt x="0" y="283581"/>
                  <a:pt x="0" y="281051"/>
                </a:cubicBezTo>
                <a:lnTo>
                  <a:pt x="0" y="217063"/>
                </a:lnTo>
                <a:cubicBezTo>
                  <a:pt x="0" y="214894"/>
                  <a:pt x="2163" y="212725"/>
                  <a:pt x="4687" y="212725"/>
                </a:cubicBezTo>
                <a:close/>
                <a:moveTo>
                  <a:pt x="226484" y="155960"/>
                </a:moveTo>
                <a:lnTo>
                  <a:pt x="217580" y="172606"/>
                </a:lnTo>
                <a:lnTo>
                  <a:pt x="226484" y="188166"/>
                </a:lnTo>
                <a:lnTo>
                  <a:pt x="244648" y="188166"/>
                </a:lnTo>
                <a:lnTo>
                  <a:pt x="253196" y="172606"/>
                </a:lnTo>
                <a:lnTo>
                  <a:pt x="244648" y="155960"/>
                </a:lnTo>
                <a:lnTo>
                  <a:pt x="226484" y="155960"/>
                </a:lnTo>
                <a:close/>
                <a:moveTo>
                  <a:pt x="223991" y="147637"/>
                </a:moveTo>
                <a:lnTo>
                  <a:pt x="246785" y="147637"/>
                </a:lnTo>
                <a:cubicBezTo>
                  <a:pt x="248566" y="147637"/>
                  <a:pt x="249991" y="148361"/>
                  <a:pt x="250703" y="149808"/>
                </a:cubicBezTo>
                <a:lnTo>
                  <a:pt x="262100" y="170073"/>
                </a:lnTo>
                <a:cubicBezTo>
                  <a:pt x="263169" y="171158"/>
                  <a:pt x="263169" y="172967"/>
                  <a:pt x="262100" y="174415"/>
                </a:cubicBezTo>
                <a:lnTo>
                  <a:pt x="250703" y="194679"/>
                </a:lnTo>
                <a:cubicBezTo>
                  <a:pt x="249991" y="196127"/>
                  <a:pt x="248566" y="196488"/>
                  <a:pt x="246785" y="196488"/>
                </a:cubicBezTo>
                <a:lnTo>
                  <a:pt x="223991" y="196488"/>
                </a:lnTo>
                <a:cubicBezTo>
                  <a:pt x="222210" y="196488"/>
                  <a:pt x="220785" y="196127"/>
                  <a:pt x="220429" y="194679"/>
                </a:cubicBezTo>
                <a:lnTo>
                  <a:pt x="208675" y="174415"/>
                </a:lnTo>
                <a:cubicBezTo>
                  <a:pt x="207963" y="172967"/>
                  <a:pt x="207963" y="171158"/>
                  <a:pt x="208675" y="170073"/>
                </a:cubicBezTo>
                <a:lnTo>
                  <a:pt x="220429" y="149808"/>
                </a:lnTo>
                <a:cubicBezTo>
                  <a:pt x="220785" y="148361"/>
                  <a:pt x="222210" y="147637"/>
                  <a:pt x="223991" y="147637"/>
                </a:cubicBezTo>
                <a:close/>
                <a:moveTo>
                  <a:pt x="51258" y="129297"/>
                </a:moveTo>
                <a:cubicBezTo>
                  <a:pt x="37202" y="129297"/>
                  <a:pt x="25307" y="136142"/>
                  <a:pt x="17018" y="146951"/>
                </a:cubicBezTo>
                <a:lnTo>
                  <a:pt x="57025" y="146951"/>
                </a:lnTo>
                <a:cubicBezTo>
                  <a:pt x="58467" y="146951"/>
                  <a:pt x="60269" y="147672"/>
                  <a:pt x="60629" y="149113"/>
                </a:cubicBezTo>
                <a:lnTo>
                  <a:pt x="72523" y="169289"/>
                </a:lnTo>
                <a:cubicBezTo>
                  <a:pt x="73244" y="170369"/>
                  <a:pt x="73244" y="172171"/>
                  <a:pt x="72523" y="173612"/>
                </a:cubicBezTo>
                <a:lnTo>
                  <a:pt x="60629" y="193788"/>
                </a:lnTo>
                <a:cubicBezTo>
                  <a:pt x="60269" y="195229"/>
                  <a:pt x="58467" y="195589"/>
                  <a:pt x="57025" y="195589"/>
                </a:cubicBezTo>
                <a:lnTo>
                  <a:pt x="17018" y="195589"/>
                </a:lnTo>
                <a:cubicBezTo>
                  <a:pt x="25307" y="207118"/>
                  <a:pt x="37202" y="213243"/>
                  <a:pt x="51258" y="213243"/>
                </a:cubicBezTo>
                <a:cubicBezTo>
                  <a:pt x="64954" y="213243"/>
                  <a:pt x="77569" y="206398"/>
                  <a:pt x="85859" y="194869"/>
                </a:cubicBezTo>
                <a:cubicBezTo>
                  <a:pt x="86580" y="193788"/>
                  <a:pt x="88022" y="192707"/>
                  <a:pt x="89464" y="192707"/>
                </a:cubicBezTo>
                <a:lnTo>
                  <a:pt x="197952" y="192707"/>
                </a:lnTo>
                <a:cubicBezTo>
                  <a:pt x="199394" y="192707"/>
                  <a:pt x="200836" y="193788"/>
                  <a:pt x="201556" y="194869"/>
                </a:cubicBezTo>
                <a:cubicBezTo>
                  <a:pt x="209486" y="206398"/>
                  <a:pt x="222461" y="213243"/>
                  <a:pt x="236518" y="213243"/>
                </a:cubicBezTo>
                <a:cubicBezTo>
                  <a:pt x="259225" y="213243"/>
                  <a:pt x="278327" y="194508"/>
                  <a:pt x="278327" y="171811"/>
                </a:cubicBezTo>
                <a:cubicBezTo>
                  <a:pt x="278327" y="148392"/>
                  <a:pt x="259225" y="129297"/>
                  <a:pt x="236518" y="129297"/>
                </a:cubicBezTo>
                <a:cubicBezTo>
                  <a:pt x="222461" y="129297"/>
                  <a:pt x="209486" y="136142"/>
                  <a:pt x="201556" y="147672"/>
                </a:cubicBezTo>
                <a:cubicBezTo>
                  <a:pt x="200836" y="149113"/>
                  <a:pt x="199394" y="149473"/>
                  <a:pt x="197952" y="149473"/>
                </a:cubicBezTo>
                <a:lnTo>
                  <a:pt x="89464" y="149473"/>
                </a:lnTo>
                <a:cubicBezTo>
                  <a:pt x="88022" y="149473"/>
                  <a:pt x="86580" y="149113"/>
                  <a:pt x="85859" y="147672"/>
                </a:cubicBezTo>
                <a:cubicBezTo>
                  <a:pt x="77569" y="136142"/>
                  <a:pt x="64954" y="129297"/>
                  <a:pt x="51258" y="129297"/>
                </a:cubicBezTo>
                <a:close/>
                <a:moveTo>
                  <a:pt x="51258" y="120650"/>
                </a:moveTo>
                <a:cubicBezTo>
                  <a:pt x="66757" y="120650"/>
                  <a:pt x="81895" y="128576"/>
                  <a:pt x="91626" y="141186"/>
                </a:cubicBezTo>
                <a:lnTo>
                  <a:pt x="196150" y="141186"/>
                </a:lnTo>
                <a:cubicBezTo>
                  <a:pt x="205521" y="128576"/>
                  <a:pt x="219938" y="120650"/>
                  <a:pt x="236518" y="120650"/>
                </a:cubicBezTo>
                <a:cubicBezTo>
                  <a:pt x="264271" y="120650"/>
                  <a:pt x="286978" y="143708"/>
                  <a:pt x="286978" y="171811"/>
                </a:cubicBezTo>
                <a:cubicBezTo>
                  <a:pt x="286978" y="199552"/>
                  <a:pt x="264271" y="221890"/>
                  <a:pt x="236518" y="221890"/>
                </a:cubicBezTo>
                <a:cubicBezTo>
                  <a:pt x="219938" y="221890"/>
                  <a:pt x="205521" y="214324"/>
                  <a:pt x="196150" y="201714"/>
                </a:cubicBezTo>
                <a:lnTo>
                  <a:pt x="91626" y="201714"/>
                </a:lnTo>
                <a:cubicBezTo>
                  <a:pt x="81895" y="214324"/>
                  <a:pt x="66757" y="221890"/>
                  <a:pt x="51258" y="221890"/>
                </a:cubicBezTo>
                <a:cubicBezTo>
                  <a:pt x="31795" y="221890"/>
                  <a:pt x="14134" y="211081"/>
                  <a:pt x="5484" y="193788"/>
                </a:cubicBezTo>
                <a:cubicBezTo>
                  <a:pt x="4763" y="192347"/>
                  <a:pt x="4763" y="190906"/>
                  <a:pt x="5844" y="189464"/>
                </a:cubicBezTo>
                <a:cubicBezTo>
                  <a:pt x="6926" y="188023"/>
                  <a:pt x="8007" y="187303"/>
                  <a:pt x="9809" y="187303"/>
                </a:cubicBezTo>
                <a:lnTo>
                  <a:pt x="54502" y="187303"/>
                </a:lnTo>
                <a:lnTo>
                  <a:pt x="63513" y="171811"/>
                </a:lnTo>
                <a:lnTo>
                  <a:pt x="54502" y="155237"/>
                </a:lnTo>
                <a:lnTo>
                  <a:pt x="9809" y="155237"/>
                </a:lnTo>
                <a:cubicBezTo>
                  <a:pt x="8007" y="155237"/>
                  <a:pt x="6926" y="154517"/>
                  <a:pt x="5844" y="153796"/>
                </a:cubicBezTo>
                <a:cubicBezTo>
                  <a:pt x="4763" y="151995"/>
                  <a:pt x="4763" y="150554"/>
                  <a:pt x="5484" y="149113"/>
                </a:cubicBezTo>
                <a:cubicBezTo>
                  <a:pt x="14134" y="131819"/>
                  <a:pt x="31795" y="120650"/>
                  <a:pt x="51258" y="120650"/>
                </a:cubicBezTo>
                <a:close/>
                <a:moveTo>
                  <a:pt x="250704" y="30339"/>
                </a:moveTo>
                <a:cubicBezTo>
                  <a:pt x="252169" y="28575"/>
                  <a:pt x="255100" y="28575"/>
                  <a:pt x="257298" y="30339"/>
                </a:cubicBezTo>
                <a:cubicBezTo>
                  <a:pt x="257664" y="31044"/>
                  <a:pt x="258397" y="32103"/>
                  <a:pt x="258397" y="33514"/>
                </a:cubicBezTo>
                <a:cubicBezTo>
                  <a:pt x="258397" y="34219"/>
                  <a:pt x="257664" y="35278"/>
                  <a:pt x="257298" y="36336"/>
                </a:cubicBezTo>
                <a:cubicBezTo>
                  <a:pt x="255832" y="37041"/>
                  <a:pt x="255100" y="37747"/>
                  <a:pt x="254001" y="37747"/>
                </a:cubicBezTo>
                <a:cubicBezTo>
                  <a:pt x="252535" y="37747"/>
                  <a:pt x="251803" y="37041"/>
                  <a:pt x="250704" y="36336"/>
                </a:cubicBezTo>
                <a:cubicBezTo>
                  <a:pt x="249971" y="35278"/>
                  <a:pt x="249238" y="34219"/>
                  <a:pt x="249238" y="33514"/>
                </a:cubicBezTo>
                <a:cubicBezTo>
                  <a:pt x="249238" y="32103"/>
                  <a:pt x="249971" y="31044"/>
                  <a:pt x="250704" y="30339"/>
                </a:cubicBezTo>
                <a:close/>
                <a:moveTo>
                  <a:pt x="198682" y="30339"/>
                </a:moveTo>
                <a:cubicBezTo>
                  <a:pt x="200147" y="28575"/>
                  <a:pt x="203078" y="28575"/>
                  <a:pt x="204910" y="30339"/>
                </a:cubicBezTo>
                <a:cubicBezTo>
                  <a:pt x="205642" y="31044"/>
                  <a:pt x="206009" y="32103"/>
                  <a:pt x="206009" y="33514"/>
                </a:cubicBezTo>
                <a:cubicBezTo>
                  <a:pt x="206009" y="34219"/>
                  <a:pt x="205642" y="35278"/>
                  <a:pt x="204910" y="36336"/>
                </a:cubicBezTo>
                <a:cubicBezTo>
                  <a:pt x="204177" y="37041"/>
                  <a:pt x="202712" y="37747"/>
                  <a:pt x="201613" y="37747"/>
                </a:cubicBezTo>
                <a:cubicBezTo>
                  <a:pt x="200514" y="37747"/>
                  <a:pt x="199415" y="37041"/>
                  <a:pt x="198682" y="36336"/>
                </a:cubicBezTo>
                <a:cubicBezTo>
                  <a:pt x="197216" y="35278"/>
                  <a:pt x="196850" y="34219"/>
                  <a:pt x="196850" y="33514"/>
                </a:cubicBezTo>
                <a:cubicBezTo>
                  <a:pt x="196850" y="32103"/>
                  <a:pt x="197216" y="31044"/>
                  <a:pt x="198682" y="30339"/>
                </a:cubicBezTo>
                <a:close/>
                <a:moveTo>
                  <a:pt x="228234" y="28575"/>
                </a:moveTo>
                <a:cubicBezTo>
                  <a:pt x="230799" y="28575"/>
                  <a:pt x="232997" y="30773"/>
                  <a:pt x="232997" y="33337"/>
                </a:cubicBezTo>
                <a:cubicBezTo>
                  <a:pt x="232997" y="35902"/>
                  <a:pt x="230799" y="37733"/>
                  <a:pt x="228234" y="37733"/>
                </a:cubicBezTo>
                <a:cubicBezTo>
                  <a:pt x="225670" y="37733"/>
                  <a:pt x="223838" y="35902"/>
                  <a:pt x="223838" y="33337"/>
                </a:cubicBezTo>
                <a:cubicBezTo>
                  <a:pt x="223838" y="30773"/>
                  <a:pt x="225670" y="28575"/>
                  <a:pt x="228234" y="28575"/>
                </a:cubicBezTo>
                <a:close/>
                <a:moveTo>
                  <a:pt x="8653" y="8990"/>
                </a:moveTo>
                <a:lnTo>
                  <a:pt x="8653" y="57895"/>
                </a:lnTo>
                <a:lnTo>
                  <a:pt x="278325" y="57895"/>
                </a:lnTo>
                <a:lnTo>
                  <a:pt x="278325" y="8990"/>
                </a:lnTo>
                <a:lnTo>
                  <a:pt x="8653" y="8990"/>
                </a:lnTo>
                <a:close/>
                <a:moveTo>
                  <a:pt x="4687" y="0"/>
                </a:moveTo>
                <a:lnTo>
                  <a:pt x="282651" y="0"/>
                </a:lnTo>
                <a:cubicBezTo>
                  <a:pt x="284814" y="0"/>
                  <a:pt x="286978" y="2157"/>
                  <a:pt x="286978" y="4315"/>
                </a:cubicBezTo>
                <a:lnTo>
                  <a:pt x="286978" y="125860"/>
                </a:lnTo>
                <a:cubicBezTo>
                  <a:pt x="286978" y="128018"/>
                  <a:pt x="284814" y="129816"/>
                  <a:pt x="282651" y="129816"/>
                </a:cubicBezTo>
                <a:cubicBezTo>
                  <a:pt x="280128" y="129816"/>
                  <a:pt x="278325" y="128018"/>
                  <a:pt x="278325" y="125860"/>
                </a:cubicBezTo>
                <a:lnTo>
                  <a:pt x="278325" y="66885"/>
                </a:lnTo>
                <a:lnTo>
                  <a:pt x="8653" y="66885"/>
                </a:lnTo>
                <a:lnTo>
                  <a:pt x="8653" y="125860"/>
                </a:lnTo>
                <a:cubicBezTo>
                  <a:pt x="8653" y="128018"/>
                  <a:pt x="7211" y="129816"/>
                  <a:pt x="4687" y="129816"/>
                </a:cubicBezTo>
                <a:cubicBezTo>
                  <a:pt x="2163" y="129816"/>
                  <a:pt x="0" y="128018"/>
                  <a:pt x="0" y="125860"/>
                </a:cubicBezTo>
                <a:lnTo>
                  <a:pt x="0" y="4315"/>
                </a:lnTo>
                <a:cubicBezTo>
                  <a:pt x="0" y="2157"/>
                  <a:pt x="2163" y="0"/>
                  <a:pt x="4687" y="0"/>
                </a:cubicBezTo>
                <a:close/>
              </a:path>
            </a:pathLst>
          </a:custGeom>
          <a:solidFill>
            <a:schemeClr val="bg1"/>
          </a:solidFill>
          <a:ln>
            <a:noFill/>
          </a:ln>
          <a:effectLst/>
        </p:spPr>
        <p:txBody>
          <a:bodyPr anchor="ctr"/>
          <a:lstStyle/>
          <a:p>
            <a:endParaRPr lang="en-US"/>
          </a:p>
        </p:txBody>
      </p:sp>
      <p:sp>
        <p:nvSpPr>
          <p:cNvPr id="12" name="Freeform 1030">
            <a:extLst>
              <a:ext uri="{FF2B5EF4-FFF2-40B4-BE49-F238E27FC236}">
                <a16:creationId xmlns:a16="http://schemas.microsoft.com/office/drawing/2014/main" id="{E68D3BA9-1231-724D-9ECA-745BED8D1B18}"/>
              </a:ext>
            </a:extLst>
          </p:cNvPr>
          <p:cNvSpPr>
            <a:spLocks noChangeAspect="1" noChangeArrowheads="1"/>
          </p:cNvSpPr>
          <p:nvPr/>
        </p:nvSpPr>
        <p:spPr bwMode="auto">
          <a:xfrm>
            <a:off x="1926101" y="7504456"/>
            <a:ext cx="908384" cy="905615"/>
          </a:xfrm>
          <a:custGeom>
            <a:avLst/>
            <a:gdLst>
              <a:gd name="T0" fmla="*/ 2043590 w 286978"/>
              <a:gd name="T1" fmla="*/ 2760009 h 285392"/>
              <a:gd name="T2" fmla="*/ 1284023 w 286978"/>
              <a:gd name="T3" fmla="*/ 2760009 h 285392"/>
              <a:gd name="T4" fmla="*/ 1004237 w 286978"/>
              <a:gd name="T5" fmla="*/ 2709669 h 285392"/>
              <a:gd name="T6" fmla="*/ 667276 w 286978"/>
              <a:gd name="T7" fmla="*/ 2810361 h 285392"/>
              <a:gd name="T8" fmla="*/ 1816905 w 286978"/>
              <a:gd name="T9" fmla="*/ 2377528 h 285392"/>
              <a:gd name="T10" fmla="*/ 2443793 w 286978"/>
              <a:gd name="T11" fmla="*/ 2478379 h 285392"/>
              <a:gd name="T12" fmla="*/ 1816905 w 286978"/>
              <a:gd name="T13" fmla="*/ 2377528 h 285392"/>
              <a:gd name="T14" fmla="*/ 1540381 w 286978"/>
              <a:gd name="T15" fmla="*/ 2425926 h 285392"/>
              <a:gd name="T16" fmla="*/ 624667 w 286978"/>
              <a:gd name="T17" fmla="*/ 2425926 h 285392"/>
              <a:gd name="T18" fmla="*/ 2807051 w 286978"/>
              <a:gd name="T19" fmla="*/ 2306423 h 285392"/>
              <a:gd name="T20" fmla="*/ 359459 w 286978"/>
              <a:gd name="T21" fmla="*/ 3142766 h 285392"/>
              <a:gd name="T22" fmla="*/ 359459 w 286978"/>
              <a:gd name="T23" fmla="*/ 2318256 h 285392"/>
              <a:gd name="T24" fmla="*/ 2708829 w 286978"/>
              <a:gd name="T25" fmla="*/ 3052039 h 285392"/>
              <a:gd name="T26" fmla="*/ 409806 w 286978"/>
              <a:gd name="T27" fmla="*/ 1837282 h 285392"/>
              <a:gd name="T28" fmla="*/ 2596861 w 286978"/>
              <a:gd name="T29" fmla="*/ 1837282 h 285392"/>
              <a:gd name="T30" fmla="*/ 2687486 w 286978"/>
              <a:gd name="T31" fmla="*/ 2010959 h 285392"/>
              <a:gd name="T32" fmla="*/ 409806 w 286978"/>
              <a:gd name="T33" fmla="*/ 1521469 h 285392"/>
              <a:gd name="T34" fmla="*/ 2596861 w 286978"/>
              <a:gd name="T35" fmla="*/ 1521469 h 285392"/>
              <a:gd name="T36" fmla="*/ 98494 w 286978"/>
              <a:gd name="T37" fmla="*/ 1600421 h 285392"/>
              <a:gd name="T38" fmla="*/ 315233 w 286978"/>
              <a:gd name="T39" fmla="*/ 2058333 h 285392"/>
              <a:gd name="T40" fmla="*/ 362553 w 286978"/>
              <a:gd name="T41" fmla="*/ 1363577 h 285392"/>
              <a:gd name="T42" fmla="*/ 2640215 w 286978"/>
              <a:gd name="T43" fmla="*/ 1426739 h 285392"/>
              <a:gd name="T44" fmla="*/ 3136720 w 286978"/>
              <a:gd name="T45" fmla="*/ 1789899 h 285392"/>
              <a:gd name="T46" fmla="*/ 2640215 w 286978"/>
              <a:gd name="T47" fmla="*/ 2149112 h 285392"/>
              <a:gd name="T48" fmla="*/ 362553 w 286978"/>
              <a:gd name="T49" fmla="*/ 2216218 h 285392"/>
              <a:gd name="T50" fmla="*/ 173386 w 286978"/>
              <a:gd name="T51" fmla="*/ 2149112 h 285392"/>
              <a:gd name="T52" fmla="*/ 173386 w 286978"/>
              <a:gd name="T53" fmla="*/ 1426739 h 285392"/>
              <a:gd name="T54" fmla="*/ 362553 w 286978"/>
              <a:gd name="T55" fmla="*/ 1363577 h 285392"/>
              <a:gd name="T56" fmla="*/ 2494664 w 286978"/>
              <a:gd name="T57" fmla="*/ 1158902 h 285392"/>
              <a:gd name="T58" fmla="*/ 1960742 w 286978"/>
              <a:gd name="T59" fmla="*/ 1158902 h 285392"/>
              <a:gd name="T60" fmla="*/ 1697126 w 286978"/>
              <a:gd name="T61" fmla="*/ 1118833 h 285392"/>
              <a:gd name="T62" fmla="*/ 668202 w 286978"/>
              <a:gd name="T63" fmla="*/ 1202592 h 285392"/>
              <a:gd name="T64" fmla="*/ 1504688 w 286978"/>
              <a:gd name="T65" fmla="*/ 786682 h 285392"/>
              <a:gd name="T66" fmla="*/ 2443646 w 286978"/>
              <a:gd name="T67" fmla="*/ 887364 h 285392"/>
              <a:gd name="T68" fmla="*/ 1504688 w 286978"/>
              <a:gd name="T69" fmla="*/ 786682 h 285392"/>
              <a:gd name="T70" fmla="*/ 1228059 w 286978"/>
              <a:gd name="T71" fmla="*/ 837021 h 285392"/>
              <a:gd name="T72" fmla="*/ 624667 w 286978"/>
              <a:gd name="T73" fmla="*/ 837021 h 285392"/>
              <a:gd name="T74" fmla="*/ 2569394 w 286978"/>
              <a:gd name="T75" fmla="*/ 229929 h 285392"/>
              <a:gd name="T76" fmla="*/ 2533360 w 286978"/>
              <a:gd name="T77" fmla="*/ 310633 h 285392"/>
              <a:gd name="T78" fmla="*/ 2501322 w 286978"/>
              <a:gd name="T79" fmla="*/ 229929 h 285392"/>
              <a:gd name="T80" fmla="*/ 2060700 w 286978"/>
              <a:gd name="T81" fmla="*/ 266247 h 285392"/>
              <a:gd name="T82" fmla="*/ 1977402 w 286978"/>
              <a:gd name="T83" fmla="*/ 298522 h 285392"/>
              <a:gd name="T84" fmla="*/ 2266814 w 286978"/>
              <a:gd name="T85" fmla="*/ 227263 h 285392"/>
              <a:gd name="T86" fmla="*/ 2221025 w 286978"/>
              <a:gd name="T87" fmla="*/ 270965 h 285392"/>
              <a:gd name="T88" fmla="*/ 406629 w 286978"/>
              <a:gd name="T89" fmla="*/ 446039 h 285392"/>
              <a:gd name="T90" fmla="*/ 406629 w 286978"/>
              <a:gd name="T91" fmla="*/ 99535 h 285392"/>
              <a:gd name="T92" fmla="*/ 2807051 w 286978"/>
              <a:gd name="T93" fmla="*/ 47760 h 285392"/>
              <a:gd name="T94" fmla="*/ 2708829 w 286978"/>
              <a:gd name="T95" fmla="*/ 1298292 h 285392"/>
              <a:gd name="T96" fmla="*/ 406629 w 286978"/>
              <a:gd name="T97" fmla="*/ 1234587 h 285392"/>
              <a:gd name="T98" fmla="*/ 312335 w 286978"/>
              <a:gd name="T99" fmla="*/ 47760 h 2853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978" h="285392">
                <a:moveTo>
                  <a:pt x="121774" y="246062"/>
                </a:moveTo>
                <a:lnTo>
                  <a:pt x="182668" y="246062"/>
                </a:lnTo>
                <a:cubicBezTo>
                  <a:pt x="185176" y="246062"/>
                  <a:pt x="186967" y="247967"/>
                  <a:pt x="186967" y="250634"/>
                </a:cubicBezTo>
                <a:cubicBezTo>
                  <a:pt x="186967" y="253301"/>
                  <a:pt x="185176" y="255206"/>
                  <a:pt x="182668" y="255206"/>
                </a:cubicBezTo>
                <a:lnTo>
                  <a:pt x="121774" y="255206"/>
                </a:lnTo>
                <a:cubicBezTo>
                  <a:pt x="119624" y="255206"/>
                  <a:pt x="117475" y="253301"/>
                  <a:pt x="117475" y="250634"/>
                </a:cubicBezTo>
                <a:cubicBezTo>
                  <a:pt x="117475" y="247967"/>
                  <a:pt x="119624" y="246062"/>
                  <a:pt x="121774" y="246062"/>
                </a:cubicBezTo>
                <a:close/>
                <a:moveTo>
                  <a:pt x="61048" y="246062"/>
                </a:moveTo>
                <a:lnTo>
                  <a:pt x="91877" y="246062"/>
                </a:lnTo>
                <a:cubicBezTo>
                  <a:pt x="94358" y="246062"/>
                  <a:pt x="96484" y="247967"/>
                  <a:pt x="96484" y="250634"/>
                </a:cubicBezTo>
                <a:cubicBezTo>
                  <a:pt x="96484" y="253301"/>
                  <a:pt x="94358" y="255206"/>
                  <a:pt x="91877" y="255206"/>
                </a:cubicBezTo>
                <a:lnTo>
                  <a:pt x="61048" y="255206"/>
                </a:lnTo>
                <a:cubicBezTo>
                  <a:pt x="58922" y="255206"/>
                  <a:pt x="57150" y="253301"/>
                  <a:pt x="57150" y="250634"/>
                </a:cubicBezTo>
                <a:cubicBezTo>
                  <a:pt x="57150" y="247967"/>
                  <a:pt x="58922" y="246062"/>
                  <a:pt x="61048" y="246062"/>
                </a:cubicBezTo>
                <a:close/>
                <a:moveTo>
                  <a:pt x="166227" y="215900"/>
                </a:moveTo>
                <a:lnTo>
                  <a:pt x="223582" y="215900"/>
                </a:lnTo>
                <a:cubicBezTo>
                  <a:pt x="226091" y="215900"/>
                  <a:pt x="228242" y="218098"/>
                  <a:pt x="228242" y="220296"/>
                </a:cubicBezTo>
                <a:cubicBezTo>
                  <a:pt x="228242" y="222861"/>
                  <a:pt x="226091" y="225059"/>
                  <a:pt x="223582" y="225059"/>
                </a:cubicBezTo>
                <a:lnTo>
                  <a:pt x="166227" y="225059"/>
                </a:lnTo>
                <a:cubicBezTo>
                  <a:pt x="163717" y="225059"/>
                  <a:pt x="161925" y="222861"/>
                  <a:pt x="161925" y="220296"/>
                </a:cubicBezTo>
                <a:cubicBezTo>
                  <a:pt x="161925" y="218098"/>
                  <a:pt x="163717" y="215900"/>
                  <a:pt x="166227" y="215900"/>
                </a:cubicBezTo>
                <a:close/>
                <a:moveTo>
                  <a:pt x="61105" y="215900"/>
                </a:moveTo>
                <a:lnTo>
                  <a:pt x="136254" y="215900"/>
                </a:lnTo>
                <a:cubicBezTo>
                  <a:pt x="138771" y="215900"/>
                  <a:pt x="140929" y="218098"/>
                  <a:pt x="140929" y="220296"/>
                </a:cubicBezTo>
                <a:cubicBezTo>
                  <a:pt x="140929" y="222861"/>
                  <a:pt x="138771" y="225059"/>
                  <a:pt x="136254" y="225059"/>
                </a:cubicBezTo>
                <a:lnTo>
                  <a:pt x="61105" y="225059"/>
                </a:lnTo>
                <a:cubicBezTo>
                  <a:pt x="58948" y="225059"/>
                  <a:pt x="57150" y="222861"/>
                  <a:pt x="57150" y="220296"/>
                </a:cubicBezTo>
                <a:cubicBezTo>
                  <a:pt x="57150" y="218098"/>
                  <a:pt x="58948" y="215900"/>
                  <a:pt x="61105" y="215900"/>
                </a:cubicBezTo>
                <a:close/>
                <a:moveTo>
                  <a:pt x="252502" y="204787"/>
                </a:moveTo>
                <a:cubicBezTo>
                  <a:pt x="255019" y="204787"/>
                  <a:pt x="256816" y="206936"/>
                  <a:pt x="256816" y="209444"/>
                </a:cubicBezTo>
                <a:lnTo>
                  <a:pt x="256816" y="281093"/>
                </a:lnTo>
                <a:cubicBezTo>
                  <a:pt x="256816" y="283601"/>
                  <a:pt x="255019" y="285392"/>
                  <a:pt x="252502" y="285392"/>
                </a:cubicBezTo>
                <a:lnTo>
                  <a:pt x="32888" y="285392"/>
                </a:lnTo>
                <a:cubicBezTo>
                  <a:pt x="30731" y="285392"/>
                  <a:pt x="28575" y="283601"/>
                  <a:pt x="28575" y="281093"/>
                </a:cubicBezTo>
                <a:lnTo>
                  <a:pt x="28575" y="215534"/>
                </a:lnTo>
                <a:cubicBezTo>
                  <a:pt x="28575" y="213026"/>
                  <a:pt x="30731" y="210519"/>
                  <a:pt x="32888" y="210519"/>
                </a:cubicBezTo>
                <a:cubicBezTo>
                  <a:pt x="35404" y="210519"/>
                  <a:pt x="37201" y="213026"/>
                  <a:pt x="37201" y="215534"/>
                </a:cubicBezTo>
                <a:lnTo>
                  <a:pt x="37201" y="277152"/>
                </a:lnTo>
                <a:lnTo>
                  <a:pt x="247830" y="277152"/>
                </a:lnTo>
                <a:lnTo>
                  <a:pt x="247830" y="209444"/>
                </a:lnTo>
                <a:cubicBezTo>
                  <a:pt x="247830" y="206936"/>
                  <a:pt x="249986" y="204787"/>
                  <a:pt x="252502" y="204787"/>
                </a:cubicBezTo>
                <a:close/>
                <a:moveTo>
                  <a:pt x="37494" y="166841"/>
                </a:moveTo>
                <a:lnTo>
                  <a:pt x="37494" y="186915"/>
                </a:lnTo>
                <a:lnTo>
                  <a:pt x="237586" y="186915"/>
                </a:lnTo>
                <a:lnTo>
                  <a:pt x="237586" y="166841"/>
                </a:lnTo>
                <a:lnTo>
                  <a:pt x="37494" y="166841"/>
                </a:lnTo>
                <a:close/>
                <a:moveTo>
                  <a:pt x="245878" y="142106"/>
                </a:moveTo>
                <a:lnTo>
                  <a:pt x="245878" y="182613"/>
                </a:lnTo>
                <a:lnTo>
                  <a:pt x="274720" y="162539"/>
                </a:lnTo>
                <a:lnTo>
                  <a:pt x="245878" y="142106"/>
                </a:lnTo>
                <a:close/>
                <a:moveTo>
                  <a:pt x="37494" y="138163"/>
                </a:moveTo>
                <a:lnTo>
                  <a:pt x="37494" y="158237"/>
                </a:lnTo>
                <a:lnTo>
                  <a:pt x="237586" y="157879"/>
                </a:lnTo>
                <a:lnTo>
                  <a:pt x="237586" y="138163"/>
                </a:lnTo>
                <a:lnTo>
                  <a:pt x="37494" y="138163"/>
                </a:lnTo>
                <a:close/>
                <a:moveTo>
                  <a:pt x="15863" y="138163"/>
                </a:moveTo>
                <a:cubicBezTo>
                  <a:pt x="11897" y="138163"/>
                  <a:pt x="9013" y="141390"/>
                  <a:pt x="9013" y="145333"/>
                </a:cubicBezTo>
                <a:lnTo>
                  <a:pt x="9013" y="179745"/>
                </a:lnTo>
                <a:cubicBezTo>
                  <a:pt x="9013" y="183688"/>
                  <a:pt x="11897" y="186915"/>
                  <a:pt x="15863" y="186915"/>
                </a:cubicBezTo>
                <a:lnTo>
                  <a:pt x="28842" y="186915"/>
                </a:lnTo>
                <a:lnTo>
                  <a:pt x="28842" y="138163"/>
                </a:lnTo>
                <a:lnTo>
                  <a:pt x="15863" y="138163"/>
                </a:lnTo>
                <a:close/>
                <a:moveTo>
                  <a:pt x="33168" y="123825"/>
                </a:moveTo>
                <a:cubicBezTo>
                  <a:pt x="35692" y="123825"/>
                  <a:pt x="37494" y="125617"/>
                  <a:pt x="37494" y="128126"/>
                </a:cubicBezTo>
                <a:lnTo>
                  <a:pt x="37494" y="129560"/>
                </a:lnTo>
                <a:lnTo>
                  <a:pt x="241552" y="129560"/>
                </a:lnTo>
                <a:cubicBezTo>
                  <a:pt x="242633" y="129560"/>
                  <a:pt x="243715" y="129560"/>
                  <a:pt x="244436" y="130277"/>
                </a:cubicBezTo>
                <a:lnTo>
                  <a:pt x="284814" y="158954"/>
                </a:lnTo>
                <a:cubicBezTo>
                  <a:pt x="285896" y="159671"/>
                  <a:pt x="286978" y="160747"/>
                  <a:pt x="286978" y="162539"/>
                </a:cubicBezTo>
                <a:cubicBezTo>
                  <a:pt x="286978" y="163614"/>
                  <a:pt x="285896" y="164690"/>
                  <a:pt x="284814" y="165765"/>
                </a:cubicBezTo>
                <a:lnTo>
                  <a:pt x="244436" y="194801"/>
                </a:lnTo>
                <a:cubicBezTo>
                  <a:pt x="243715" y="195159"/>
                  <a:pt x="242633" y="195159"/>
                  <a:pt x="241552" y="195159"/>
                </a:cubicBezTo>
                <a:lnTo>
                  <a:pt x="37494" y="195159"/>
                </a:lnTo>
                <a:lnTo>
                  <a:pt x="37494" y="197310"/>
                </a:lnTo>
                <a:cubicBezTo>
                  <a:pt x="37494" y="199461"/>
                  <a:pt x="35692" y="201253"/>
                  <a:pt x="33168" y="201253"/>
                </a:cubicBezTo>
                <a:cubicBezTo>
                  <a:pt x="31005" y="201253"/>
                  <a:pt x="28842" y="199461"/>
                  <a:pt x="28842" y="197310"/>
                </a:cubicBezTo>
                <a:lnTo>
                  <a:pt x="28842" y="195159"/>
                </a:lnTo>
                <a:lnTo>
                  <a:pt x="15863" y="195159"/>
                </a:lnTo>
                <a:cubicBezTo>
                  <a:pt x="6850" y="195159"/>
                  <a:pt x="0" y="188349"/>
                  <a:pt x="0" y="179745"/>
                </a:cubicBezTo>
                <a:lnTo>
                  <a:pt x="0" y="145333"/>
                </a:lnTo>
                <a:cubicBezTo>
                  <a:pt x="0" y="136730"/>
                  <a:pt x="6850" y="129560"/>
                  <a:pt x="15863" y="129560"/>
                </a:cubicBezTo>
                <a:lnTo>
                  <a:pt x="28842" y="129560"/>
                </a:lnTo>
                <a:lnTo>
                  <a:pt x="28842" y="128126"/>
                </a:lnTo>
                <a:cubicBezTo>
                  <a:pt x="28842" y="125617"/>
                  <a:pt x="31005" y="123825"/>
                  <a:pt x="33168" y="123825"/>
                </a:cubicBezTo>
                <a:close/>
                <a:moveTo>
                  <a:pt x="183763" y="101600"/>
                </a:moveTo>
                <a:lnTo>
                  <a:pt x="223497" y="101600"/>
                </a:lnTo>
                <a:cubicBezTo>
                  <a:pt x="226048" y="101600"/>
                  <a:pt x="228236" y="102923"/>
                  <a:pt x="228236" y="105238"/>
                </a:cubicBezTo>
                <a:cubicBezTo>
                  <a:pt x="228236" y="107553"/>
                  <a:pt x="226048" y="109206"/>
                  <a:pt x="223497" y="109206"/>
                </a:cubicBezTo>
                <a:lnTo>
                  <a:pt x="183763" y="109206"/>
                </a:lnTo>
                <a:cubicBezTo>
                  <a:pt x="181211" y="109206"/>
                  <a:pt x="179388" y="107553"/>
                  <a:pt x="179388" y="105238"/>
                </a:cubicBezTo>
                <a:cubicBezTo>
                  <a:pt x="179388" y="102923"/>
                  <a:pt x="181211" y="101600"/>
                  <a:pt x="183763" y="101600"/>
                </a:cubicBezTo>
                <a:close/>
                <a:moveTo>
                  <a:pt x="61133" y="101600"/>
                </a:moveTo>
                <a:lnTo>
                  <a:pt x="155269" y="101600"/>
                </a:lnTo>
                <a:cubicBezTo>
                  <a:pt x="157804" y="101600"/>
                  <a:pt x="159976" y="102923"/>
                  <a:pt x="159976" y="105238"/>
                </a:cubicBezTo>
                <a:cubicBezTo>
                  <a:pt x="159976" y="107553"/>
                  <a:pt x="157804" y="109206"/>
                  <a:pt x="155269" y="109206"/>
                </a:cubicBezTo>
                <a:lnTo>
                  <a:pt x="61133" y="109206"/>
                </a:lnTo>
                <a:cubicBezTo>
                  <a:pt x="58960" y="109206"/>
                  <a:pt x="57150" y="107553"/>
                  <a:pt x="57150" y="105238"/>
                </a:cubicBezTo>
                <a:cubicBezTo>
                  <a:pt x="57150" y="102923"/>
                  <a:pt x="58960" y="101600"/>
                  <a:pt x="61133" y="101600"/>
                </a:cubicBezTo>
                <a:close/>
                <a:moveTo>
                  <a:pt x="137663" y="71437"/>
                </a:moveTo>
                <a:lnTo>
                  <a:pt x="223568" y="71437"/>
                </a:lnTo>
                <a:cubicBezTo>
                  <a:pt x="226084" y="71437"/>
                  <a:pt x="228241" y="73342"/>
                  <a:pt x="228241" y="76009"/>
                </a:cubicBezTo>
                <a:cubicBezTo>
                  <a:pt x="228241" y="78295"/>
                  <a:pt x="226084" y="80581"/>
                  <a:pt x="223568" y="80581"/>
                </a:cubicBezTo>
                <a:lnTo>
                  <a:pt x="137663" y="80581"/>
                </a:lnTo>
                <a:cubicBezTo>
                  <a:pt x="135147" y="80581"/>
                  <a:pt x="133350" y="78295"/>
                  <a:pt x="133350" y="76009"/>
                </a:cubicBezTo>
                <a:cubicBezTo>
                  <a:pt x="133350" y="73342"/>
                  <a:pt x="135147" y="71437"/>
                  <a:pt x="137663" y="71437"/>
                </a:cubicBezTo>
                <a:close/>
                <a:moveTo>
                  <a:pt x="61093" y="71437"/>
                </a:moveTo>
                <a:lnTo>
                  <a:pt x="107695" y="71437"/>
                </a:lnTo>
                <a:cubicBezTo>
                  <a:pt x="110204" y="71437"/>
                  <a:pt x="112355" y="73342"/>
                  <a:pt x="112355" y="76009"/>
                </a:cubicBezTo>
                <a:cubicBezTo>
                  <a:pt x="112355" y="78295"/>
                  <a:pt x="110204" y="80581"/>
                  <a:pt x="107695" y="80581"/>
                </a:cubicBezTo>
                <a:lnTo>
                  <a:pt x="61093" y="80581"/>
                </a:lnTo>
                <a:cubicBezTo>
                  <a:pt x="58942" y="80581"/>
                  <a:pt x="57150" y="78295"/>
                  <a:pt x="57150" y="76009"/>
                </a:cubicBezTo>
                <a:cubicBezTo>
                  <a:pt x="57150" y="73342"/>
                  <a:pt x="58942" y="71437"/>
                  <a:pt x="61093" y="71437"/>
                </a:cubicBezTo>
                <a:close/>
                <a:moveTo>
                  <a:pt x="228845" y="20881"/>
                </a:moveTo>
                <a:cubicBezTo>
                  <a:pt x="230310" y="19050"/>
                  <a:pt x="233241" y="19050"/>
                  <a:pt x="235073" y="20881"/>
                </a:cubicBezTo>
                <a:cubicBezTo>
                  <a:pt x="235439" y="21614"/>
                  <a:pt x="236172" y="23080"/>
                  <a:pt x="236172" y="24179"/>
                </a:cubicBezTo>
                <a:cubicBezTo>
                  <a:pt x="236172" y="24911"/>
                  <a:pt x="235439" y="26377"/>
                  <a:pt x="235073" y="27109"/>
                </a:cubicBezTo>
                <a:cubicBezTo>
                  <a:pt x="233607" y="27842"/>
                  <a:pt x="232875" y="28208"/>
                  <a:pt x="231776" y="28208"/>
                </a:cubicBezTo>
                <a:cubicBezTo>
                  <a:pt x="230310" y="28208"/>
                  <a:pt x="229211" y="27842"/>
                  <a:pt x="228845" y="27109"/>
                </a:cubicBezTo>
                <a:cubicBezTo>
                  <a:pt x="228112" y="26377"/>
                  <a:pt x="227013" y="24911"/>
                  <a:pt x="227013" y="24179"/>
                </a:cubicBezTo>
                <a:cubicBezTo>
                  <a:pt x="227013" y="23080"/>
                  <a:pt x="228112" y="21614"/>
                  <a:pt x="228845" y="20881"/>
                </a:cubicBezTo>
                <a:close/>
                <a:moveTo>
                  <a:pt x="180912" y="20881"/>
                </a:moveTo>
                <a:cubicBezTo>
                  <a:pt x="182436" y="19050"/>
                  <a:pt x="185484" y="19050"/>
                  <a:pt x="187389" y="20881"/>
                </a:cubicBezTo>
                <a:cubicBezTo>
                  <a:pt x="188151" y="21614"/>
                  <a:pt x="188532" y="23080"/>
                  <a:pt x="188532" y="24179"/>
                </a:cubicBezTo>
                <a:cubicBezTo>
                  <a:pt x="188532" y="24911"/>
                  <a:pt x="188151" y="26377"/>
                  <a:pt x="187389" y="27109"/>
                </a:cubicBezTo>
                <a:cubicBezTo>
                  <a:pt x="186627" y="27842"/>
                  <a:pt x="185103" y="28208"/>
                  <a:pt x="184341" y="28208"/>
                </a:cubicBezTo>
                <a:cubicBezTo>
                  <a:pt x="182817" y="28208"/>
                  <a:pt x="181674" y="27842"/>
                  <a:pt x="180912" y="27109"/>
                </a:cubicBezTo>
                <a:cubicBezTo>
                  <a:pt x="180150" y="26377"/>
                  <a:pt x="179388" y="24911"/>
                  <a:pt x="179388" y="24179"/>
                </a:cubicBezTo>
                <a:cubicBezTo>
                  <a:pt x="179388" y="23080"/>
                  <a:pt x="180150" y="21614"/>
                  <a:pt x="180912" y="20881"/>
                </a:cubicBezTo>
                <a:close/>
                <a:moveTo>
                  <a:pt x="207391" y="20637"/>
                </a:moveTo>
                <a:cubicBezTo>
                  <a:pt x="210058" y="20637"/>
                  <a:pt x="212344" y="21960"/>
                  <a:pt x="212344" y="24606"/>
                </a:cubicBezTo>
                <a:cubicBezTo>
                  <a:pt x="212344" y="26590"/>
                  <a:pt x="210058" y="28244"/>
                  <a:pt x="207391" y="28244"/>
                </a:cubicBezTo>
                <a:cubicBezTo>
                  <a:pt x="204724" y="28244"/>
                  <a:pt x="203200" y="26590"/>
                  <a:pt x="203200" y="24606"/>
                </a:cubicBezTo>
                <a:cubicBezTo>
                  <a:pt x="203200" y="21960"/>
                  <a:pt x="204724" y="20637"/>
                  <a:pt x="207391" y="20637"/>
                </a:cubicBezTo>
                <a:close/>
                <a:moveTo>
                  <a:pt x="37201" y="9041"/>
                </a:moveTo>
                <a:lnTo>
                  <a:pt x="37201" y="40504"/>
                </a:lnTo>
                <a:lnTo>
                  <a:pt x="247830" y="40504"/>
                </a:lnTo>
                <a:lnTo>
                  <a:pt x="247830" y="9041"/>
                </a:lnTo>
                <a:lnTo>
                  <a:pt x="37201" y="9041"/>
                </a:lnTo>
                <a:close/>
                <a:moveTo>
                  <a:pt x="32888" y="0"/>
                </a:moveTo>
                <a:lnTo>
                  <a:pt x="252502" y="0"/>
                </a:lnTo>
                <a:cubicBezTo>
                  <a:pt x="255019" y="0"/>
                  <a:pt x="256816" y="2170"/>
                  <a:pt x="256816" y="4340"/>
                </a:cubicBezTo>
                <a:lnTo>
                  <a:pt x="256816" y="117897"/>
                </a:lnTo>
                <a:cubicBezTo>
                  <a:pt x="256816" y="119705"/>
                  <a:pt x="255019" y="121875"/>
                  <a:pt x="252502" y="121875"/>
                </a:cubicBezTo>
                <a:cubicBezTo>
                  <a:pt x="249986" y="121875"/>
                  <a:pt x="247830" y="119705"/>
                  <a:pt x="247830" y="117897"/>
                </a:cubicBezTo>
                <a:lnTo>
                  <a:pt x="247830" y="49546"/>
                </a:lnTo>
                <a:lnTo>
                  <a:pt x="37201" y="49546"/>
                </a:lnTo>
                <a:lnTo>
                  <a:pt x="37201" y="112111"/>
                </a:lnTo>
                <a:cubicBezTo>
                  <a:pt x="37201" y="114642"/>
                  <a:pt x="35404" y="116450"/>
                  <a:pt x="32888" y="116450"/>
                </a:cubicBezTo>
                <a:cubicBezTo>
                  <a:pt x="30731" y="116450"/>
                  <a:pt x="28575" y="114642"/>
                  <a:pt x="28575" y="112111"/>
                </a:cubicBezTo>
                <a:lnTo>
                  <a:pt x="28575" y="4340"/>
                </a:lnTo>
                <a:cubicBezTo>
                  <a:pt x="28575" y="2170"/>
                  <a:pt x="30731" y="0"/>
                  <a:pt x="32888" y="0"/>
                </a:cubicBezTo>
                <a:close/>
              </a:path>
            </a:pathLst>
          </a:custGeom>
          <a:solidFill>
            <a:schemeClr val="bg1"/>
          </a:solidFill>
          <a:ln>
            <a:noFill/>
          </a:ln>
          <a:effectLst/>
        </p:spPr>
        <p:txBody>
          <a:bodyPr anchor="ctr"/>
          <a:lstStyle/>
          <a:p>
            <a:endParaRPr lang="en-US"/>
          </a:p>
        </p:txBody>
      </p:sp>
      <p:sp>
        <p:nvSpPr>
          <p:cNvPr id="13" name="Freeform 1031">
            <a:extLst>
              <a:ext uri="{FF2B5EF4-FFF2-40B4-BE49-F238E27FC236}">
                <a16:creationId xmlns:a16="http://schemas.microsoft.com/office/drawing/2014/main" id="{6E3398B4-8EB7-7B46-9ECE-3A2184416E55}"/>
              </a:ext>
            </a:extLst>
          </p:cNvPr>
          <p:cNvSpPr>
            <a:spLocks noChangeAspect="1" noChangeArrowheads="1"/>
          </p:cNvSpPr>
          <p:nvPr/>
        </p:nvSpPr>
        <p:spPr bwMode="auto">
          <a:xfrm>
            <a:off x="1962104" y="10404258"/>
            <a:ext cx="836378" cy="908384"/>
          </a:xfrm>
          <a:custGeom>
            <a:avLst/>
            <a:gdLst>
              <a:gd name="T0" fmla="*/ 1406168 w 263165"/>
              <a:gd name="T1" fmla="*/ 2926319 h 286976"/>
              <a:gd name="T2" fmla="*/ 1999567 w 263165"/>
              <a:gd name="T3" fmla="*/ 2911196 h 286976"/>
              <a:gd name="T4" fmla="*/ 1898335 w 263165"/>
              <a:gd name="T5" fmla="*/ 2911196 h 286976"/>
              <a:gd name="T6" fmla="*/ 1032830 w 263165"/>
              <a:gd name="T7" fmla="*/ 2911196 h 286976"/>
              <a:gd name="T8" fmla="*/ 931593 w 263165"/>
              <a:gd name="T9" fmla="*/ 2911196 h 286976"/>
              <a:gd name="T10" fmla="*/ 566010 w 263165"/>
              <a:gd name="T11" fmla="*/ 3046099 h 286976"/>
              <a:gd name="T12" fmla="*/ 2351783 w 263165"/>
              <a:gd name="T13" fmla="*/ 2821187 h 286976"/>
              <a:gd name="T14" fmla="*/ 1365228 w 263165"/>
              <a:gd name="T15" fmla="*/ 1841324 h 286976"/>
              <a:gd name="T16" fmla="*/ 1460890 w 263165"/>
              <a:gd name="T17" fmla="*/ 1648478 h 286976"/>
              <a:gd name="T18" fmla="*/ 1460890 w 263165"/>
              <a:gd name="T19" fmla="*/ 1648478 h 286976"/>
              <a:gd name="T20" fmla="*/ 1304882 w 263165"/>
              <a:gd name="T21" fmla="*/ 1526595 h 286976"/>
              <a:gd name="T22" fmla="*/ 1134151 w 263165"/>
              <a:gd name="T23" fmla="*/ 1636363 h 286976"/>
              <a:gd name="T24" fmla="*/ 907802 w 263165"/>
              <a:gd name="T25" fmla="*/ 1793156 h 286976"/>
              <a:gd name="T26" fmla="*/ 1122237 w 263165"/>
              <a:gd name="T27" fmla="*/ 1961719 h 286976"/>
              <a:gd name="T28" fmla="*/ 1110319 w 263165"/>
              <a:gd name="T29" fmla="*/ 2275334 h 286976"/>
              <a:gd name="T30" fmla="*/ 1380337 w 263165"/>
              <a:gd name="T31" fmla="*/ 2228269 h 286976"/>
              <a:gd name="T32" fmla="*/ 1582854 w 263165"/>
              <a:gd name="T33" fmla="*/ 2189081 h 286976"/>
              <a:gd name="T34" fmla="*/ 1896533 w 263165"/>
              <a:gd name="T35" fmla="*/ 2196906 h 286976"/>
              <a:gd name="T36" fmla="*/ 1848885 w 263165"/>
              <a:gd name="T37" fmla="*/ 1930358 h 286976"/>
              <a:gd name="T38" fmla="*/ 1848885 w 263165"/>
              <a:gd name="T39" fmla="*/ 1765707 h 286976"/>
              <a:gd name="T40" fmla="*/ 1896533 w 263165"/>
              <a:gd name="T41" fmla="*/ 1499159 h 286976"/>
              <a:gd name="T42" fmla="*/ 1582854 w 263165"/>
              <a:gd name="T43" fmla="*/ 1503065 h 286976"/>
              <a:gd name="T44" fmla="*/ 1356516 w 263165"/>
              <a:gd name="T45" fmla="*/ 1212988 h 286976"/>
              <a:gd name="T46" fmla="*/ 1646379 w 263165"/>
              <a:gd name="T47" fmla="*/ 1428590 h 286976"/>
              <a:gd name="T48" fmla="*/ 1995808 w 263165"/>
              <a:gd name="T49" fmla="*/ 1526595 h 286976"/>
              <a:gd name="T50" fmla="*/ 2106980 w 263165"/>
              <a:gd name="T51" fmla="*/ 1738269 h 286976"/>
              <a:gd name="T52" fmla="*/ 1892547 w 263165"/>
              <a:gd name="T53" fmla="*/ 2020518 h 286976"/>
              <a:gd name="T54" fmla="*/ 1848885 w 263165"/>
              <a:gd name="T55" fmla="*/ 2373315 h 286976"/>
              <a:gd name="T56" fmla="*/ 1610636 w 263165"/>
              <a:gd name="T57" fmla="*/ 2443886 h 286976"/>
              <a:gd name="T58" fmla="*/ 1320771 w 263165"/>
              <a:gd name="T59" fmla="*/ 2443886 h 286976"/>
              <a:gd name="T60" fmla="*/ 1082522 w 263165"/>
              <a:gd name="T61" fmla="*/ 2373315 h 286976"/>
              <a:gd name="T62" fmla="*/ 1038853 w 263165"/>
              <a:gd name="T63" fmla="*/ 2020518 h 286976"/>
              <a:gd name="T64" fmla="*/ 820465 w 263165"/>
              <a:gd name="T65" fmla="*/ 1738269 h 286976"/>
              <a:gd name="T66" fmla="*/ 935608 w 263165"/>
              <a:gd name="T67" fmla="*/ 1526595 h 286976"/>
              <a:gd name="T68" fmla="*/ 1285037 w 263165"/>
              <a:gd name="T69" fmla="*/ 1428590 h 286976"/>
              <a:gd name="T70" fmla="*/ 753362 w 263165"/>
              <a:gd name="T71" fmla="*/ 923300 h 286976"/>
              <a:gd name="T72" fmla="*/ 2351783 w 263165"/>
              <a:gd name="T73" fmla="*/ 2726504 h 286976"/>
              <a:gd name="T74" fmla="*/ 1841563 w 263165"/>
              <a:gd name="T75" fmla="*/ 1112695 h 286976"/>
              <a:gd name="T76" fmla="*/ 1072244 w 263165"/>
              <a:gd name="T77" fmla="*/ 1112695 h 286976"/>
              <a:gd name="T78" fmla="*/ 2543107 w 263165"/>
              <a:gd name="T79" fmla="*/ 1014049 h 286976"/>
              <a:gd name="T80" fmla="*/ 1777788 w 263165"/>
              <a:gd name="T81" fmla="*/ 1014049 h 286976"/>
              <a:gd name="T82" fmla="*/ 805182 w 263165"/>
              <a:gd name="T83" fmla="*/ 793096 h 286976"/>
              <a:gd name="T84" fmla="*/ 805182 w 263165"/>
              <a:gd name="T85" fmla="*/ 793096 h 286976"/>
              <a:gd name="T86" fmla="*/ 701544 w 263165"/>
              <a:gd name="T87" fmla="*/ 793096 h 286976"/>
              <a:gd name="T88" fmla="*/ 2750385 w 263165"/>
              <a:gd name="T89" fmla="*/ 702334 h 286976"/>
              <a:gd name="T90" fmla="*/ 1506726 w 263165"/>
              <a:gd name="T91" fmla="*/ 702334 h 286976"/>
              <a:gd name="T92" fmla="*/ 976572 w 263165"/>
              <a:gd name="T93" fmla="*/ 414309 h 286976"/>
              <a:gd name="T94" fmla="*/ 976572 w 263165"/>
              <a:gd name="T95" fmla="*/ 414309 h 286976"/>
              <a:gd name="T96" fmla="*/ 864967 w 263165"/>
              <a:gd name="T97" fmla="*/ 414309 h 286976"/>
              <a:gd name="T98" fmla="*/ 1458888 w 263165"/>
              <a:gd name="T99" fmla="*/ 239339 h 286976"/>
              <a:gd name="T100" fmla="*/ 478323 w 263165"/>
              <a:gd name="T101" fmla="*/ 173607 h 286976"/>
              <a:gd name="T102" fmla="*/ 2351783 w 263165"/>
              <a:gd name="T103" fmla="*/ 98616 h 286976"/>
              <a:gd name="T104" fmla="*/ 2531160 w 263165"/>
              <a:gd name="T105" fmla="*/ 173607 h 286976"/>
              <a:gd name="T106" fmla="*/ 2543107 w 263165"/>
              <a:gd name="T107" fmla="*/ 1112695 h 286976"/>
              <a:gd name="T108" fmla="*/ 566010 w 263165"/>
              <a:gd name="T109" fmla="*/ 3136838 h 286976"/>
              <a:gd name="T110" fmla="*/ 0 w 263165"/>
              <a:gd name="T111" fmla="*/ 745725 h 286976"/>
              <a:gd name="T112" fmla="*/ 566010 w 263165"/>
              <a:gd name="T113" fmla="*/ 0 h 2869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3165" h="286976">
                <a:moveTo>
                  <a:pt x="131763" y="263525"/>
                </a:moveTo>
                <a:cubicBezTo>
                  <a:pt x="133961" y="263525"/>
                  <a:pt x="136159" y="265811"/>
                  <a:pt x="136159" y="267716"/>
                </a:cubicBezTo>
                <a:cubicBezTo>
                  <a:pt x="136159" y="270383"/>
                  <a:pt x="133961" y="272669"/>
                  <a:pt x="131763" y="272669"/>
                </a:cubicBezTo>
                <a:cubicBezTo>
                  <a:pt x="129198" y="272669"/>
                  <a:pt x="127000" y="270383"/>
                  <a:pt x="127000" y="267716"/>
                </a:cubicBezTo>
                <a:cubicBezTo>
                  <a:pt x="127000" y="265811"/>
                  <a:pt x="129198" y="263525"/>
                  <a:pt x="131763" y="263525"/>
                </a:cubicBezTo>
                <a:close/>
                <a:moveTo>
                  <a:pt x="172974" y="263403"/>
                </a:moveTo>
                <a:cubicBezTo>
                  <a:pt x="174498" y="261937"/>
                  <a:pt x="177546" y="261937"/>
                  <a:pt x="179451" y="263403"/>
                </a:cubicBezTo>
                <a:cubicBezTo>
                  <a:pt x="180213" y="264502"/>
                  <a:pt x="180594" y="265601"/>
                  <a:pt x="180594" y="266333"/>
                </a:cubicBezTo>
                <a:cubicBezTo>
                  <a:pt x="180594" y="267799"/>
                  <a:pt x="180213" y="268898"/>
                  <a:pt x="179451" y="269631"/>
                </a:cubicBezTo>
                <a:cubicBezTo>
                  <a:pt x="178308" y="270730"/>
                  <a:pt x="177165" y="271096"/>
                  <a:pt x="176022" y="271096"/>
                </a:cubicBezTo>
                <a:cubicBezTo>
                  <a:pt x="174498" y="271096"/>
                  <a:pt x="173736" y="270730"/>
                  <a:pt x="172974" y="269631"/>
                </a:cubicBezTo>
                <a:cubicBezTo>
                  <a:pt x="171831" y="268898"/>
                  <a:pt x="171450" y="267799"/>
                  <a:pt x="171450" y="266333"/>
                </a:cubicBezTo>
                <a:cubicBezTo>
                  <a:pt x="171450" y="265601"/>
                  <a:pt x="171831" y="264502"/>
                  <a:pt x="172974" y="263403"/>
                </a:cubicBezTo>
                <a:close/>
                <a:moveTo>
                  <a:pt x="85662" y="263403"/>
                </a:moveTo>
                <a:cubicBezTo>
                  <a:pt x="87186" y="261937"/>
                  <a:pt x="90234" y="261937"/>
                  <a:pt x="92139" y="263403"/>
                </a:cubicBezTo>
                <a:cubicBezTo>
                  <a:pt x="92901" y="264502"/>
                  <a:pt x="93282" y="265601"/>
                  <a:pt x="93282" y="266333"/>
                </a:cubicBezTo>
                <a:cubicBezTo>
                  <a:pt x="93282" y="267799"/>
                  <a:pt x="92901" y="268898"/>
                  <a:pt x="92139" y="269631"/>
                </a:cubicBezTo>
                <a:cubicBezTo>
                  <a:pt x="90996" y="270730"/>
                  <a:pt x="89853" y="271096"/>
                  <a:pt x="89091" y="271096"/>
                </a:cubicBezTo>
                <a:cubicBezTo>
                  <a:pt x="87567" y="271096"/>
                  <a:pt x="86424" y="270730"/>
                  <a:pt x="85662" y="269631"/>
                </a:cubicBezTo>
                <a:cubicBezTo>
                  <a:pt x="84519" y="268898"/>
                  <a:pt x="84138" y="267799"/>
                  <a:pt x="84138" y="266333"/>
                </a:cubicBezTo>
                <a:cubicBezTo>
                  <a:pt x="84138" y="265601"/>
                  <a:pt x="84519" y="264502"/>
                  <a:pt x="85662" y="263403"/>
                </a:cubicBezTo>
                <a:close/>
                <a:moveTo>
                  <a:pt x="43201" y="256654"/>
                </a:moveTo>
                <a:lnTo>
                  <a:pt x="43201" y="270732"/>
                </a:lnTo>
                <a:cubicBezTo>
                  <a:pt x="43201" y="274703"/>
                  <a:pt x="46801" y="278674"/>
                  <a:pt x="51121" y="278674"/>
                </a:cubicBezTo>
                <a:lnTo>
                  <a:pt x="212404" y="278674"/>
                </a:lnTo>
                <a:cubicBezTo>
                  <a:pt x="216364" y="278674"/>
                  <a:pt x="219604" y="274703"/>
                  <a:pt x="219604" y="270732"/>
                </a:cubicBezTo>
                <a:lnTo>
                  <a:pt x="219604" y="256654"/>
                </a:lnTo>
                <a:cubicBezTo>
                  <a:pt x="217444" y="257376"/>
                  <a:pt x="215284" y="258098"/>
                  <a:pt x="212404" y="258098"/>
                </a:cubicBezTo>
                <a:lnTo>
                  <a:pt x="51121" y="258098"/>
                </a:lnTo>
                <a:cubicBezTo>
                  <a:pt x="48241" y="258098"/>
                  <a:pt x="45721" y="257376"/>
                  <a:pt x="43201" y="256654"/>
                </a:cubicBezTo>
                <a:close/>
                <a:moveTo>
                  <a:pt x="131943" y="159453"/>
                </a:moveTo>
                <a:cubicBezTo>
                  <a:pt x="126902" y="159453"/>
                  <a:pt x="123302" y="163414"/>
                  <a:pt x="123302" y="168455"/>
                </a:cubicBezTo>
                <a:cubicBezTo>
                  <a:pt x="123302" y="172775"/>
                  <a:pt x="126902" y="176736"/>
                  <a:pt x="131943" y="176736"/>
                </a:cubicBezTo>
                <a:cubicBezTo>
                  <a:pt x="136623" y="176736"/>
                  <a:pt x="140224" y="172775"/>
                  <a:pt x="140224" y="168455"/>
                </a:cubicBezTo>
                <a:cubicBezTo>
                  <a:pt x="140224" y="163414"/>
                  <a:pt x="136623" y="159453"/>
                  <a:pt x="131943" y="159453"/>
                </a:cubicBezTo>
                <a:close/>
                <a:moveTo>
                  <a:pt x="131943" y="150812"/>
                </a:moveTo>
                <a:cubicBezTo>
                  <a:pt x="141664" y="150812"/>
                  <a:pt x="148865" y="158733"/>
                  <a:pt x="148865" y="168455"/>
                </a:cubicBezTo>
                <a:cubicBezTo>
                  <a:pt x="148865" y="177816"/>
                  <a:pt x="141664" y="185377"/>
                  <a:pt x="131943" y="185377"/>
                </a:cubicBezTo>
                <a:cubicBezTo>
                  <a:pt x="121861" y="185377"/>
                  <a:pt x="114300" y="177816"/>
                  <a:pt x="114300" y="168455"/>
                </a:cubicBezTo>
                <a:cubicBezTo>
                  <a:pt x="114300" y="158733"/>
                  <a:pt x="121861" y="150812"/>
                  <a:pt x="131943" y="150812"/>
                </a:cubicBezTo>
                <a:close/>
                <a:moveTo>
                  <a:pt x="127177" y="118861"/>
                </a:moveTo>
                <a:lnTo>
                  <a:pt x="124667" y="134282"/>
                </a:lnTo>
                <a:cubicBezTo>
                  <a:pt x="124667" y="136075"/>
                  <a:pt x="123591" y="137151"/>
                  <a:pt x="121798" y="137509"/>
                </a:cubicBezTo>
                <a:cubicBezTo>
                  <a:pt x="120722" y="138227"/>
                  <a:pt x="118929" y="138944"/>
                  <a:pt x="117853" y="139661"/>
                </a:cubicBezTo>
                <a:cubicBezTo>
                  <a:pt x="116060" y="140020"/>
                  <a:pt x="114626" y="140020"/>
                  <a:pt x="113191" y="138944"/>
                </a:cubicBezTo>
                <a:lnTo>
                  <a:pt x="100280" y="129978"/>
                </a:lnTo>
                <a:cubicBezTo>
                  <a:pt x="97770" y="132489"/>
                  <a:pt x="95618" y="134282"/>
                  <a:pt x="93466" y="137151"/>
                </a:cubicBezTo>
                <a:lnTo>
                  <a:pt x="102432" y="149703"/>
                </a:lnTo>
                <a:cubicBezTo>
                  <a:pt x="103149" y="151138"/>
                  <a:pt x="103508" y="152931"/>
                  <a:pt x="102791" y="154365"/>
                </a:cubicBezTo>
                <a:cubicBezTo>
                  <a:pt x="102073" y="155800"/>
                  <a:pt x="101715" y="157234"/>
                  <a:pt x="101356" y="158669"/>
                </a:cubicBezTo>
                <a:cubicBezTo>
                  <a:pt x="100280" y="160103"/>
                  <a:pt x="99204" y="161179"/>
                  <a:pt x="97411" y="161538"/>
                </a:cubicBezTo>
                <a:lnTo>
                  <a:pt x="81990" y="164048"/>
                </a:lnTo>
                <a:cubicBezTo>
                  <a:pt x="81990" y="165483"/>
                  <a:pt x="81632" y="167276"/>
                  <a:pt x="81632" y="169427"/>
                </a:cubicBezTo>
                <a:cubicBezTo>
                  <a:pt x="81632" y="170862"/>
                  <a:pt x="81990" y="172655"/>
                  <a:pt x="81990" y="174089"/>
                </a:cubicBezTo>
                <a:lnTo>
                  <a:pt x="97411" y="176600"/>
                </a:lnTo>
                <a:cubicBezTo>
                  <a:pt x="99204" y="176600"/>
                  <a:pt x="100280" y="177676"/>
                  <a:pt x="101356" y="179469"/>
                </a:cubicBezTo>
                <a:cubicBezTo>
                  <a:pt x="101715" y="180903"/>
                  <a:pt x="102073" y="182338"/>
                  <a:pt x="102791" y="183414"/>
                </a:cubicBezTo>
                <a:cubicBezTo>
                  <a:pt x="103508" y="185207"/>
                  <a:pt x="103149" y="186641"/>
                  <a:pt x="102432" y="188434"/>
                </a:cubicBezTo>
                <a:lnTo>
                  <a:pt x="93466" y="200986"/>
                </a:lnTo>
                <a:cubicBezTo>
                  <a:pt x="95618" y="203497"/>
                  <a:pt x="97770" y="206007"/>
                  <a:pt x="100280" y="208159"/>
                </a:cubicBezTo>
                <a:lnTo>
                  <a:pt x="113191" y="198834"/>
                </a:lnTo>
                <a:cubicBezTo>
                  <a:pt x="114626" y="198117"/>
                  <a:pt x="116060" y="197759"/>
                  <a:pt x="117853" y="198834"/>
                </a:cubicBezTo>
                <a:cubicBezTo>
                  <a:pt x="118929" y="199193"/>
                  <a:pt x="120722" y="199910"/>
                  <a:pt x="121798" y="200269"/>
                </a:cubicBezTo>
                <a:cubicBezTo>
                  <a:pt x="123591" y="200986"/>
                  <a:pt x="124667" y="202062"/>
                  <a:pt x="124667" y="203855"/>
                </a:cubicBezTo>
                <a:lnTo>
                  <a:pt x="127177" y="219276"/>
                </a:lnTo>
                <a:cubicBezTo>
                  <a:pt x="130764" y="219635"/>
                  <a:pt x="133991" y="219635"/>
                  <a:pt x="137219" y="219276"/>
                </a:cubicBezTo>
                <a:lnTo>
                  <a:pt x="140088" y="203855"/>
                </a:lnTo>
                <a:cubicBezTo>
                  <a:pt x="140088" y="202062"/>
                  <a:pt x="141522" y="200986"/>
                  <a:pt x="142957" y="200269"/>
                </a:cubicBezTo>
                <a:cubicBezTo>
                  <a:pt x="144033" y="199910"/>
                  <a:pt x="145826" y="199193"/>
                  <a:pt x="146902" y="198476"/>
                </a:cubicBezTo>
                <a:cubicBezTo>
                  <a:pt x="148695" y="197759"/>
                  <a:pt x="150129" y="198117"/>
                  <a:pt x="151564" y="198834"/>
                </a:cubicBezTo>
                <a:lnTo>
                  <a:pt x="164116" y="208159"/>
                </a:lnTo>
                <a:cubicBezTo>
                  <a:pt x="166985" y="206007"/>
                  <a:pt x="169495" y="203497"/>
                  <a:pt x="171288" y="200986"/>
                </a:cubicBezTo>
                <a:lnTo>
                  <a:pt x="162322" y="188434"/>
                </a:lnTo>
                <a:cubicBezTo>
                  <a:pt x="161247" y="187000"/>
                  <a:pt x="161247" y="185207"/>
                  <a:pt x="161964" y="183414"/>
                </a:cubicBezTo>
                <a:cubicBezTo>
                  <a:pt x="162322" y="182696"/>
                  <a:pt x="163398" y="180903"/>
                  <a:pt x="163757" y="179469"/>
                </a:cubicBezTo>
                <a:cubicBezTo>
                  <a:pt x="164116" y="177676"/>
                  <a:pt x="165550" y="176600"/>
                  <a:pt x="166985" y="176600"/>
                </a:cubicBezTo>
                <a:lnTo>
                  <a:pt x="182405" y="174089"/>
                </a:lnTo>
                <a:cubicBezTo>
                  <a:pt x="182764" y="172655"/>
                  <a:pt x="182764" y="170862"/>
                  <a:pt x="182764" y="169427"/>
                </a:cubicBezTo>
                <a:cubicBezTo>
                  <a:pt x="182764" y="167276"/>
                  <a:pt x="182764" y="165483"/>
                  <a:pt x="182405" y="164048"/>
                </a:cubicBezTo>
                <a:lnTo>
                  <a:pt x="166985" y="161538"/>
                </a:lnTo>
                <a:cubicBezTo>
                  <a:pt x="165550" y="161179"/>
                  <a:pt x="164116" y="160103"/>
                  <a:pt x="163757" y="158669"/>
                </a:cubicBezTo>
                <a:cubicBezTo>
                  <a:pt x="163398" y="157234"/>
                  <a:pt x="162322" y="155800"/>
                  <a:pt x="161964" y="154365"/>
                </a:cubicBezTo>
                <a:cubicBezTo>
                  <a:pt x="161247" y="152931"/>
                  <a:pt x="161247" y="151138"/>
                  <a:pt x="162322" y="149703"/>
                </a:cubicBezTo>
                <a:lnTo>
                  <a:pt x="171288" y="137151"/>
                </a:lnTo>
                <a:cubicBezTo>
                  <a:pt x="169495" y="134282"/>
                  <a:pt x="166985" y="132489"/>
                  <a:pt x="164116" y="129978"/>
                </a:cubicBezTo>
                <a:lnTo>
                  <a:pt x="151564" y="138944"/>
                </a:lnTo>
                <a:cubicBezTo>
                  <a:pt x="150129" y="140020"/>
                  <a:pt x="148695" y="140020"/>
                  <a:pt x="146902" y="139661"/>
                </a:cubicBezTo>
                <a:cubicBezTo>
                  <a:pt x="145826" y="138944"/>
                  <a:pt x="144033" y="138227"/>
                  <a:pt x="142957" y="137509"/>
                </a:cubicBezTo>
                <a:cubicBezTo>
                  <a:pt x="141522" y="137151"/>
                  <a:pt x="140088" y="136075"/>
                  <a:pt x="140088" y="134282"/>
                </a:cubicBezTo>
                <a:lnTo>
                  <a:pt x="137219" y="118861"/>
                </a:lnTo>
                <a:cubicBezTo>
                  <a:pt x="133991" y="118502"/>
                  <a:pt x="130764" y="118502"/>
                  <a:pt x="127177" y="118861"/>
                </a:cubicBezTo>
                <a:close/>
                <a:moveTo>
                  <a:pt x="122515" y="110971"/>
                </a:moveTo>
                <a:cubicBezTo>
                  <a:pt x="129329" y="109537"/>
                  <a:pt x="135784" y="109537"/>
                  <a:pt x="142240" y="110971"/>
                </a:cubicBezTo>
                <a:cubicBezTo>
                  <a:pt x="143674" y="110971"/>
                  <a:pt x="145467" y="112764"/>
                  <a:pt x="145467" y="114199"/>
                </a:cubicBezTo>
                <a:lnTo>
                  <a:pt x="148336" y="130337"/>
                </a:lnTo>
                <a:cubicBezTo>
                  <a:pt x="148336" y="130337"/>
                  <a:pt x="148336" y="130337"/>
                  <a:pt x="148695" y="130696"/>
                </a:cubicBezTo>
                <a:lnTo>
                  <a:pt x="161605" y="121013"/>
                </a:lnTo>
                <a:cubicBezTo>
                  <a:pt x="163398" y="120295"/>
                  <a:pt x="165191" y="120295"/>
                  <a:pt x="166985" y="121013"/>
                </a:cubicBezTo>
                <a:cubicBezTo>
                  <a:pt x="171647" y="124599"/>
                  <a:pt x="176667" y="129620"/>
                  <a:pt x="180254" y="134282"/>
                </a:cubicBezTo>
                <a:cubicBezTo>
                  <a:pt x="181688" y="136434"/>
                  <a:pt x="181688" y="138227"/>
                  <a:pt x="180254" y="139661"/>
                </a:cubicBezTo>
                <a:lnTo>
                  <a:pt x="170929" y="152931"/>
                </a:lnTo>
                <a:cubicBezTo>
                  <a:pt x="170929" y="152931"/>
                  <a:pt x="170929" y="152931"/>
                  <a:pt x="170929" y="153648"/>
                </a:cubicBezTo>
                <a:lnTo>
                  <a:pt x="187068" y="155800"/>
                </a:lnTo>
                <a:cubicBezTo>
                  <a:pt x="188861" y="156158"/>
                  <a:pt x="190295" y="157951"/>
                  <a:pt x="190295" y="159027"/>
                </a:cubicBezTo>
                <a:cubicBezTo>
                  <a:pt x="191371" y="162972"/>
                  <a:pt x="191730" y="165483"/>
                  <a:pt x="191730" y="169427"/>
                </a:cubicBezTo>
                <a:cubicBezTo>
                  <a:pt x="191730" y="172296"/>
                  <a:pt x="191371" y="175524"/>
                  <a:pt x="190295" y="178752"/>
                </a:cubicBezTo>
                <a:cubicBezTo>
                  <a:pt x="190295" y="180545"/>
                  <a:pt x="188861" y="181979"/>
                  <a:pt x="187068" y="182338"/>
                </a:cubicBezTo>
                <a:lnTo>
                  <a:pt x="170929" y="184848"/>
                </a:lnTo>
                <a:lnTo>
                  <a:pt x="170929" y="185207"/>
                </a:lnTo>
                <a:lnTo>
                  <a:pt x="180254" y="198476"/>
                </a:lnTo>
                <a:cubicBezTo>
                  <a:pt x="181688" y="199910"/>
                  <a:pt x="181688" y="202062"/>
                  <a:pt x="180254" y="203497"/>
                </a:cubicBezTo>
                <a:cubicBezTo>
                  <a:pt x="176667" y="208517"/>
                  <a:pt x="171647" y="213179"/>
                  <a:pt x="166985" y="217124"/>
                </a:cubicBezTo>
                <a:cubicBezTo>
                  <a:pt x="165191" y="217842"/>
                  <a:pt x="163398" y="217842"/>
                  <a:pt x="161605" y="217124"/>
                </a:cubicBezTo>
                <a:lnTo>
                  <a:pt x="148695" y="207441"/>
                </a:lnTo>
                <a:cubicBezTo>
                  <a:pt x="148336" y="207441"/>
                  <a:pt x="148336" y="207441"/>
                  <a:pt x="148336" y="207441"/>
                </a:cubicBezTo>
                <a:lnTo>
                  <a:pt x="145467" y="223580"/>
                </a:lnTo>
                <a:cubicBezTo>
                  <a:pt x="145467" y="225731"/>
                  <a:pt x="143674" y="226807"/>
                  <a:pt x="142240" y="227166"/>
                </a:cubicBezTo>
                <a:cubicBezTo>
                  <a:pt x="139012" y="227883"/>
                  <a:pt x="135784" y="228242"/>
                  <a:pt x="132557" y="228242"/>
                </a:cubicBezTo>
                <a:cubicBezTo>
                  <a:pt x="129329" y="228242"/>
                  <a:pt x="126102" y="227883"/>
                  <a:pt x="122515" y="227166"/>
                </a:cubicBezTo>
                <a:cubicBezTo>
                  <a:pt x="121081" y="226807"/>
                  <a:pt x="119288" y="225731"/>
                  <a:pt x="119288" y="223580"/>
                </a:cubicBezTo>
                <a:lnTo>
                  <a:pt x="116777" y="207441"/>
                </a:lnTo>
                <a:cubicBezTo>
                  <a:pt x="116777" y="207441"/>
                  <a:pt x="116777" y="207441"/>
                  <a:pt x="116060" y="207441"/>
                </a:cubicBezTo>
                <a:lnTo>
                  <a:pt x="103149" y="217124"/>
                </a:lnTo>
                <a:cubicBezTo>
                  <a:pt x="101715" y="217842"/>
                  <a:pt x="99563" y="217842"/>
                  <a:pt x="97770" y="217124"/>
                </a:cubicBezTo>
                <a:cubicBezTo>
                  <a:pt x="92749" y="213179"/>
                  <a:pt x="88087" y="208517"/>
                  <a:pt x="84501" y="203497"/>
                </a:cubicBezTo>
                <a:cubicBezTo>
                  <a:pt x="83425" y="202062"/>
                  <a:pt x="83425" y="199910"/>
                  <a:pt x="84501" y="198476"/>
                </a:cubicBezTo>
                <a:lnTo>
                  <a:pt x="93825" y="185207"/>
                </a:lnTo>
                <a:lnTo>
                  <a:pt x="93825" y="184848"/>
                </a:lnTo>
                <a:lnTo>
                  <a:pt x="77687" y="182338"/>
                </a:lnTo>
                <a:cubicBezTo>
                  <a:pt x="75894" y="181979"/>
                  <a:pt x="74459" y="180545"/>
                  <a:pt x="74101" y="178752"/>
                </a:cubicBezTo>
                <a:cubicBezTo>
                  <a:pt x="73742" y="175524"/>
                  <a:pt x="73025" y="172296"/>
                  <a:pt x="73025" y="169427"/>
                </a:cubicBezTo>
                <a:cubicBezTo>
                  <a:pt x="73025" y="165483"/>
                  <a:pt x="73742" y="162972"/>
                  <a:pt x="74101" y="159027"/>
                </a:cubicBezTo>
                <a:cubicBezTo>
                  <a:pt x="74459" y="157951"/>
                  <a:pt x="75894" y="156158"/>
                  <a:pt x="77687" y="155800"/>
                </a:cubicBezTo>
                <a:lnTo>
                  <a:pt x="93825" y="153648"/>
                </a:lnTo>
                <a:cubicBezTo>
                  <a:pt x="93825" y="152931"/>
                  <a:pt x="93825" y="152931"/>
                  <a:pt x="93825" y="152931"/>
                </a:cubicBezTo>
                <a:lnTo>
                  <a:pt x="84501" y="139661"/>
                </a:lnTo>
                <a:cubicBezTo>
                  <a:pt x="83425" y="138227"/>
                  <a:pt x="83425" y="136434"/>
                  <a:pt x="84501" y="134282"/>
                </a:cubicBezTo>
                <a:cubicBezTo>
                  <a:pt x="88087" y="129620"/>
                  <a:pt x="92749" y="124599"/>
                  <a:pt x="97770" y="121013"/>
                </a:cubicBezTo>
                <a:cubicBezTo>
                  <a:pt x="99563" y="120295"/>
                  <a:pt x="101715" y="120295"/>
                  <a:pt x="103149" y="121013"/>
                </a:cubicBezTo>
                <a:lnTo>
                  <a:pt x="116060" y="130696"/>
                </a:lnTo>
                <a:cubicBezTo>
                  <a:pt x="116777" y="130337"/>
                  <a:pt x="116777" y="130337"/>
                  <a:pt x="116777" y="130337"/>
                </a:cubicBezTo>
                <a:lnTo>
                  <a:pt x="119288" y="114199"/>
                </a:lnTo>
                <a:cubicBezTo>
                  <a:pt x="119288" y="112764"/>
                  <a:pt x="121081" y="110971"/>
                  <a:pt x="122515" y="110971"/>
                </a:cubicBezTo>
                <a:close/>
                <a:moveTo>
                  <a:pt x="68041" y="84468"/>
                </a:moveTo>
                <a:cubicBezTo>
                  <a:pt x="63361" y="93493"/>
                  <a:pt x="54001" y="99990"/>
                  <a:pt x="43201" y="101434"/>
                </a:cubicBezTo>
                <a:lnTo>
                  <a:pt x="43201" y="242215"/>
                </a:lnTo>
                <a:cubicBezTo>
                  <a:pt x="43201" y="245825"/>
                  <a:pt x="46801" y="249435"/>
                  <a:pt x="51121" y="249435"/>
                </a:cubicBezTo>
                <a:lnTo>
                  <a:pt x="212404" y="249435"/>
                </a:lnTo>
                <a:cubicBezTo>
                  <a:pt x="216364" y="249435"/>
                  <a:pt x="219604" y="245825"/>
                  <a:pt x="219604" y="242215"/>
                </a:cubicBezTo>
                <a:lnTo>
                  <a:pt x="219604" y="101434"/>
                </a:lnTo>
                <a:cubicBezTo>
                  <a:pt x="209164" y="99990"/>
                  <a:pt x="200164" y="93493"/>
                  <a:pt x="195124" y="84468"/>
                </a:cubicBezTo>
                <a:cubicBezTo>
                  <a:pt x="189364" y="94576"/>
                  <a:pt x="178924" y="101795"/>
                  <a:pt x="166323" y="101795"/>
                </a:cubicBezTo>
                <a:lnTo>
                  <a:pt x="160563" y="101795"/>
                </a:lnTo>
                <a:cubicBezTo>
                  <a:pt x="148323" y="101795"/>
                  <a:pt x="137163" y="94576"/>
                  <a:pt x="131763" y="84468"/>
                </a:cubicBezTo>
                <a:cubicBezTo>
                  <a:pt x="126003" y="94576"/>
                  <a:pt x="115202" y="101795"/>
                  <a:pt x="102602" y="101795"/>
                </a:cubicBezTo>
                <a:lnTo>
                  <a:pt x="96842" y="101795"/>
                </a:lnTo>
                <a:cubicBezTo>
                  <a:pt x="84241" y="101795"/>
                  <a:pt x="73801" y="94576"/>
                  <a:pt x="68041" y="84468"/>
                </a:cubicBezTo>
                <a:close/>
                <a:moveTo>
                  <a:pt x="199804" y="72556"/>
                </a:moveTo>
                <a:cubicBezTo>
                  <a:pt x="201964" y="84107"/>
                  <a:pt x="212044" y="92771"/>
                  <a:pt x="224284" y="92771"/>
                </a:cubicBezTo>
                <a:lnTo>
                  <a:pt x="229685" y="92771"/>
                </a:lnTo>
                <a:cubicBezTo>
                  <a:pt x="241925" y="92771"/>
                  <a:pt x="252365" y="84107"/>
                  <a:pt x="254165" y="72556"/>
                </a:cubicBezTo>
                <a:lnTo>
                  <a:pt x="199804" y="72556"/>
                </a:lnTo>
                <a:close/>
                <a:moveTo>
                  <a:pt x="136443" y="72556"/>
                </a:moveTo>
                <a:cubicBezTo>
                  <a:pt x="138243" y="84107"/>
                  <a:pt x="148323" y="92771"/>
                  <a:pt x="160563" y="92771"/>
                </a:cubicBezTo>
                <a:lnTo>
                  <a:pt x="166323" y="92771"/>
                </a:lnTo>
                <a:cubicBezTo>
                  <a:pt x="178564" y="92771"/>
                  <a:pt x="188284" y="84107"/>
                  <a:pt x="190804" y="72556"/>
                </a:cubicBezTo>
                <a:lnTo>
                  <a:pt x="136443" y="72556"/>
                </a:lnTo>
                <a:close/>
                <a:moveTo>
                  <a:pt x="72721" y="72556"/>
                </a:moveTo>
                <a:cubicBezTo>
                  <a:pt x="74521" y="84107"/>
                  <a:pt x="84961" y="92771"/>
                  <a:pt x="96842" y="92771"/>
                </a:cubicBezTo>
                <a:lnTo>
                  <a:pt x="102602" y="92771"/>
                </a:lnTo>
                <a:cubicBezTo>
                  <a:pt x="114482" y="92771"/>
                  <a:pt x="125283" y="84107"/>
                  <a:pt x="126723" y="72556"/>
                </a:cubicBezTo>
                <a:lnTo>
                  <a:pt x="72721" y="72556"/>
                </a:lnTo>
                <a:close/>
                <a:moveTo>
                  <a:pt x="9000" y="72556"/>
                </a:moveTo>
                <a:cubicBezTo>
                  <a:pt x="11160" y="84107"/>
                  <a:pt x="21240" y="92771"/>
                  <a:pt x="33480" y="92771"/>
                </a:cubicBezTo>
                <a:lnTo>
                  <a:pt x="39240" y="92771"/>
                </a:lnTo>
                <a:cubicBezTo>
                  <a:pt x="51481" y="92771"/>
                  <a:pt x="61201" y="84107"/>
                  <a:pt x="63361" y="72556"/>
                </a:cubicBezTo>
                <a:lnTo>
                  <a:pt x="9000" y="72556"/>
                </a:lnTo>
                <a:close/>
                <a:moveTo>
                  <a:pt x="185044" y="37902"/>
                </a:moveTo>
                <a:lnTo>
                  <a:pt x="198004" y="64254"/>
                </a:lnTo>
                <a:lnTo>
                  <a:pt x="248405" y="64254"/>
                </a:lnTo>
                <a:lnTo>
                  <a:pt x="222484" y="37902"/>
                </a:lnTo>
                <a:lnTo>
                  <a:pt x="185044" y="37902"/>
                </a:lnTo>
                <a:close/>
                <a:moveTo>
                  <a:pt x="136083" y="37902"/>
                </a:moveTo>
                <a:lnTo>
                  <a:pt x="136083" y="64254"/>
                </a:lnTo>
                <a:lnTo>
                  <a:pt x="187924" y="64254"/>
                </a:lnTo>
                <a:lnTo>
                  <a:pt x="175324" y="37902"/>
                </a:lnTo>
                <a:lnTo>
                  <a:pt x="136083" y="37902"/>
                </a:lnTo>
                <a:close/>
                <a:moveTo>
                  <a:pt x="88201" y="37902"/>
                </a:moveTo>
                <a:lnTo>
                  <a:pt x="74881" y="64254"/>
                </a:lnTo>
                <a:lnTo>
                  <a:pt x="127083" y="64254"/>
                </a:lnTo>
                <a:lnTo>
                  <a:pt x="127083" y="37902"/>
                </a:lnTo>
                <a:lnTo>
                  <a:pt x="88201" y="37902"/>
                </a:lnTo>
                <a:close/>
                <a:moveTo>
                  <a:pt x="40681" y="37902"/>
                </a:moveTo>
                <a:lnTo>
                  <a:pt x="14760" y="64254"/>
                </a:lnTo>
                <a:lnTo>
                  <a:pt x="65161" y="64254"/>
                </a:lnTo>
                <a:lnTo>
                  <a:pt x="78121" y="37902"/>
                </a:lnTo>
                <a:lnTo>
                  <a:pt x="40681" y="37902"/>
                </a:lnTo>
                <a:close/>
                <a:moveTo>
                  <a:pt x="131763" y="14287"/>
                </a:moveTo>
                <a:cubicBezTo>
                  <a:pt x="133961" y="14287"/>
                  <a:pt x="136159" y="15610"/>
                  <a:pt x="136159" y="17925"/>
                </a:cubicBezTo>
                <a:cubicBezTo>
                  <a:pt x="136159" y="20240"/>
                  <a:pt x="133961" y="21894"/>
                  <a:pt x="131763" y="21894"/>
                </a:cubicBezTo>
                <a:cubicBezTo>
                  <a:pt x="129198" y="21894"/>
                  <a:pt x="127000" y="20240"/>
                  <a:pt x="127000" y="17925"/>
                </a:cubicBezTo>
                <a:cubicBezTo>
                  <a:pt x="127000" y="15610"/>
                  <a:pt x="129198" y="14287"/>
                  <a:pt x="131763" y="14287"/>
                </a:cubicBezTo>
                <a:close/>
                <a:moveTo>
                  <a:pt x="51121" y="9024"/>
                </a:moveTo>
                <a:cubicBezTo>
                  <a:pt x="46801" y="9024"/>
                  <a:pt x="43201" y="11912"/>
                  <a:pt x="43201" y="15883"/>
                </a:cubicBezTo>
                <a:lnTo>
                  <a:pt x="43201" y="28878"/>
                </a:lnTo>
                <a:lnTo>
                  <a:pt x="219604" y="28878"/>
                </a:lnTo>
                <a:lnTo>
                  <a:pt x="219604" y="15883"/>
                </a:lnTo>
                <a:cubicBezTo>
                  <a:pt x="219604" y="11912"/>
                  <a:pt x="216364" y="9024"/>
                  <a:pt x="212404" y="9024"/>
                </a:cubicBezTo>
                <a:lnTo>
                  <a:pt x="51121" y="9024"/>
                </a:lnTo>
                <a:close/>
                <a:moveTo>
                  <a:pt x="51121" y="0"/>
                </a:moveTo>
                <a:lnTo>
                  <a:pt x="212404" y="0"/>
                </a:lnTo>
                <a:cubicBezTo>
                  <a:pt x="221404" y="0"/>
                  <a:pt x="228605" y="7219"/>
                  <a:pt x="228605" y="15883"/>
                </a:cubicBezTo>
                <a:lnTo>
                  <a:pt x="228605" y="31405"/>
                </a:lnTo>
                <a:lnTo>
                  <a:pt x="261725" y="64975"/>
                </a:lnTo>
                <a:cubicBezTo>
                  <a:pt x="262805" y="65697"/>
                  <a:pt x="263165" y="67141"/>
                  <a:pt x="263165" y="68224"/>
                </a:cubicBezTo>
                <a:cubicBezTo>
                  <a:pt x="263165" y="86634"/>
                  <a:pt x="248045" y="101795"/>
                  <a:pt x="229685" y="101795"/>
                </a:cubicBezTo>
                <a:lnTo>
                  <a:pt x="228605" y="101795"/>
                </a:lnTo>
                <a:lnTo>
                  <a:pt x="228605" y="270732"/>
                </a:lnTo>
                <a:cubicBezTo>
                  <a:pt x="228605" y="279757"/>
                  <a:pt x="221404" y="286976"/>
                  <a:pt x="212404" y="286976"/>
                </a:cubicBezTo>
                <a:lnTo>
                  <a:pt x="51121" y="286976"/>
                </a:lnTo>
                <a:cubicBezTo>
                  <a:pt x="42121" y="286976"/>
                  <a:pt x="34560" y="279757"/>
                  <a:pt x="34560" y="270732"/>
                </a:cubicBezTo>
                <a:lnTo>
                  <a:pt x="34560" y="101795"/>
                </a:lnTo>
                <a:lnTo>
                  <a:pt x="33480" y="101795"/>
                </a:lnTo>
                <a:cubicBezTo>
                  <a:pt x="14760" y="101795"/>
                  <a:pt x="0" y="86634"/>
                  <a:pt x="0" y="68224"/>
                </a:cubicBezTo>
                <a:cubicBezTo>
                  <a:pt x="0" y="67141"/>
                  <a:pt x="360" y="65697"/>
                  <a:pt x="1440" y="64975"/>
                </a:cubicBezTo>
                <a:lnTo>
                  <a:pt x="34560" y="31405"/>
                </a:lnTo>
                <a:lnTo>
                  <a:pt x="34560" y="15883"/>
                </a:lnTo>
                <a:cubicBezTo>
                  <a:pt x="34560" y="7219"/>
                  <a:pt x="42121" y="0"/>
                  <a:pt x="51121" y="0"/>
                </a:cubicBezTo>
                <a:close/>
              </a:path>
            </a:pathLst>
          </a:custGeom>
          <a:solidFill>
            <a:schemeClr val="bg1"/>
          </a:solidFill>
          <a:ln>
            <a:noFill/>
          </a:ln>
          <a:effectLst/>
        </p:spPr>
        <p:txBody>
          <a:bodyPr anchor="ctr"/>
          <a:lstStyle/>
          <a:p>
            <a:endParaRPr lang="en-US"/>
          </a:p>
        </p:txBody>
      </p:sp>
      <p:sp>
        <p:nvSpPr>
          <p:cNvPr id="14" name="Subtitle 2">
            <a:extLst>
              <a:ext uri="{FF2B5EF4-FFF2-40B4-BE49-F238E27FC236}">
                <a16:creationId xmlns:a16="http://schemas.microsoft.com/office/drawing/2014/main" id="{D3840A9F-0FC7-3F4A-87EB-538D1DA78069}"/>
              </a:ext>
            </a:extLst>
          </p:cNvPr>
          <p:cNvSpPr txBox="1">
            <a:spLocks/>
          </p:cNvSpPr>
          <p:nvPr/>
        </p:nvSpPr>
        <p:spPr>
          <a:xfrm>
            <a:off x="3586459" y="4947853"/>
            <a:ext cx="7253061" cy="113107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5" name="TextBox 14">
            <a:extLst>
              <a:ext uri="{FF2B5EF4-FFF2-40B4-BE49-F238E27FC236}">
                <a16:creationId xmlns:a16="http://schemas.microsoft.com/office/drawing/2014/main" id="{2B5B52C3-EDDE-2842-B951-4B6EDF959286}"/>
              </a:ext>
            </a:extLst>
          </p:cNvPr>
          <p:cNvSpPr txBox="1"/>
          <p:nvPr/>
        </p:nvSpPr>
        <p:spPr>
          <a:xfrm>
            <a:off x="3586460" y="4125757"/>
            <a:ext cx="3108543"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01</a:t>
            </a:r>
          </a:p>
        </p:txBody>
      </p:sp>
      <p:sp>
        <p:nvSpPr>
          <p:cNvPr id="16" name="Subtitle 2">
            <a:extLst>
              <a:ext uri="{FF2B5EF4-FFF2-40B4-BE49-F238E27FC236}">
                <a16:creationId xmlns:a16="http://schemas.microsoft.com/office/drawing/2014/main" id="{F224B42E-ABCA-F042-A09F-C6888808863E}"/>
              </a:ext>
            </a:extLst>
          </p:cNvPr>
          <p:cNvSpPr txBox="1">
            <a:spLocks/>
          </p:cNvSpPr>
          <p:nvPr/>
        </p:nvSpPr>
        <p:spPr>
          <a:xfrm>
            <a:off x="3586459" y="7847655"/>
            <a:ext cx="7253061" cy="113107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7" name="TextBox 16">
            <a:extLst>
              <a:ext uri="{FF2B5EF4-FFF2-40B4-BE49-F238E27FC236}">
                <a16:creationId xmlns:a16="http://schemas.microsoft.com/office/drawing/2014/main" id="{8631CB00-54A4-B048-8B60-6B0376E32922}"/>
              </a:ext>
            </a:extLst>
          </p:cNvPr>
          <p:cNvSpPr txBox="1"/>
          <p:nvPr/>
        </p:nvSpPr>
        <p:spPr>
          <a:xfrm>
            <a:off x="3586460" y="7025559"/>
            <a:ext cx="3139001"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02</a:t>
            </a:r>
          </a:p>
        </p:txBody>
      </p:sp>
      <p:sp>
        <p:nvSpPr>
          <p:cNvPr id="18" name="Subtitle 2">
            <a:extLst>
              <a:ext uri="{FF2B5EF4-FFF2-40B4-BE49-F238E27FC236}">
                <a16:creationId xmlns:a16="http://schemas.microsoft.com/office/drawing/2014/main" id="{21CA6F56-5044-4344-B8A9-E6CDE527B210}"/>
              </a:ext>
            </a:extLst>
          </p:cNvPr>
          <p:cNvSpPr txBox="1">
            <a:spLocks/>
          </p:cNvSpPr>
          <p:nvPr/>
        </p:nvSpPr>
        <p:spPr>
          <a:xfrm>
            <a:off x="3586459" y="10747457"/>
            <a:ext cx="7253061" cy="113107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00"/>
              </a:lnSpc>
            </a:pPr>
            <a:r>
              <a:rPr lang="en-US" sz="2500" dirty="0">
                <a:solidFill>
                  <a:schemeClr val="tx1"/>
                </a:solidFill>
                <a:latin typeface="Heebo Light" pitchFamily="2" charset="-79"/>
                <a:ea typeface="Open Sans Light" panose="020B0306030504020204" pitchFamily="34" charset="0"/>
                <a:cs typeface="Poppins ExtraLight" pitchFamily="2" charset="77"/>
              </a:rPr>
              <a:t>Green marketing is a practice whereby companies seek to go above and beyond traditional marketing.</a:t>
            </a:r>
          </a:p>
        </p:txBody>
      </p:sp>
      <p:sp>
        <p:nvSpPr>
          <p:cNvPr id="19" name="TextBox 18">
            <a:extLst>
              <a:ext uri="{FF2B5EF4-FFF2-40B4-BE49-F238E27FC236}">
                <a16:creationId xmlns:a16="http://schemas.microsoft.com/office/drawing/2014/main" id="{2477B424-5585-8E48-A736-02FBF8EBACFB}"/>
              </a:ext>
            </a:extLst>
          </p:cNvPr>
          <p:cNvSpPr txBox="1"/>
          <p:nvPr/>
        </p:nvSpPr>
        <p:spPr>
          <a:xfrm>
            <a:off x="3586460" y="9925361"/>
            <a:ext cx="3137397" cy="615553"/>
          </a:xfrm>
          <a:prstGeom prst="rect">
            <a:avLst/>
          </a:prstGeom>
          <a:noFill/>
        </p:spPr>
        <p:txBody>
          <a:bodyPr wrap="none" rtlCol="0" anchor="ctr" anchorCtr="0">
            <a:spAutoFit/>
          </a:bodyPr>
          <a:lstStyle/>
          <a:p>
            <a:r>
              <a:rPr lang="en-US" sz="3400" b="1" spc="300" dirty="0">
                <a:solidFill>
                  <a:schemeClr val="tx2"/>
                </a:solidFill>
                <a:latin typeface="Raleway" panose="020B0503030101060003" pitchFamily="34" charset="77"/>
                <a:ea typeface="League Spartan" charset="0"/>
                <a:cs typeface="Poppins" pitchFamily="2" charset="77"/>
              </a:rPr>
              <a:t>FEATURE 03</a:t>
            </a:r>
          </a:p>
        </p:txBody>
      </p:sp>
      <p:sp>
        <p:nvSpPr>
          <p:cNvPr id="3" name="Picture Placeholder 2">
            <a:extLst>
              <a:ext uri="{FF2B5EF4-FFF2-40B4-BE49-F238E27FC236}">
                <a16:creationId xmlns:a16="http://schemas.microsoft.com/office/drawing/2014/main" id="{E2E747C3-B136-1848-B7FC-343CCFE6E77E}"/>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27527D37-C8D0-0242-A80A-081818EA1D45}"/>
              </a:ext>
            </a:extLst>
          </p:cNvPr>
          <p:cNvSpPr/>
          <p:nvPr/>
        </p:nvSpPr>
        <p:spPr>
          <a:xfrm>
            <a:off x="3399915" y="791641"/>
            <a:ext cx="4261856" cy="367401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27" name="TextBox 26">
            <a:extLst>
              <a:ext uri="{FF2B5EF4-FFF2-40B4-BE49-F238E27FC236}">
                <a16:creationId xmlns:a16="http://schemas.microsoft.com/office/drawing/2014/main" id="{46FB1DDB-A651-DF46-B28C-2D387E36A92B}"/>
              </a:ext>
            </a:extLst>
          </p:cNvPr>
          <p:cNvSpPr txBox="1"/>
          <p:nvPr/>
        </p:nvSpPr>
        <p:spPr>
          <a:xfrm>
            <a:off x="1393659" y="2747291"/>
            <a:ext cx="5155579" cy="2308324"/>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CON</a:t>
            </a:r>
            <a:r>
              <a:rPr lang="en-US" sz="7200" b="1" spc="600" dirty="0">
                <a:solidFill>
                  <a:schemeClr val="bg1"/>
                </a:solidFill>
                <a:latin typeface="Raleway" panose="020B0503030101060003" pitchFamily="34" charset="77"/>
              </a:rPr>
              <a:t>TACT</a:t>
            </a:r>
          </a:p>
          <a:p>
            <a:r>
              <a:rPr lang="en-US" sz="7200" b="1" spc="600" dirty="0">
                <a:solidFill>
                  <a:schemeClr val="tx2"/>
                </a:solidFill>
                <a:latin typeface="Raleway" panose="020B0503030101060003" pitchFamily="34" charset="77"/>
              </a:rPr>
              <a:t>US</a:t>
            </a:r>
          </a:p>
        </p:txBody>
      </p:sp>
      <p:sp>
        <p:nvSpPr>
          <p:cNvPr id="13" name="Freeform 949">
            <a:extLst>
              <a:ext uri="{FF2B5EF4-FFF2-40B4-BE49-F238E27FC236}">
                <a16:creationId xmlns:a16="http://schemas.microsoft.com/office/drawing/2014/main" id="{8EAE835A-C1A7-ED49-8F45-F56DE2680C04}"/>
              </a:ext>
            </a:extLst>
          </p:cNvPr>
          <p:cNvSpPr>
            <a:spLocks noChangeAspect="1" noChangeArrowheads="1"/>
          </p:cNvSpPr>
          <p:nvPr/>
        </p:nvSpPr>
        <p:spPr bwMode="auto">
          <a:xfrm>
            <a:off x="12603016" y="6106768"/>
            <a:ext cx="977576" cy="977576"/>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accent1"/>
          </a:solidFill>
          <a:ln>
            <a:noFill/>
          </a:ln>
          <a:effectLst/>
        </p:spPr>
        <p:txBody>
          <a:bodyPr anchor="ctr"/>
          <a:lstStyle/>
          <a:p>
            <a:endParaRPr lang="en-US" dirty="0">
              <a:solidFill>
                <a:schemeClr val="tx2"/>
              </a:solidFill>
              <a:latin typeface="Heebo Light" pitchFamily="2" charset="-79"/>
              <a:ea typeface="Source Sans Pro Light" panose="020B0403030403020204" pitchFamily="34" charset="0"/>
              <a:cs typeface="Poppins ExtraLight" pitchFamily="2" charset="77"/>
            </a:endParaRPr>
          </a:p>
        </p:txBody>
      </p:sp>
      <p:sp>
        <p:nvSpPr>
          <p:cNvPr id="14" name="Freeform 965">
            <a:extLst>
              <a:ext uri="{FF2B5EF4-FFF2-40B4-BE49-F238E27FC236}">
                <a16:creationId xmlns:a16="http://schemas.microsoft.com/office/drawing/2014/main" id="{C788444C-2D3B-8545-9E92-B4E9B7CD9D83}"/>
              </a:ext>
            </a:extLst>
          </p:cNvPr>
          <p:cNvSpPr>
            <a:spLocks noChangeAspect="1" noChangeArrowheads="1"/>
          </p:cNvSpPr>
          <p:nvPr/>
        </p:nvSpPr>
        <p:spPr bwMode="auto">
          <a:xfrm>
            <a:off x="12628618" y="7928583"/>
            <a:ext cx="977576" cy="977576"/>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accent1"/>
          </a:solidFill>
          <a:ln>
            <a:noFill/>
          </a:ln>
          <a:effectLst/>
        </p:spPr>
        <p:txBody>
          <a:bodyPr anchor="ctr"/>
          <a:lstStyle/>
          <a:p>
            <a:endParaRPr lang="en-US" dirty="0">
              <a:solidFill>
                <a:schemeClr val="tx2"/>
              </a:solidFill>
              <a:latin typeface="Heebo Light" pitchFamily="2" charset="-79"/>
              <a:ea typeface="Source Sans Pro Light" panose="020B0403030403020204" pitchFamily="34" charset="0"/>
              <a:cs typeface="Poppins ExtraLight" pitchFamily="2" charset="77"/>
            </a:endParaRPr>
          </a:p>
        </p:txBody>
      </p:sp>
      <p:sp>
        <p:nvSpPr>
          <p:cNvPr id="15" name="Freeform 1041">
            <a:extLst>
              <a:ext uri="{FF2B5EF4-FFF2-40B4-BE49-F238E27FC236}">
                <a16:creationId xmlns:a16="http://schemas.microsoft.com/office/drawing/2014/main" id="{139943B0-0687-2B4B-8E34-AF9B02CB797C}"/>
              </a:ext>
            </a:extLst>
          </p:cNvPr>
          <p:cNvSpPr>
            <a:spLocks noChangeAspect="1" noChangeArrowheads="1"/>
          </p:cNvSpPr>
          <p:nvPr/>
        </p:nvSpPr>
        <p:spPr bwMode="auto">
          <a:xfrm>
            <a:off x="12603016" y="9750398"/>
            <a:ext cx="956326" cy="95101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accent1"/>
          </a:solidFill>
          <a:ln>
            <a:noFill/>
          </a:ln>
          <a:effectLst/>
        </p:spPr>
        <p:txBody>
          <a:bodyPr anchor="ctr"/>
          <a:lstStyle/>
          <a:p>
            <a:endParaRPr lang="en-US" dirty="0">
              <a:solidFill>
                <a:schemeClr val="tx2"/>
              </a:solidFill>
              <a:latin typeface="Heebo Light" pitchFamily="2" charset="-79"/>
              <a:ea typeface="Source Sans Pro Light" panose="020B0403030403020204" pitchFamily="34" charset="0"/>
              <a:cs typeface="Poppins ExtraLight" pitchFamily="2" charset="77"/>
            </a:endParaRPr>
          </a:p>
        </p:txBody>
      </p:sp>
      <p:sp>
        <p:nvSpPr>
          <p:cNvPr id="16" name="Freeform 336">
            <a:extLst>
              <a:ext uri="{FF2B5EF4-FFF2-40B4-BE49-F238E27FC236}">
                <a16:creationId xmlns:a16="http://schemas.microsoft.com/office/drawing/2014/main" id="{B100E7D2-1239-5A4A-AA4A-55FA065877F1}"/>
              </a:ext>
            </a:extLst>
          </p:cNvPr>
          <p:cNvSpPr>
            <a:spLocks noChangeAspect="1" noChangeArrowheads="1"/>
          </p:cNvSpPr>
          <p:nvPr/>
        </p:nvSpPr>
        <p:spPr bwMode="auto">
          <a:xfrm>
            <a:off x="12628618" y="11442732"/>
            <a:ext cx="951014" cy="876630"/>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accent1"/>
          </a:solidFill>
          <a:ln>
            <a:noFill/>
          </a:ln>
          <a:effectLst/>
        </p:spPr>
        <p:txBody>
          <a:bodyPr wrap="none" anchor="ctr"/>
          <a:lstStyle/>
          <a:p>
            <a:endParaRPr lang="en-US" dirty="0">
              <a:solidFill>
                <a:schemeClr val="tx2"/>
              </a:solidFill>
              <a:latin typeface="Heebo Light" pitchFamily="2" charset="-79"/>
              <a:ea typeface="Source Sans Pro Light" panose="020B0403030403020204" pitchFamily="34" charset="0"/>
              <a:cs typeface="Poppins ExtraLight" pitchFamily="2" charset="77"/>
            </a:endParaRPr>
          </a:p>
        </p:txBody>
      </p:sp>
      <p:sp>
        <p:nvSpPr>
          <p:cNvPr id="17" name="TextBox 16">
            <a:extLst>
              <a:ext uri="{FF2B5EF4-FFF2-40B4-BE49-F238E27FC236}">
                <a16:creationId xmlns:a16="http://schemas.microsoft.com/office/drawing/2014/main" id="{D3CF3DE8-3B66-4D40-AF3D-98DA854F1775}"/>
              </a:ext>
            </a:extLst>
          </p:cNvPr>
          <p:cNvSpPr txBox="1"/>
          <p:nvPr/>
        </p:nvSpPr>
        <p:spPr>
          <a:xfrm>
            <a:off x="13999193" y="6333113"/>
            <a:ext cx="5868914" cy="524887"/>
          </a:xfrm>
          <a:prstGeom prst="rect">
            <a:avLst/>
          </a:prstGeom>
          <a:noFill/>
        </p:spPr>
        <p:txBody>
          <a:bodyPr wrap="none" lIns="91440" rtlCol="0" anchor="ctr" anchorCtr="0">
            <a:spAutoFit/>
          </a:bodyPr>
          <a:lstStyle/>
          <a:p>
            <a:pPr>
              <a:lnSpc>
                <a:spcPts val="3700"/>
              </a:lnSpc>
            </a:pPr>
            <a:r>
              <a:rPr lang="en-US" sz="2500" spc="150" dirty="0">
                <a:latin typeface="Raleway Medium" panose="020B0503030101060003" pitchFamily="34" charset="77"/>
                <a:ea typeface="Source Sans Pro Light" panose="020B0403030403020204" pitchFamily="34" charset="0"/>
                <a:cs typeface="Poppins ExtraLight" pitchFamily="2" charset="77"/>
              </a:rPr>
              <a:t>1233 Main Street, Los Angeles, CA</a:t>
            </a:r>
          </a:p>
        </p:txBody>
      </p:sp>
      <p:sp>
        <p:nvSpPr>
          <p:cNvPr id="18" name="TextBox 17">
            <a:extLst>
              <a:ext uri="{FF2B5EF4-FFF2-40B4-BE49-F238E27FC236}">
                <a16:creationId xmlns:a16="http://schemas.microsoft.com/office/drawing/2014/main" id="{A18025CF-CB0E-2643-8481-E07E5268B223}"/>
              </a:ext>
            </a:extLst>
          </p:cNvPr>
          <p:cNvSpPr txBox="1"/>
          <p:nvPr/>
        </p:nvSpPr>
        <p:spPr>
          <a:xfrm>
            <a:off x="13999193" y="8154928"/>
            <a:ext cx="3924472" cy="524887"/>
          </a:xfrm>
          <a:prstGeom prst="rect">
            <a:avLst/>
          </a:prstGeom>
          <a:noFill/>
        </p:spPr>
        <p:txBody>
          <a:bodyPr wrap="none" rtlCol="0" anchor="ctr" anchorCtr="0">
            <a:spAutoFit/>
          </a:bodyPr>
          <a:lstStyle/>
          <a:p>
            <a:pPr>
              <a:lnSpc>
                <a:spcPts val="3700"/>
              </a:lnSpc>
            </a:pPr>
            <a:r>
              <a:rPr lang="en-US" sz="2500" spc="150" dirty="0" err="1">
                <a:latin typeface="Raleway Medium" panose="020B0503030101060003" pitchFamily="34" charset="77"/>
                <a:ea typeface="Source Sans Pro Light" panose="020B0403030403020204" pitchFamily="34" charset="0"/>
                <a:cs typeface="Poppins ExtraLight" pitchFamily="2" charset="77"/>
              </a:rPr>
              <a:t>info@yourdomain.com</a:t>
            </a:r>
            <a:endParaRPr lang="en-US" sz="2500" spc="150" dirty="0">
              <a:latin typeface="Raleway Medium" panose="020B0503030101060003" pitchFamily="34" charset="77"/>
              <a:ea typeface="Source Sans Pro Light" panose="020B0403030403020204" pitchFamily="34" charset="0"/>
              <a:cs typeface="Poppins ExtraLight" pitchFamily="2" charset="77"/>
            </a:endParaRPr>
          </a:p>
        </p:txBody>
      </p:sp>
      <p:sp>
        <p:nvSpPr>
          <p:cNvPr id="19" name="TextBox 18">
            <a:extLst>
              <a:ext uri="{FF2B5EF4-FFF2-40B4-BE49-F238E27FC236}">
                <a16:creationId xmlns:a16="http://schemas.microsoft.com/office/drawing/2014/main" id="{4785F5D2-80E1-B848-B1A8-646A77B88DAD}"/>
              </a:ext>
            </a:extLst>
          </p:cNvPr>
          <p:cNvSpPr txBox="1"/>
          <p:nvPr/>
        </p:nvSpPr>
        <p:spPr>
          <a:xfrm>
            <a:off x="13999193" y="9903930"/>
            <a:ext cx="2637260" cy="524887"/>
          </a:xfrm>
          <a:prstGeom prst="rect">
            <a:avLst/>
          </a:prstGeom>
          <a:noFill/>
        </p:spPr>
        <p:txBody>
          <a:bodyPr wrap="none" rtlCol="0" anchor="ctr" anchorCtr="0">
            <a:spAutoFit/>
          </a:bodyPr>
          <a:lstStyle/>
          <a:p>
            <a:pPr>
              <a:lnSpc>
                <a:spcPts val="3700"/>
              </a:lnSpc>
            </a:pPr>
            <a:r>
              <a:rPr lang="en-US" sz="2500" spc="150" dirty="0">
                <a:latin typeface="Raleway Medium" panose="020B0503030101060003" pitchFamily="34" charset="77"/>
                <a:ea typeface="Source Sans Pro Light" panose="020B0403030403020204" pitchFamily="34" charset="0"/>
                <a:cs typeface="Poppins ExtraLight" pitchFamily="2" charset="77"/>
              </a:rPr>
              <a:t>(333) 234-8655</a:t>
            </a:r>
          </a:p>
        </p:txBody>
      </p:sp>
      <p:sp>
        <p:nvSpPr>
          <p:cNvPr id="20" name="TextBox 19">
            <a:extLst>
              <a:ext uri="{FF2B5EF4-FFF2-40B4-BE49-F238E27FC236}">
                <a16:creationId xmlns:a16="http://schemas.microsoft.com/office/drawing/2014/main" id="{6C84556D-9369-8B43-B2DF-C506B5FA6973}"/>
              </a:ext>
            </a:extLst>
          </p:cNvPr>
          <p:cNvSpPr txBox="1"/>
          <p:nvPr/>
        </p:nvSpPr>
        <p:spPr>
          <a:xfrm>
            <a:off x="13999193" y="11618604"/>
            <a:ext cx="3922869" cy="524887"/>
          </a:xfrm>
          <a:prstGeom prst="rect">
            <a:avLst/>
          </a:prstGeom>
          <a:noFill/>
        </p:spPr>
        <p:txBody>
          <a:bodyPr wrap="none" rtlCol="0" anchor="ctr" anchorCtr="0">
            <a:spAutoFit/>
          </a:bodyPr>
          <a:lstStyle/>
          <a:p>
            <a:pPr>
              <a:lnSpc>
                <a:spcPts val="3700"/>
              </a:lnSpc>
            </a:pPr>
            <a:r>
              <a:rPr lang="en-US" sz="2500" spc="150" dirty="0" err="1">
                <a:latin typeface="Raleway Medium" panose="020B0503030101060003" pitchFamily="34" charset="77"/>
                <a:ea typeface="Source Sans Pro Light" panose="020B0403030403020204" pitchFamily="34" charset="0"/>
                <a:cs typeface="Poppins ExtraLight" pitchFamily="2" charset="77"/>
              </a:rPr>
              <a:t>www.yourdomain.com</a:t>
            </a:r>
            <a:endParaRPr lang="en-US" sz="2500" spc="150" dirty="0">
              <a:latin typeface="Raleway Medium" panose="020B0503030101060003" pitchFamily="34" charset="77"/>
              <a:ea typeface="Source Sans Pro Light" panose="020B0403030403020204" pitchFamily="34" charset="0"/>
              <a:cs typeface="Poppins ExtraLight" pitchFamily="2" charset="77"/>
            </a:endParaRPr>
          </a:p>
        </p:txBody>
      </p:sp>
      <p:sp>
        <p:nvSpPr>
          <p:cNvPr id="23" name="Freeform 115">
            <a:extLst>
              <a:ext uri="{FF2B5EF4-FFF2-40B4-BE49-F238E27FC236}">
                <a16:creationId xmlns:a16="http://schemas.microsoft.com/office/drawing/2014/main" id="{CFE04340-CE54-CB4C-9B45-214A04679CDD}"/>
              </a:ext>
            </a:extLst>
          </p:cNvPr>
          <p:cNvSpPr>
            <a:spLocks noChangeArrowheads="1"/>
          </p:cNvSpPr>
          <p:nvPr/>
        </p:nvSpPr>
        <p:spPr bwMode="auto">
          <a:xfrm>
            <a:off x="3963133" y="6238525"/>
            <a:ext cx="982756" cy="984050"/>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Heebo Light" pitchFamily="2" charset="-79"/>
            </a:endParaRPr>
          </a:p>
        </p:txBody>
      </p:sp>
      <p:sp>
        <p:nvSpPr>
          <p:cNvPr id="24" name="Freeform 117">
            <a:extLst>
              <a:ext uri="{FF2B5EF4-FFF2-40B4-BE49-F238E27FC236}">
                <a16:creationId xmlns:a16="http://schemas.microsoft.com/office/drawing/2014/main" id="{B28A2924-4199-5E44-8252-B4C21C1C170C}"/>
              </a:ext>
            </a:extLst>
          </p:cNvPr>
          <p:cNvSpPr>
            <a:spLocks noChangeArrowheads="1"/>
          </p:cNvSpPr>
          <p:nvPr/>
        </p:nvSpPr>
        <p:spPr bwMode="auto">
          <a:xfrm>
            <a:off x="3963132" y="9674349"/>
            <a:ext cx="982756" cy="984050"/>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1"/>
          </a:solidFill>
          <a:ln>
            <a:noFill/>
          </a:ln>
          <a:effectLst/>
        </p:spPr>
        <p:txBody>
          <a:bodyPr anchor="ctr"/>
          <a:lstStyle/>
          <a:p>
            <a:endParaRPr lang="en-US" dirty="0">
              <a:latin typeface="Heebo Light" pitchFamily="2" charset="-79"/>
            </a:endParaRPr>
          </a:p>
        </p:txBody>
      </p:sp>
      <p:sp>
        <p:nvSpPr>
          <p:cNvPr id="29" name="Freeform 118">
            <a:extLst>
              <a:ext uri="{FF2B5EF4-FFF2-40B4-BE49-F238E27FC236}">
                <a16:creationId xmlns:a16="http://schemas.microsoft.com/office/drawing/2014/main" id="{A0DD5A9C-CF9B-E140-93C8-06DC9F57E52F}"/>
              </a:ext>
            </a:extLst>
          </p:cNvPr>
          <p:cNvSpPr>
            <a:spLocks noChangeArrowheads="1"/>
          </p:cNvSpPr>
          <p:nvPr/>
        </p:nvSpPr>
        <p:spPr bwMode="auto">
          <a:xfrm>
            <a:off x="3963132" y="7956437"/>
            <a:ext cx="984050" cy="984050"/>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1"/>
          </a:solidFill>
          <a:ln>
            <a:noFill/>
          </a:ln>
          <a:effectLst/>
        </p:spPr>
        <p:txBody>
          <a:bodyPr anchor="ctr"/>
          <a:lstStyle/>
          <a:p>
            <a:endParaRPr lang="en-US" dirty="0">
              <a:latin typeface="Heebo Light" pitchFamily="2" charset="-79"/>
            </a:endParaRPr>
          </a:p>
        </p:txBody>
      </p:sp>
      <p:sp>
        <p:nvSpPr>
          <p:cNvPr id="30" name="Freeform 78">
            <a:extLst>
              <a:ext uri="{FF2B5EF4-FFF2-40B4-BE49-F238E27FC236}">
                <a16:creationId xmlns:a16="http://schemas.microsoft.com/office/drawing/2014/main" id="{CF233E4F-ACA3-9B41-A7D4-F45493A667CB}"/>
              </a:ext>
            </a:extLst>
          </p:cNvPr>
          <p:cNvSpPr>
            <a:spLocks noChangeArrowheads="1"/>
          </p:cNvSpPr>
          <p:nvPr/>
        </p:nvSpPr>
        <p:spPr bwMode="auto">
          <a:xfrm>
            <a:off x="3969482" y="11392261"/>
            <a:ext cx="977576" cy="977576"/>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1"/>
          </a:solidFill>
          <a:ln>
            <a:noFill/>
          </a:ln>
          <a:effectLst/>
        </p:spPr>
        <p:txBody>
          <a:bodyPr wrap="none" anchor="ctr"/>
          <a:lstStyle/>
          <a:p>
            <a:endParaRPr lang="en-US" dirty="0">
              <a:latin typeface="Heebo Light" pitchFamily="2" charset="-79"/>
            </a:endParaRPr>
          </a:p>
        </p:txBody>
      </p:sp>
      <p:sp>
        <p:nvSpPr>
          <p:cNvPr id="21" name="TextBox 20">
            <a:extLst>
              <a:ext uri="{FF2B5EF4-FFF2-40B4-BE49-F238E27FC236}">
                <a16:creationId xmlns:a16="http://schemas.microsoft.com/office/drawing/2014/main" id="{4FF90B4C-81AC-4241-9B7A-E69E7BD509CD}"/>
              </a:ext>
            </a:extLst>
          </p:cNvPr>
          <p:cNvSpPr txBox="1"/>
          <p:nvPr/>
        </p:nvSpPr>
        <p:spPr>
          <a:xfrm>
            <a:off x="5337340" y="6468106"/>
            <a:ext cx="2137124" cy="524887"/>
          </a:xfrm>
          <a:prstGeom prst="rect">
            <a:avLst/>
          </a:prstGeom>
          <a:noFill/>
        </p:spPr>
        <p:txBody>
          <a:bodyPr wrap="none" rtlCol="0" anchor="ctr" anchorCtr="0">
            <a:spAutoFit/>
          </a:bodyPr>
          <a:lstStyle/>
          <a:p>
            <a:pPr>
              <a:lnSpc>
                <a:spcPts val="3700"/>
              </a:lnSpc>
            </a:pPr>
            <a:r>
              <a:rPr lang="en-US" sz="2500" spc="150" dirty="0">
                <a:latin typeface="Raleway Medium" panose="020B0503030101060003" pitchFamily="34" charset="77"/>
                <a:ea typeface="Source Sans Pro Light" panose="020B0403030403020204" pitchFamily="34" charset="0"/>
                <a:cs typeface="Poppins ExtraLight" pitchFamily="2" charset="77"/>
              </a:rPr>
              <a:t>@username</a:t>
            </a:r>
          </a:p>
        </p:txBody>
      </p:sp>
      <p:sp>
        <p:nvSpPr>
          <p:cNvPr id="22" name="TextBox 21">
            <a:extLst>
              <a:ext uri="{FF2B5EF4-FFF2-40B4-BE49-F238E27FC236}">
                <a16:creationId xmlns:a16="http://schemas.microsoft.com/office/drawing/2014/main" id="{E4501F7C-C693-0A47-AC2B-E9CB5D3CE3EA}"/>
              </a:ext>
            </a:extLst>
          </p:cNvPr>
          <p:cNvSpPr txBox="1"/>
          <p:nvPr/>
        </p:nvSpPr>
        <p:spPr>
          <a:xfrm>
            <a:off x="5337340" y="8186018"/>
            <a:ext cx="2137124" cy="524887"/>
          </a:xfrm>
          <a:prstGeom prst="rect">
            <a:avLst/>
          </a:prstGeom>
          <a:noFill/>
        </p:spPr>
        <p:txBody>
          <a:bodyPr wrap="none" rtlCol="0" anchor="ctr" anchorCtr="0">
            <a:spAutoFit/>
          </a:bodyPr>
          <a:lstStyle/>
          <a:p>
            <a:pPr>
              <a:lnSpc>
                <a:spcPts val="3700"/>
              </a:lnSpc>
            </a:pPr>
            <a:r>
              <a:rPr lang="en-US" sz="2500" spc="150" dirty="0">
                <a:latin typeface="Raleway Medium" panose="020B0503030101060003" pitchFamily="34" charset="77"/>
                <a:ea typeface="Source Sans Pro Light" panose="020B0403030403020204" pitchFamily="34" charset="0"/>
                <a:cs typeface="Poppins ExtraLight" pitchFamily="2" charset="77"/>
              </a:rPr>
              <a:t>@username</a:t>
            </a:r>
          </a:p>
        </p:txBody>
      </p:sp>
      <p:sp>
        <p:nvSpPr>
          <p:cNvPr id="25" name="TextBox 24">
            <a:extLst>
              <a:ext uri="{FF2B5EF4-FFF2-40B4-BE49-F238E27FC236}">
                <a16:creationId xmlns:a16="http://schemas.microsoft.com/office/drawing/2014/main" id="{540A87F7-819A-D34D-A31F-FE3941ED9179}"/>
              </a:ext>
            </a:extLst>
          </p:cNvPr>
          <p:cNvSpPr txBox="1"/>
          <p:nvPr/>
        </p:nvSpPr>
        <p:spPr>
          <a:xfrm>
            <a:off x="5337339" y="9903930"/>
            <a:ext cx="2137124" cy="524887"/>
          </a:xfrm>
          <a:prstGeom prst="rect">
            <a:avLst/>
          </a:prstGeom>
          <a:noFill/>
        </p:spPr>
        <p:txBody>
          <a:bodyPr wrap="none" rtlCol="0" anchor="ctr" anchorCtr="0">
            <a:spAutoFit/>
          </a:bodyPr>
          <a:lstStyle/>
          <a:p>
            <a:pPr>
              <a:lnSpc>
                <a:spcPts val="3700"/>
              </a:lnSpc>
            </a:pPr>
            <a:r>
              <a:rPr lang="en-US" sz="2500" spc="150" dirty="0">
                <a:latin typeface="Raleway Medium" panose="020B0503030101060003" pitchFamily="34" charset="77"/>
                <a:ea typeface="Source Sans Pro Light" panose="020B0403030403020204" pitchFamily="34" charset="0"/>
                <a:cs typeface="Poppins ExtraLight" pitchFamily="2" charset="77"/>
              </a:rPr>
              <a:t>@username</a:t>
            </a:r>
          </a:p>
        </p:txBody>
      </p:sp>
      <p:sp>
        <p:nvSpPr>
          <p:cNvPr id="26" name="TextBox 25">
            <a:extLst>
              <a:ext uri="{FF2B5EF4-FFF2-40B4-BE49-F238E27FC236}">
                <a16:creationId xmlns:a16="http://schemas.microsoft.com/office/drawing/2014/main" id="{24AF4016-9D8B-1D46-BD3E-9AC63619B223}"/>
              </a:ext>
            </a:extLst>
          </p:cNvPr>
          <p:cNvSpPr txBox="1"/>
          <p:nvPr/>
        </p:nvSpPr>
        <p:spPr>
          <a:xfrm>
            <a:off x="5331667" y="11618605"/>
            <a:ext cx="2137124" cy="524887"/>
          </a:xfrm>
          <a:prstGeom prst="rect">
            <a:avLst/>
          </a:prstGeom>
          <a:noFill/>
        </p:spPr>
        <p:txBody>
          <a:bodyPr wrap="none" rtlCol="0" anchor="ctr" anchorCtr="0">
            <a:spAutoFit/>
          </a:bodyPr>
          <a:lstStyle/>
          <a:p>
            <a:pPr>
              <a:lnSpc>
                <a:spcPts val="3700"/>
              </a:lnSpc>
            </a:pPr>
            <a:r>
              <a:rPr lang="en-US" sz="2500" spc="150" dirty="0">
                <a:latin typeface="Raleway Medium" panose="020B0503030101060003" pitchFamily="34" charset="77"/>
                <a:ea typeface="Source Sans Pro Light" panose="020B0403030403020204" pitchFamily="34" charset="0"/>
                <a:cs typeface="Poppins ExtraLight" pitchFamily="2" charset="77"/>
              </a:rPr>
              <a:t>@username</a:t>
            </a:r>
          </a:p>
        </p:txBody>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3592677"/>
            <a:ext cx="21576665" cy="8694047"/>
          </a:xfrm>
          <a:prstGeom prst="rect">
            <a:avLst/>
          </a:prstGeom>
        </p:spPr>
        <p:txBody>
          <a:bodyPr wrap="square">
            <a:spAutoFit/>
          </a:bodyPr>
          <a:lstStyle/>
          <a:p>
            <a:pPr>
              <a:lnSpc>
                <a:spcPts val="43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4300"/>
              </a:lnSpc>
              <a:spcBef>
                <a:spcPts val="2400"/>
              </a:spcBef>
            </a:pPr>
            <a:r>
              <a:rPr lang="en-US" sz="2500" dirty="0">
                <a:latin typeface="Heebo Light" pitchFamily="2" charset="-79"/>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43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43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5" name="TextBox 4">
            <a:extLst>
              <a:ext uri="{FF2B5EF4-FFF2-40B4-BE49-F238E27FC236}">
                <a16:creationId xmlns:a16="http://schemas.microsoft.com/office/drawing/2014/main" id="{CA066D25-9912-704C-8E84-BB9F60F9A255}"/>
              </a:ext>
            </a:extLst>
          </p:cNvPr>
          <p:cNvSpPr txBox="1"/>
          <p:nvPr/>
        </p:nvSpPr>
        <p:spPr>
          <a:xfrm>
            <a:off x="7142629" y="1095992"/>
            <a:ext cx="10096034"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ONE COLUMN TEXT</a:t>
            </a:r>
          </a:p>
        </p:txBody>
      </p:sp>
      <p:sp>
        <p:nvSpPr>
          <p:cNvPr id="6" name="Subtitle 2">
            <a:extLst>
              <a:ext uri="{FF2B5EF4-FFF2-40B4-BE49-F238E27FC236}">
                <a16:creationId xmlns:a16="http://schemas.microsoft.com/office/drawing/2014/main" id="{F0FC894B-8C98-C144-8FC1-A657754157AE}"/>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4" name="Straight Connector 3">
            <a:extLst>
              <a:ext uri="{FF2B5EF4-FFF2-40B4-BE49-F238E27FC236}">
                <a16:creationId xmlns:a16="http://schemas.microsoft.com/office/drawing/2014/main" id="{3F2CAB49-288E-BB47-94E8-06E2D8852B46}"/>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10465" y="4012998"/>
            <a:ext cx="10305415" cy="7680308"/>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 pursuing socially attract</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4010900"/>
            <a:ext cx="10305416" cy="7684155"/>
          </a:xfrm>
          <a:prstGeom prst="rect">
            <a:avLst/>
          </a:prstGeom>
        </p:spPr>
        <p:txBody>
          <a:bodyPr wrap="square">
            <a:spAutoFit/>
          </a:bodyPr>
          <a:lstStyle/>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8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9" name="TextBox 8">
            <a:extLst>
              <a:ext uri="{FF2B5EF4-FFF2-40B4-BE49-F238E27FC236}">
                <a16:creationId xmlns:a16="http://schemas.microsoft.com/office/drawing/2014/main" id="{8F28D877-9273-4645-9D40-B8D7F8AC026A}"/>
              </a:ext>
            </a:extLst>
          </p:cNvPr>
          <p:cNvSpPr txBox="1"/>
          <p:nvPr/>
        </p:nvSpPr>
        <p:spPr>
          <a:xfrm>
            <a:off x="6677758" y="1095992"/>
            <a:ext cx="11025775"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TWO COLUMNS TEXT</a:t>
            </a:r>
          </a:p>
        </p:txBody>
      </p:sp>
      <p:sp>
        <p:nvSpPr>
          <p:cNvPr id="11" name="Subtitle 2">
            <a:extLst>
              <a:ext uri="{FF2B5EF4-FFF2-40B4-BE49-F238E27FC236}">
                <a16:creationId xmlns:a16="http://schemas.microsoft.com/office/drawing/2014/main" id="{1DAA663F-D5B3-0D4F-B07B-44FEFE772F73}"/>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12" name="Straight Connector 11">
            <a:extLst>
              <a:ext uri="{FF2B5EF4-FFF2-40B4-BE49-F238E27FC236}">
                <a16:creationId xmlns:a16="http://schemas.microsoft.com/office/drawing/2014/main" id="{24C0FB99-5C6F-054E-AB67-BCA31D5B496E}"/>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4012305"/>
            <a:ext cx="6603346" cy="7607211"/>
          </a:xfrm>
          <a:prstGeom prst="rect">
            <a:avLst/>
          </a:prstGeom>
        </p:spPr>
        <p:txBody>
          <a:bodyPr wrap="square">
            <a:spAutoFit/>
          </a:bodyPr>
          <a:lstStyle/>
          <a:p>
            <a:pPr>
              <a:lnSpc>
                <a:spcPts val="3800"/>
              </a:lnSpc>
              <a:spcBef>
                <a:spcPts val="18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3800"/>
              </a:lnSpc>
              <a:spcBef>
                <a:spcPts val="1800"/>
              </a:spcBef>
            </a:pPr>
            <a:r>
              <a:rPr lang="en-US" sz="2500" dirty="0">
                <a:latin typeface="Heebo Light" pitchFamily="2" charset="-79"/>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4027315"/>
            <a:ext cx="6601968" cy="7607211"/>
          </a:xfrm>
          <a:prstGeom prst="rect">
            <a:avLst/>
          </a:prstGeom>
        </p:spPr>
        <p:txBody>
          <a:bodyPr wrap="square">
            <a:spAutoFit/>
          </a:bodyPr>
          <a:lstStyle/>
          <a:p>
            <a:pPr>
              <a:lnSpc>
                <a:spcPts val="3800"/>
              </a:lnSpc>
              <a:spcBef>
                <a:spcPts val="1800"/>
              </a:spcBef>
            </a:pPr>
            <a:r>
              <a:rPr lang="en-US" sz="2500" dirty="0">
                <a:latin typeface="Heebo Light" pitchFamily="2" charset="-79"/>
                <a:ea typeface="Source Sans Pro Light" panose="020B0403030403020204" pitchFamily="34" charset="0"/>
                <a:cs typeface="Poppins ExtraLight" pitchFamily="2" charset="77"/>
              </a:rPr>
              <a:t>SRI 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3800"/>
              </a:lnSpc>
              <a:spcBef>
                <a:spcPts val="1800"/>
              </a:spcBef>
            </a:pPr>
            <a:r>
              <a:rPr lang="en-US" sz="2500" dirty="0">
                <a:latin typeface="Heebo Light" pitchFamily="2" charset="-79"/>
                <a:ea typeface="Source Sans Pro Light" panose="020B0403030403020204" pitchFamily="34" charset="0"/>
                <a:cs typeface="Poppins ExtraLight" pitchFamily="2" charset="77"/>
              </a:rPr>
              <a:t>This may include avoiding toxic materials in the product, the use of recycled materials in the product, products made from renewable materials (such as bamboo or hemp), not using excessive packaging, or products.</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4027311"/>
            <a:ext cx="6603346" cy="7684155"/>
          </a:xfrm>
          <a:prstGeom prst="rect">
            <a:avLst/>
          </a:prstGeom>
        </p:spPr>
        <p:txBody>
          <a:bodyPr wrap="square">
            <a:spAutoFit/>
          </a:bodyPr>
          <a:lstStyle/>
          <a:p>
            <a:pPr>
              <a:lnSpc>
                <a:spcPts val="3800"/>
              </a:lnSpc>
              <a:spcBef>
                <a:spcPts val="1800"/>
              </a:spcBef>
            </a:pPr>
            <a:r>
              <a:rPr lang="en-US" sz="2500" dirty="0">
                <a:latin typeface="Heebo Light" pitchFamily="2" charset="-79"/>
                <a:ea typeface="Source Sans Pro Light" panose="020B0403030403020204" pitchFamily="34" charset="0"/>
                <a:cs typeface="Poppins ExtraLight" pitchFamily="2" charset="77"/>
              </a:rPr>
              <a:t>stressing the sustainability of their products or the green methods employed in their packaging or retail stores. </a:t>
            </a:r>
          </a:p>
          <a:p>
            <a:pPr>
              <a:lnSpc>
                <a:spcPts val="3800"/>
              </a:lnSpc>
              <a:spcBef>
                <a:spcPts val="1800"/>
              </a:spcBef>
            </a:pPr>
            <a:r>
              <a:rPr lang="en-US" sz="2500" dirty="0">
                <a:latin typeface="Heebo Light" pitchFamily="2" charset="-79"/>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a:t>
            </a:r>
          </a:p>
        </p:txBody>
      </p:sp>
      <p:sp>
        <p:nvSpPr>
          <p:cNvPr id="10" name="TextBox 9">
            <a:extLst>
              <a:ext uri="{FF2B5EF4-FFF2-40B4-BE49-F238E27FC236}">
                <a16:creationId xmlns:a16="http://schemas.microsoft.com/office/drawing/2014/main" id="{0F53B088-1670-2A45-A921-589CA6ED9FC7}"/>
              </a:ext>
            </a:extLst>
          </p:cNvPr>
          <p:cNvSpPr txBox="1"/>
          <p:nvPr/>
        </p:nvSpPr>
        <p:spPr>
          <a:xfrm>
            <a:off x="6230521" y="1095992"/>
            <a:ext cx="11920251"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THREE COLUMNS TEXT</a:t>
            </a:r>
          </a:p>
        </p:txBody>
      </p:sp>
      <p:sp>
        <p:nvSpPr>
          <p:cNvPr id="11" name="Subtitle 2">
            <a:extLst>
              <a:ext uri="{FF2B5EF4-FFF2-40B4-BE49-F238E27FC236}">
                <a16:creationId xmlns:a16="http://schemas.microsoft.com/office/drawing/2014/main" id="{B0DDE392-8744-4243-B0D6-D0ED1759D63F}"/>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13" name="Straight Connector 12">
            <a:extLst>
              <a:ext uri="{FF2B5EF4-FFF2-40B4-BE49-F238E27FC236}">
                <a16:creationId xmlns:a16="http://schemas.microsoft.com/office/drawing/2014/main" id="{5DBCC7F3-E2E7-7F40-91CC-83875F8339C2}"/>
              </a:ext>
            </a:extLst>
          </p:cNvPr>
          <p:cNvCxnSpPr>
            <a:cxnSpLocks/>
          </p:cNvCxnSpPr>
          <p:nvPr/>
        </p:nvCxnSpPr>
        <p:spPr>
          <a:xfrm>
            <a:off x="11274440"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8F65654C-A896-8147-96A3-918B264E0B5E}"/>
              </a:ext>
            </a:extLst>
          </p:cNvPr>
          <p:cNvSpPr txBox="1">
            <a:spLocks/>
          </p:cNvSpPr>
          <p:nvPr/>
        </p:nvSpPr>
        <p:spPr>
          <a:xfrm>
            <a:off x="1307465" y="8185322"/>
            <a:ext cx="21762720" cy="230832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7200" b="1" spc="300" dirty="0">
                <a:latin typeface="Heebo" pitchFamily="2" charset="-79"/>
                <a:ea typeface="Source Sans Pro Light" panose="020B0403030403020204" pitchFamily="34" charset="0"/>
                <a:cs typeface="Heebo" pitchFamily="2" charset="-79"/>
              </a:rPr>
              <a:t>“Green marketing is a practice whereby companies go above and beyond traditional.”</a:t>
            </a:r>
          </a:p>
        </p:txBody>
      </p:sp>
      <p:sp>
        <p:nvSpPr>
          <p:cNvPr id="13" name="TextBox 12">
            <a:extLst>
              <a:ext uri="{FF2B5EF4-FFF2-40B4-BE49-F238E27FC236}">
                <a16:creationId xmlns:a16="http://schemas.microsoft.com/office/drawing/2014/main" id="{95CCD7E7-121E-9D4F-ACAA-447D9346F9BD}"/>
              </a:ext>
            </a:extLst>
          </p:cNvPr>
          <p:cNvSpPr txBox="1"/>
          <p:nvPr/>
        </p:nvSpPr>
        <p:spPr>
          <a:xfrm>
            <a:off x="10204147" y="11211368"/>
            <a:ext cx="3969356"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MIGUEL WATTS</a:t>
            </a:r>
          </a:p>
        </p:txBody>
      </p:sp>
      <p:sp>
        <p:nvSpPr>
          <p:cNvPr id="14" name="TextBox 13">
            <a:extLst>
              <a:ext uri="{FF2B5EF4-FFF2-40B4-BE49-F238E27FC236}">
                <a16:creationId xmlns:a16="http://schemas.microsoft.com/office/drawing/2014/main" id="{35088A4B-1883-F544-BB39-9E97E66CC01C}"/>
              </a:ext>
            </a:extLst>
          </p:cNvPr>
          <p:cNvSpPr txBox="1"/>
          <p:nvPr/>
        </p:nvSpPr>
        <p:spPr>
          <a:xfrm>
            <a:off x="10312346" y="12042242"/>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2" name="Picture Placeholder 1">
            <a:extLst>
              <a:ext uri="{FF2B5EF4-FFF2-40B4-BE49-F238E27FC236}">
                <a16:creationId xmlns:a16="http://schemas.microsoft.com/office/drawing/2014/main" id="{F2235D0E-F88E-5A45-AA82-C561D9154281}"/>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DDAC490-D54B-A84D-B306-219CC767C6BA}"/>
              </a:ext>
            </a:extLst>
          </p:cNvPr>
          <p:cNvSpPr txBox="1">
            <a:spLocks/>
          </p:cNvSpPr>
          <p:nvPr/>
        </p:nvSpPr>
        <p:spPr>
          <a:xfrm>
            <a:off x="1422918" y="5007066"/>
            <a:ext cx="8837294" cy="543353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4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44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7" name="TextBox 6">
            <a:extLst>
              <a:ext uri="{FF2B5EF4-FFF2-40B4-BE49-F238E27FC236}">
                <a16:creationId xmlns:a16="http://schemas.microsoft.com/office/drawing/2014/main" id="{352C2749-BD77-A548-A925-CA1A99A7598E}"/>
              </a:ext>
            </a:extLst>
          </p:cNvPr>
          <p:cNvSpPr txBox="1"/>
          <p:nvPr/>
        </p:nvSpPr>
        <p:spPr>
          <a:xfrm>
            <a:off x="1378585" y="1095992"/>
            <a:ext cx="7116051" cy="1200329"/>
          </a:xfrm>
          <a:prstGeom prst="rect">
            <a:avLst/>
          </a:prstGeom>
          <a:noFill/>
        </p:spPr>
        <p:txBody>
          <a:bodyPr wrap="none" rtlCol="0" anchor="t">
            <a:spAutoFit/>
          </a:bodyPr>
          <a:lstStyle/>
          <a:p>
            <a:r>
              <a:rPr lang="en-US" sz="7200" b="1" spc="600" dirty="0">
                <a:solidFill>
                  <a:schemeClr val="tx2"/>
                </a:solidFill>
                <a:latin typeface="Raleway" panose="020B0503030101060003" pitchFamily="34" charset="77"/>
              </a:rPr>
              <a:t>OUR MISSION</a:t>
            </a:r>
          </a:p>
        </p:txBody>
      </p:sp>
      <p:sp>
        <p:nvSpPr>
          <p:cNvPr id="8" name="Subtitle 2">
            <a:extLst>
              <a:ext uri="{FF2B5EF4-FFF2-40B4-BE49-F238E27FC236}">
                <a16:creationId xmlns:a16="http://schemas.microsoft.com/office/drawing/2014/main" id="{2AB221EF-E58D-104E-A196-27B94DA61EA6}"/>
              </a:ext>
            </a:extLst>
          </p:cNvPr>
          <p:cNvSpPr txBox="1">
            <a:spLocks/>
          </p:cNvSpPr>
          <p:nvPr/>
        </p:nvSpPr>
        <p:spPr>
          <a:xfrm>
            <a:off x="144970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9" name="Straight Connector 8">
            <a:extLst>
              <a:ext uri="{FF2B5EF4-FFF2-40B4-BE49-F238E27FC236}">
                <a16:creationId xmlns:a16="http://schemas.microsoft.com/office/drawing/2014/main" id="{CD15177C-5DBA-5E42-BDDA-4955E1B1DA01}"/>
              </a:ext>
            </a:extLst>
          </p:cNvPr>
          <p:cNvCxnSpPr>
            <a:cxnSpLocks/>
          </p:cNvCxnSpPr>
          <p:nvPr/>
        </p:nvCxnSpPr>
        <p:spPr>
          <a:xfrm>
            <a:off x="1520825"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5E0ADAB0-079B-4844-ADCA-5F0CC124E9F5}"/>
              </a:ext>
            </a:extLst>
          </p:cNvPr>
          <p:cNvSpPr>
            <a:spLocks noGrp="1"/>
          </p:cNvSpPr>
          <p:nvPr>
            <p:ph type="pic" sz="quarter" idx="16"/>
          </p:nvPr>
        </p:nvSpPr>
        <p:spPr>
          <a:solidFill>
            <a:schemeClr val="bg1">
              <a:lumMod val="95000"/>
            </a:schemeClr>
          </a:solidFill>
        </p:spPr>
      </p:sp>
      <p:sp>
        <p:nvSpPr>
          <p:cNvPr id="5" name="Picture Placeholder 4">
            <a:extLst>
              <a:ext uri="{FF2B5EF4-FFF2-40B4-BE49-F238E27FC236}">
                <a16:creationId xmlns:a16="http://schemas.microsoft.com/office/drawing/2014/main" id="{27C1ECC8-3399-1740-8707-C3C919095ED8}"/>
              </a:ext>
            </a:extLst>
          </p:cNvPr>
          <p:cNvSpPr>
            <a:spLocks noGrp="1"/>
          </p:cNvSpPr>
          <p:nvPr>
            <p:ph type="pic" sz="quarter" idx="18"/>
          </p:nvPr>
        </p:nvSpPr>
        <p:spPr>
          <a:solidFill>
            <a:schemeClr val="bg1">
              <a:lumMod val="95000"/>
            </a:schemeClr>
          </a:solidFill>
        </p:spPr>
      </p:sp>
      <p:sp>
        <p:nvSpPr>
          <p:cNvPr id="13" name="Picture Placeholder 12">
            <a:extLst>
              <a:ext uri="{FF2B5EF4-FFF2-40B4-BE49-F238E27FC236}">
                <a16:creationId xmlns:a16="http://schemas.microsoft.com/office/drawing/2014/main" id="{662E06B5-26DA-084D-8355-A45E5D6FE3ED}"/>
              </a:ext>
            </a:extLst>
          </p:cNvPr>
          <p:cNvSpPr>
            <a:spLocks noGrp="1"/>
          </p:cNvSpPr>
          <p:nvPr>
            <p:ph type="pic" sz="quarter" idx="17"/>
          </p:nvPr>
        </p:nvSpPr>
        <p:spPr>
          <a:solidFill>
            <a:schemeClr val="bg1">
              <a:lumMod val="95000"/>
            </a:schemeClr>
          </a:solidFill>
        </p:spPr>
      </p:sp>
    </p:spTree>
    <p:extLst>
      <p:ext uri="{BB962C8B-B14F-4D97-AF65-F5344CB8AC3E}">
        <p14:creationId xmlns:p14="http://schemas.microsoft.com/office/powerpoint/2010/main" val="30510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06AB66-6E89-5F42-A88A-4B837EBA8F62}"/>
              </a:ext>
            </a:extLst>
          </p:cNvPr>
          <p:cNvSpPr txBox="1"/>
          <p:nvPr/>
        </p:nvSpPr>
        <p:spPr>
          <a:xfrm>
            <a:off x="1378585" y="1095992"/>
            <a:ext cx="6298519" cy="1200329"/>
          </a:xfrm>
          <a:prstGeom prst="rect">
            <a:avLst/>
          </a:prstGeom>
          <a:noFill/>
        </p:spPr>
        <p:txBody>
          <a:bodyPr wrap="none" rtlCol="0" anchor="t">
            <a:spAutoFit/>
          </a:bodyPr>
          <a:lstStyle/>
          <a:p>
            <a:r>
              <a:rPr lang="en-US" sz="7200" b="1" spc="600" dirty="0">
                <a:solidFill>
                  <a:schemeClr val="tx2"/>
                </a:solidFill>
                <a:latin typeface="Raleway" panose="020B0503030101060003" pitchFamily="34" charset="77"/>
              </a:rPr>
              <a:t>OUR VISION</a:t>
            </a:r>
          </a:p>
        </p:txBody>
      </p:sp>
      <p:sp>
        <p:nvSpPr>
          <p:cNvPr id="6" name="Subtitle 2">
            <a:extLst>
              <a:ext uri="{FF2B5EF4-FFF2-40B4-BE49-F238E27FC236}">
                <a16:creationId xmlns:a16="http://schemas.microsoft.com/office/drawing/2014/main" id="{8A8C9CCE-31F2-CD49-AD4F-862401AD26FB}"/>
              </a:ext>
            </a:extLst>
          </p:cNvPr>
          <p:cNvSpPr txBox="1">
            <a:spLocks/>
          </p:cNvSpPr>
          <p:nvPr/>
        </p:nvSpPr>
        <p:spPr>
          <a:xfrm>
            <a:off x="144970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7" name="Straight Connector 6">
            <a:extLst>
              <a:ext uri="{FF2B5EF4-FFF2-40B4-BE49-F238E27FC236}">
                <a16:creationId xmlns:a16="http://schemas.microsoft.com/office/drawing/2014/main" id="{8E8C02D1-87AE-484D-8477-FE45FC2862D2}"/>
              </a:ext>
            </a:extLst>
          </p:cNvPr>
          <p:cNvCxnSpPr>
            <a:cxnSpLocks/>
          </p:cNvCxnSpPr>
          <p:nvPr/>
        </p:nvCxnSpPr>
        <p:spPr>
          <a:xfrm>
            <a:off x="1520825"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6D9C2731-B9E8-0A41-8D94-45ABB6EF55B9}"/>
              </a:ext>
            </a:extLst>
          </p:cNvPr>
          <p:cNvSpPr txBox="1">
            <a:spLocks/>
          </p:cNvSpPr>
          <p:nvPr/>
        </p:nvSpPr>
        <p:spPr>
          <a:xfrm>
            <a:off x="1449706" y="5089899"/>
            <a:ext cx="8837294" cy="543353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4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4400"/>
              </a:lnSpc>
              <a:spcBef>
                <a:spcPts val="2400"/>
              </a:spcBef>
            </a:pPr>
            <a:r>
              <a:rPr lang="en-US" sz="2500" dirty="0">
                <a:solidFill>
                  <a:schemeClr val="tx1"/>
                </a:solidFill>
                <a:latin typeface="Heebo Light" pitchFamily="2" charset="-79"/>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3" name="Picture Placeholder 2">
            <a:extLst>
              <a:ext uri="{FF2B5EF4-FFF2-40B4-BE49-F238E27FC236}">
                <a16:creationId xmlns:a16="http://schemas.microsoft.com/office/drawing/2014/main" id="{A5E08853-0B88-684B-B251-BB1FD4BF4F89}"/>
              </a:ext>
            </a:extLst>
          </p:cNvPr>
          <p:cNvSpPr>
            <a:spLocks noGrp="1"/>
          </p:cNvSpPr>
          <p:nvPr>
            <p:ph type="pic" sz="quarter" idx="16"/>
          </p:nvPr>
        </p:nvSpPr>
        <p:spPr>
          <a:solidFill>
            <a:schemeClr val="bg1">
              <a:lumMod val="95000"/>
            </a:schemeClr>
          </a:solidFill>
        </p:spPr>
      </p:sp>
      <p:sp>
        <p:nvSpPr>
          <p:cNvPr id="8" name="Picture Placeholder 7">
            <a:extLst>
              <a:ext uri="{FF2B5EF4-FFF2-40B4-BE49-F238E27FC236}">
                <a16:creationId xmlns:a16="http://schemas.microsoft.com/office/drawing/2014/main" id="{13B36182-B6F0-3145-A24E-D818BA86E84D}"/>
              </a:ext>
            </a:extLst>
          </p:cNvPr>
          <p:cNvSpPr>
            <a:spLocks noGrp="1"/>
          </p:cNvSpPr>
          <p:nvPr>
            <p:ph type="pic" sz="quarter" idx="17"/>
          </p:nvPr>
        </p:nvSpPr>
        <p:spPr>
          <a:solidFill>
            <a:schemeClr val="bg1">
              <a:lumMod val="95000"/>
            </a:schemeClr>
          </a:solidFill>
        </p:spPr>
      </p:sp>
      <p:sp>
        <p:nvSpPr>
          <p:cNvPr id="11" name="Picture Placeholder 10">
            <a:extLst>
              <a:ext uri="{FF2B5EF4-FFF2-40B4-BE49-F238E27FC236}">
                <a16:creationId xmlns:a16="http://schemas.microsoft.com/office/drawing/2014/main" id="{E1A1B6DC-FDF4-3947-9232-8EBA77D9E1C1}"/>
              </a:ext>
            </a:extLst>
          </p:cNvPr>
          <p:cNvSpPr>
            <a:spLocks noGrp="1"/>
          </p:cNvSpPr>
          <p:nvPr>
            <p:ph type="pic" sz="quarter" idx="18"/>
          </p:nvPr>
        </p:nvSpPr>
        <p:spPr>
          <a:solidFill>
            <a:schemeClr val="bg1">
              <a:lumMod val="95000"/>
            </a:schemeClr>
          </a:solidFill>
        </p:spPr>
      </p:sp>
    </p:spTree>
    <p:extLst>
      <p:ext uri="{BB962C8B-B14F-4D97-AF65-F5344CB8AC3E}">
        <p14:creationId xmlns:p14="http://schemas.microsoft.com/office/powerpoint/2010/main" val="340621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882A4D5-B9E5-014F-B695-CDEFD83C40E2}"/>
              </a:ext>
            </a:extLst>
          </p:cNvPr>
          <p:cNvSpPr/>
          <p:nvPr/>
        </p:nvSpPr>
        <p:spPr>
          <a:xfrm>
            <a:off x="18173700" y="0"/>
            <a:ext cx="6203950" cy="13716000"/>
          </a:xfrm>
          <a:custGeom>
            <a:avLst/>
            <a:gdLst>
              <a:gd name="connsiteX0" fmla="*/ 2952750 w 6203950"/>
              <a:gd name="connsiteY0" fmla="*/ 0 h 13716000"/>
              <a:gd name="connsiteX1" fmla="*/ 6203950 w 6203950"/>
              <a:gd name="connsiteY1" fmla="*/ 0 h 13716000"/>
              <a:gd name="connsiteX2" fmla="*/ 6203950 w 6203950"/>
              <a:gd name="connsiteY2" fmla="*/ 13716000 h 13716000"/>
              <a:gd name="connsiteX3" fmla="*/ 0 w 62039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203950" h="13716000">
                <a:moveTo>
                  <a:pt x="2952750" y="0"/>
                </a:moveTo>
                <a:lnTo>
                  <a:pt x="6203950" y="0"/>
                </a:lnTo>
                <a:lnTo>
                  <a:pt x="6203950" y="13716000"/>
                </a:lnTo>
                <a:lnTo>
                  <a:pt x="0" y="13716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ebo Light" pitchFamily="2" charset="-79"/>
            </a:endParaRPr>
          </a:p>
        </p:txBody>
      </p:sp>
      <p:sp>
        <p:nvSpPr>
          <p:cNvPr id="8" name="TextBox 7">
            <a:extLst>
              <a:ext uri="{FF2B5EF4-FFF2-40B4-BE49-F238E27FC236}">
                <a16:creationId xmlns:a16="http://schemas.microsoft.com/office/drawing/2014/main" id="{6207463F-2A99-1A4F-92F4-95591D385D14}"/>
              </a:ext>
            </a:extLst>
          </p:cNvPr>
          <p:cNvSpPr txBox="1"/>
          <p:nvPr/>
        </p:nvSpPr>
        <p:spPr>
          <a:xfrm>
            <a:off x="1378585" y="1095992"/>
            <a:ext cx="8294258" cy="1200329"/>
          </a:xfrm>
          <a:prstGeom prst="rect">
            <a:avLst/>
          </a:prstGeom>
          <a:noFill/>
        </p:spPr>
        <p:txBody>
          <a:bodyPr wrap="none" rtlCol="0" anchor="t">
            <a:spAutoFit/>
          </a:bodyPr>
          <a:lstStyle/>
          <a:p>
            <a:r>
              <a:rPr lang="en-US" sz="7200" b="1" spc="600" dirty="0">
                <a:solidFill>
                  <a:schemeClr val="tx2"/>
                </a:solidFill>
                <a:latin typeface="Raleway" panose="020B0503030101060003" pitchFamily="34" charset="77"/>
              </a:rPr>
              <a:t>PICTURE + TEXT</a:t>
            </a:r>
          </a:p>
        </p:txBody>
      </p:sp>
      <p:sp>
        <p:nvSpPr>
          <p:cNvPr id="9" name="Subtitle 2">
            <a:extLst>
              <a:ext uri="{FF2B5EF4-FFF2-40B4-BE49-F238E27FC236}">
                <a16:creationId xmlns:a16="http://schemas.microsoft.com/office/drawing/2014/main" id="{669B814C-59C0-5D49-80F9-6C41160A3049}"/>
              </a:ext>
            </a:extLst>
          </p:cNvPr>
          <p:cNvSpPr txBox="1">
            <a:spLocks/>
          </p:cNvSpPr>
          <p:nvPr/>
        </p:nvSpPr>
        <p:spPr>
          <a:xfrm>
            <a:off x="144970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10" name="Straight Connector 9">
            <a:extLst>
              <a:ext uri="{FF2B5EF4-FFF2-40B4-BE49-F238E27FC236}">
                <a16:creationId xmlns:a16="http://schemas.microsoft.com/office/drawing/2014/main" id="{FE67941E-B068-D945-9084-E0EBCE00B968}"/>
              </a:ext>
            </a:extLst>
          </p:cNvPr>
          <p:cNvCxnSpPr>
            <a:cxnSpLocks/>
          </p:cNvCxnSpPr>
          <p:nvPr/>
        </p:nvCxnSpPr>
        <p:spPr>
          <a:xfrm>
            <a:off x="1520825" y="2375061"/>
            <a:ext cx="1820732"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53DE3F-954D-A740-AF54-155E9288F268}"/>
              </a:ext>
            </a:extLst>
          </p:cNvPr>
          <p:cNvSpPr/>
          <p:nvPr/>
        </p:nvSpPr>
        <p:spPr>
          <a:xfrm>
            <a:off x="1442444" y="4389133"/>
            <a:ext cx="9795828" cy="6562053"/>
          </a:xfrm>
          <a:prstGeom prst="rect">
            <a:avLst/>
          </a:prstGeom>
        </p:spPr>
        <p:txBody>
          <a:bodyPr wrap="square">
            <a:spAutoFit/>
          </a:bodyPr>
          <a:lstStyle/>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4400"/>
              </a:lnSpc>
              <a:spcBef>
                <a:spcPts val="2400"/>
              </a:spcBef>
            </a:pPr>
            <a:r>
              <a:rPr lang="en-US" sz="2500" dirty="0">
                <a:latin typeface="Heebo Light" pitchFamily="2" charset="-79"/>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strategies,</a:t>
            </a:r>
          </a:p>
        </p:txBody>
      </p:sp>
      <p:sp>
        <p:nvSpPr>
          <p:cNvPr id="4" name="Picture Placeholder 3">
            <a:extLst>
              <a:ext uri="{FF2B5EF4-FFF2-40B4-BE49-F238E27FC236}">
                <a16:creationId xmlns:a16="http://schemas.microsoft.com/office/drawing/2014/main" id="{EFC5EC98-446E-D842-8ACF-4647A525D0D0}"/>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282178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22C4948-B26E-164D-983F-9540DBD62E1A}"/>
              </a:ext>
            </a:extLst>
          </p:cNvPr>
          <p:cNvSpPr txBox="1"/>
          <p:nvPr/>
        </p:nvSpPr>
        <p:spPr>
          <a:xfrm>
            <a:off x="7956981" y="1095992"/>
            <a:ext cx="8467383"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MEET THE TEAM</a:t>
            </a:r>
          </a:p>
        </p:txBody>
      </p:sp>
      <p:sp>
        <p:nvSpPr>
          <p:cNvPr id="26" name="Subtitle 2">
            <a:extLst>
              <a:ext uri="{FF2B5EF4-FFF2-40B4-BE49-F238E27FC236}">
                <a16:creationId xmlns:a16="http://schemas.microsoft.com/office/drawing/2014/main" id="{136A2F4B-5DCF-FA42-8044-59FA7A6A39A3}"/>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27" name="Straight Connector 26">
            <a:extLst>
              <a:ext uri="{FF2B5EF4-FFF2-40B4-BE49-F238E27FC236}">
                <a16:creationId xmlns:a16="http://schemas.microsoft.com/office/drawing/2014/main" id="{B6E309DF-4DC6-F24F-9383-01DA9A5ACE51}"/>
              </a:ext>
            </a:extLst>
          </p:cNvPr>
          <p:cNvCxnSpPr>
            <a:cxnSpLocks/>
          </p:cNvCxnSpPr>
          <p:nvPr/>
        </p:nvCxnSpPr>
        <p:spPr>
          <a:xfrm>
            <a:off x="11274440" y="2375061"/>
            <a:ext cx="182073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36FCAF2-B799-9547-AA5E-4C12B586BC30}"/>
              </a:ext>
            </a:extLst>
          </p:cNvPr>
          <p:cNvSpPr txBox="1"/>
          <p:nvPr/>
        </p:nvSpPr>
        <p:spPr>
          <a:xfrm>
            <a:off x="4405906" y="8947807"/>
            <a:ext cx="3082896"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BOB WILLIS</a:t>
            </a:r>
          </a:p>
        </p:txBody>
      </p:sp>
      <p:sp>
        <p:nvSpPr>
          <p:cNvPr id="33" name="TextBox 32">
            <a:extLst>
              <a:ext uri="{FF2B5EF4-FFF2-40B4-BE49-F238E27FC236}">
                <a16:creationId xmlns:a16="http://schemas.microsoft.com/office/drawing/2014/main" id="{F196E3C9-2A70-A741-933A-8CB0D568B2C1}"/>
              </a:ext>
            </a:extLst>
          </p:cNvPr>
          <p:cNvSpPr txBox="1"/>
          <p:nvPr/>
        </p:nvSpPr>
        <p:spPr>
          <a:xfrm>
            <a:off x="11161930" y="11584035"/>
            <a:ext cx="2045753"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@Roland</a:t>
            </a:r>
          </a:p>
        </p:txBody>
      </p:sp>
      <p:sp>
        <p:nvSpPr>
          <p:cNvPr id="34" name="Freeform 115">
            <a:extLst>
              <a:ext uri="{FF2B5EF4-FFF2-40B4-BE49-F238E27FC236}">
                <a16:creationId xmlns:a16="http://schemas.microsoft.com/office/drawing/2014/main" id="{49F9A851-35B0-6B4B-BBD1-64F40EBE5C4D}"/>
              </a:ext>
            </a:extLst>
          </p:cNvPr>
          <p:cNvSpPr>
            <a:spLocks noChangeArrowheads="1"/>
          </p:cNvSpPr>
          <p:nvPr/>
        </p:nvSpPr>
        <p:spPr bwMode="auto">
          <a:xfrm>
            <a:off x="4478500" y="10791196"/>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35" name="Freeform 117">
            <a:extLst>
              <a:ext uri="{FF2B5EF4-FFF2-40B4-BE49-F238E27FC236}">
                <a16:creationId xmlns:a16="http://schemas.microsoft.com/office/drawing/2014/main" id="{32DD6021-4900-CD42-ADB9-A7C72E65B27B}"/>
              </a:ext>
            </a:extLst>
          </p:cNvPr>
          <p:cNvSpPr>
            <a:spLocks noChangeArrowheads="1"/>
          </p:cNvSpPr>
          <p:nvPr/>
        </p:nvSpPr>
        <p:spPr bwMode="auto">
          <a:xfrm>
            <a:off x="5262897" y="10791196"/>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36" name="Freeform 118">
            <a:extLst>
              <a:ext uri="{FF2B5EF4-FFF2-40B4-BE49-F238E27FC236}">
                <a16:creationId xmlns:a16="http://schemas.microsoft.com/office/drawing/2014/main" id="{3135F10D-FC8A-E949-B164-B41621B5EB4B}"/>
              </a:ext>
            </a:extLst>
          </p:cNvPr>
          <p:cNvSpPr>
            <a:spLocks noChangeArrowheads="1"/>
          </p:cNvSpPr>
          <p:nvPr/>
        </p:nvSpPr>
        <p:spPr bwMode="auto">
          <a:xfrm>
            <a:off x="6824660" y="10791196"/>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37" name="Freeform 78">
            <a:extLst>
              <a:ext uri="{FF2B5EF4-FFF2-40B4-BE49-F238E27FC236}">
                <a16:creationId xmlns:a16="http://schemas.microsoft.com/office/drawing/2014/main" id="{BD98C3E8-EDB4-F94C-9E53-41DC1EC699ED}"/>
              </a:ext>
            </a:extLst>
          </p:cNvPr>
          <p:cNvSpPr>
            <a:spLocks noChangeArrowheads="1"/>
          </p:cNvSpPr>
          <p:nvPr/>
        </p:nvSpPr>
        <p:spPr bwMode="auto">
          <a:xfrm>
            <a:off x="6047584" y="10791557"/>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38" name="TextBox 37">
            <a:extLst>
              <a:ext uri="{FF2B5EF4-FFF2-40B4-BE49-F238E27FC236}">
                <a16:creationId xmlns:a16="http://schemas.microsoft.com/office/drawing/2014/main" id="{7ED627AD-9478-A04B-BAA1-B68A05D9BD38}"/>
              </a:ext>
            </a:extLst>
          </p:cNvPr>
          <p:cNvSpPr txBox="1"/>
          <p:nvPr/>
        </p:nvSpPr>
        <p:spPr>
          <a:xfrm>
            <a:off x="9998154" y="8947807"/>
            <a:ext cx="4373313"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ROLAND WILSON</a:t>
            </a:r>
          </a:p>
        </p:txBody>
      </p:sp>
      <p:sp>
        <p:nvSpPr>
          <p:cNvPr id="39" name="TextBox 38">
            <a:extLst>
              <a:ext uri="{FF2B5EF4-FFF2-40B4-BE49-F238E27FC236}">
                <a16:creationId xmlns:a16="http://schemas.microsoft.com/office/drawing/2014/main" id="{DF3208F8-76F3-824D-A46E-79C17F10E227}"/>
              </a:ext>
            </a:extLst>
          </p:cNvPr>
          <p:cNvSpPr txBox="1"/>
          <p:nvPr/>
        </p:nvSpPr>
        <p:spPr>
          <a:xfrm>
            <a:off x="10308331" y="9778681"/>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40" name="Freeform 115">
            <a:extLst>
              <a:ext uri="{FF2B5EF4-FFF2-40B4-BE49-F238E27FC236}">
                <a16:creationId xmlns:a16="http://schemas.microsoft.com/office/drawing/2014/main" id="{33A3FD55-79D5-684F-A144-B4E199DA4976}"/>
              </a:ext>
            </a:extLst>
          </p:cNvPr>
          <p:cNvSpPr>
            <a:spLocks noChangeArrowheads="1"/>
          </p:cNvSpPr>
          <p:nvPr/>
        </p:nvSpPr>
        <p:spPr bwMode="auto">
          <a:xfrm>
            <a:off x="10715954" y="10791196"/>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41" name="Freeform 117">
            <a:extLst>
              <a:ext uri="{FF2B5EF4-FFF2-40B4-BE49-F238E27FC236}">
                <a16:creationId xmlns:a16="http://schemas.microsoft.com/office/drawing/2014/main" id="{2BCEBE64-44A0-BA4A-B25F-7809E3EF69B3}"/>
              </a:ext>
            </a:extLst>
          </p:cNvPr>
          <p:cNvSpPr>
            <a:spLocks noChangeArrowheads="1"/>
          </p:cNvSpPr>
          <p:nvPr/>
        </p:nvSpPr>
        <p:spPr bwMode="auto">
          <a:xfrm>
            <a:off x="11500351" y="10791196"/>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42" name="Freeform 118">
            <a:extLst>
              <a:ext uri="{FF2B5EF4-FFF2-40B4-BE49-F238E27FC236}">
                <a16:creationId xmlns:a16="http://schemas.microsoft.com/office/drawing/2014/main" id="{E13B2D1F-7483-A14E-B02B-AAC1AE12B1E7}"/>
              </a:ext>
            </a:extLst>
          </p:cNvPr>
          <p:cNvSpPr>
            <a:spLocks noChangeArrowheads="1"/>
          </p:cNvSpPr>
          <p:nvPr/>
        </p:nvSpPr>
        <p:spPr bwMode="auto">
          <a:xfrm>
            <a:off x="13062114" y="10791196"/>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43" name="Freeform 78">
            <a:extLst>
              <a:ext uri="{FF2B5EF4-FFF2-40B4-BE49-F238E27FC236}">
                <a16:creationId xmlns:a16="http://schemas.microsoft.com/office/drawing/2014/main" id="{7217B449-6F53-154D-8FC5-8BF5D1523B25}"/>
              </a:ext>
            </a:extLst>
          </p:cNvPr>
          <p:cNvSpPr>
            <a:spLocks noChangeArrowheads="1"/>
          </p:cNvSpPr>
          <p:nvPr/>
        </p:nvSpPr>
        <p:spPr bwMode="auto">
          <a:xfrm>
            <a:off x="12285038" y="10791557"/>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45" name="TextBox 44">
            <a:extLst>
              <a:ext uri="{FF2B5EF4-FFF2-40B4-BE49-F238E27FC236}">
                <a16:creationId xmlns:a16="http://schemas.microsoft.com/office/drawing/2014/main" id="{59ACE1A7-6CF5-E849-A22E-DBB765FB80B5}"/>
              </a:ext>
            </a:extLst>
          </p:cNvPr>
          <p:cNvSpPr txBox="1"/>
          <p:nvPr/>
        </p:nvSpPr>
        <p:spPr>
          <a:xfrm>
            <a:off x="16020831" y="8947807"/>
            <a:ext cx="4818948"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NICHOLAS BARKER</a:t>
            </a:r>
          </a:p>
        </p:txBody>
      </p:sp>
      <p:sp>
        <p:nvSpPr>
          <p:cNvPr id="46" name="TextBox 45">
            <a:extLst>
              <a:ext uri="{FF2B5EF4-FFF2-40B4-BE49-F238E27FC236}">
                <a16:creationId xmlns:a16="http://schemas.microsoft.com/office/drawing/2014/main" id="{56C9FDB3-1560-4C41-B134-0CEC72D2BE3F}"/>
              </a:ext>
            </a:extLst>
          </p:cNvPr>
          <p:cNvSpPr txBox="1"/>
          <p:nvPr/>
        </p:nvSpPr>
        <p:spPr>
          <a:xfrm>
            <a:off x="16553825" y="9778681"/>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47" name="Freeform 115">
            <a:extLst>
              <a:ext uri="{FF2B5EF4-FFF2-40B4-BE49-F238E27FC236}">
                <a16:creationId xmlns:a16="http://schemas.microsoft.com/office/drawing/2014/main" id="{E70A5C69-0D81-EB45-ADEA-BF6B9FD42801}"/>
              </a:ext>
            </a:extLst>
          </p:cNvPr>
          <p:cNvSpPr>
            <a:spLocks noChangeArrowheads="1"/>
          </p:cNvSpPr>
          <p:nvPr/>
        </p:nvSpPr>
        <p:spPr bwMode="auto">
          <a:xfrm>
            <a:off x="16961448" y="10791196"/>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48" name="Freeform 117">
            <a:extLst>
              <a:ext uri="{FF2B5EF4-FFF2-40B4-BE49-F238E27FC236}">
                <a16:creationId xmlns:a16="http://schemas.microsoft.com/office/drawing/2014/main" id="{825E8E5A-19A0-0441-BA18-8F897E5BDD39}"/>
              </a:ext>
            </a:extLst>
          </p:cNvPr>
          <p:cNvSpPr>
            <a:spLocks noChangeArrowheads="1"/>
          </p:cNvSpPr>
          <p:nvPr/>
        </p:nvSpPr>
        <p:spPr bwMode="auto">
          <a:xfrm>
            <a:off x="17745845" y="10791196"/>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49" name="Freeform 118">
            <a:extLst>
              <a:ext uri="{FF2B5EF4-FFF2-40B4-BE49-F238E27FC236}">
                <a16:creationId xmlns:a16="http://schemas.microsoft.com/office/drawing/2014/main" id="{9E406BE3-4EC5-9149-BDD0-FAC0776CD8F2}"/>
              </a:ext>
            </a:extLst>
          </p:cNvPr>
          <p:cNvSpPr>
            <a:spLocks noChangeArrowheads="1"/>
          </p:cNvSpPr>
          <p:nvPr/>
        </p:nvSpPr>
        <p:spPr bwMode="auto">
          <a:xfrm>
            <a:off x="19307608" y="10791196"/>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50" name="Freeform 78">
            <a:extLst>
              <a:ext uri="{FF2B5EF4-FFF2-40B4-BE49-F238E27FC236}">
                <a16:creationId xmlns:a16="http://schemas.microsoft.com/office/drawing/2014/main" id="{8A0F62EF-DB51-D040-A989-54D0D53ABFF5}"/>
              </a:ext>
            </a:extLst>
          </p:cNvPr>
          <p:cNvSpPr>
            <a:spLocks noChangeArrowheads="1"/>
          </p:cNvSpPr>
          <p:nvPr/>
        </p:nvSpPr>
        <p:spPr bwMode="auto">
          <a:xfrm>
            <a:off x="18530532" y="10791557"/>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51" name="TextBox 50">
            <a:extLst>
              <a:ext uri="{FF2B5EF4-FFF2-40B4-BE49-F238E27FC236}">
                <a16:creationId xmlns:a16="http://schemas.microsoft.com/office/drawing/2014/main" id="{AC12228A-1305-CA46-9C89-F998CE3F8077}"/>
              </a:ext>
            </a:extLst>
          </p:cNvPr>
          <p:cNvSpPr txBox="1"/>
          <p:nvPr/>
        </p:nvSpPr>
        <p:spPr>
          <a:xfrm>
            <a:off x="4070877" y="9778681"/>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53" name="TextBox 52">
            <a:extLst>
              <a:ext uri="{FF2B5EF4-FFF2-40B4-BE49-F238E27FC236}">
                <a16:creationId xmlns:a16="http://schemas.microsoft.com/office/drawing/2014/main" id="{C657E1F7-0D6B-4A4A-BBB3-4E2CF41F45C0}"/>
              </a:ext>
            </a:extLst>
          </p:cNvPr>
          <p:cNvSpPr txBox="1"/>
          <p:nvPr/>
        </p:nvSpPr>
        <p:spPr>
          <a:xfrm>
            <a:off x="17201475" y="11584035"/>
            <a:ext cx="2470548"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@Nicholas</a:t>
            </a:r>
          </a:p>
        </p:txBody>
      </p:sp>
      <p:sp>
        <p:nvSpPr>
          <p:cNvPr id="54" name="TextBox 53">
            <a:extLst>
              <a:ext uri="{FF2B5EF4-FFF2-40B4-BE49-F238E27FC236}">
                <a16:creationId xmlns:a16="http://schemas.microsoft.com/office/drawing/2014/main" id="{CF60ACBC-FA81-6245-8607-1C871FA74497}"/>
              </a:ext>
            </a:extLst>
          </p:cNvPr>
          <p:cNvSpPr txBox="1"/>
          <p:nvPr/>
        </p:nvSpPr>
        <p:spPr>
          <a:xfrm>
            <a:off x="4812267" y="11584035"/>
            <a:ext cx="2270173"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a:t>
            </a:r>
            <a:r>
              <a:rPr lang="en-US" sz="2000" spc="900" dirty="0" err="1">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BobWill</a:t>
            </a:r>
            <a:endPar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endParaRPr>
          </a:p>
        </p:txBody>
      </p:sp>
      <p:sp>
        <p:nvSpPr>
          <p:cNvPr id="3" name="Picture Placeholder 2">
            <a:extLst>
              <a:ext uri="{FF2B5EF4-FFF2-40B4-BE49-F238E27FC236}">
                <a16:creationId xmlns:a16="http://schemas.microsoft.com/office/drawing/2014/main" id="{FE9E318A-E7A9-8944-9A92-0F1356126A1D}"/>
              </a:ext>
            </a:extLst>
          </p:cNvPr>
          <p:cNvSpPr>
            <a:spLocks noGrp="1"/>
          </p:cNvSpPr>
          <p:nvPr>
            <p:ph type="pic" sz="quarter" idx="14"/>
          </p:nvPr>
        </p:nvSpPr>
        <p:spPr>
          <a:solidFill>
            <a:schemeClr val="bg1">
              <a:lumMod val="95000"/>
            </a:schemeClr>
          </a:solidFill>
        </p:spPr>
      </p:sp>
      <p:sp>
        <p:nvSpPr>
          <p:cNvPr id="5" name="Picture Placeholder 4">
            <a:extLst>
              <a:ext uri="{FF2B5EF4-FFF2-40B4-BE49-F238E27FC236}">
                <a16:creationId xmlns:a16="http://schemas.microsoft.com/office/drawing/2014/main" id="{85A6DDD8-225E-D049-8B1F-30547EA835D0}"/>
              </a:ext>
            </a:extLst>
          </p:cNvPr>
          <p:cNvSpPr>
            <a:spLocks noGrp="1"/>
          </p:cNvSpPr>
          <p:nvPr>
            <p:ph type="pic" sz="quarter" idx="15"/>
          </p:nvPr>
        </p:nvSpPr>
        <p:spPr>
          <a:solidFill>
            <a:schemeClr val="bg1">
              <a:lumMod val="95000"/>
            </a:schemeClr>
          </a:solidFill>
        </p:spPr>
      </p:sp>
      <p:sp>
        <p:nvSpPr>
          <p:cNvPr id="7" name="Picture Placeholder 6">
            <a:extLst>
              <a:ext uri="{FF2B5EF4-FFF2-40B4-BE49-F238E27FC236}">
                <a16:creationId xmlns:a16="http://schemas.microsoft.com/office/drawing/2014/main" id="{EB718FD0-AF58-2744-8831-15F41E134C6D}"/>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EEF1BC25-DD28-5C4C-AD1B-DCB9D23C34B5}"/>
              </a:ext>
            </a:extLst>
          </p:cNvPr>
          <p:cNvSpPr txBox="1"/>
          <p:nvPr/>
        </p:nvSpPr>
        <p:spPr>
          <a:xfrm>
            <a:off x="3047981" y="8769501"/>
            <a:ext cx="3219151"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OWEN DEAN</a:t>
            </a:r>
          </a:p>
        </p:txBody>
      </p:sp>
      <p:sp>
        <p:nvSpPr>
          <p:cNvPr id="61" name="TextBox 60">
            <a:extLst>
              <a:ext uri="{FF2B5EF4-FFF2-40B4-BE49-F238E27FC236}">
                <a16:creationId xmlns:a16="http://schemas.microsoft.com/office/drawing/2014/main" id="{820E0D7D-248C-0D4B-B4C1-3054FA2A5DFF}"/>
              </a:ext>
            </a:extLst>
          </p:cNvPr>
          <p:cNvSpPr txBox="1"/>
          <p:nvPr/>
        </p:nvSpPr>
        <p:spPr>
          <a:xfrm>
            <a:off x="2781081" y="9600375"/>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62" name="Freeform 115">
            <a:extLst>
              <a:ext uri="{FF2B5EF4-FFF2-40B4-BE49-F238E27FC236}">
                <a16:creationId xmlns:a16="http://schemas.microsoft.com/office/drawing/2014/main" id="{CEF12E85-E90F-EC48-8F88-4B6816E96274}"/>
              </a:ext>
            </a:extLst>
          </p:cNvPr>
          <p:cNvSpPr>
            <a:spLocks noChangeArrowheads="1"/>
          </p:cNvSpPr>
          <p:nvPr/>
        </p:nvSpPr>
        <p:spPr bwMode="auto">
          <a:xfrm>
            <a:off x="3188704" y="10612890"/>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63" name="Freeform 117">
            <a:extLst>
              <a:ext uri="{FF2B5EF4-FFF2-40B4-BE49-F238E27FC236}">
                <a16:creationId xmlns:a16="http://schemas.microsoft.com/office/drawing/2014/main" id="{7E14E42A-3A02-FC4D-A42A-F0AE611033D9}"/>
              </a:ext>
            </a:extLst>
          </p:cNvPr>
          <p:cNvSpPr>
            <a:spLocks noChangeArrowheads="1"/>
          </p:cNvSpPr>
          <p:nvPr/>
        </p:nvSpPr>
        <p:spPr bwMode="auto">
          <a:xfrm>
            <a:off x="3973101" y="10612890"/>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64" name="Freeform 118">
            <a:extLst>
              <a:ext uri="{FF2B5EF4-FFF2-40B4-BE49-F238E27FC236}">
                <a16:creationId xmlns:a16="http://schemas.microsoft.com/office/drawing/2014/main" id="{83FAE5F5-C02F-5E40-93FD-478F5F7EE176}"/>
              </a:ext>
            </a:extLst>
          </p:cNvPr>
          <p:cNvSpPr>
            <a:spLocks noChangeArrowheads="1"/>
          </p:cNvSpPr>
          <p:nvPr/>
        </p:nvSpPr>
        <p:spPr bwMode="auto">
          <a:xfrm>
            <a:off x="5534864" y="10612890"/>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65" name="Freeform 78">
            <a:extLst>
              <a:ext uri="{FF2B5EF4-FFF2-40B4-BE49-F238E27FC236}">
                <a16:creationId xmlns:a16="http://schemas.microsoft.com/office/drawing/2014/main" id="{D6E67971-C511-464D-86AD-6D453957A258}"/>
              </a:ext>
            </a:extLst>
          </p:cNvPr>
          <p:cNvSpPr>
            <a:spLocks noChangeArrowheads="1"/>
          </p:cNvSpPr>
          <p:nvPr/>
        </p:nvSpPr>
        <p:spPr bwMode="auto">
          <a:xfrm>
            <a:off x="4757788" y="10613251"/>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32" name="TextBox 31">
            <a:extLst>
              <a:ext uri="{FF2B5EF4-FFF2-40B4-BE49-F238E27FC236}">
                <a16:creationId xmlns:a16="http://schemas.microsoft.com/office/drawing/2014/main" id="{84D6F0FB-0A5D-8847-9535-14B044827F83}"/>
              </a:ext>
            </a:extLst>
          </p:cNvPr>
          <p:cNvSpPr txBox="1"/>
          <p:nvPr/>
        </p:nvSpPr>
        <p:spPr>
          <a:xfrm>
            <a:off x="7956981" y="1095992"/>
            <a:ext cx="8467383" cy="1200329"/>
          </a:xfrm>
          <a:prstGeom prst="rect">
            <a:avLst/>
          </a:prstGeom>
          <a:noFill/>
        </p:spPr>
        <p:txBody>
          <a:bodyPr wrap="none" rtlCol="0" anchor="t">
            <a:spAutoFit/>
          </a:bodyPr>
          <a:lstStyle/>
          <a:p>
            <a:pPr algn="ctr"/>
            <a:r>
              <a:rPr lang="en-US" sz="7200" b="1" spc="600" dirty="0">
                <a:solidFill>
                  <a:schemeClr val="tx2"/>
                </a:solidFill>
                <a:latin typeface="Raleway" panose="020B0503030101060003" pitchFamily="34" charset="77"/>
              </a:rPr>
              <a:t>MEET THE TEAM</a:t>
            </a:r>
          </a:p>
        </p:txBody>
      </p:sp>
      <p:sp>
        <p:nvSpPr>
          <p:cNvPr id="33" name="Subtitle 2">
            <a:extLst>
              <a:ext uri="{FF2B5EF4-FFF2-40B4-BE49-F238E27FC236}">
                <a16:creationId xmlns:a16="http://schemas.microsoft.com/office/drawing/2014/main" id="{B34D38D8-B4FB-934C-994E-0051F2EBC076}"/>
              </a:ext>
            </a:extLst>
          </p:cNvPr>
          <p:cNvSpPr txBox="1">
            <a:spLocks/>
          </p:cNvSpPr>
          <p:nvPr/>
        </p:nvSpPr>
        <p:spPr>
          <a:xfrm>
            <a:off x="9698575" y="692988"/>
            <a:ext cx="4984057"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YOUR SUBTITLE HERE</a:t>
            </a:r>
          </a:p>
        </p:txBody>
      </p:sp>
      <p:cxnSp>
        <p:nvCxnSpPr>
          <p:cNvPr id="34" name="Straight Connector 33">
            <a:extLst>
              <a:ext uri="{FF2B5EF4-FFF2-40B4-BE49-F238E27FC236}">
                <a16:creationId xmlns:a16="http://schemas.microsoft.com/office/drawing/2014/main" id="{8F61DB2D-8730-1B43-90BB-BFB41C292BE0}"/>
              </a:ext>
            </a:extLst>
          </p:cNvPr>
          <p:cNvCxnSpPr>
            <a:cxnSpLocks/>
          </p:cNvCxnSpPr>
          <p:nvPr/>
        </p:nvCxnSpPr>
        <p:spPr>
          <a:xfrm>
            <a:off x="11274440" y="2375061"/>
            <a:ext cx="182073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ABE26C7-20BF-584A-B5B6-D9C7654FD161}"/>
              </a:ext>
            </a:extLst>
          </p:cNvPr>
          <p:cNvSpPr txBox="1"/>
          <p:nvPr/>
        </p:nvSpPr>
        <p:spPr>
          <a:xfrm>
            <a:off x="7713901" y="8769501"/>
            <a:ext cx="3969356"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MIGUEL WATTS</a:t>
            </a:r>
          </a:p>
        </p:txBody>
      </p:sp>
      <p:sp>
        <p:nvSpPr>
          <p:cNvPr id="76" name="TextBox 75">
            <a:extLst>
              <a:ext uri="{FF2B5EF4-FFF2-40B4-BE49-F238E27FC236}">
                <a16:creationId xmlns:a16="http://schemas.microsoft.com/office/drawing/2014/main" id="{A4F891F2-5DA8-CC4F-A4EE-0DBFDF60E7FB}"/>
              </a:ext>
            </a:extLst>
          </p:cNvPr>
          <p:cNvSpPr txBox="1"/>
          <p:nvPr/>
        </p:nvSpPr>
        <p:spPr>
          <a:xfrm>
            <a:off x="7822100" y="9600375"/>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77" name="Freeform 115">
            <a:extLst>
              <a:ext uri="{FF2B5EF4-FFF2-40B4-BE49-F238E27FC236}">
                <a16:creationId xmlns:a16="http://schemas.microsoft.com/office/drawing/2014/main" id="{CC42DFF3-E96B-184F-86DD-D3918A01DC6A}"/>
              </a:ext>
            </a:extLst>
          </p:cNvPr>
          <p:cNvSpPr>
            <a:spLocks noChangeArrowheads="1"/>
          </p:cNvSpPr>
          <p:nvPr/>
        </p:nvSpPr>
        <p:spPr bwMode="auto">
          <a:xfrm>
            <a:off x="8229723" y="10612890"/>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78" name="Freeform 117">
            <a:extLst>
              <a:ext uri="{FF2B5EF4-FFF2-40B4-BE49-F238E27FC236}">
                <a16:creationId xmlns:a16="http://schemas.microsoft.com/office/drawing/2014/main" id="{8823582D-D37D-8546-BE65-13989B1C833D}"/>
              </a:ext>
            </a:extLst>
          </p:cNvPr>
          <p:cNvSpPr>
            <a:spLocks noChangeArrowheads="1"/>
          </p:cNvSpPr>
          <p:nvPr/>
        </p:nvSpPr>
        <p:spPr bwMode="auto">
          <a:xfrm>
            <a:off x="9014120" y="10612890"/>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79" name="Freeform 118">
            <a:extLst>
              <a:ext uri="{FF2B5EF4-FFF2-40B4-BE49-F238E27FC236}">
                <a16:creationId xmlns:a16="http://schemas.microsoft.com/office/drawing/2014/main" id="{EF7CEE2D-8ADD-5147-96C9-3016CFF64355}"/>
              </a:ext>
            </a:extLst>
          </p:cNvPr>
          <p:cNvSpPr>
            <a:spLocks noChangeArrowheads="1"/>
          </p:cNvSpPr>
          <p:nvPr/>
        </p:nvSpPr>
        <p:spPr bwMode="auto">
          <a:xfrm>
            <a:off x="10575883" y="10612890"/>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80" name="Freeform 78">
            <a:extLst>
              <a:ext uri="{FF2B5EF4-FFF2-40B4-BE49-F238E27FC236}">
                <a16:creationId xmlns:a16="http://schemas.microsoft.com/office/drawing/2014/main" id="{0D4EE7D3-82CE-974F-B4AA-EF78358826E1}"/>
              </a:ext>
            </a:extLst>
          </p:cNvPr>
          <p:cNvSpPr>
            <a:spLocks noChangeArrowheads="1"/>
          </p:cNvSpPr>
          <p:nvPr/>
        </p:nvSpPr>
        <p:spPr bwMode="auto">
          <a:xfrm>
            <a:off x="9798807" y="10613251"/>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82" name="TextBox 81">
            <a:extLst>
              <a:ext uri="{FF2B5EF4-FFF2-40B4-BE49-F238E27FC236}">
                <a16:creationId xmlns:a16="http://schemas.microsoft.com/office/drawing/2014/main" id="{7827AB1D-E983-EF4C-BAB2-499E77EABF2A}"/>
              </a:ext>
            </a:extLst>
          </p:cNvPr>
          <p:cNvSpPr txBox="1"/>
          <p:nvPr/>
        </p:nvSpPr>
        <p:spPr>
          <a:xfrm>
            <a:off x="12592395" y="8769501"/>
            <a:ext cx="4219425"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PAUL PETERSON</a:t>
            </a:r>
          </a:p>
        </p:txBody>
      </p:sp>
      <p:sp>
        <p:nvSpPr>
          <p:cNvPr id="83" name="TextBox 82">
            <a:extLst>
              <a:ext uri="{FF2B5EF4-FFF2-40B4-BE49-F238E27FC236}">
                <a16:creationId xmlns:a16="http://schemas.microsoft.com/office/drawing/2014/main" id="{C9E4EA6E-54B1-E048-95F4-B2A64924A085}"/>
              </a:ext>
            </a:extLst>
          </p:cNvPr>
          <p:cNvSpPr txBox="1"/>
          <p:nvPr/>
        </p:nvSpPr>
        <p:spPr>
          <a:xfrm>
            <a:off x="12825628" y="9600375"/>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84" name="Freeform 115">
            <a:extLst>
              <a:ext uri="{FF2B5EF4-FFF2-40B4-BE49-F238E27FC236}">
                <a16:creationId xmlns:a16="http://schemas.microsoft.com/office/drawing/2014/main" id="{223484EA-4D9E-314A-9D2A-1F1BE90FEFEF}"/>
              </a:ext>
            </a:extLst>
          </p:cNvPr>
          <p:cNvSpPr>
            <a:spLocks noChangeArrowheads="1"/>
          </p:cNvSpPr>
          <p:nvPr/>
        </p:nvSpPr>
        <p:spPr bwMode="auto">
          <a:xfrm>
            <a:off x="13233251" y="10612890"/>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85" name="Freeform 117">
            <a:extLst>
              <a:ext uri="{FF2B5EF4-FFF2-40B4-BE49-F238E27FC236}">
                <a16:creationId xmlns:a16="http://schemas.microsoft.com/office/drawing/2014/main" id="{F4B9681B-1E76-944A-A358-162A2671F751}"/>
              </a:ext>
            </a:extLst>
          </p:cNvPr>
          <p:cNvSpPr>
            <a:spLocks noChangeArrowheads="1"/>
          </p:cNvSpPr>
          <p:nvPr/>
        </p:nvSpPr>
        <p:spPr bwMode="auto">
          <a:xfrm>
            <a:off x="14017648" y="10612890"/>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86" name="Freeform 118">
            <a:extLst>
              <a:ext uri="{FF2B5EF4-FFF2-40B4-BE49-F238E27FC236}">
                <a16:creationId xmlns:a16="http://schemas.microsoft.com/office/drawing/2014/main" id="{3E356EF7-99E0-E14C-B2B3-577328A33852}"/>
              </a:ext>
            </a:extLst>
          </p:cNvPr>
          <p:cNvSpPr>
            <a:spLocks noChangeArrowheads="1"/>
          </p:cNvSpPr>
          <p:nvPr/>
        </p:nvSpPr>
        <p:spPr bwMode="auto">
          <a:xfrm>
            <a:off x="15579411" y="10612890"/>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87" name="Freeform 78">
            <a:extLst>
              <a:ext uri="{FF2B5EF4-FFF2-40B4-BE49-F238E27FC236}">
                <a16:creationId xmlns:a16="http://schemas.microsoft.com/office/drawing/2014/main" id="{FAC68871-39FB-AC4C-8FC7-3D3AD8DADAF9}"/>
              </a:ext>
            </a:extLst>
          </p:cNvPr>
          <p:cNvSpPr>
            <a:spLocks noChangeArrowheads="1"/>
          </p:cNvSpPr>
          <p:nvPr/>
        </p:nvSpPr>
        <p:spPr bwMode="auto">
          <a:xfrm>
            <a:off x="14802335" y="10613251"/>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89" name="TextBox 88">
            <a:extLst>
              <a:ext uri="{FF2B5EF4-FFF2-40B4-BE49-F238E27FC236}">
                <a16:creationId xmlns:a16="http://schemas.microsoft.com/office/drawing/2014/main" id="{312E1315-6CEC-644F-B98D-E415239360FD}"/>
              </a:ext>
            </a:extLst>
          </p:cNvPr>
          <p:cNvSpPr txBox="1"/>
          <p:nvPr/>
        </p:nvSpPr>
        <p:spPr>
          <a:xfrm>
            <a:off x="17795805" y="8769501"/>
            <a:ext cx="3857146" cy="615553"/>
          </a:xfrm>
          <a:prstGeom prst="rect">
            <a:avLst/>
          </a:prstGeom>
          <a:noFill/>
        </p:spPr>
        <p:txBody>
          <a:bodyPr wrap="none" rtlCol="0" anchor="ctr" anchorCtr="0">
            <a:spAutoFit/>
          </a:bodyPr>
          <a:lstStyle/>
          <a:p>
            <a:pPr algn="ctr"/>
            <a:r>
              <a:rPr lang="en-US" sz="3400" b="1" spc="300" dirty="0">
                <a:solidFill>
                  <a:schemeClr val="tx2"/>
                </a:solidFill>
                <a:latin typeface="Raleway" panose="020B0503030101060003" pitchFamily="34" charset="77"/>
                <a:ea typeface="League Spartan" charset="0"/>
                <a:cs typeface="Poppins" pitchFamily="2" charset="77"/>
              </a:rPr>
              <a:t>IRVIN LAWSON</a:t>
            </a:r>
          </a:p>
        </p:txBody>
      </p:sp>
      <p:sp>
        <p:nvSpPr>
          <p:cNvPr id="90" name="TextBox 89">
            <a:extLst>
              <a:ext uri="{FF2B5EF4-FFF2-40B4-BE49-F238E27FC236}">
                <a16:creationId xmlns:a16="http://schemas.microsoft.com/office/drawing/2014/main" id="{A23FF7B6-F24B-1B4C-8657-ED0CEF22CA40}"/>
              </a:ext>
            </a:extLst>
          </p:cNvPr>
          <p:cNvSpPr txBox="1"/>
          <p:nvPr/>
        </p:nvSpPr>
        <p:spPr>
          <a:xfrm>
            <a:off x="17847901" y="9600375"/>
            <a:ext cx="3752950" cy="400110"/>
          </a:xfrm>
          <a:prstGeom prst="rect">
            <a:avLst/>
          </a:prstGeom>
          <a:noFill/>
        </p:spPr>
        <p:txBody>
          <a:bodyPr wrap="none" rtlCol="0" anchor="ctr" anchorCtr="0">
            <a:spAutoFit/>
          </a:bodyPr>
          <a:lstStyle/>
          <a:p>
            <a:pPr algn="ctr"/>
            <a:r>
              <a:rPr lang="en-US" sz="2000" spc="900" dirty="0">
                <a:solidFill>
                  <a:schemeClr val="tx1">
                    <a:lumMod val="60000"/>
                    <a:lumOff val="40000"/>
                  </a:schemeClr>
                </a:solidFill>
                <a:latin typeface="Raleway" panose="020B0503030101060003" pitchFamily="34" charset="77"/>
                <a:ea typeface="Source Sans Pro Light" panose="020B0403030403020204" pitchFamily="34" charset="0"/>
                <a:cs typeface="Mukta ExtraLight" panose="020B0000000000000000" pitchFamily="34" charset="77"/>
              </a:rPr>
              <a:t>CEO &amp; FOUNDER</a:t>
            </a:r>
          </a:p>
        </p:txBody>
      </p:sp>
      <p:sp>
        <p:nvSpPr>
          <p:cNvPr id="91" name="Freeform 115">
            <a:extLst>
              <a:ext uri="{FF2B5EF4-FFF2-40B4-BE49-F238E27FC236}">
                <a16:creationId xmlns:a16="http://schemas.microsoft.com/office/drawing/2014/main" id="{FC540320-34EA-3241-B068-81935FB7D499}"/>
              </a:ext>
            </a:extLst>
          </p:cNvPr>
          <p:cNvSpPr>
            <a:spLocks noChangeArrowheads="1"/>
          </p:cNvSpPr>
          <p:nvPr/>
        </p:nvSpPr>
        <p:spPr bwMode="auto">
          <a:xfrm>
            <a:off x="18255524" y="10612890"/>
            <a:ext cx="590838" cy="59161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92" name="Freeform 117">
            <a:extLst>
              <a:ext uri="{FF2B5EF4-FFF2-40B4-BE49-F238E27FC236}">
                <a16:creationId xmlns:a16="http://schemas.microsoft.com/office/drawing/2014/main" id="{6E70797F-9F22-844E-8484-D8BE512FB9F9}"/>
              </a:ext>
            </a:extLst>
          </p:cNvPr>
          <p:cNvSpPr>
            <a:spLocks noChangeArrowheads="1"/>
          </p:cNvSpPr>
          <p:nvPr/>
        </p:nvSpPr>
        <p:spPr bwMode="auto">
          <a:xfrm>
            <a:off x="19039921" y="10612890"/>
            <a:ext cx="590838" cy="59161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93" name="Freeform 118">
            <a:extLst>
              <a:ext uri="{FF2B5EF4-FFF2-40B4-BE49-F238E27FC236}">
                <a16:creationId xmlns:a16="http://schemas.microsoft.com/office/drawing/2014/main" id="{83377F2C-0C8E-1745-9B24-88AA3236C08F}"/>
              </a:ext>
            </a:extLst>
          </p:cNvPr>
          <p:cNvSpPr>
            <a:spLocks noChangeArrowheads="1"/>
          </p:cNvSpPr>
          <p:nvPr/>
        </p:nvSpPr>
        <p:spPr bwMode="auto">
          <a:xfrm>
            <a:off x="20601684" y="10612890"/>
            <a:ext cx="591616" cy="59161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Heebo Light" pitchFamily="2" charset="-79"/>
            </a:endParaRPr>
          </a:p>
        </p:txBody>
      </p:sp>
      <p:sp>
        <p:nvSpPr>
          <p:cNvPr id="94" name="Freeform 78">
            <a:extLst>
              <a:ext uri="{FF2B5EF4-FFF2-40B4-BE49-F238E27FC236}">
                <a16:creationId xmlns:a16="http://schemas.microsoft.com/office/drawing/2014/main" id="{51663780-CB73-F142-9834-D05797956268}"/>
              </a:ext>
            </a:extLst>
          </p:cNvPr>
          <p:cNvSpPr>
            <a:spLocks noChangeArrowheads="1"/>
          </p:cNvSpPr>
          <p:nvPr/>
        </p:nvSpPr>
        <p:spPr bwMode="auto">
          <a:xfrm>
            <a:off x="19824608" y="10613251"/>
            <a:ext cx="587722" cy="587724"/>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Heebo Light" pitchFamily="2" charset="-79"/>
            </a:endParaRPr>
          </a:p>
        </p:txBody>
      </p:sp>
      <p:sp>
        <p:nvSpPr>
          <p:cNvPr id="3" name="Picture Placeholder 2">
            <a:extLst>
              <a:ext uri="{FF2B5EF4-FFF2-40B4-BE49-F238E27FC236}">
                <a16:creationId xmlns:a16="http://schemas.microsoft.com/office/drawing/2014/main" id="{DD2B1B59-8945-1C40-A639-1296F4671A79}"/>
              </a:ext>
            </a:extLst>
          </p:cNvPr>
          <p:cNvSpPr>
            <a:spLocks noGrp="1"/>
          </p:cNvSpPr>
          <p:nvPr>
            <p:ph type="pic" sz="quarter" idx="13"/>
          </p:nvPr>
        </p:nvSpPr>
        <p:spPr>
          <a:solidFill>
            <a:schemeClr val="bg1">
              <a:lumMod val="95000"/>
            </a:schemeClr>
          </a:solidFill>
        </p:spPr>
      </p:sp>
      <p:sp>
        <p:nvSpPr>
          <p:cNvPr id="5" name="Picture Placeholder 4">
            <a:extLst>
              <a:ext uri="{FF2B5EF4-FFF2-40B4-BE49-F238E27FC236}">
                <a16:creationId xmlns:a16="http://schemas.microsoft.com/office/drawing/2014/main" id="{00CBD452-09F0-3448-8509-2588ACDF1FA9}"/>
              </a:ext>
            </a:extLst>
          </p:cNvPr>
          <p:cNvSpPr>
            <a:spLocks noGrp="1"/>
          </p:cNvSpPr>
          <p:nvPr>
            <p:ph type="pic" sz="quarter" idx="14"/>
          </p:nvPr>
        </p:nvSpPr>
        <p:spPr>
          <a:solidFill>
            <a:schemeClr val="bg1">
              <a:lumMod val="95000"/>
            </a:schemeClr>
          </a:solidFill>
        </p:spPr>
      </p:sp>
      <p:sp>
        <p:nvSpPr>
          <p:cNvPr id="7" name="Picture Placeholder 6">
            <a:extLst>
              <a:ext uri="{FF2B5EF4-FFF2-40B4-BE49-F238E27FC236}">
                <a16:creationId xmlns:a16="http://schemas.microsoft.com/office/drawing/2014/main" id="{E628EDD0-E09E-B94C-A068-A317822DF330}"/>
              </a:ext>
            </a:extLst>
          </p:cNvPr>
          <p:cNvSpPr>
            <a:spLocks noGrp="1"/>
          </p:cNvSpPr>
          <p:nvPr>
            <p:ph type="pic" sz="quarter" idx="15"/>
          </p:nvPr>
        </p:nvSpPr>
        <p:spPr>
          <a:solidFill>
            <a:schemeClr val="bg1">
              <a:lumMod val="95000"/>
            </a:schemeClr>
          </a:solidFill>
        </p:spPr>
      </p:sp>
      <p:sp>
        <p:nvSpPr>
          <p:cNvPr id="11" name="Picture Placeholder 10">
            <a:extLst>
              <a:ext uri="{FF2B5EF4-FFF2-40B4-BE49-F238E27FC236}">
                <a16:creationId xmlns:a16="http://schemas.microsoft.com/office/drawing/2014/main" id="{64E69D7D-0096-304F-A558-A08435A21C29}"/>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Custom 2">
      <a:dk1>
        <a:srgbClr val="6F6F6F"/>
      </a:dk1>
      <a:lt1>
        <a:srgbClr val="FFFFFF"/>
      </a:lt1>
      <a:dk2>
        <a:srgbClr val="000000"/>
      </a:dk2>
      <a:lt2>
        <a:srgbClr val="FFFFFF"/>
      </a:lt2>
      <a:accent1>
        <a:srgbClr val="0E0B0A"/>
      </a:accent1>
      <a:accent2>
        <a:srgbClr val="E5CDA6"/>
      </a:accent2>
      <a:accent3>
        <a:srgbClr val="B3B2B0"/>
      </a:accent3>
      <a:accent4>
        <a:srgbClr val="EFE8DF"/>
      </a:accent4>
      <a:accent5>
        <a:srgbClr val="0D0A09"/>
      </a:accent5>
      <a:accent6>
        <a:srgbClr val="E5CCA6"/>
      </a:accent6>
      <a:hlink>
        <a:srgbClr val="D074A4"/>
      </a:hlink>
      <a:folHlink>
        <a:srgbClr val="FFC5E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87681</TotalTime>
  <Words>2156</Words>
  <Application>Microsoft Macintosh PowerPoint</Application>
  <PresentationFormat>Custom</PresentationFormat>
  <Paragraphs>260</Paragraphs>
  <Slides>35</Slides>
  <Notes>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35</vt:i4>
      </vt:variant>
    </vt:vector>
  </HeadingPairs>
  <TitlesOfParts>
    <vt:vector size="56" baseType="lpstr">
      <vt:lpstr>Arial</vt:lpstr>
      <vt:lpstr>Avenir Next</vt:lpstr>
      <vt:lpstr>Calibri</vt:lpstr>
      <vt:lpstr>Heebo</vt:lpstr>
      <vt:lpstr>Heebo Light</vt:lpstr>
      <vt:lpstr>Lato Light</vt:lpstr>
      <vt:lpstr>League Spartan</vt:lpstr>
      <vt:lpstr>Mukta ExtraLight</vt:lpstr>
      <vt:lpstr>Open Sans Light</vt:lpstr>
      <vt:lpstr>Open Sans Semibold</vt:lpstr>
      <vt:lpstr>Poppins</vt:lpstr>
      <vt:lpstr>Poppins ExtraLight</vt:lpstr>
      <vt:lpstr>Poppins Light</vt:lpstr>
      <vt:lpstr>Poppins Medium</vt:lpstr>
      <vt:lpstr>Raleway</vt:lpstr>
      <vt:lpstr>Raleway Light</vt:lpstr>
      <vt:lpstr>Raleway Medium</vt:lpstr>
      <vt:lpstr>Source Sans Pro</vt:lpstr>
      <vt:lpstr>Source Sans Pro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15467</cp:revision>
  <cp:lastPrinted>2019-05-14T22:50:22Z</cp:lastPrinted>
  <dcterms:created xsi:type="dcterms:W3CDTF">2014-11-12T21:47:38Z</dcterms:created>
  <dcterms:modified xsi:type="dcterms:W3CDTF">2019-09-11T15:46:29Z</dcterms:modified>
  <cp:category/>
</cp:coreProperties>
</file>